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32" autoAdjust="0"/>
    <p:restoredTop sz="94280" autoAdjust="0"/>
  </p:normalViewPr>
  <p:slideViewPr>
    <p:cSldViewPr snapToGrid="0">
      <p:cViewPr>
        <p:scale>
          <a:sx n="66" d="100"/>
          <a:sy n="66" d="100"/>
        </p:scale>
        <p:origin x="70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340D654-219B-445F-A291-E39CD4F4C4F7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0" y="2678406"/>
            <a:ext cx="8058150" cy="2522244"/>
          </a:xfrm>
          <a:custGeom>
            <a:avLst/>
            <a:gdLst>
              <a:gd name="connsiteX0" fmla="*/ 0 w 8058150"/>
              <a:gd name="connsiteY0" fmla="*/ 0 h 2522244"/>
              <a:gd name="connsiteX1" fmla="*/ 8058150 w 8058150"/>
              <a:gd name="connsiteY1" fmla="*/ 0 h 2522244"/>
              <a:gd name="connsiteX2" fmla="*/ 8058150 w 8058150"/>
              <a:gd name="connsiteY2" fmla="*/ 2522244 h 2522244"/>
              <a:gd name="connsiteX3" fmla="*/ 0 w 8058150"/>
              <a:gd name="connsiteY3" fmla="*/ 2522244 h 252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8150" h="2522244">
                <a:moveTo>
                  <a:pt x="0" y="0"/>
                </a:moveTo>
                <a:lnTo>
                  <a:pt x="8058150" y="0"/>
                </a:lnTo>
                <a:lnTo>
                  <a:pt x="8058150" y="2522244"/>
                </a:lnTo>
                <a:lnTo>
                  <a:pt x="0" y="2522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16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DC40AD6-4E43-456C-BB62-15DC1BCB6226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6000750" y="0"/>
            <a:ext cx="6191250" cy="6858000"/>
          </a:xfrm>
          <a:custGeom>
            <a:avLst/>
            <a:gdLst>
              <a:gd name="connsiteX0" fmla="*/ 0 w 6191250"/>
              <a:gd name="connsiteY0" fmla="*/ 0 h 6858000"/>
              <a:gd name="connsiteX1" fmla="*/ 6191250 w 6191250"/>
              <a:gd name="connsiteY1" fmla="*/ 0 h 6858000"/>
              <a:gd name="connsiteX2" fmla="*/ 6191250 w 6191250"/>
              <a:gd name="connsiteY2" fmla="*/ 6858000 h 6858000"/>
              <a:gd name="connsiteX3" fmla="*/ 0 w 61912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1250" h="6858000">
                <a:moveTo>
                  <a:pt x="0" y="0"/>
                </a:moveTo>
                <a:lnTo>
                  <a:pt x="6191250" y="0"/>
                </a:lnTo>
                <a:lnTo>
                  <a:pt x="61912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404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F363272-92A4-4AF1-B654-150C36E4FE4A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0" y="1766480"/>
            <a:ext cx="12192000" cy="2762250"/>
          </a:xfrm>
          <a:custGeom>
            <a:avLst/>
            <a:gdLst>
              <a:gd name="connsiteX0" fmla="*/ 0 w 12192000"/>
              <a:gd name="connsiteY0" fmla="*/ 0 h 2762250"/>
              <a:gd name="connsiteX1" fmla="*/ 12192000 w 12192000"/>
              <a:gd name="connsiteY1" fmla="*/ 0 h 2762250"/>
              <a:gd name="connsiteX2" fmla="*/ 12192000 w 12192000"/>
              <a:gd name="connsiteY2" fmla="*/ 2762250 h 2762250"/>
              <a:gd name="connsiteX3" fmla="*/ 0 w 12192000"/>
              <a:gd name="connsiteY3" fmla="*/ 276225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62250">
                <a:moveTo>
                  <a:pt x="0" y="0"/>
                </a:moveTo>
                <a:lnTo>
                  <a:pt x="12192000" y="0"/>
                </a:lnTo>
                <a:lnTo>
                  <a:pt x="12192000" y="2762250"/>
                </a:lnTo>
                <a:lnTo>
                  <a:pt x="0" y="2762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52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7E89C24-767C-4EAF-B616-D7F05CE67B35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5114926" y="-3175"/>
            <a:ext cx="7077074" cy="6858000"/>
          </a:xfrm>
          <a:custGeom>
            <a:avLst/>
            <a:gdLst>
              <a:gd name="connsiteX0" fmla="*/ 0 w 7077074"/>
              <a:gd name="connsiteY0" fmla="*/ 0 h 6858000"/>
              <a:gd name="connsiteX1" fmla="*/ 7077074 w 7077074"/>
              <a:gd name="connsiteY1" fmla="*/ 0 h 6858000"/>
              <a:gd name="connsiteX2" fmla="*/ 7077074 w 7077074"/>
              <a:gd name="connsiteY2" fmla="*/ 6858000 h 6858000"/>
              <a:gd name="connsiteX3" fmla="*/ 3682999 w 707707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77074" h="6858000">
                <a:moveTo>
                  <a:pt x="0" y="0"/>
                </a:moveTo>
                <a:lnTo>
                  <a:pt x="7077074" y="0"/>
                </a:lnTo>
                <a:lnTo>
                  <a:pt x="7077074" y="6858000"/>
                </a:lnTo>
                <a:lnTo>
                  <a:pt x="3682999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873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4C06018-894A-45F1-9682-ECFCF95CFB88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5132867" y="1959832"/>
            <a:ext cx="1865722" cy="1769875"/>
          </a:xfrm>
          <a:custGeom>
            <a:avLst/>
            <a:gdLst>
              <a:gd name="connsiteX0" fmla="*/ 0 w 1865722"/>
              <a:gd name="connsiteY0" fmla="*/ 0 h 1769875"/>
              <a:gd name="connsiteX1" fmla="*/ 1865722 w 1865722"/>
              <a:gd name="connsiteY1" fmla="*/ 0 h 1769875"/>
              <a:gd name="connsiteX2" fmla="*/ 1865722 w 1865722"/>
              <a:gd name="connsiteY2" fmla="*/ 1769875 h 1769875"/>
              <a:gd name="connsiteX3" fmla="*/ 0 w 1865722"/>
              <a:gd name="connsiteY3" fmla="*/ 1769875 h 176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5722" h="1769875">
                <a:moveTo>
                  <a:pt x="0" y="0"/>
                </a:moveTo>
                <a:lnTo>
                  <a:pt x="1865722" y="0"/>
                </a:lnTo>
                <a:lnTo>
                  <a:pt x="1865722" y="1769875"/>
                </a:lnTo>
                <a:lnTo>
                  <a:pt x="0" y="17698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3A455ED-B678-462F-AD1C-61FD890D6A9C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8378673" y="1847980"/>
            <a:ext cx="1926265" cy="1926265"/>
          </a:xfrm>
          <a:custGeom>
            <a:avLst/>
            <a:gdLst>
              <a:gd name="connsiteX0" fmla="*/ 963133 w 1926265"/>
              <a:gd name="connsiteY0" fmla="*/ 0 h 1926265"/>
              <a:gd name="connsiteX1" fmla="*/ 1926265 w 1926265"/>
              <a:gd name="connsiteY1" fmla="*/ 963133 h 1926265"/>
              <a:gd name="connsiteX2" fmla="*/ 963133 w 1926265"/>
              <a:gd name="connsiteY2" fmla="*/ 1926265 h 1926265"/>
              <a:gd name="connsiteX3" fmla="*/ 0 w 1926265"/>
              <a:gd name="connsiteY3" fmla="*/ 963133 h 192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6265" h="1926265">
                <a:moveTo>
                  <a:pt x="963133" y="0"/>
                </a:moveTo>
                <a:lnTo>
                  <a:pt x="1926265" y="963133"/>
                </a:lnTo>
                <a:lnTo>
                  <a:pt x="963133" y="1926265"/>
                </a:lnTo>
                <a:lnTo>
                  <a:pt x="0" y="963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DA9FFE8-F8C7-442F-8441-F427B583DB57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1852638" y="1901689"/>
            <a:ext cx="1926265" cy="1926265"/>
          </a:xfrm>
          <a:custGeom>
            <a:avLst/>
            <a:gdLst>
              <a:gd name="connsiteX0" fmla="*/ 963133 w 1926265"/>
              <a:gd name="connsiteY0" fmla="*/ 0 h 1926265"/>
              <a:gd name="connsiteX1" fmla="*/ 1926265 w 1926265"/>
              <a:gd name="connsiteY1" fmla="*/ 963133 h 1926265"/>
              <a:gd name="connsiteX2" fmla="*/ 963133 w 1926265"/>
              <a:gd name="connsiteY2" fmla="*/ 1926265 h 1926265"/>
              <a:gd name="connsiteX3" fmla="*/ 0 w 1926265"/>
              <a:gd name="connsiteY3" fmla="*/ 963133 h 192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6265" h="1926265">
                <a:moveTo>
                  <a:pt x="963133" y="0"/>
                </a:moveTo>
                <a:lnTo>
                  <a:pt x="1926265" y="963133"/>
                </a:lnTo>
                <a:lnTo>
                  <a:pt x="963133" y="1926265"/>
                </a:lnTo>
                <a:lnTo>
                  <a:pt x="0" y="963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35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538059B-5D52-4753-A932-719A067A1DB1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1001939" y="4647974"/>
            <a:ext cx="6386286" cy="2210026"/>
          </a:xfrm>
          <a:custGeom>
            <a:avLst/>
            <a:gdLst>
              <a:gd name="connsiteX0" fmla="*/ 0 w 6386286"/>
              <a:gd name="connsiteY0" fmla="*/ 0 h 2210026"/>
              <a:gd name="connsiteX1" fmla="*/ 6386286 w 6386286"/>
              <a:gd name="connsiteY1" fmla="*/ 0 h 2210026"/>
              <a:gd name="connsiteX2" fmla="*/ 6386286 w 6386286"/>
              <a:gd name="connsiteY2" fmla="*/ 2210026 h 2210026"/>
              <a:gd name="connsiteX3" fmla="*/ 0 w 6386286"/>
              <a:gd name="connsiteY3" fmla="*/ 2210026 h 221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6286" h="2210026">
                <a:moveTo>
                  <a:pt x="0" y="0"/>
                </a:moveTo>
                <a:lnTo>
                  <a:pt x="6386286" y="0"/>
                </a:lnTo>
                <a:lnTo>
                  <a:pt x="6386286" y="2210026"/>
                </a:lnTo>
                <a:lnTo>
                  <a:pt x="0" y="22100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4A0577C-51F6-4C57-80A7-1EB16A5F636A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5805714" y="1960108"/>
            <a:ext cx="6386286" cy="2467428"/>
          </a:xfrm>
          <a:custGeom>
            <a:avLst/>
            <a:gdLst>
              <a:gd name="connsiteX0" fmla="*/ 0 w 6386286"/>
              <a:gd name="connsiteY0" fmla="*/ 0 h 2467428"/>
              <a:gd name="connsiteX1" fmla="*/ 6386286 w 6386286"/>
              <a:gd name="connsiteY1" fmla="*/ 0 h 2467428"/>
              <a:gd name="connsiteX2" fmla="*/ 6386286 w 6386286"/>
              <a:gd name="connsiteY2" fmla="*/ 2467428 h 2467428"/>
              <a:gd name="connsiteX3" fmla="*/ 0 w 6386286"/>
              <a:gd name="connsiteY3" fmla="*/ 2467428 h 246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6286" h="2467428">
                <a:moveTo>
                  <a:pt x="0" y="0"/>
                </a:moveTo>
                <a:lnTo>
                  <a:pt x="6386286" y="0"/>
                </a:lnTo>
                <a:lnTo>
                  <a:pt x="6386286" y="2467428"/>
                </a:lnTo>
                <a:lnTo>
                  <a:pt x="0" y="2467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6F13A16-E304-4AAB-B419-32BD91561272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7605939" y="4647974"/>
            <a:ext cx="4586061" cy="2210026"/>
          </a:xfrm>
          <a:custGeom>
            <a:avLst/>
            <a:gdLst>
              <a:gd name="connsiteX0" fmla="*/ 0 w 4586061"/>
              <a:gd name="connsiteY0" fmla="*/ 0 h 2210026"/>
              <a:gd name="connsiteX1" fmla="*/ 4586061 w 4586061"/>
              <a:gd name="connsiteY1" fmla="*/ 0 h 2210026"/>
              <a:gd name="connsiteX2" fmla="*/ 4586061 w 4586061"/>
              <a:gd name="connsiteY2" fmla="*/ 2210026 h 2210026"/>
              <a:gd name="connsiteX3" fmla="*/ 0 w 4586061"/>
              <a:gd name="connsiteY3" fmla="*/ 2210026 h 221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6061" h="2210026">
                <a:moveTo>
                  <a:pt x="0" y="0"/>
                </a:moveTo>
                <a:lnTo>
                  <a:pt x="4586061" y="0"/>
                </a:lnTo>
                <a:lnTo>
                  <a:pt x="4586061" y="2210026"/>
                </a:lnTo>
                <a:lnTo>
                  <a:pt x="0" y="22100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65979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B246D4E-D7E7-4E7F-9A74-6264661CE80C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3771942" y="4391142"/>
            <a:ext cx="4399601" cy="1202672"/>
          </a:xfrm>
          <a:custGeom>
            <a:avLst/>
            <a:gdLst>
              <a:gd name="connsiteX0" fmla="*/ 0 w 4399601"/>
              <a:gd name="connsiteY0" fmla="*/ 0 h 1202672"/>
              <a:gd name="connsiteX1" fmla="*/ 4399601 w 4399601"/>
              <a:gd name="connsiteY1" fmla="*/ 0 h 1202672"/>
              <a:gd name="connsiteX2" fmla="*/ 4399601 w 4399601"/>
              <a:gd name="connsiteY2" fmla="*/ 1202672 h 1202672"/>
              <a:gd name="connsiteX3" fmla="*/ 0 w 4399601"/>
              <a:gd name="connsiteY3" fmla="*/ 1202672 h 120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9601" h="1202672">
                <a:moveTo>
                  <a:pt x="0" y="0"/>
                </a:moveTo>
                <a:lnTo>
                  <a:pt x="4399601" y="0"/>
                </a:lnTo>
                <a:lnTo>
                  <a:pt x="4399601" y="1202672"/>
                </a:lnTo>
                <a:lnTo>
                  <a:pt x="0" y="12026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57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5B9CFBB-1142-4C32-8082-A736BC3E9561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827995" y="5515430"/>
            <a:ext cx="4656856" cy="1099457"/>
          </a:xfrm>
          <a:custGeom>
            <a:avLst/>
            <a:gdLst>
              <a:gd name="connsiteX0" fmla="*/ 0 w 4656856"/>
              <a:gd name="connsiteY0" fmla="*/ 0 h 1099457"/>
              <a:gd name="connsiteX1" fmla="*/ 4656856 w 4656856"/>
              <a:gd name="connsiteY1" fmla="*/ 0 h 1099457"/>
              <a:gd name="connsiteX2" fmla="*/ 4656856 w 4656856"/>
              <a:gd name="connsiteY2" fmla="*/ 1099457 h 1099457"/>
              <a:gd name="connsiteX3" fmla="*/ 0 w 4656856"/>
              <a:gd name="connsiteY3" fmla="*/ 1099457 h 109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6856" h="1099457">
                <a:moveTo>
                  <a:pt x="0" y="0"/>
                </a:moveTo>
                <a:lnTo>
                  <a:pt x="4656856" y="0"/>
                </a:lnTo>
                <a:lnTo>
                  <a:pt x="4656856" y="1099457"/>
                </a:lnTo>
                <a:lnTo>
                  <a:pt x="0" y="1099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40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849326-6F36-464D-BA8A-274460728D6D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0" y="3889829"/>
            <a:ext cx="12192000" cy="2496457"/>
          </a:xfrm>
          <a:custGeom>
            <a:avLst/>
            <a:gdLst>
              <a:gd name="connsiteX0" fmla="*/ 0 w 12192000"/>
              <a:gd name="connsiteY0" fmla="*/ 0 h 2496457"/>
              <a:gd name="connsiteX1" fmla="*/ 12192000 w 12192000"/>
              <a:gd name="connsiteY1" fmla="*/ 0 h 2496457"/>
              <a:gd name="connsiteX2" fmla="*/ 12192000 w 12192000"/>
              <a:gd name="connsiteY2" fmla="*/ 2496457 h 2496457"/>
              <a:gd name="connsiteX3" fmla="*/ 0 w 12192000"/>
              <a:gd name="connsiteY3" fmla="*/ 2496457 h 249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96457">
                <a:moveTo>
                  <a:pt x="0" y="0"/>
                </a:moveTo>
                <a:lnTo>
                  <a:pt x="12192000" y="0"/>
                </a:lnTo>
                <a:lnTo>
                  <a:pt x="12192000" y="2496457"/>
                </a:lnTo>
                <a:lnTo>
                  <a:pt x="0" y="2496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467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A5B83B-82EF-4B66-938A-1F6E97CACA51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4274745" y="0"/>
            <a:ext cx="7913688" cy="5200650"/>
          </a:xfrm>
          <a:custGeom>
            <a:avLst/>
            <a:gdLst>
              <a:gd name="connsiteX0" fmla="*/ 0 w 7913688"/>
              <a:gd name="connsiteY0" fmla="*/ 0 h 5200650"/>
              <a:gd name="connsiteX1" fmla="*/ 7913688 w 7913688"/>
              <a:gd name="connsiteY1" fmla="*/ 0 h 5200650"/>
              <a:gd name="connsiteX2" fmla="*/ 7913688 w 7913688"/>
              <a:gd name="connsiteY2" fmla="*/ 4764088 h 5200650"/>
              <a:gd name="connsiteX3" fmla="*/ 2827338 w 7913688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3688" h="5200650">
                <a:moveTo>
                  <a:pt x="0" y="0"/>
                </a:moveTo>
                <a:lnTo>
                  <a:pt x="7913688" y="0"/>
                </a:lnTo>
                <a:lnTo>
                  <a:pt x="7913688" y="4764088"/>
                </a:lnTo>
                <a:lnTo>
                  <a:pt x="2827338" y="5200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202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D97F90D-F7A2-442A-8D49-1DFF30C32031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1882908" y="4547449"/>
            <a:ext cx="1865722" cy="1769875"/>
          </a:xfrm>
          <a:custGeom>
            <a:avLst/>
            <a:gdLst>
              <a:gd name="connsiteX0" fmla="*/ 0 w 1865722"/>
              <a:gd name="connsiteY0" fmla="*/ 0 h 1769875"/>
              <a:gd name="connsiteX1" fmla="*/ 1865722 w 1865722"/>
              <a:gd name="connsiteY1" fmla="*/ 0 h 1769875"/>
              <a:gd name="connsiteX2" fmla="*/ 1865722 w 1865722"/>
              <a:gd name="connsiteY2" fmla="*/ 1769875 h 1769875"/>
              <a:gd name="connsiteX3" fmla="*/ 0 w 1865722"/>
              <a:gd name="connsiteY3" fmla="*/ 1769875 h 176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5722" h="1769875">
                <a:moveTo>
                  <a:pt x="0" y="0"/>
                </a:moveTo>
                <a:lnTo>
                  <a:pt x="1865722" y="0"/>
                </a:lnTo>
                <a:lnTo>
                  <a:pt x="1865722" y="1769875"/>
                </a:lnTo>
                <a:lnTo>
                  <a:pt x="0" y="17698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1281542-F9EC-451E-8FC8-ACDD0F863787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5145925" y="4547449"/>
            <a:ext cx="1865722" cy="1769875"/>
          </a:xfrm>
          <a:custGeom>
            <a:avLst/>
            <a:gdLst>
              <a:gd name="connsiteX0" fmla="*/ 0 w 1865722"/>
              <a:gd name="connsiteY0" fmla="*/ 0 h 1769875"/>
              <a:gd name="connsiteX1" fmla="*/ 1865722 w 1865722"/>
              <a:gd name="connsiteY1" fmla="*/ 0 h 1769875"/>
              <a:gd name="connsiteX2" fmla="*/ 1865722 w 1865722"/>
              <a:gd name="connsiteY2" fmla="*/ 1769875 h 1769875"/>
              <a:gd name="connsiteX3" fmla="*/ 0 w 1865722"/>
              <a:gd name="connsiteY3" fmla="*/ 1769875 h 176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5722" h="1769875">
                <a:moveTo>
                  <a:pt x="0" y="0"/>
                </a:moveTo>
                <a:lnTo>
                  <a:pt x="1865722" y="0"/>
                </a:lnTo>
                <a:lnTo>
                  <a:pt x="1865722" y="1769875"/>
                </a:lnTo>
                <a:lnTo>
                  <a:pt x="0" y="17698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F612EB8-3D60-4904-B97A-C3986BE93EBB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8408943" y="4547449"/>
            <a:ext cx="1865722" cy="1769875"/>
          </a:xfrm>
          <a:custGeom>
            <a:avLst/>
            <a:gdLst>
              <a:gd name="connsiteX0" fmla="*/ 0 w 1865722"/>
              <a:gd name="connsiteY0" fmla="*/ 0 h 1769875"/>
              <a:gd name="connsiteX1" fmla="*/ 1865722 w 1865722"/>
              <a:gd name="connsiteY1" fmla="*/ 0 h 1769875"/>
              <a:gd name="connsiteX2" fmla="*/ 1865722 w 1865722"/>
              <a:gd name="connsiteY2" fmla="*/ 1769875 h 1769875"/>
              <a:gd name="connsiteX3" fmla="*/ 0 w 1865722"/>
              <a:gd name="connsiteY3" fmla="*/ 1769875 h 176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5722" h="1769875">
                <a:moveTo>
                  <a:pt x="0" y="0"/>
                </a:moveTo>
                <a:lnTo>
                  <a:pt x="1865722" y="0"/>
                </a:lnTo>
                <a:lnTo>
                  <a:pt x="1865722" y="1769875"/>
                </a:lnTo>
                <a:lnTo>
                  <a:pt x="0" y="17698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478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D11410B-2DFC-41D7-9C96-28F3A568B228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0" y="1960108"/>
            <a:ext cx="5602515" cy="2467428"/>
          </a:xfrm>
          <a:custGeom>
            <a:avLst/>
            <a:gdLst>
              <a:gd name="connsiteX0" fmla="*/ 0 w 5602515"/>
              <a:gd name="connsiteY0" fmla="*/ 0 h 2467428"/>
              <a:gd name="connsiteX1" fmla="*/ 5602515 w 5602515"/>
              <a:gd name="connsiteY1" fmla="*/ 0 h 2467428"/>
              <a:gd name="connsiteX2" fmla="*/ 5602515 w 5602515"/>
              <a:gd name="connsiteY2" fmla="*/ 2467428 h 2467428"/>
              <a:gd name="connsiteX3" fmla="*/ 0 w 5602515"/>
              <a:gd name="connsiteY3" fmla="*/ 2467428 h 246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2515" h="2467428">
                <a:moveTo>
                  <a:pt x="0" y="0"/>
                </a:moveTo>
                <a:lnTo>
                  <a:pt x="5602515" y="0"/>
                </a:lnTo>
                <a:lnTo>
                  <a:pt x="5602515" y="2467428"/>
                </a:lnTo>
                <a:lnTo>
                  <a:pt x="0" y="2467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8FFC982-E4A7-4ACC-A4E4-69E58205B4F0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1001939" y="4647974"/>
            <a:ext cx="6386286" cy="2210026"/>
          </a:xfrm>
          <a:custGeom>
            <a:avLst/>
            <a:gdLst>
              <a:gd name="connsiteX0" fmla="*/ 0 w 6386286"/>
              <a:gd name="connsiteY0" fmla="*/ 0 h 2210026"/>
              <a:gd name="connsiteX1" fmla="*/ 6386286 w 6386286"/>
              <a:gd name="connsiteY1" fmla="*/ 0 h 2210026"/>
              <a:gd name="connsiteX2" fmla="*/ 6386286 w 6386286"/>
              <a:gd name="connsiteY2" fmla="*/ 2210026 h 2210026"/>
              <a:gd name="connsiteX3" fmla="*/ 0 w 6386286"/>
              <a:gd name="connsiteY3" fmla="*/ 2210026 h 221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6286" h="2210026">
                <a:moveTo>
                  <a:pt x="0" y="0"/>
                </a:moveTo>
                <a:lnTo>
                  <a:pt x="6386286" y="0"/>
                </a:lnTo>
                <a:lnTo>
                  <a:pt x="6386286" y="2210026"/>
                </a:lnTo>
                <a:lnTo>
                  <a:pt x="0" y="22100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346C3F4-38FD-445D-8946-8233E8C838B7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5805714" y="1960108"/>
            <a:ext cx="6386286" cy="2467428"/>
          </a:xfrm>
          <a:custGeom>
            <a:avLst/>
            <a:gdLst>
              <a:gd name="connsiteX0" fmla="*/ 0 w 6386286"/>
              <a:gd name="connsiteY0" fmla="*/ 0 h 2467428"/>
              <a:gd name="connsiteX1" fmla="*/ 6386286 w 6386286"/>
              <a:gd name="connsiteY1" fmla="*/ 0 h 2467428"/>
              <a:gd name="connsiteX2" fmla="*/ 6386286 w 6386286"/>
              <a:gd name="connsiteY2" fmla="*/ 2467428 h 2467428"/>
              <a:gd name="connsiteX3" fmla="*/ 0 w 6386286"/>
              <a:gd name="connsiteY3" fmla="*/ 2467428 h 246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6286" h="2467428">
                <a:moveTo>
                  <a:pt x="0" y="0"/>
                </a:moveTo>
                <a:lnTo>
                  <a:pt x="6386286" y="0"/>
                </a:lnTo>
                <a:lnTo>
                  <a:pt x="6386286" y="2467428"/>
                </a:lnTo>
                <a:lnTo>
                  <a:pt x="0" y="2467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3147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A361065-DCDB-41A8-A8A6-C81AC27D6C02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1098865" y="2033588"/>
            <a:ext cx="1917867" cy="1653334"/>
          </a:xfrm>
          <a:custGeom>
            <a:avLst/>
            <a:gdLst>
              <a:gd name="connsiteX0" fmla="*/ 958934 w 1917867"/>
              <a:gd name="connsiteY0" fmla="*/ 0 h 1653334"/>
              <a:gd name="connsiteX1" fmla="*/ 1917867 w 1917867"/>
              <a:gd name="connsiteY1" fmla="*/ 1653334 h 1653334"/>
              <a:gd name="connsiteX2" fmla="*/ 0 w 1917867"/>
              <a:gd name="connsiteY2" fmla="*/ 1653334 h 165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867" h="1653334">
                <a:moveTo>
                  <a:pt x="958934" y="0"/>
                </a:moveTo>
                <a:lnTo>
                  <a:pt x="1917867" y="1653334"/>
                </a:lnTo>
                <a:lnTo>
                  <a:pt x="0" y="16533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72036E-E2B3-46BE-B3DB-1BA82BD762C3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9175273" y="2033588"/>
            <a:ext cx="1917867" cy="1653334"/>
          </a:xfrm>
          <a:custGeom>
            <a:avLst/>
            <a:gdLst>
              <a:gd name="connsiteX0" fmla="*/ 958934 w 1917867"/>
              <a:gd name="connsiteY0" fmla="*/ 0 h 1653334"/>
              <a:gd name="connsiteX1" fmla="*/ 1917867 w 1917867"/>
              <a:gd name="connsiteY1" fmla="*/ 1653334 h 1653334"/>
              <a:gd name="connsiteX2" fmla="*/ 0 w 1917867"/>
              <a:gd name="connsiteY2" fmla="*/ 1653334 h 165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867" h="1653334">
                <a:moveTo>
                  <a:pt x="958934" y="0"/>
                </a:moveTo>
                <a:lnTo>
                  <a:pt x="1917867" y="1653334"/>
                </a:lnTo>
                <a:lnTo>
                  <a:pt x="0" y="16533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C55E0C3-2032-4542-8492-22F811D29178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5137070" y="2033588"/>
            <a:ext cx="1917867" cy="1653334"/>
          </a:xfrm>
          <a:custGeom>
            <a:avLst/>
            <a:gdLst>
              <a:gd name="connsiteX0" fmla="*/ 958934 w 1917867"/>
              <a:gd name="connsiteY0" fmla="*/ 0 h 1653334"/>
              <a:gd name="connsiteX1" fmla="*/ 1917867 w 1917867"/>
              <a:gd name="connsiteY1" fmla="*/ 1653334 h 1653334"/>
              <a:gd name="connsiteX2" fmla="*/ 0 w 1917867"/>
              <a:gd name="connsiteY2" fmla="*/ 1653334 h 165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867" h="1653334">
                <a:moveTo>
                  <a:pt x="958934" y="0"/>
                </a:moveTo>
                <a:lnTo>
                  <a:pt x="1917867" y="1653334"/>
                </a:lnTo>
                <a:lnTo>
                  <a:pt x="0" y="16533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2563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B7BBDDB-A207-471F-8629-BBA8D37A3F44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1" y="1749055"/>
            <a:ext cx="12192000" cy="1909086"/>
          </a:xfrm>
          <a:custGeom>
            <a:avLst/>
            <a:gdLst>
              <a:gd name="connsiteX0" fmla="*/ 0 w 12192000"/>
              <a:gd name="connsiteY0" fmla="*/ 0 h 1909086"/>
              <a:gd name="connsiteX1" fmla="*/ 12192000 w 12192000"/>
              <a:gd name="connsiteY1" fmla="*/ 0 h 1909086"/>
              <a:gd name="connsiteX2" fmla="*/ 12192000 w 12192000"/>
              <a:gd name="connsiteY2" fmla="*/ 1909086 h 1909086"/>
              <a:gd name="connsiteX3" fmla="*/ 0 w 12192000"/>
              <a:gd name="connsiteY3" fmla="*/ 1909086 h 19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9086">
                <a:moveTo>
                  <a:pt x="0" y="0"/>
                </a:moveTo>
                <a:lnTo>
                  <a:pt x="12192000" y="0"/>
                </a:lnTo>
                <a:lnTo>
                  <a:pt x="12192000" y="1909086"/>
                </a:lnTo>
                <a:lnTo>
                  <a:pt x="0" y="19090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16EB1F0-810D-46A0-A385-CCD7F953B7EF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827995" y="5515432"/>
            <a:ext cx="4656856" cy="1099457"/>
          </a:xfrm>
          <a:custGeom>
            <a:avLst/>
            <a:gdLst>
              <a:gd name="connsiteX0" fmla="*/ 0 w 4656856"/>
              <a:gd name="connsiteY0" fmla="*/ 0 h 1099457"/>
              <a:gd name="connsiteX1" fmla="*/ 4656856 w 4656856"/>
              <a:gd name="connsiteY1" fmla="*/ 0 h 1099457"/>
              <a:gd name="connsiteX2" fmla="*/ 4656856 w 4656856"/>
              <a:gd name="connsiteY2" fmla="*/ 1099457 h 1099457"/>
              <a:gd name="connsiteX3" fmla="*/ 0 w 4656856"/>
              <a:gd name="connsiteY3" fmla="*/ 1099457 h 109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6856" h="1099457">
                <a:moveTo>
                  <a:pt x="0" y="0"/>
                </a:moveTo>
                <a:lnTo>
                  <a:pt x="4656856" y="0"/>
                </a:lnTo>
                <a:lnTo>
                  <a:pt x="4656856" y="1099457"/>
                </a:lnTo>
                <a:lnTo>
                  <a:pt x="0" y="1099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3F9A5C5-31F5-4918-81F0-5C50189A1C41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6006420" y="4027658"/>
            <a:ext cx="6185581" cy="2830342"/>
          </a:xfrm>
          <a:custGeom>
            <a:avLst/>
            <a:gdLst>
              <a:gd name="connsiteX0" fmla="*/ 0 w 6185581"/>
              <a:gd name="connsiteY0" fmla="*/ 0 h 2830342"/>
              <a:gd name="connsiteX1" fmla="*/ 6185581 w 6185581"/>
              <a:gd name="connsiteY1" fmla="*/ 0 h 2830342"/>
              <a:gd name="connsiteX2" fmla="*/ 6185581 w 6185581"/>
              <a:gd name="connsiteY2" fmla="*/ 2830342 h 2830342"/>
              <a:gd name="connsiteX3" fmla="*/ 0 w 6185581"/>
              <a:gd name="connsiteY3" fmla="*/ 2830342 h 2830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85581" h="2830342">
                <a:moveTo>
                  <a:pt x="0" y="0"/>
                </a:moveTo>
                <a:lnTo>
                  <a:pt x="6185581" y="0"/>
                </a:lnTo>
                <a:lnTo>
                  <a:pt x="6185581" y="2830342"/>
                </a:lnTo>
                <a:lnTo>
                  <a:pt x="0" y="2830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9022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3017A4-4762-47E8-A504-754DBD4CE820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4711397" y="0"/>
            <a:ext cx="7480603" cy="6858000"/>
          </a:xfrm>
          <a:custGeom>
            <a:avLst/>
            <a:gdLst>
              <a:gd name="connsiteX0" fmla="*/ 2773665 w 7480603"/>
              <a:gd name="connsiteY0" fmla="*/ 0 h 6858000"/>
              <a:gd name="connsiteX1" fmla="*/ 7480603 w 7480603"/>
              <a:gd name="connsiteY1" fmla="*/ 0 h 6858000"/>
              <a:gd name="connsiteX2" fmla="*/ 7480603 w 7480603"/>
              <a:gd name="connsiteY2" fmla="*/ 6858000 h 6858000"/>
              <a:gd name="connsiteX3" fmla="*/ 0 w 748060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0603" h="6858000">
                <a:moveTo>
                  <a:pt x="2773665" y="0"/>
                </a:moveTo>
                <a:lnTo>
                  <a:pt x="7480603" y="0"/>
                </a:lnTo>
                <a:lnTo>
                  <a:pt x="748060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842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AA20A7-2BF5-484A-9297-C3D2CF82C9F6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3859799" y="477854"/>
            <a:ext cx="7369015" cy="5988155"/>
          </a:xfrm>
          <a:custGeom>
            <a:avLst/>
            <a:gdLst>
              <a:gd name="connsiteX0" fmla="*/ 4573364 w 7369015"/>
              <a:gd name="connsiteY0" fmla="*/ 995 h 5988155"/>
              <a:gd name="connsiteX1" fmla="*/ 7045013 w 7369015"/>
              <a:gd name="connsiteY1" fmla="*/ 1381153 h 5988155"/>
              <a:gd name="connsiteX2" fmla="*/ 7369015 w 7369015"/>
              <a:gd name="connsiteY2" fmla="*/ 2260934 h 5988155"/>
              <a:gd name="connsiteX3" fmla="*/ 6471776 w 7369015"/>
              <a:gd name="connsiteY3" fmla="*/ 2361724 h 5988155"/>
              <a:gd name="connsiteX4" fmla="*/ 6057183 w 7369015"/>
              <a:gd name="connsiteY4" fmla="*/ 3898994 h 5988155"/>
              <a:gd name="connsiteX5" fmla="*/ 6843877 w 7369015"/>
              <a:gd name="connsiteY5" fmla="*/ 4445622 h 5988155"/>
              <a:gd name="connsiteX6" fmla="*/ 6027631 w 7369015"/>
              <a:gd name="connsiteY6" fmla="*/ 5161146 h 5988155"/>
              <a:gd name="connsiteX7" fmla="*/ 2552034 w 7369015"/>
              <a:gd name="connsiteY7" fmla="*/ 4582537 h 5988155"/>
              <a:gd name="connsiteX8" fmla="*/ 1917313 w 7369015"/>
              <a:gd name="connsiteY8" fmla="*/ 5816463 h 5988155"/>
              <a:gd name="connsiteX9" fmla="*/ 171083 w 7369015"/>
              <a:gd name="connsiteY9" fmla="*/ 5349819 h 5988155"/>
              <a:gd name="connsiteX10" fmla="*/ 640072 w 7369015"/>
              <a:gd name="connsiteY10" fmla="*/ 3604216 h 5988155"/>
              <a:gd name="connsiteX11" fmla="*/ 2026044 w 7369015"/>
              <a:gd name="connsiteY11" fmla="*/ 3671495 h 5988155"/>
              <a:gd name="connsiteX12" fmla="*/ 3262752 w 7369015"/>
              <a:gd name="connsiteY12" fmla="*/ 372234 h 5988155"/>
              <a:gd name="connsiteX13" fmla="*/ 4573364 w 7369015"/>
              <a:gd name="connsiteY13" fmla="*/ 995 h 5988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369015" h="5988155">
                <a:moveTo>
                  <a:pt x="4573364" y="995"/>
                </a:moveTo>
                <a:cubicBezTo>
                  <a:pt x="5555593" y="-25333"/>
                  <a:pt x="6520273" y="472277"/>
                  <a:pt x="7045013" y="1381153"/>
                </a:cubicBezTo>
                <a:cubicBezTo>
                  <a:pt x="7206812" y="1661398"/>
                  <a:pt x="7312698" y="1959399"/>
                  <a:pt x="7369015" y="2260934"/>
                </a:cubicBezTo>
                <a:cubicBezTo>
                  <a:pt x="7079452" y="2171964"/>
                  <a:pt x="6754634" y="2198416"/>
                  <a:pt x="6471776" y="2361724"/>
                </a:cubicBezTo>
                <a:cubicBezTo>
                  <a:pt x="5932858" y="2672868"/>
                  <a:pt x="5746734" y="3361281"/>
                  <a:pt x="6057183" y="3898994"/>
                </a:cubicBezTo>
                <a:cubicBezTo>
                  <a:pt x="6231560" y="4201024"/>
                  <a:pt x="6525025" y="4390727"/>
                  <a:pt x="6843877" y="4445622"/>
                </a:cubicBezTo>
                <a:cubicBezTo>
                  <a:pt x="6628063" y="4727344"/>
                  <a:pt x="6354158" y="4972626"/>
                  <a:pt x="6027631" y="5161146"/>
                </a:cubicBezTo>
                <a:cubicBezTo>
                  <a:pt x="4858487" y="5836152"/>
                  <a:pt x="3402895" y="5563483"/>
                  <a:pt x="2552034" y="4582537"/>
                </a:cubicBezTo>
                <a:cubicBezTo>
                  <a:pt x="2599609" y="5066045"/>
                  <a:pt x="2366908" y="5556890"/>
                  <a:pt x="1917313" y="5816463"/>
                </a:cubicBezTo>
                <a:cubicBezTo>
                  <a:pt x="1305944" y="6169437"/>
                  <a:pt x="523839" y="5960811"/>
                  <a:pt x="171083" y="5349819"/>
                </a:cubicBezTo>
                <a:cubicBezTo>
                  <a:pt x="-181674" y="4738826"/>
                  <a:pt x="28703" y="3957190"/>
                  <a:pt x="640072" y="3604216"/>
                </a:cubicBezTo>
                <a:cubicBezTo>
                  <a:pt x="1089666" y="3344642"/>
                  <a:pt x="1631101" y="3388540"/>
                  <a:pt x="2026044" y="3671495"/>
                </a:cubicBezTo>
                <a:cubicBezTo>
                  <a:pt x="1601950" y="2444154"/>
                  <a:pt x="2093608" y="1047240"/>
                  <a:pt x="3262752" y="372234"/>
                </a:cubicBezTo>
                <a:cubicBezTo>
                  <a:pt x="3676803" y="133182"/>
                  <a:pt x="4126897" y="12963"/>
                  <a:pt x="4573364" y="99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461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0203602-55CB-45AA-821F-A025679DFB63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-1" y="0"/>
            <a:ext cx="4988050" cy="6858000"/>
          </a:xfrm>
          <a:custGeom>
            <a:avLst/>
            <a:gdLst>
              <a:gd name="connsiteX0" fmla="*/ 0 w 4988050"/>
              <a:gd name="connsiteY0" fmla="*/ 0 h 6858000"/>
              <a:gd name="connsiteX1" fmla="*/ 4988050 w 4988050"/>
              <a:gd name="connsiteY1" fmla="*/ 0 h 6858000"/>
              <a:gd name="connsiteX2" fmla="*/ 4988050 w 4988050"/>
              <a:gd name="connsiteY2" fmla="*/ 6858000 h 6858000"/>
              <a:gd name="connsiteX3" fmla="*/ 0 w 49880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8050" h="6858000">
                <a:moveTo>
                  <a:pt x="0" y="0"/>
                </a:moveTo>
                <a:lnTo>
                  <a:pt x="4988050" y="0"/>
                </a:lnTo>
                <a:lnTo>
                  <a:pt x="49880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924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73F5760-C62A-4481-B5FE-823A873ED8D1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7547430" y="0"/>
            <a:ext cx="4644571" cy="6858000"/>
          </a:xfrm>
          <a:custGeom>
            <a:avLst/>
            <a:gdLst>
              <a:gd name="connsiteX0" fmla="*/ 0 w 4644571"/>
              <a:gd name="connsiteY0" fmla="*/ 0 h 6858000"/>
              <a:gd name="connsiteX1" fmla="*/ 4644571 w 4644571"/>
              <a:gd name="connsiteY1" fmla="*/ 0 h 6858000"/>
              <a:gd name="connsiteX2" fmla="*/ 4644571 w 4644571"/>
              <a:gd name="connsiteY2" fmla="*/ 6858000 h 6858000"/>
              <a:gd name="connsiteX3" fmla="*/ 0 w 46445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571" h="6858000">
                <a:moveTo>
                  <a:pt x="0" y="0"/>
                </a:moveTo>
                <a:lnTo>
                  <a:pt x="4644571" y="0"/>
                </a:lnTo>
                <a:lnTo>
                  <a:pt x="464457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1148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C288ADE-2597-4064-9C37-0C634D975DE5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1176403" y="2041565"/>
            <a:ext cx="2057381" cy="1671854"/>
          </a:xfrm>
          <a:custGeom>
            <a:avLst/>
            <a:gdLst>
              <a:gd name="connsiteX0" fmla="*/ 1351434 w 2057381"/>
              <a:gd name="connsiteY0" fmla="*/ 1876 h 1671854"/>
              <a:gd name="connsiteX1" fmla="*/ 1966922 w 2057381"/>
              <a:gd name="connsiteY1" fmla="*/ 385609 h 1671854"/>
              <a:gd name="connsiteX2" fmla="*/ 2057381 w 2057381"/>
              <a:gd name="connsiteY2" fmla="*/ 631238 h 1671854"/>
              <a:gd name="connsiteX3" fmla="*/ 1806878 w 2057381"/>
              <a:gd name="connsiteY3" fmla="*/ 659378 h 1671854"/>
              <a:gd name="connsiteX4" fmla="*/ 1691126 w 2057381"/>
              <a:gd name="connsiteY4" fmla="*/ 1088574 h 1671854"/>
              <a:gd name="connsiteX5" fmla="*/ 1910766 w 2057381"/>
              <a:gd name="connsiteY5" fmla="*/ 1241189 h 1671854"/>
              <a:gd name="connsiteX6" fmla="*/ 1682876 w 2057381"/>
              <a:gd name="connsiteY6" fmla="*/ 1440959 h 1671854"/>
              <a:gd name="connsiteX7" fmla="*/ 712512 w 2057381"/>
              <a:gd name="connsiteY7" fmla="*/ 1279414 h 1671854"/>
              <a:gd name="connsiteX8" fmla="*/ 535302 w 2057381"/>
              <a:gd name="connsiteY8" fmla="*/ 1623919 h 1671854"/>
              <a:gd name="connsiteX9" fmla="*/ 47765 w 2057381"/>
              <a:gd name="connsiteY9" fmla="*/ 1493634 h 1671854"/>
              <a:gd name="connsiteX10" fmla="*/ 178704 w 2057381"/>
              <a:gd name="connsiteY10" fmla="*/ 1006273 h 1671854"/>
              <a:gd name="connsiteX11" fmla="*/ 565658 w 2057381"/>
              <a:gd name="connsiteY11" fmla="*/ 1025057 h 1671854"/>
              <a:gd name="connsiteX12" fmla="*/ 910939 w 2057381"/>
              <a:gd name="connsiteY12" fmla="*/ 103925 h 1671854"/>
              <a:gd name="connsiteX13" fmla="*/ 1351434 w 2057381"/>
              <a:gd name="connsiteY13" fmla="*/ 1876 h 167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57381" h="1671854">
                <a:moveTo>
                  <a:pt x="1351434" y="1876"/>
                </a:moveTo>
                <a:cubicBezTo>
                  <a:pt x="1599040" y="19136"/>
                  <a:pt x="1833736" y="154925"/>
                  <a:pt x="1966922" y="385609"/>
                </a:cubicBezTo>
                <a:cubicBezTo>
                  <a:pt x="2012095" y="463851"/>
                  <a:pt x="2041658" y="547052"/>
                  <a:pt x="2057381" y="631238"/>
                </a:cubicBezTo>
                <a:cubicBezTo>
                  <a:pt x="1976537" y="606398"/>
                  <a:pt x="1885850" y="613783"/>
                  <a:pt x="1806878" y="659378"/>
                </a:cubicBezTo>
                <a:cubicBezTo>
                  <a:pt x="1656416" y="746247"/>
                  <a:pt x="1604451" y="938448"/>
                  <a:pt x="1691126" y="1088574"/>
                </a:cubicBezTo>
                <a:cubicBezTo>
                  <a:pt x="1739811" y="1172899"/>
                  <a:pt x="1821745" y="1225862"/>
                  <a:pt x="1910766" y="1241189"/>
                </a:cubicBezTo>
                <a:cubicBezTo>
                  <a:pt x="1850512" y="1319844"/>
                  <a:pt x="1774040" y="1388325"/>
                  <a:pt x="1682876" y="1440959"/>
                </a:cubicBezTo>
                <a:cubicBezTo>
                  <a:pt x="1356458" y="1629416"/>
                  <a:pt x="950066" y="1553288"/>
                  <a:pt x="712512" y="1279414"/>
                </a:cubicBezTo>
                <a:cubicBezTo>
                  <a:pt x="725794" y="1414407"/>
                  <a:pt x="660826" y="1551447"/>
                  <a:pt x="535302" y="1623919"/>
                </a:cubicBezTo>
                <a:cubicBezTo>
                  <a:pt x="364611" y="1722467"/>
                  <a:pt x="146253" y="1664219"/>
                  <a:pt x="47765" y="1493634"/>
                </a:cubicBezTo>
                <a:cubicBezTo>
                  <a:pt x="-50722" y="1323049"/>
                  <a:pt x="8014" y="1104821"/>
                  <a:pt x="178704" y="1006273"/>
                </a:cubicBezTo>
                <a:cubicBezTo>
                  <a:pt x="304228" y="933802"/>
                  <a:pt x="455393" y="946058"/>
                  <a:pt x="565658" y="1025057"/>
                </a:cubicBezTo>
                <a:cubicBezTo>
                  <a:pt x="447254" y="682392"/>
                  <a:pt x="584522" y="292382"/>
                  <a:pt x="910939" y="103925"/>
                </a:cubicBezTo>
                <a:cubicBezTo>
                  <a:pt x="1049660" y="23835"/>
                  <a:pt x="1202871" y="-8480"/>
                  <a:pt x="1351434" y="1876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5251DE-7E2C-40B2-A906-4927A1BFB965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9238431" y="2041565"/>
            <a:ext cx="2057381" cy="1671854"/>
          </a:xfrm>
          <a:custGeom>
            <a:avLst/>
            <a:gdLst>
              <a:gd name="connsiteX0" fmla="*/ 1351434 w 2057381"/>
              <a:gd name="connsiteY0" fmla="*/ 1876 h 1671854"/>
              <a:gd name="connsiteX1" fmla="*/ 1966922 w 2057381"/>
              <a:gd name="connsiteY1" fmla="*/ 385609 h 1671854"/>
              <a:gd name="connsiteX2" fmla="*/ 2057381 w 2057381"/>
              <a:gd name="connsiteY2" fmla="*/ 631238 h 1671854"/>
              <a:gd name="connsiteX3" fmla="*/ 1806878 w 2057381"/>
              <a:gd name="connsiteY3" fmla="*/ 659378 h 1671854"/>
              <a:gd name="connsiteX4" fmla="*/ 1691126 w 2057381"/>
              <a:gd name="connsiteY4" fmla="*/ 1088574 h 1671854"/>
              <a:gd name="connsiteX5" fmla="*/ 1910766 w 2057381"/>
              <a:gd name="connsiteY5" fmla="*/ 1241189 h 1671854"/>
              <a:gd name="connsiteX6" fmla="*/ 1682875 w 2057381"/>
              <a:gd name="connsiteY6" fmla="*/ 1440959 h 1671854"/>
              <a:gd name="connsiteX7" fmla="*/ 712511 w 2057381"/>
              <a:gd name="connsiteY7" fmla="*/ 1279414 h 1671854"/>
              <a:gd name="connsiteX8" fmla="*/ 535302 w 2057381"/>
              <a:gd name="connsiteY8" fmla="*/ 1623919 h 1671854"/>
              <a:gd name="connsiteX9" fmla="*/ 47765 w 2057381"/>
              <a:gd name="connsiteY9" fmla="*/ 1493634 h 1671854"/>
              <a:gd name="connsiteX10" fmla="*/ 178704 w 2057381"/>
              <a:gd name="connsiteY10" fmla="*/ 1006273 h 1671854"/>
              <a:gd name="connsiteX11" fmla="*/ 565658 w 2057381"/>
              <a:gd name="connsiteY11" fmla="*/ 1025057 h 1671854"/>
              <a:gd name="connsiteX12" fmla="*/ 910939 w 2057381"/>
              <a:gd name="connsiteY12" fmla="*/ 103925 h 1671854"/>
              <a:gd name="connsiteX13" fmla="*/ 1351434 w 2057381"/>
              <a:gd name="connsiteY13" fmla="*/ 1876 h 167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57381" h="1671854">
                <a:moveTo>
                  <a:pt x="1351434" y="1876"/>
                </a:moveTo>
                <a:cubicBezTo>
                  <a:pt x="1599040" y="19136"/>
                  <a:pt x="1833736" y="154925"/>
                  <a:pt x="1966922" y="385609"/>
                </a:cubicBezTo>
                <a:cubicBezTo>
                  <a:pt x="2012095" y="463851"/>
                  <a:pt x="2041658" y="547052"/>
                  <a:pt x="2057381" y="631238"/>
                </a:cubicBezTo>
                <a:cubicBezTo>
                  <a:pt x="1976537" y="606398"/>
                  <a:pt x="1885850" y="613783"/>
                  <a:pt x="1806878" y="659378"/>
                </a:cubicBezTo>
                <a:cubicBezTo>
                  <a:pt x="1656416" y="746247"/>
                  <a:pt x="1604451" y="938448"/>
                  <a:pt x="1691126" y="1088574"/>
                </a:cubicBezTo>
                <a:cubicBezTo>
                  <a:pt x="1739811" y="1172899"/>
                  <a:pt x="1821745" y="1225862"/>
                  <a:pt x="1910766" y="1241189"/>
                </a:cubicBezTo>
                <a:cubicBezTo>
                  <a:pt x="1850512" y="1319844"/>
                  <a:pt x="1774040" y="1388325"/>
                  <a:pt x="1682875" y="1440959"/>
                </a:cubicBezTo>
                <a:cubicBezTo>
                  <a:pt x="1356458" y="1629416"/>
                  <a:pt x="950066" y="1553288"/>
                  <a:pt x="712511" y="1279414"/>
                </a:cubicBezTo>
                <a:cubicBezTo>
                  <a:pt x="725794" y="1414407"/>
                  <a:pt x="660825" y="1551447"/>
                  <a:pt x="535302" y="1623919"/>
                </a:cubicBezTo>
                <a:cubicBezTo>
                  <a:pt x="364611" y="1722467"/>
                  <a:pt x="146253" y="1664219"/>
                  <a:pt x="47765" y="1493634"/>
                </a:cubicBezTo>
                <a:cubicBezTo>
                  <a:pt x="-50722" y="1323049"/>
                  <a:pt x="8014" y="1104821"/>
                  <a:pt x="178704" y="1006273"/>
                </a:cubicBezTo>
                <a:cubicBezTo>
                  <a:pt x="304228" y="933802"/>
                  <a:pt x="455393" y="946058"/>
                  <a:pt x="565658" y="1025057"/>
                </a:cubicBezTo>
                <a:cubicBezTo>
                  <a:pt x="447254" y="682392"/>
                  <a:pt x="584522" y="292382"/>
                  <a:pt x="910939" y="103925"/>
                </a:cubicBezTo>
                <a:cubicBezTo>
                  <a:pt x="1049659" y="23835"/>
                  <a:pt x="1202870" y="-8480"/>
                  <a:pt x="1351434" y="1876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153CBDB-DC59-41B8-AD01-20BCCE5C4830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5170618" y="2041565"/>
            <a:ext cx="2057381" cy="1671854"/>
          </a:xfrm>
          <a:custGeom>
            <a:avLst/>
            <a:gdLst>
              <a:gd name="connsiteX0" fmla="*/ 1351434 w 2057381"/>
              <a:gd name="connsiteY0" fmla="*/ 1876 h 1671854"/>
              <a:gd name="connsiteX1" fmla="*/ 1966922 w 2057381"/>
              <a:gd name="connsiteY1" fmla="*/ 385609 h 1671854"/>
              <a:gd name="connsiteX2" fmla="*/ 2057381 w 2057381"/>
              <a:gd name="connsiteY2" fmla="*/ 631238 h 1671854"/>
              <a:gd name="connsiteX3" fmla="*/ 1806878 w 2057381"/>
              <a:gd name="connsiteY3" fmla="*/ 659378 h 1671854"/>
              <a:gd name="connsiteX4" fmla="*/ 1691126 w 2057381"/>
              <a:gd name="connsiteY4" fmla="*/ 1088574 h 1671854"/>
              <a:gd name="connsiteX5" fmla="*/ 1910766 w 2057381"/>
              <a:gd name="connsiteY5" fmla="*/ 1241189 h 1671854"/>
              <a:gd name="connsiteX6" fmla="*/ 1682876 w 2057381"/>
              <a:gd name="connsiteY6" fmla="*/ 1440959 h 1671854"/>
              <a:gd name="connsiteX7" fmla="*/ 712512 w 2057381"/>
              <a:gd name="connsiteY7" fmla="*/ 1279414 h 1671854"/>
              <a:gd name="connsiteX8" fmla="*/ 535302 w 2057381"/>
              <a:gd name="connsiteY8" fmla="*/ 1623919 h 1671854"/>
              <a:gd name="connsiteX9" fmla="*/ 47766 w 2057381"/>
              <a:gd name="connsiteY9" fmla="*/ 1493634 h 1671854"/>
              <a:gd name="connsiteX10" fmla="*/ 178704 w 2057381"/>
              <a:gd name="connsiteY10" fmla="*/ 1006273 h 1671854"/>
              <a:gd name="connsiteX11" fmla="*/ 565659 w 2057381"/>
              <a:gd name="connsiteY11" fmla="*/ 1025057 h 1671854"/>
              <a:gd name="connsiteX12" fmla="*/ 910939 w 2057381"/>
              <a:gd name="connsiteY12" fmla="*/ 103925 h 1671854"/>
              <a:gd name="connsiteX13" fmla="*/ 1351434 w 2057381"/>
              <a:gd name="connsiteY13" fmla="*/ 1876 h 167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57381" h="1671854">
                <a:moveTo>
                  <a:pt x="1351434" y="1876"/>
                </a:moveTo>
                <a:cubicBezTo>
                  <a:pt x="1599040" y="19136"/>
                  <a:pt x="1833736" y="154925"/>
                  <a:pt x="1966922" y="385609"/>
                </a:cubicBezTo>
                <a:cubicBezTo>
                  <a:pt x="2012095" y="463851"/>
                  <a:pt x="2041658" y="547052"/>
                  <a:pt x="2057381" y="631238"/>
                </a:cubicBezTo>
                <a:cubicBezTo>
                  <a:pt x="1976537" y="606398"/>
                  <a:pt x="1885850" y="613783"/>
                  <a:pt x="1806878" y="659378"/>
                </a:cubicBezTo>
                <a:cubicBezTo>
                  <a:pt x="1656416" y="746247"/>
                  <a:pt x="1604451" y="938448"/>
                  <a:pt x="1691126" y="1088574"/>
                </a:cubicBezTo>
                <a:cubicBezTo>
                  <a:pt x="1739811" y="1172899"/>
                  <a:pt x="1821745" y="1225862"/>
                  <a:pt x="1910766" y="1241189"/>
                </a:cubicBezTo>
                <a:cubicBezTo>
                  <a:pt x="1850512" y="1319844"/>
                  <a:pt x="1774040" y="1388325"/>
                  <a:pt x="1682876" y="1440959"/>
                </a:cubicBezTo>
                <a:cubicBezTo>
                  <a:pt x="1356458" y="1629416"/>
                  <a:pt x="950067" y="1553288"/>
                  <a:pt x="712512" y="1279414"/>
                </a:cubicBezTo>
                <a:cubicBezTo>
                  <a:pt x="725794" y="1414407"/>
                  <a:pt x="660826" y="1551447"/>
                  <a:pt x="535302" y="1623919"/>
                </a:cubicBezTo>
                <a:cubicBezTo>
                  <a:pt x="364612" y="1722467"/>
                  <a:pt x="146253" y="1664219"/>
                  <a:pt x="47766" y="1493634"/>
                </a:cubicBezTo>
                <a:cubicBezTo>
                  <a:pt x="-50722" y="1323049"/>
                  <a:pt x="8014" y="1104821"/>
                  <a:pt x="178704" y="1006273"/>
                </a:cubicBezTo>
                <a:cubicBezTo>
                  <a:pt x="304228" y="933802"/>
                  <a:pt x="455393" y="946058"/>
                  <a:pt x="565659" y="1025057"/>
                </a:cubicBezTo>
                <a:cubicBezTo>
                  <a:pt x="447254" y="682392"/>
                  <a:pt x="584522" y="292382"/>
                  <a:pt x="910939" y="103925"/>
                </a:cubicBezTo>
                <a:cubicBezTo>
                  <a:pt x="1049660" y="23835"/>
                  <a:pt x="1202871" y="-8480"/>
                  <a:pt x="1351434" y="1876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915680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E2C39DA-8DBB-4444-91B3-6FF535355AD1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0" y="3429001"/>
            <a:ext cx="6096002" cy="3429001"/>
          </a:xfrm>
          <a:custGeom>
            <a:avLst/>
            <a:gdLst>
              <a:gd name="connsiteX0" fmla="*/ 0 w 6096002"/>
              <a:gd name="connsiteY0" fmla="*/ 0 h 3429001"/>
              <a:gd name="connsiteX1" fmla="*/ 6096002 w 6096002"/>
              <a:gd name="connsiteY1" fmla="*/ 0 h 3429001"/>
              <a:gd name="connsiteX2" fmla="*/ 6096002 w 6096002"/>
              <a:gd name="connsiteY2" fmla="*/ 3429001 h 3429001"/>
              <a:gd name="connsiteX3" fmla="*/ 0 w 6096002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2" h="3429001">
                <a:moveTo>
                  <a:pt x="0" y="0"/>
                </a:moveTo>
                <a:lnTo>
                  <a:pt x="6096002" y="0"/>
                </a:lnTo>
                <a:lnTo>
                  <a:pt x="6096002" y="3429001"/>
                </a:lnTo>
                <a:lnTo>
                  <a:pt x="0" y="3429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43102BF-5C77-412B-90F6-4FCB178D9762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6095998" y="3"/>
            <a:ext cx="6096002" cy="3429001"/>
          </a:xfrm>
          <a:custGeom>
            <a:avLst/>
            <a:gdLst>
              <a:gd name="connsiteX0" fmla="*/ 0 w 6096002"/>
              <a:gd name="connsiteY0" fmla="*/ 0 h 3429001"/>
              <a:gd name="connsiteX1" fmla="*/ 6096002 w 6096002"/>
              <a:gd name="connsiteY1" fmla="*/ 0 h 3429001"/>
              <a:gd name="connsiteX2" fmla="*/ 6096002 w 6096002"/>
              <a:gd name="connsiteY2" fmla="*/ 3429001 h 3429001"/>
              <a:gd name="connsiteX3" fmla="*/ 0 w 6096002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2" h="3429001">
                <a:moveTo>
                  <a:pt x="0" y="0"/>
                </a:moveTo>
                <a:lnTo>
                  <a:pt x="6096002" y="0"/>
                </a:lnTo>
                <a:lnTo>
                  <a:pt x="6096002" y="3429001"/>
                </a:lnTo>
                <a:lnTo>
                  <a:pt x="0" y="3429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30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4155DE0-9BFB-45AC-B842-9127D8934A47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0" y="1749055"/>
            <a:ext cx="12192000" cy="2663289"/>
          </a:xfrm>
          <a:custGeom>
            <a:avLst/>
            <a:gdLst>
              <a:gd name="connsiteX0" fmla="*/ 0 w 12192000"/>
              <a:gd name="connsiteY0" fmla="*/ 0 h 2663289"/>
              <a:gd name="connsiteX1" fmla="*/ 12192000 w 12192000"/>
              <a:gd name="connsiteY1" fmla="*/ 0 h 2663289"/>
              <a:gd name="connsiteX2" fmla="*/ 12192000 w 12192000"/>
              <a:gd name="connsiteY2" fmla="*/ 2663289 h 2663289"/>
              <a:gd name="connsiteX3" fmla="*/ 0 w 12192000"/>
              <a:gd name="connsiteY3" fmla="*/ 2663289 h 2663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63289">
                <a:moveTo>
                  <a:pt x="0" y="0"/>
                </a:moveTo>
                <a:lnTo>
                  <a:pt x="12192000" y="0"/>
                </a:lnTo>
                <a:lnTo>
                  <a:pt x="12192000" y="2663289"/>
                </a:lnTo>
                <a:lnTo>
                  <a:pt x="0" y="26632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27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B909227-2360-4663-B9B4-009BF4FCD7CE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12192000"/>
              <a:gd name="connsiteY0" fmla="*/ 0 h 6856099"/>
              <a:gd name="connsiteX1" fmla="*/ 12192000 w 12192000"/>
              <a:gd name="connsiteY1" fmla="*/ 0 h 6856099"/>
              <a:gd name="connsiteX2" fmla="*/ 12192000 w 12192000"/>
              <a:gd name="connsiteY2" fmla="*/ 6856099 h 6856099"/>
              <a:gd name="connsiteX3" fmla="*/ 0 w 12192000"/>
              <a:gd name="connsiteY3" fmla="*/ 6856099 h 6856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6099">
                <a:moveTo>
                  <a:pt x="0" y="0"/>
                </a:moveTo>
                <a:lnTo>
                  <a:pt x="12192000" y="0"/>
                </a:lnTo>
                <a:lnTo>
                  <a:pt x="12192000" y="6856099"/>
                </a:lnTo>
                <a:lnTo>
                  <a:pt x="0" y="68560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AB3B58C-54C4-4BED-8F04-004CBE85DC12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6515100" y="2115174"/>
            <a:ext cx="4838701" cy="3356712"/>
          </a:xfrm>
          <a:custGeom>
            <a:avLst/>
            <a:gdLst>
              <a:gd name="connsiteX0" fmla="*/ 0 w 4838701"/>
              <a:gd name="connsiteY0" fmla="*/ 0 h 3356712"/>
              <a:gd name="connsiteX1" fmla="*/ 4838701 w 4838701"/>
              <a:gd name="connsiteY1" fmla="*/ 0 h 3356712"/>
              <a:gd name="connsiteX2" fmla="*/ 4838701 w 4838701"/>
              <a:gd name="connsiteY2" fmla="*/ 3356712 h 3356712"/>
              <a:gd name="connsiteX3" fmla="*/ 0 w 4838701"/>
              <a:gd name="connsiteY3" fmla="*/ 3356712 h 33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8701" h="3356712">
                <a:moveTo>
                  <a:pt x="0" y="0"/>
                </a:moveTo>
                <a:lnTo>
                  <a:pt x="4838701" y="0"/>
                </a:lnTo>
                <a:lnTo>
                  <a:pt x="4838701" y="3356712"/>
                </a:lnTo>
                <a:lnTo>
                  <a:pt x="0" y="3356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329205-82B8-48CC-A8BA-DC759B9BE30C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4738007" y="3858531"/>
            <a:ext cx="1699590" cy="1613355"/>
          </a:xfrm>
          <a:custGeom>
            <a:avLst/>
            <a:gdLst>
              <a:gd name="connsiteX0" fmla="*/ 0 w 1699590"/>
              <a:gd name="connsiteY0" fmla="*/ 0 h 1613355"/>
              <a:gd name="connsiteX1" fmla="*/ 1699590 w 1699590"/>
              <a:gd name="connsiteY1" fmla="*/ 0 h 1613355"/>
              <a:gd name="connsiteX2" fmla="*/ 1699590 w 1699590"/>
              <a:gd name="connsiteY2" fmla="*/ 1613355 h 1613355"/>
              <a:gd name="connsiteX3" fmla="*/ 0 w 1699590"/>
              <a:gd name="connsiteY3" fmla="*/ 1613355 h 1613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9590" h="1613355">
                <a:moveTo>
                  <a:pt x="0" y="0"/>
                </a:moveTo>
                <a:lnTo>
                  <a:pt x="1699590" y="0"/>
                </a:lnTo>
                <a:lnTo>
                  <a:pt x="1699590" y="1613355"/>
                </a:lnTo>
                <a:lnTo>
                  <a:pt x="0" y="1613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A208FBB-E006-47B1-84BB-D301E2BB6D3E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838201" y="2115174"/>
            <a:ext cx="1699590" cy="1613355"/>
          </a:xfrm>
          <a:custGeom>
            <a:avLst/>
            <a:gdLst>
              <a:gd name="connsiteX0" fmla="*/ 0 w 1699590"/>
              <a:gd name="connsiteY0" fmla="*/ 0 h 1613355"/>
              <a:gd name="connsiteX1" fmla="*/ 1699590 w 1699590"/>
              <a:gd name="connsiteY1" fmla="*/ 0 h 1613355"/>
              <a:gd name="connsiteX2" fmla="*/ 1699590 w 1699590"/>
              <a:gd name="connsiteY2" fmla="*/ 1613355 h 1613355"/>
              <a:gd name="connsiteX3" fmla="*/ 0 w 1699590"/>
              <a:gd name="connsiteY3" fmla="*/ 1613355 h 1613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9590" h="1613355">
                <a:moveTo>
                  <a:pt x="0" y="0"/>
                </a:moveTo>
                <a:lnTo>
                  <a:pt x="1699590" y="0"/>
                </a:lnTo>
                <a:lnTo>
                  <a:pt x="1699590" y="1613355"/>
                </a:lnTo>
                <a:lnTo>
                  <a:pt x="0" y="1613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653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B909227-2360-4663-B9B4-009BF4FCD7CE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12192000"/>
              <a:gd name="connsiteY0" fmla="*/ 0 h 6856099"/>
              <a:gd name="connsiteX1" fmla="*/ 12192000 w 12192000"/>
              <a:gd name="connsiteY1" fmla="*/ 0 h 6856099"/>
              <a:gd name="connsiteX2" fmla="*/ 12192000 w 12192000"/>
              <a:gd name="connsiteY2" fmla="*/ 6856099 h 6856099"/>
              <a:gd name="connsiteX3" fmla="*/ 0 w 12192000"/>
              <a:gd name="connsiteY3" fmla="*/ 6856099 h 6856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6099">
                <a:moveTo>
                  <a:pt x="0" y="0"/>
                </a:moveTo>
                <a:lnTo>
                  <a:pt x="12192000" y="0"/>
                </a:lnTo>
                <a:lnTo>
                  <a:pt x="12192000" y="6856099"/>
                </a:lnTo>
                <a:lnTo>
                  <a:pt x="0" y="68560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4D3E950-145E-40B5-BE33-537A5CE7A646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7924800" y="2529682"/>
            <a:ext cx="4267200" cy="2741612"/>
          </a:xfrm>
          <a:custGeom>
            <a:avLst/>
            <a:gdLst>
              <a:gd name="connsiteX0" fmla="*/ 0 w 4267200"/>
              <a:gd name="connsiteY0" fmla="*/ 0 h 2741612"/>
              <a:gd name="connsiteX1" fmla="*/ 4267200 w 4267200"/>
              <a:gd name="connsiteY1" fmla="*/ 0 h 2741612"/>
              <a:gd name="connsiteX2" fmla="*/ 4267200 w 4267200"/>
              <a:gd name="connsiteY2" fmla="*/ 2741612 h 2741612"/>
              <a:gd name="connsiteX3" fmla="*/ 0 w 4267200"/>
              <a:gd name="connsiteY3" fmla="*/ 2741612 h 2741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7200" h="2741612">
                <a:moveTo>
                  <a:pt x="0" y="0"/>
                </a:moveTo>
                <a:lnTo>
                  <a:pt x="4267200" y="0"/>
                </a:lnTo>
                <a:lnTo>
                  <a:pt x="4267200" y="2741612"/>
                </a:lnTo>
                <a:lnTo>
                  <a:pt x="0" y="2741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46DE516-E758-495E-BCC3-268B90F7EC9A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0" y="2529682"/>
            <a:ext cx="7924800" cy="2741612"/>
          </a:xfrm>
          <a:custGeom>
            <a:avLst/>
            <a:gdLst>
              <a:gd name="connsiteX0" fmla="*/ 0 w 7924800"/>
              <a:gd name="connsiteY0" fmla="*/ 0 h 2741612"/>
              <a:gd name="connsiteX1" fmla="*/ 7924800 w 7924800"/>
              <a:gd name="connsiteY1" fmla="*/ 0 h 2741612"/>
              <a:gd name="connsiteX2" fmla="*/ 7924800 w 7924800"/>
              <a:gd name="connsiteY2" fmla="*/ 2741612 h 2741612"/>
              <a:gd name="connsiteX3" fmla="*/ 0 w 7924800"/>
              <a:gd name="connsiteY3" fmla="*/ 2741612 h 2741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24800" h="2741612">
                <a:moveTo>
                  <a:pt x="0" y="0"/>
                </a:moveTo>
                <a:lnTo>
                  <a:pt x="7924800" y="0"/>
                </a:lnTo>
                <a:lnTo>
                  <a:pt x="7924800" y="2741612"/>
                </a:lnTo>
                <a:lnTo>
                  <a:pt x="0" y="2741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986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00BF6DA-F4BB-47D8-AF4F-4DCD7BB377C5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0" y="4384836"/>
            <a:ext cx="12192000" cy="2473164"/>
          </a:xfrm>
          <a:custGeom>
            <a:avLst/>
            <a:gdLst>
              <a:gd name="connsiteX0" fmla="*/ 0 w 12192000"/>
              <a:gd name="connsiteY0" fmla="*/ 0 h 2473164"/>
              <a:gd name="connsiteX1" fmla="*/ 12192000 w 12192000"/>
              <a:gd name="connsiteY1" fmla="*/ 0 h 2473164"/>
              <a:gd name="connsiteX2" fmla="*/ 12192000 w 12192000"/>
              <a:gd name="connsiteY2" fmla="*/ 2473164 h 2473164"/>
              <a:gd name="connsiteX3" fmla="*/ 0 w 12192000"/>
              <a:gd name="connsiteY3" fmla="*/ 2473164 h 247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73164">
                <a:moveTo>
                  <a:pt x="0" y="0"/>
                </a:moveTo>
                <a:lnTo>
                  <a:pt x="12192000" y="0"/>
                </a:lnTo>
                <a:lnTo>
                  <a:pt x="12192000" y="2473164"/>
                </a:lnTo>
                <a:lnTo>
                  <a:pt x="0" y="24731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330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42" r:id="rId7"/>
    <p:sldLayoutId id="2147483943" r:id="rId8"/>
    <p:sldLayoutId id="2147483944" r:id="rId9"/>
    <p:sldLayoutId id="2147483945" r:id="rId10"/>
    <p:sldLayoutId id="2147483946" r:id="rId11"/>
    <p:sldLayoutId id="2147483947" r:id="rId12"/>
    <p:sldLayoutId id="2147483948" r:id="rId13"/>
    <p:sldLayoutId id="2147483949" r:id="rId14"/>
    <p:sldLayoutId id="2147483950" r:id="rId15"/>
    <p:sldLayoutId id="2147483951" r:id="rId16"/>
    <p:sldLayoutId id="2147483952" r:id="rId17"/>
    <p:sldLayoutId id="2147483953" r:id="rId18"/>
    <p:sldLayoutId id="2147483954" r:id="rId19"/>
    <p:sldLayoutId id="2147483955" r:id="rId20"/>
    <p:sldLayoutId id="2147483956" r:id="rId21"/>
    <p:sldLayoutId id="2147483957" r:id="rId22"/>
    <p:sldLayoutId id="2147483958" r:id="rId23"/>
    <p:sldLayoutId id="2147483959" r:id="rId24"/>
    <p:sldLayoutId id="2147483960" r:id="rId25"/>
    <p:sldLayoutId id="2147483961" r:id="rId26"/>
    <p:sldLayoutId id="2147483962" r:id="rId27"/>
    <p:sldLayoutId id="2147483963" r:id="rId28"/>
    <p:sldLayoutId id="2147483964" r:id="rId29"/>
    <p:sldLayoutId id="2147483965" r:id="rId3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em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Placeholder 1029">
            <a:extLst>
              <a:ext uri="{FF2B5EF4-FFF2-40B4-BE49-F238E27FC236}">
                <a16:creationId xmlns:a16="http://schemas.microsoft.com/office/drawing/2014/main" id="{116E6E26-1EB0-4551-AD62-A2B5C6164118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1" b="7581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1D14261-2D3D-4F1D-A619-C453C57E431D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4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E08F5E-E479-452A-9162-A8CDE75C9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6441" y="1636992"/>
            <a:ext cx="5979119" cy="358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9D18B5E-796F-4756-8194-C23E02F4AF07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18793AE-58B8-4007-BC05-E411D4C010B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1540F9F-AFB4-43BC-A827-C73CF1B714F1}"/>
              </a:ext>
            </a:extLst>
          </p:cNvPr>
          <p:cNvSpPr/>
          <p:nvPr/>
        </p:nvSpPr>
        <p:spPr>
          <a:xfrm>
            <a:off x="4476750" y="1812288"/>
            <a:ext cx="3238500" cy="3238500"/>
          </a:xfrm>
          <a:prstGeom prst="ellipse">
            <a:avLst/>
          </a:prstGeom>
          <a:solidFill>
            <a:schemeClr val="accent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3000651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4B2DF5C-40E5-4E6C-945B-535E22FF3D6F}"/>
              </a:ext>
            </a:extLst>
          </p:cNvPr>
          <p:cNvSpPr/>
          <p:nvPr/>
        </p:nvSpPr>
        <p:spPr>
          <a:xfrm>
            <a:off x="2667000" y="3126738"/>
            <a:ext cx="3238500" cy="3238500"/>
          </a:xfrm>
          <a:prstGeom prst="ellipse">
            <a:avLst/>
          </a:prstGeom>
          <a:solidFill>
            <a:schemeClr val="accent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C5F058D9-E2C9-4202-AAA3-83EBFF5C0E7B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9" r="5319"/>
          <a:stretch>
            <a:fillRect/>
          </a:stretch>
        </p:blipFill>
        <p:spPr/>
      </p:pic>
      <p:sp>
        <p:nvSpPr>
          <p:cNvPr id="15" name="Freeform 10">
            <a:extLst>
              <a:ext uri="{FF2B5EF4-FFF2-40B4-BE49-F238E27FC236}">
                <a16:creationId xmlns:a16="http://schemas.microsoft.com/office/drawing/2014/main" id="{1AFAAB5B-1B5B-4A36-BB6B-482EC602D8B9}"/>
              </a:ext>
            </a:extLst>
          </p:cNvPr>
          <p:cNvSpPr>
            <a:spLocks/>
          </p:cNvSpPr>
          <p:nvPr/>
        </p:nvSpPr>
        <p:spPr bwMode="auto">
          <a:xfrm rot="19800000">
            <a:off x="3499180" y="1078459"/>
            <a:ext cx="7937331" cy="5529759"/>
          </a:xfrm>
          <a:custGeom>
            <a:avLst/>
            <a:gdLst>
              <a:gd name="T0" fmla="*/ 4508 w 6926"/>
              <a:gd name="T1" fmla="*/ 0 h 4836"/>
              <a:gd name="T2" fmla="*/ 2134 w 6926"/>
              <a:gd name="T3" fmla="*/ 1958 h 4836"/>
              <a:gd name="T4" fmla="*/ 1116 w 6926"/>
              <a:gd name="T5" fmla="*/ 1301 h 4836"/>
              <a:gd name="T6" fmla="*/ 0 w 6926"/>
              <a:gd name="T7" fmla="*/ 2418 h 4836"/>
              <a:gd name="T8" fmla="*/ 1116 w 6926"/>
              <a:gd name="T9" fmla="*/ 3535 h 4836"/>
              <a:gd name="T10" fmla="*/ 2134 w 6926"/>
              <a:gd name="T11" fmla="*/ 2878 h 4836"/>
              <a:gd name="T12" fmla="*/ 4508 w 6926"/>
              <a:gd name="T13" fmla="*/ 4836 h 4836"/>
              <a:gd name="T14" fmla="*/ 5437 w 6926"/>
              <a:gd name="T15" fmla="*/ 4651 h 4836"/>
              <a:gd name="T16" fmla="*/ 5081 w 6926"/>
              <a:gd name="T17" fmla="*/ 3893 h 4836"/>
              <a:gd name="T18" fmla="*/ 6065 w 6926"/>
              <a:gd name="T19" fmla="*/ 2910 h 4836"/>
              <a:gd name="T20" fmla="*/ 6787 w 6926"/>
              <a:gd name="T21" fmla="*/ 3226 h 4836"/>
              <a:gd name="T22" fmla="*/ 6926 w 6926"/>
              <a:gd name="T23" fmla="*/ 2418 h 4836"/>
              <a:gd name="T24" fmla="*/ 4508 w 6926"/>
              <a:gd name="T25" fmla="*/ 0 h 4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926" h="4836">
                <a:moveTo>
                  <a:pt x="4508" y="0"/>
                </a:moveTo>
                <a:cubicBezTo>
                  <a:pt x="3330" y="0"/>
                  <a:pt x="2349" y="843"/>
                  <a:pt x="2134" y="1958"/>
                </a:cubicBezTo>
                <a:cubicBezTo>
                  <a:pt x="1959" y="1571"/>
                  <a:pt x="1569" y="1301"/>
                  <a:pt x="1116" y="1301"/>
                </a:cubicBezTo>
                <a:cubicBezTo>
                  <a:pt x="500" y="1301"/>
                  <a:pt x="0" y="1801"/>
                  <a:pt x="0" y="2418"/>
                </a:cubicBezTo>
                <a:cubicBezTo>
                  <a:pt x="0" y="3035"/>
                  <a:pt x="500" y="3535"/>
                  <a:pt x="1116" y="3535"/>
                </a:cubicBezTo>
                <a:cubicBezTo>
                  <a:pt x="1569" y="3535"/>
                  <a:pt x="1959" y="3265"/>
                  <a:pt x="2134" y="2878"/>
                </a:cubicBezTo>
                <a:cubicBezTo>
                  <a:pt x="2349" y="3993"/>
                  <a:pt x="3330" y="4836"/>
                  <a:pt x="4508" y="4836"/>
                </a:cubicBezTo>
                <a:cubicBezTo>
                  <a:pt x="4837" y="4836"/>
                  <a:pt x="5151" y="4770"/>
                  <a:pt x="5437" y="4651"/>
                </a:cubicBezTo>
                <a:cubicBezTo>
                  <a:pt x="5220" y="4470"/>
                  <a:pt x="5081" y="4198"/>
                  <a:pt x="5081" y="3893"/>
                </a:cubicBezTo>
                <a:cubicBezTo>
                  <a:pt x="5081" y="3350"/>
                  <a:pt x="5522" y="2910"/>
                  <a:pt x="6065" y="2910"/>
                </a:cubicBezTo>
                <a:cubicBezTo>
                  <a:pt x="6350" y="2910"/>
                  <a:pt x="6607" y="3032"/>
                  <a:pt x="6787" y="3226"/>
                </a:cubicBezTo>
                <a:cubicBezTo>
                  <a:pt x="6876" y="2973"/>
                  <a:pt x="6926" y="2701"/>
                  <a:pt x="6926" y="2418"/>
                </a:cubicBezTo>
                <a:cubicBezTo>
                  <a:pt x="6926" y="1083"/>
                  <a:pt x="5843" y="0"/>
                  <a:pt x="4508" y="0"/>
                </a:cubicBezTo>
                <a:close/>
              </a:path>
            </a:pathLst>
          </a:custGeom>
          <a:solidFill>
            <a:schemeClr val="accent5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C065C9-A54B-483F-9B2C-7CC9798B91A3}"/>
              </a:ext>
            </a:extLst>
          </p:cNvPr>
          <p:cNvSpPr/>
          <p:nvPr/>
        </p:nvSpPr>
        <p:spPr>
          <a:xfrm>
            <a:off x="588299" y="925737"/>
            <a:ext cx="3331361" cy="14067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000"/>
              </a:lnSpc>
            </a:pPr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 </a:t>
            </a:r>
          </a:p>
          <a:p>
            <a:pPr>
              <a:lnSpc>
                <a:spcPts val="5000"/>
              </a:lnSpc>
            </a:pPr>
            <a:r>
              <a:rPr lang="en-US" sz="6000" b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Message</a:t>
            </a:r>
            <a:endParaRPr lang="en-US" sz="6000" dirty="0">
              <a:solidFill>
                <a:schemeClr val="accent5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7E923CD-166C-4D98-A0DB-C0DD9A9CCC07}"/>
              </a:ext>
            </a:extLst>
          </p:cNvPr>
          <p:cNvSpPr/>
          <p:nvPr/>
        </p:nvSpPr>
        <p:spPr>
          <a:xfrm>
            <a:off x="588299" y="2572683"/>
            <a:ext cx="484405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DA67E915-FD93-4E00-9B85-A3D63ECA68D7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3" r="27423"/>
          <a:stretch>
            <a:fillRect/>
          </a:stretch>
        </p:blipFill>
        <p:spPr/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60920" y="3581400"/>
            <a:ext cx="2247900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B5ADF6E-A623-4CCA-AA01-0D3A207FABCB}"/>
              </a:ext>
            </a:extLst>
          </p:cNvPr>
          <p:cNvSpPr/>
          <p:nvPr/>
        </p:nvSpPr>
        <p:spPr>
          <a:xfrm>
            <a:off x="560920" y="4348206"/>
            <a:ext cx="4701455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85574B08-6A63-44A7-9C83-5A048FA36E3A}"/>
              </a:ext>
            </a:extLst>
          </p:cNvPr>
          <p:cNvSpPr/>
          <p:nvPr/>
        </p:nvSpPr>
        <p:spPr>
          <a:xfrm>
            <a:off x="5889027" y="1999343"/>
            <a:ext cx="3316804" cy="2859314"/>
          </a:xfrm>
          <a:prstGeom prst="triangle">
            <a:avLst/>
          </a:pr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2F306FC-74B4-4B22-99FB-CF057862F9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14801"/>
            <a:ext cx="5597565" cy="3360057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2409336-4757-4F5E-A1B1-3DDF5AAD1E7D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4" r="25894"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B51E073-C274-45A2-9793-5114A98E1279}"/>
              </a:ext>
            </a:extLst>
          </p:cNvPr>
          <p:cNvSpPr/>
          <p:nvPr/>
        </p:nvSpPr>
        <p:spPr>
          <a:xfrm>
            <a:off x="-1" y="0"/>
            <a:ext cx="4988050" cy="6858000"/>
          </a:xfrm>
          <a:prstGeom prst="rect">
            <a:avLst/>
          </a:prstGeom>
          <a:solidFill>
            <a:schemeClr val="accent4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F93BAE4-82F4-49D1-A9E9-23103A688F24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B256740-FD09-4406-8DE2-24CBBEEE13B3}"/>
              </a:ext>
            </a:extLst>
          </p:cNvPr>
          <p:cNvSpPr/>
          <p:nvPr/>
        </p:nvSpPr>
        <p:spPr>
          <a:xfrm>
            <a:off x="5328560" y="2769533"/>
            <a:ext cx="2693942" cy="2252407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AC1BFD-3052-40D9-B3AD-1D750539284F}"/>
              </a:ext>
            </a:extLst>
          </p:cNvPr>
          <p:cNvSpPr/>
          <p:nvPr/>
        </p:nvSpPr>
        <p:spPr>
          <a:xfrm>
            <a:off x="8334832" y="2769533"/>
            <a:ext cx="2693942" cy="225240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C478FD0-D77F-46CA-BE75-B4493E6C983A}"/>
              </a:ext>
            </a:extLst>
          </p:cNvPr>
          <p:cNvSpPr/>
          <p:nvPr/>
        </p:nvSpPr>
        <p:spPr>
          <a:xfrm>
            <a:off x="5328560" y="5331477"/>
            <a:ext cx="574947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FAB23BB-E7A1-48FC-AC07-288D580FB1CB}"/>
              </a:ext>
            </a:extLst>
          </p:cNvPr>
          <p:cNvGrpSpPr/>
          <p:nvPr/>
        </p:nvGrpSpPr>
        <p:grpSpPr>
          <a:xfrm>
            <a:off x="5669072" y="3332907"/>
            <a:ext cx="2012919" cy="1125659"/>
            <a:chOff x="1809313" y="2005318"/>
            <a:chExt cx="2012919" cy="1125659"/>
          </a:xfrm>
        </p:grpSpPr>
        <p:sp>
          <p:nvSpPr>
            <p:cNvPr id="30" name="Rectangle 9">
              <a:extLst>
                <a:ext uri="{FF2B5EF4-FFF2-40B4-BE49-F238E27FC236}">
                  <a16:creationId xmlns:a16="http://schemas.microsoft.com/office/drawing/2014/main" id="{29CE55CD-B39D-40DC-A763-D9F63329E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313" y="2740464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3213466-7BC0-4260-9C56-F522F697C6E2}"/>
                </a:ext>
              </a:extLst>
            </p:cNvPr>
            <p:cNvSpPr txBox="1"/>
            <p:nvPr/>
          </p:nvSpPr>
          <p:spPr>
            <a:xfrm>
              <a:off x="1882911" y="2005318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Sakawi</a:t>
              </a:r>
              <a:r>
                <a:rPr lang="en-US" b="1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D7D35A0-FBAE-4B60-911B-2FC73BB2C541}"/>
                </a:ext>
              </a:extLst>
            </p:cNvPr>
            <p:cNvCxnSpPr>
              <a:cxnSpLocks/>
            </p:cNvCxnSpPr>
            <p:nvPr/>
          </p:nvCxnSpPr>
          <p:spPr>
            <a:xfrm>
              <a:off x="2111063" y="2639244"/>
              <a:ext cx="14094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E7417E2-D91F-4508-BB63-331294AD7FBC}"/>
              </a:ext>
            </a:extLst>
          </p:cNvPr>
          <p:cNvGrpSpPr/>
          <p:nvPr/>
        </p:nvGrpSpPr>
        <p:grpSpPr>
          <a:xfrm>
            <a:off x="8675344" y="3332907"/>
            <a:ext cx="2012919" cy="1125659"/>
            <a:chOff x="5089541" y="2005317"/>
            <a:chExt cx="2012919" cy="1125659"/>
          </a:xfrm>
        </p:grpSpPr>
        <p:sp>
          <p:nvSpPr>
            <p:cNvPr id="34" name="Rectangle 9">
              <a:extLst>
                <a:ext uri="{FF2B5EF4-FFF2-40B4-BE49-F238E27FC236}">
                  <a16:creationId xmlns:a16="http://schemas.microsoft.com/office/drawing/2014/main" id="{89628442-3F25-470D-BD89-45D17F444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41" y="2740463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9DD11DA-B1C5-415F-ADF6-5244EED97761}"/>
                </a:ext>
              </a:extLst>
            </p:cNvPr>
            <p:cNvSpPr txBox="1"/>
            <p:nvPr/>
          </p:nvSpPr>
          <p:spPr>
            <a:xfrm>
              <a:off x="5163139" y="2005317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Nahila</a:t>
              </a:r>
              <a:r>
                <a:rPr lang="en-US" b="1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b="1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nateya</a:t>
              </a:r>
              <a:endParaRPr lang="en-US" b="1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1565462-27FB-4AE5-8784-C6EFFEA8673B}"/>
                </a:ext>
              </a:extLst>
            </p:cNvPr>
            <p:cNvCxnSpPr>
              <a:cxnSpLocks/>
            </p:cNvCxnSpPr>
            <p:nvPr/>
          </p:nvCxnSpPr>
          <p:spPr>
            <a:xfrm>
              <a:off x="5391291" y="2639243"/>
              <a:ext cx="14094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6289C0F9-5AF8-4CD2-9683-92E7D275719E}"/>
              </a:ext>
            </a:extLst>
          </p:cNvPr>
          <p:cNvSpPr/>
          <p:nvPr/>
        </p:nvSpPr>
        <p:spPr>
          <a:xfrm>
            <a:off x="5328560" y="1555791"/>
            <a:ext cx="574947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1A3457-CBC2-46E2-AE35-1FFC6B8236EB}"/>
              </a:ext>
            </a:extLst>
          </p:cNvPr>
          <p:cNvSpPr/>
          <p:nvPr/>
        </p:nvSpPr>
        <p:spPr>
          <a:xfrm>
            <a:off x="5328560" y="629091"/>
            <a:ext cx="233429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Service</a:t>
            </a:r>
            <a:endParaRPr lang="en-US" sz="5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DE5E13-7BCF-4935-A1A8-F0DEAC1CA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955" y="1949836"/>
            <a:ext cx="3046138" cy="295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6C8955B3-3EF8-486F-B5EA-53508F5A674E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4" r="5314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D44D1730-DB3F-475F-A5ED-3024160F1A2A}"/>
              </a:ext>
            </a:extLst>
          </p:cNvPr>
          <p:cNvPicPr>
            <a:picLocks noGrp="1" noChangeAspect="1"/>
          </p:cNvPicPr>
          <p:nvPr>
            <p:ph type="pic" sz="quarter" idx="9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r="8974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721E9D0A-74CE-43EE-AE3A-4EEE5EFB695D}"/>
              </a:ext>
            </a:extLst>
          </p:cNvPr>
          <p:cNvPicPr>
            <a:picLocks noGrp="1" noChangeAspect="1"/>
          </p:cNvPicPr>
          <p:nvPr>
            <p:ph type="pic" sz="quarter" idx="9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" r="1270"/>
          <a:stretch>
            <a:fillRect/>
          </a:stretch>
        </p:blipFill>
        <p:spPr/>
      </p:pic>
      <p:sp>
        <p:nvSpPr>
          <p:cNvPr id="68" name="Freeform 10">
            <a:extLst>
              <a:ext uri="{FF2B5EF4-FFF2-40B4-BE49-F238E27FC236}">
                <a16:creationId xmlns:a16="http://schemas.microsoft.com/office/drawing/2014/main" id="{38F87AE2-8900-4F43-B216-BE601AB36BE8}"/>
              </a:ext>
            </a:extLst>
          </p:cNvPr>
          <p:cNvSpPr>
            <a:spLocks/>
          </p:cNvSpPr>
          <p:nvPr/>
        </p:nvSpPr>
        <p:spPr bwMode="auto">
          <a:xfrm rot="19800000">
            <a:off x="1075721" y="2209250"/>
            <a:ext cx="2216051" cy="1543873"/>
          </a:xfrm>
          <a:custGeom>
            <a:avLst/>
            <a:gdLst>
              <a:gd name="T0" fmla="*/ 4508 w 6926"/>
              <a:gd name="T1" fmla="*/ 0 h 4836"/>
              <a:gd name="T2" fmla="*/ 2134 w 6926"/>
              <a:gd name="T3" fmla="*/ 1958 h 4836"/>
              <a:gd name="T4" fmla="*/ 1116 w 6926"/>
              <a:gd name="T5" fmla="*/ 1301 h 4836"/>
              <a:gd name="T6" fmla="*/ 0 w 6926"/>
              <a:gd name="T7" fmla="*/ 2418 h 4836"/>
              <a:gd name="T8" fmla="*/ 1116 w 6926"/>
              <a:gd name="T9" fmla="*/ 3535 h 4836"/>
              <a:gd name="T10" fmla="*/ 2134 w 6926"/>
              <a:gd name="T11" fmla="*/ 2878 h 4836"/>
              <a:gd name="T12" fmla="*/ 4508 w 6926"/>
              <a:gd name="T13" fmla="*/ 4836 h 4836"/>
              <a:gd name="T14" fmla="*/ 5437 w 6926"/>
              <a:gd name="T15" fmla="*/ 4651 h 4836"/>
              <a:gd name="T16" fmla="*/ 5081 w 6926"/>
              <a:gd name="T17" fmla="*/ 3893 h 4836"/>
              <a:gd name="T18" fmla="*/ 6065 w 6926"/>
              <a:gd name="T19" fmla="*/ 2910 h 4836"/>
              <a:gd name="T20" fmla="*/ 6787 w 6926"/>
              <a:gd name="T21" fmla="*/ 3226 h 4836"/>
              <a:gd name="T22" fmla="*/ 6926 w 6926"/>
              <a:gd name="T23" fmla="*/ 2418 h 4836"/>
              <a:gd name="T24" fmla="*/ 4508 w 6926"/>
              <a:gd name="T25" fmla="*/ 0 h 4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926" h="4836">
                <a:moveTo>
                  <a:pt x="4508" y="0"/>
                </a:moveTo>
                <a:cubicBezTo>
                  <a:pt x="3330" y="0"/>
                  <a:pt x="2349" y="843"/>
                  <a:pt x="2134" y="1958"/>
                </a:cubicBezTo>
                <a:cubicBezTo>
                  <a:pt x="1959" y="1571"/>
                  <a:pt x="1569" y="1301"/>
                  <a:pt x="1116" y="1301"/>
                </a:cubicBezTo>
                <a:cubicBezTo>
                  <a:pt x="500" y="1301"/>
                  <a:pt x="0" y="1801"/>
                  <a:pt x="0" y="2418"/>
                </a:cubicBezTo>
                <a:cubicBezTo>
                  <a:pt x="0" y="3035"/>
                  <a:pt x="500" y="3535"/>
                  <a:pt x="1116" y="3535"/>
                </a:cubicBezTo>
                <a:cubicBezTo>
                  <a:pt x="1569" y="3535"/>
                  <a:pt x="1959" y="3265"/>
                  <a:pt x="2134" y="2878"/>
                </a:cubicBezTo>
                <a:cubicBezTo>
                  <a:pt x="2349" y="3993"/>
                  <a:pt x="3330" y="4836"/>
                  <a:pt x="4508" y="4836"/>
                </a:cubicBezTo>
                <a:cubicBezTo>
                  <a:pt x="4837" y="4836"/>
                  <a:pt x="5151" y="4770"/>
                  <a:pt x="5437" y="4651"/>
                </a:cubicBezTo>
                <a:cubicBezTo>
                  <a:pt x="5220" y="4470"/>
                  <a:pt x="5081" y="4198"/>
                  <a:pt x="5081" y="3893"/>
                </a:cubicBezTo>
                <a:cubicBezTo>
                  <a:pt x="5081" y="3350"/>
                  <a:pt x="5522" y="2910"/>
                  <a:pt x="6065" y="2910"/>
                </a:cubicBezTo>
                <a:cubicBezTo>
                  <a:pt x="6350" y="2910"/>
                  <a:pt x="6607" y="3032"/>
                  <a:pt x="6787" y="3226"/>
                </a:cubicBezTo>
                <a:cubicBezTo>
                  <a:pt x="6876" y="2973"/>
                  <a:pt x="6926" y="2701"/>
                  <a:pt x="6926" y="2418"/>
                </a:cubicBezTo>
                <a:cubicBezTo>
                  <a:pt x="6926" y="1083"/>
                  <a:pt x="5843" y="0"/>
                  <a:pt x="4508" y="0"/>
                </a:cubicBez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10">
            <a:extLst>
              <a:ext uri="{FF2B5EF4-FFF2-40B4-BE49-F238E27FC236}">
                <a16:creationId xmlns:a16="http://schemas.microsoft.com/office/drawing/2014/main" id="{10EF29B0-A2A2-4ABD-87FE-95E927B5DED4}"/>
              </a:ext>
            </a:extLst>
          </p:cNvPr>
          <p:cNvSpPr>
            <a:spLocks/>
          </p:cNvSpPr>
          <p:nvPr/>
        </p:nvSpPr>
        <p:spPr bwMode="auto">
          <a:xfrm rot="19800000">
            <a:off x="5069936" y="2209250"/>
            <a:ext cx="2216051" cy="1543873"/>
          </a:xfrm>
          <a:custGeom>
            <a:avLst/>
            <a:gdLst>
              <a:gd name="T0" fmla="*/ 4508 w 6926"/>
              <a:gd name="T1" fmla="*/ 0 h 4836"/>
              <a:gd name="T2" fmla="*/ 2134 w 6926"/>
              <a:gd name="T3" fmla="*/ 1958 h 4836"/>
              <a:gd name="T4" fmla="*/ 1116 w 6926"/>
              <a:gd name="T5" fmla="*/ 1301 h 4836"/>
              <a:gd name="T6" fmla="*/ 0 w 6926"/>
              <a:gd name="T7" fmla="*/ 2418 h 4836"/>
              <a:gd name="T8" fmla="*/ 1116 w 6926"/>
              <a:gd name="T9" fmla="*/ 3535 h 4836"/>
              <a:gd name="T10" fmla="*/ 2134 w 6926"/>
              <a:gd name="T11" fmla="*/ 2878 h 4836"/>
              <a:gd name="T12" fmla="*/ 4508 w 6926"/>
              <a:gd name="T13" fmla="*/ 4836 h 4836"/>
              <a:gd name="T14" fmla="*/ 5437 w 6926"/>
              <a:gd name="T15" fmla="*/ 4651 h 4836"/>
              <a:gd name="T16" fmla="*/ 5081 w 6926"/>
              <a:gd name="T17" fmla="*/ 3893 h 4836"/>
              <a:gd name="T18" fmla="*/ 6065 w 6926"/>
              <a:gd name="T19" fmla="*/ 2910 h 4836"/>
              <a:gd name="T20" fmla="*/ 6787 w 6926"/>
              <a:gd name="T21" fmla="*/ 3226 h 4836"/>
              <a:gd name="T22" fmla="*/ 6926 w 6926"/>
              <a:gd name="T23" fmla="*/ 2418 h 4836"/>
              <a:gd name="T24" fmla="*/ 4508 w 6926"/>
              <a:gd name="T25" fmla="*/ 0 h 4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926" h="4836">
                <a:moveTo>
                  <a:pt x="4508" y="0"/>
                </a:moveTo>
                <a:cubicBezTo>
                  <a:pt x="3330" y="0"/>
                  <a:pt x="2349" y="843"/>
                  <a:pt x="2134" y="1958"/>
                </a:cubicBezTo>
                <a:cubicBezTo>
                  <a:pt x="1959" y="1571"/>
                  <a:pt x="1569" y="1301"/>
                  <a:pt x="1116" y="1301"/>
                </a:cubicBezTo>
                <a:cubicBezTo>
                  <a:pt x="500" y="1301"/>
                  <a:pt x="0" y="1801"/>
                  <a:pt x="0" y="2418"/>
                </a:cubicBezTo>
                <a:cubicBezTo>
                  <a:pt x="0" y="3035"/>
                  <a:pt x="500" y="3535"/>
                  <a:pt x="1116" y="3535"/>
                </a:cubicBezTo>
                <a:cubicBezTo>
                  <a:pt x="1569" y="3535"/>
                  <a:pt x="1959" y="3265"/>
                  <a:pt x="2134" y="2878"/>
                </a:cubicBezTo>
                <a:cubicBezTo>
                  <a:pt x="2349" y="3993"/>
                  <a:pt x="3330" y="4836"/>
                  <a:pt x="4508" y="4836"/>
                </a:cubicBezTo>
                <a:cubicBezTo>
                  <a:pt x="4837" y="4836"/>
                  <a:pt x="5151" y="4770"/>
                  <a:pt x="5437" y="4651"/>
                </a:cubicBezTo>
                <a:cubicBezTo>
                  <a:pt x="5220" y="4470"/>
                  <a:pt x="5081" y="4198"/>
                  <a:pt x="5081" y="3893"/>
                </a:cubicBezTo>
                <a:cubicBezTo>
                  <a:pt x="5081" y="3350"/>
                  <a:pt x="5522" y="2910"/>
                  <a:pt x="6065" y="2910"/>
                </a:cubicBezTo>
                <a:cubicBezTo>
                  <a:pt x="6350" y="2910"/>
                  <a:pt x="6607" y="3032"/>
                  <a:pt x="6787" y="3226"/>
                </a:cubicBezTo>
                <a:cubicBezTo>
                  <a:pt x="6876" y="2973"/>
                  <a:pt x="6926" y="2701"/>
                  <a:pt x="6926" y="2418"/>
                </a:cubicBezTo>
                <a:cubicBezTo>
                  <a:pt x="6926" y="1083"/>
                  <a:pt x="5843" y="0"/>
                  <a:pt x="4508" y="0"/>
                </a:cubicBezTo>
                <a:close/>
              </a:path>
            </a:pathLst>
          </a:custGeom>
          <a:solidFill>
            <a:schemeClr val="accent5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10">
            <a:extLst>
              <a:ext uri="{FF2B5EF4-FFF2-40B4-BE49-F238E27FC236}">
                <a16:creationId xmlns:a16="http://schemas.microsoft.com/office/drawing/2014/main" id="{628125B5-EB8B-450F-862F-7B8426B79B9F}"/>
              </a:ext>
            </a:extLst>
          </p:cNvPr>
          <p:cNvSpPr>
            <a:spLocks/>
          </p:cNvSpPr>
          <p:nvPr/>
        </p:nvSpPr>
        <p:spPr bwMode="auto">
          <a:xfrm rot="19800000">
            <a:off x="9137749" y="2209250"/>
            <a:ext cx="2216051" cy="1543873"/>
          </a:xfrm>
          <a:custGeom>
            <a:avLst/>
            <a:gdLst>
              <a:gd name="T0" fmla="*/ 4508 w 6926"/>
              <a:gd name="T1" fmla="*/ 0 h 4836"/>
              <a:gd name="T2" fmla="*/ 2134 w 6926"/>
              <a:gd name="T3" fmla="*/ 1958 h 4836"/>
              <a:gd name="T4" fmla="*/ 1116 w 6926"/>
              <a:gd name="T5" fmla="*/ 1301 h 4836"/>
              <a:gd name="T6" fmla="*/ 0 w 6926"/>
              <a:gd name="T7" fmla="*/ 2418 h 4836"/>
              <a:gd name="T8" fmla="*/ 1116 w 6926"/>
              <a:gd name="T9" fmla="*/ 3535 h 4836"/>
              <a:gd name="T10" fmla="*/ 2134 w 6926"/>
              <a:gd name="T11" fmla="*/ 2878 h 4836"/>
              <a:gd name="T12" fmla="*/ 4508 w 6926"/>
              <a:gd name="T13" fmla="*/ 4836 h 4836"/>
              <a:gd name="T14" fmla="*/ 5437 w 6926"/>
              <a:gd name="T15" fmla="*/ 4651 h 4836"/>
              <a:gd name="T16" fmla="*/ 5081 w 6926"/>
              <a:gd name="T17" fmla="*/ 3893 h 4836"/>
              <a:gd name="T18" fmla="*/ 6065 w 6926"/>
              <a:gd name="T19" fmla="*/ 2910 h 4836"/>
              <a:gd name="T20" fmla="*/ 6787 w 6926"/>
              <a:gd name="T21" fmla="*/ 3226 h 4836"/>
              <a:gd name="T22" fmla="*/ 6926 w 6926"/>
              <a:gd name="T23" fmla="*/ 2418 h 4836"/>
              <a:gd name="T24" fmla="*/ 4508 w 6926"/>
              <a:gd name="T25" fmla="*/ 0 h 4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926" h="4836">
                <a:moveTo>
                  <a:pt x="4508" y="0"/>
                </a:moveTo>
                <a:cubicBezTo>
                  <a:pt x="3330" y="0"/>
                  <a:pt x="2349" y="843"/>
                  <a:pt x="2134" y="1958"/>
                </a:cubicBezTo>
                <a:cubicBezTo>
                  <a:pt x="1959" y="1571"/>
                  <a:pt x="1569" y="1301"/>
                  <a:pt x="1116" y="1301"/>
                </a:cubicBezTo>
                <a:cubicBezTo>
                  <a:pt x="500" y="1301"/>
                  <a:pt x="0" y="1801"/>
                  <a:pt x="0" y="2418"/>
                </a:cubicBezTo>
                <a:cubicBezTo>
                  <a:pt x="0" y="3035"/>
                  <a:pt x="500" y="3535"/>
                  <a:pt x="1116" y="3535"/>
                </a:cubicBezTo>
                <a:cubicBezTo>
                  <a:pt x="1569" y="3535"/>
                  <a:pt x="1959" y="3265"/>
                  <a:pt x="2134" y="2878"/>
                </a:cubicBezTo>
                <a:cubicBezTo>
                  <a:pt x="2349" y="3993"/>
                  <a:pt x="3330" y="4836"/>
                  <a:pt x="4508" y="4836"/>
                </a:cubicBezTo>
                <a:cubicBezTo>
                  <a:pt x="4837" y="4836"/>
                  <a:pt x="5151" y="4770"/>
                  <a:pt x="5437" y="4651"/>
                </a:cubicBezTo>
                <a:cubicBezTo>
                  <a:pt x="5220" y="4470"/>
                  <a:pt x="5081" y="4198"/>
                  <a:pt x="5081" y="3893"/>
                </a:cubicBezTo>
                <a:cubicBezTo>
                  <a:pt x="5081" y="3350"/>
                  <a:pt x="5522" y="2910"/>
                  <a:pt x="6065" y="2910"/>
                </a:cubicBezTo>
                <a:cubicBezTo>
                  <a:pt x="6350" y="2910"/>
                  <a:pt x="6607" y="3032"/>
                  <a:pt x="6787" y="3226"/>
                </a:cubicBezTo>
                <a:cubicBezTo>
                  <a:pt x="6876" y="2973"/>
                  <a:pt x="6926" y="2701"/>
                  <a:pt x="6926" y="2418"/>
                </a:cubicBezTo>
                <a:cubicBezTo>
                  <a:pt x="6926" y="1083"/>
                  <a:pt x="5843" y="0"/>
                  <a:pt x="4508" y="0"/>
                </a:cubicBezTo>
                <a:close/>
              </a:path>
            </a:pathLst>
          </a:custGeom>
          <a:solidFill>
            <a:schemeClr val="accent6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4F2396-CD8F-49A3-8D7E-33F0E95F9E3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36A876-9475-4009-9F89-13C5428DAB6D}"/>
              </a:ext>
            </a:extLst>
          </p:cNvPr>
          <p:cNvGrpSpPr/>
          <p:nvPr/>
        </p:nvGrpSpPr>
        <p:grpSpPr>
          <a:xfrm>
            <a:off x="838200" y="4221370"/>
            <a:ext cx="2012919" cy="1125659"/>
            <a:chOff x="1809313" y="2005318"/>
            <a:chExt cx="2012919" cy="1125659"/>
          </a:xfrm>
        </p:grpSpPr>
        <p:sp>
          <p:nvSpPr>
            <p:cNvPr id="52" name="Rectangle 9">
              <a:extLst>
                <a:ext uri="{FF2B5EF4-FFF2-40B4-BE49-F238E27FC236}">
                  <a16:creationId xmlns:a16="http://schemas.microsoft.com/office/drawing/2014/main" id="{9D55CB9A-CB93-4D9A-93BE-ACCA12B98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313" y="2740464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600BFB6-9FF7-4537-944F-6A7CF396AACF}"/>
                </a:ext>
              </a:extLst>
            </p:cNvPr>
            <p:cNvSpPr txBox="1"/>
            <p:nvPr/>
          </p:nvSpPr>
          <p:spPr>
            <a:xfrm>
              <a:off x="1882911" y="2005318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Sakawi</a:t>
              </a:r>
              <a:r>
                <a:rPr lang="en-US" b="1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800CE27-C493-40E5-8FC5-0BE5DD36CE35}"/>
                </a:ext>
              </a:extLst>
            </p:cNvPr>
            <p:cNvCxnSpPr>
              <a:cxnSpLocks/>
            </p:cNvCxnSpPr>
            <p:nvPr/>
          </p:nvCxnSpPr>
          <p:spPr>
            <a:xfrm>
              <a:off x="2111063" y="2639244"/>
              <a:ext cx="14094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03A48BC-4021-4445-88F2-F289E6C031A4}"/>
              </a:ext>
            </a:extLst>
          </p:cNvPr>
          <p:cNvGrpSpPr/>
          <p:nvPr/>
        </p:nvGrpSpPr>
        <p:grpSpPr>
          <a:xfrm>
            <a:off x="1441700" y="5509877"/>
            <a:ext cx="805918" cy="257084"/>
            <a:chOff x="4052943" y="5412792"/>
            <a:chExt cx="958829" cy="30586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CC1752D2-A0C8-4B50-A34D-49C821930FB7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6F2EA5B6-DD00-44F4-A8D2-B72A566B024D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8" name="AutoShape 1">
                <a:extLst>
                  <a:ext uri="{FF2B5EF4-FFF2-40B4-BE49-F238E27FC236}">
                    <a16:creationId xmlns:a16="http://schemas.microsoft.com/office/drawing/2014/main" id="{51D02559-14C0-4445-9EDA-CDAB28274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70EE6895-7B4A-41AA-ABC7-46AAAD441FF2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FE99BC14-3EDF-4D02-AA33-49D43822FBBA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4" name="AutoShape 21">
                <a:extLst>
                  <a:ext uri="{FF2B5EF4-FFF2-40B4-BE49-F238E27FC236}">
                    <a16:creationId xmlns:a16="http://schemas.microsoft.com/office/drawing/2014/main" id="{2BAFE66B-CEF0-4878-B98E-8C567F85E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BFC8D7CD-13EB-43DF-96D5-753FF5FB910F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C8C9FA6-F2F5-4994-8BCB-0E99A487164C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AutoShape 18">
                <a:extLst>
                  <a:ext uri="{FF2B5EF4-FFF2-40B4-BE49-F238E27FC236}">
                    <a16:creationId xmlns:a16="http://schemas.microsoft.com/office/drawing/2014/main" id="{F5F264E0-9925-4413-A21D-C2296502B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4F093D8-8883-4AE6-B595-F3E840FC554B}"/>
              </a:ext>
            </a:extLst>
          </p:cNvPr>
          <p:cNvGrpSpPr/>
          <p:nvPr/>
        </p:nvGrpSpPr>
        <p:grpSpPr>
          <a:xfrm>
            <a:off x="4832415" y="4221369"/>
            <a:ext cx="2012919" cy="1125659"/>
            <a:chOff x="5089541" y="2005317"/>
            <a:chExt cx="2012919" cy="1125659"/>
          </a:xfrm>
        </p:grpSpPr>
        <p:sp>
          <p:nvSpPr>
            <p:cNvPr id="100" name="Rectangle 9">
              <a:extLst>
                <a:ext uri="{FF2B5EF4-FFF2-40B4-BE49-F238E27FC236}">
                  <a16:creationId xmlns:a16="http://schemas.microsoft.com/office/drawing/2014/main" id="{CC20F810-8297-4035-A052-F63F50B86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41" y="2740463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B41E0903-1CCE-44CF-B616-B4B9A522592B}"/>
                </a:ext>
              </a:extLst>
            </p:cNvPr>
            <p:cNvSpPr txBox="1"/>
            <p:nvPr/>
          </p:nvSpPr>
          <p:spPr>
            <a:xfrm>
              <a:off x="5163139" y="2005317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Nahila</a:t>
              </a:r>
              <a:r>
                <a:rPr lang="en-US" b="1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b="1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nateya</a:t>
              </a:r>
              <a:endParaRPr lang="en-US" b="1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AEB7845A-59D2-43AC-B6B9-D8F68DCB81FC}"/>
                </a:ext>
              </a:extLst>
            </p:cNvPr>
            <p:cNvCxnSpPr>
              <a:cxnSpLocks/>
            </p:cNvCxnSpPr>
            <p:nvPr/>
          </p:nvCxnSpPr>
          <p:spPr>
            <a:xfrm>
              <a:off x="5391291" y="2639243"/>
              <a:ext cx="14094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D3FC2B1-E55B-4597-9ACF-F5B364444007}"/>
              </a:ext>
            </a:extLst>
          </p:cNvPr>
          <p:cNvGrpSpPr/>
          <p:nvPr/>
        </p:nvGrpSpPr>
        <p:grpSpPr>
          <a:xfrm>
            <a:off x="5435915" y="5509876"/>
            <a:ext cx="805918" cy="257084"/>
            <a:chOff x="4052943" y="5412792"/>
            <a:chExt cx="958829" cy="305862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7CBE9E4D-6191-43DD-AD2D-E853DE16B22E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EB4437C4-8057-4B57-88CE-B26454785FC5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2" name="AutoShape 1">
                <a:extLst>
                  <a:ext uri="{FF2B5EF4-FFF2-40B4-BE49-F238E27FC236}">
                    <a16:creationId xmlns:a16="http://schemas.microsoft.com/office/drawing/2014/main" id="{8D8C4A40-3936-46D7-8E17-9ADF359BB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006B785B-C6C5-4415-8351-DD46D9598F6D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0E8594A3-7A3F-4995-93AF-7B80E18A0C83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0" name="AutoShape 21">
                <a:extLst>
                  <a:ext uri="{FF2B5EF4-FFF2-40B4-BE49-F238E27FC236}">
                    <a16:creationId xmlns:a16="http://schemas.microsoft.com/office/drawing/2014/main" id="{78C303DB-C2CE-48AB-9C1C-6CFF7FCEE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B52BBFB-31AD-4A96-A125-417BB8FC5A74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6A313CDC-5D24-4E13-ACAA-EA1AF479564C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8" name="AutoShape 18">
                <a:extLst>
                  <a:ext uri="{FF2B5EF4-FFF2-40B4-BE49-F238E27FC236}">
                    <a16:creationId xmlns:a16="http://schemas.microsoft.com/office/drawing/2014/main" id="{8D6A935C-E51D-4D5A-8B6B-1007FF376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114" name="Rectangle 9">
            <a:extLst>
              <a:ext uri="{FF2B5EF4-FFF2-40B4-BE49-F238E27FC236}">
                <a16:creationId xmlns:a16="http://schemas.microsoft.com/office/drawing/2014/main" id="{A6AE9E80-5370-43EE-83B4-9C47D7806945}"/>
              </a:ext>
            </a:extLst>
          </p:cNvPr>
          <p:cNvSpPr>
            <a:spLocks/>
          </p:cNvSpPr>
          <p:nvPr/>
        </p:nvSpPr>
        <p:spPr bwMode="auto">
          <a:xfrm>
            <a:off x="8826630" y="4956515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lorem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BBE0ABC6-18D7-407F-A05B-24D667D92C8C}"/>
              </a:ext>
            </a:extLst>
          </p:cNvPr>
          <p:cNvSpPr txBox="1"/>
          <p:nvPr/>
        </p:nvSpPr>
        <p:spPr>
          <a:xfrm>
            <a:off x="8900228" y="4221369"/>
            <a:ext cx="186572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err="1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Manilo</a:t>
            </a:r>
            <a:r>
              <a:rPr lang="en-US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b="1" dirty="0" err="1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Darwy</a:t>
            </a:r>
            <a:endParaRPr lang="en-US" b="1" dirty="0">
              <a:solidFill>
                <a:schemeClr val="accent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Post Title Text</a:t>
            </a: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890D5CE0-2A73-4B48-98A6-0A679E2D236B}"/>
              </a:ext>
            </a:extLst>
          </p:cNvPr>
          <p:cNvCxnSpPr>
            <a:cxnSpLocks/>
          </p:cNvCxnSpPr>
          <p:nvPr/>
        </p:nvCxnSpPr>
        <p:spPr>
          <a:xfrm>
            <a:off x="9128380" y="4855295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4E74C8F-21DF-4109-A7CA-72082AC4AE26}"/>
              </a:ext>
            </a:extLst>
          </p:cNvPr>
          <p:cNvGrpSpPr/>
          <p:nvPr/>
        </p:nvGrpSpPr>
        <p:grpSpPr>
          <a:xfrm>
            <a:off x="9430130" y="5509876"/>
            <a:ext cx="805918" cy="257084"/>
            <a:chOff x="4052943" y="5412792"/>
            <a:chExt cx="958829" cy="305862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6180D13D-3715-4F21-BA15-FAA3D0F1FB2B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3695566D-1127-4ECE-9A7E-07E80A1017AA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6" name="AutoShape 1">
                <a:extLst>
                  <a:ext uri="{FF2B5EF4-FFF2-40B4-BE49-F238E27FC236}">
                    <a16:creationId xmlns:a16="http://schemas.microsoft.com/office/drawing/2014/main" id="{B2A99E2A-D2B5-43FA-B4FF-D7C49F82A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1ABC11DD-6360-4578-9CEF-B2CDC1ACE3F7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71446F0F-9591-44F5-9CE0-081ED6667F9C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4" name="AutoShape 21">
                <a:extLst>
                  <a:ext uri="{FF2B5EF4-FFF2-40B4-BE49-F238E27FC236}">
                    <a16:creationId xmlns:a16="http://schemas.microsoft.com/office/drawing/2014/main" id="{EA39474F-084C-47A3-A8B6-7643F98241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12200C4D-03F3-4A2C-A1B3-F37EA21E7BE5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49A2D1BE-A22E-4AEE-BE0C-BA548EB8B4C5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2" name="AutoShape 18">
                <a:extLst>
                  <a:ext uri="{FF2B5EF4-FFF2-40B4-BE49-F238E27FC236}">
                    <a16:creationId xmlns:a16="http://schemas.microsoft.com/office/drawing/2014/main" id="{56DAB516-23DB-4C5E-807A-6D8D90304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BBF2A28-3D1B-4B3D-909D-006F97C9AA80}"/>
              </a:ext>
            </a:extLst>
          </p:cNvPr>
          <p:cNvPicPr>
            <a:picLocks noGrp="1" noChangeAspect="1"/>
          </p:cNvPicPr>
          <p:nvPr>
            <p:ph type="pic" sz="quarter" idx="9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1DC57963-26DB-4CB9-8BE6-38B5A34C206A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8BE915AC-FC56-425C-9ED8-296EA317567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71500" y="849313"/>
            <a:ext cx="3752850" cy="679450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accent2"/>
                </a:solidFill>
              </a:rPr>
              <a:t>Creative</a:t>
            </a:r>
            <a:r>
              <a:rPr lang="en-US" b="1" dirty="0"/>
              <a:t> Portfolio</a:t>
            </a:r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CE6216D-2AEB-4550-954A-C35640E2D9DC}"/>
              </a:ext>
            </a:extLst>
          </p:cNvPr>
          <p:cNvSpPr/>
          <p:nvPr/>
        </p:nvSpPr>
        <p:spPr>
          <a:xfrm>
            <a:off x="571500" y="1671808"/>
            <a:ext cx="484405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4107FC94-F440-4B14-9811-E9FBD3DEA4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6052" y="3429000"/>
            <a:ext cx="5597565" cy="336005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F524E3CB-8983-4C97-8C4D-7266B9FF99E7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13">
            <a:extLst>
              <a:ext uri="{FF2B5EF4-FFF2-40B4-BE49-F238E27FC236}">
                <a16:creationId xmlns:a16="http://schemas.microsoft.com/office/drawing/2014/main" id="{77F215FF-4AA1-49E6-9E5D-8F4BD3897A31}"/>
              </a:ext>
            </a:extLst>
          </p:cNvPr>
          <p:cNvSpPr>
            <a:spLocks/>
          </p:cNvSpPr>
          <p:nvPr/>
        </p:nvSpPr>
        <p:spPr bwMode="auto">
          <a:xfrm>
            <a:off x="3110707" y="3417958"/>
            <a:ext cx="1217613" cy="1036638"/>
          </a:xfrm>
          <a:custGeom>
            <a:avLst/>
            <a:gdLst>
              <a:gd name="T0" fmla="*/ 0 w 767"/>
              <a:gd name="T1" fmla="*/ 640 h 653"/>
              <a:gd name="T2" fmla="*/ 756 w 767"/>
              <a:gd name="T3" fmla="*/ 0 h 653"/>
              <a:gd name="T4" fmla="*/ 767 w 767"/>
              <a:gd name="T5" fmla="*/ 12 h 653"/>
              <a:gd name="T6" fmla="*/ 11 w 767"/>
              <a:gd name="T7" fmla="*/ 653 h 653"/>
              <a:gd name="T8" fmla="*/ 0 w 767"/>
              <a:gd name="T9" fmla="*/ 640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7" h="653">
                <a:moveTo>
                  <a:pt x="0" y="640"/>
                </a:moveTo>
                <a:lnTo>
                  <a:pt x="756" y="0"/>
                </a:lnTo>
                <a:lnTo>
                  <a:pt x="767" y="12"/>
                </a:lnTo>
                <a:lnTo>
                  <a:pt x="11" y="653"/>
                </a:lnTo>
                <a:lnTo>
                  <a:pt x="0" y="64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0">
            <a:extLst>
              <a:ext uri="{FF2B5EF4-FFF2-40B4-BE49-F238E27FC236}">
                <a16:creationId xmlns:a16="http://schemas.microsoft.com/office/drawing/2014/main" id="{9AA3887E-61A3-4A32-890F-A5006F634374}"/>
              </a:ext>
            </a:extLst>
          </p:cNvPr>
          <p:cNvSpPr>
            <a:spLocks/>
          </p:cNvSpPr>
          <p:nvPr/>
        </p:nvSpPr>
        <p:spPr bwMode="auto">
          <a:xfrm>
            <a:off x="7877969" y="3478283"/>
            <a:ext cx="1176338" cy="985838"/>
          </a:xfrm>
          <a:custGeom>
            <a:avLst/>
            <a:gdLst>
              <a:gd name="T0" fmla="*/ 732 w 741"/>
              <a:gd name="T1" fmla="*/ 621 h 621"/>
              <a:gd name="T2" fmla="*/ 0 w 741"/>
              <a:gd name="T3" fmla="*/ 13 h 621"/>
              <a:gd name="T4" fmla="*/ 10 w 741"/>
              <a:gd name="T5" fmla="*/ 0 h 621"/>
              <a:gd name="T6" fmla="*/ 741 w 741"/>
              <a:gd name="T7" fmla="*/ 608 h 621"/>
              <a:gd name="T8" fmla="*/ 732 w 741"/>
              <a:gd name="T9" fmla="*/ 621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1" h="621">
                <a:moveTo>
                  <a:pt x="732" y="621"/>
                </a:moveTo>
                <a:lnTo>
                  <a:pt x="0" y="13"/>
                </a:lnTo>
                <a:lnTo>
                  <a:pt x="10" y="0"/>
                </a:lnTo>
                <a:lnTo>
                  <a:pt x="741" y="608"/>
                </a:lnTo>
                <a:lnTo>
                  <a:pt x="732" y="62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2947EBC1-3A39-466F-B70E-13245B83BF90}"/>
              </a:ext>
            </a:extLst>
          </p:cNvPr>
          <p:cNvSpPr>
            <a:spLocks/>
          </p:cNvSpPr>
          <p:nvPr/>
        </p:nvSpPr>
        <p:spPr bwMode="auto">
          <a:xfrm>
            <a:off x="4750594" y="3478283"/>
            <a:ext cx="1176338" cy="985838"/>
          </a:xfrm>
          <a:custGeom>
            <a:avLst/>
            <a:gdLst>
              <a:gd name="T0" fmla="*/ 731 w 741"/>
              <a:gd name="T1" fmla="*/ 621 h 621"/>
              <a:gd name="T2" fmla="*/ 0 w 741"/>
              <a:gd name="T3" fmla="*/ 13 h 621"/>
              <a:gd name="T4" fmla="*/ 9 w 741"/>
              <a:gd name="T5" fmla="*/ 0 h 621"/>
              <a:gd name="T6" fmla="*/ 741 w 741"/>
              <a:gd name="T7" fmla="*/ 608 h 621"/>
              <a:gd name="T8" fmla="*/ 731 w 741"/>
              <a:gd name="T9" fmla="*/ 621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1" h="621">
                <a:moveTo>
                  <a:pt x="731" y="621"/>
                </a:moveTo>
                <a:lnTo>
                  <a:pt x="0" y="13"/>
                </a:lnTo>
                <a:lnTo>
                  <a:pt x="9" y="0"/>
                </a:lnTo>
                <a:lnTo>
                  <a:pt x="741" y="608"/>
                </a:lnTo>
                <a:lnTo>
                  <a:pt x="731" y="62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2">
            <a:extLst>
              <a:ext uri="{FF2B5EF4-FFF2-40B4-BE49-F238E27FC236}">
                <a16:creationId xmlns:a16="http://schemas.microsoft.com/office/drawing/2014/main" id="{163EA8DA-FEC1-47E9-8118-D1616DC855FA}"/>
              </a:ext>
            </a:extLst>
          </p:cNvPr>
          <p:cNvSpPr>
            <a:spLocks/>
          </p:cNvSpPr>
          <p:nvPr/>
        </p:nvSpPr>
        <p:spPr bwMode="auto">
          <a:xfrm>
            <a:off x="6279357" y="3457646"/>
            <a:ext cx="1168400" cy="996950"/>
          </a:xfrm>
          <a:custGeom>
            <a:avLst/>
            <a:gdLst>
              <a:gd name="T0" fmla="*/ 0 w 736"/>
              <a:gd name="T1" fmla="*/ 616 h 628"/>
              <a:gd name="T2" fmla="*/ 726 w 736"/>
              <a:gd name="T3" fmla="*/ 0 h 628"/>
              <a:gd name="T4" fmla="*/ 736 w 736"/>
              <a:gd name="T5" fmla="*/ 13 h 628"/>
              <a:gd name="T6" fmla="*/ 11 w 736"/>
              <a:gd name="T7" fmla="*/ 628 h 628"/>
              <a:gd name="T8" fmla="*/ 0 w 736"/>
              <a:gd name="T9" fmla="*/ 616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6" h="628">
                <a:moveTo>
                  <a:pt x="0" y="616"/>
                </a:moveTo>
                <a:lnTo>
                  <a:pt x="726" y="0"/>
                </a:lnTo>
                <a:lnTo>
                  <a:pt x="736" y="13"/>
                </a:lnTo>
                <a:lnTo>
                  <a:pt x="11" y="628"/>
                </a:lnTo>
                <a:lnTo>
                  <a:pt x="0" y="6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A56598D-F7AF-4C51-861A-67051681766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D88E1A2-998E-4816-97AD-81DE70C1BAE5}"/>
              </a:ext>
            </a:extLst>
          </p:cNvPr>
          <p:cNvGrpSpPr/>
          <p:nvPr/>
        </p:nvGrpSpPr>
        <p:grpSpPr>
          <a:xfrm>
            <a:off x="1776413" y="5176549"/>
            <a:ext cx="2336800" cy="1039745"/>
            <a:chOff x="1776413" y="5189801"/>
            <a:chExt cx="2336800" cy="1039745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CB19103-6F37-40EF-B411-74A5ED9293DA}"/>
                </a:ext>
              </a:extLst>
            </p:cNvPr>
            <p:cNvSpPr txBox="1"/>
            <p:nvPr/>
          </p:nvSpPr>
          <p:spPr>
            <a:xfrm>
              <a:off x="1776413" y="5189801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E59B39C-B7B6-4567-844D-E828B7DB07B0}"/>
                </a:ext>
              </a:extLst>
            </p:cNvPr>
            <p:cNvSpPr/>
            <p:nvPr/>
          </p:nvSpPr>
          <p:spPr>
            <a:xfrm>
              <a:off x="1869291" y="5521660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66821EC-5E18-422E-B3F7-C62315A6F5C4}"/>
              </a:ext>
            </a:extLst>
          </p:cNvPr>
          <p:cNvGrpSpPr/>
          <p:nvPr/>
        </p:nvGrpSpPr>
        <p:grpSpPr>
          <a:xfrm>
            <a:off x="5044282" y="5176549"/>
            <a:ext cx="2336800" cy="1039745"/>
            <a:chOff x="5044282" y="5189801"/>
            <a:chExt cx="2336800" cy="1039745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8DABA52D-6CB7-498C-B3B2-5D4D8E3B3EB4}"/>
                </a:ext>
              </a:extLst>
            </p:cNvPr>
            <p:cNvSpPr txBox="1"/>
            <p:nvPr/>
          </p:nvSpPr>
          <p:spPr>
            <a:xfrm>
              <a:off x="5044282" y="5189801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DD820D59-D809-4D2B-8963-B6AE4169C9E8}"/>
                </a:ext>
              </a:extLst>
            </p:cNvPr>
            <p:cNvSpPr/>
            <p:nvPr/>
          </p:nvSpPr>
          <p:spPr>
            <a:xfrm>
              <a:off x="5137160" y="5521660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9B5C6CD-6D1A-477C-9FD6-696EB44320C1}"/>
              </a:ext>
            </a:extLst>
          </p:cNvPr>
          <p:cNvGrpSpPr/>
          <p:nvPr/>
        </p:nvGrpSpPr>
        <p:grpSpPr>
          <a:xfrm>
            <a:off x="8312151" y="5176549"/>
            <a:ext cx="2336800" cy="1039745"/>
            <a:chOff x="8312151" y="5189801"/>
            <a:chExt cx="2336800" cy="1039745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0B2D90FA-7A97-4DE1-928A-3E04A836B03E}"/>
                </a:ext>
              </a:extLst>
            </p:cNvPr>
            <p:cNvSpPr txBox="1"/>
            <p:nvPr/>
          </p:nvSpPr>
          <p:spPr>
            <a:xfrm>
              <a:off x="8312151" y="5189801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F065C87-B2F0-4CE9-AB8D-B390AC3FF021}"/>
                </a:ext>
              </a:extLst>
            </p:cNvPr>
            <p:cNvSpPr/>
            <p:nvPr/>
          </p:nvSpPr>
          <p:spPr>
            <a:xfrm>
              <a:off x="8405029" y="5521660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16" name="Oval 5">
            <a:extLst>
              <a:ext uri="{FF2B5EF4-FFF2-40B4-BE49-F238E27FC236}">
                <a16:creationId xmlns:a16="http://schemas.microsoft.com/office/drawing/2014/main" id="{827308C1-4201-42D1-AF21-687B1713B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6682" y="4341883"/>
            <a:ext cx="576263" cy="5746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6">
            <a:extLst>
              <a:ext uri="{FF2B5EF4-FFF2-40B4-BE49-F238E27FC236}">
                <a16:creationId xmlns:a16="http://schemas.microsoft.com/office/drawing/2014/main" id="{BA4C24D1-1EF3-494D-810B-3896C7542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7519" y="3019496"/>
            <a:ext cx="574675" cy="5746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7">
            <a:extLst>
              <a:ext uri="{FF2B5EF4-FFF2-40B4-BE49-F238E27FC236}">
                <a16:creationId xmlns:a16="http://schemas.microsoft.com/office/drawing/2014/main" id="{D1403AD2-1722-4B7B-B0F1-EF14B2D24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5807" y="4337121"/>
            <a:ext cx="576263" cy="5746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8">
            <a:extLst>
              <a:ext uri="{FF2B5EF4-FFF2-40B4-BE49-F238E27FC236}">
                <a16:creationId xmlns:a16="http://schemas.microsoft.com/office/drawing/2014/main" id="{82ECE48C-26CF-44FD-9686-024D781F2F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1082" y="3024258"/>
            <a:ext cx="574675" cy="57467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9">
            <a:extLst>
              <a:ext uri="{FF2B5EF4-FFF2-40B4-BE49-F238E27FC236}">
                <a16:creationId xmlns:a16="http://schemas.microsoft.com/office/drawing/2014/main" id="{07839861-50F1-4B85-9488-22B51329B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0644" y="4341883"/>
            <a:ext cx="574675" cy="5746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C18CC14-2BB1-4CEC-8CD0-8DA8AC81B057}"/>
              </a:ext>
            </a:extLst>
          </p:cNvPr>
          <p:cNvGrpSpPr/>
          <p:nvPr/>
        </p:nvGrpSpPr>
        <p:grpSpPr>
          <a:xfrm>
            <a:off x="3479007" y="1920994"/>
            <a:ext cx="2336800" cy="834561"/>
            <a:chOff x="3479007" y="1844260"/>
            <a:chExt cx="2336800" cy="834561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64ABB28-059D-4E54-B204-CB747C5BACC6}"/>
                </a:ext>
              </a:extLst>
            </p:cNvPr>
            <p:cNvSpPr txBox="1"/>
            <p:nvPr/>
          </p:nvSpPr>
          <p:spPr>
            <a:xfrm>
              <a:off x="3479007" y="1844260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DD05706-A983-400E-9D25-F45BE72F5289}"/>
                </a:ext>
              </a:extLst>
            </p:cNvPr>
            <p:cNvSpPr/>
            <p:nvPr/>
          </p:nvSpPr>
          <p:spPr>
            <a:xfrm>
              <a:off x="3571885" y="2176119"/>
              <a:ext cx="2151045" cy="5027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5A16719-A364-452D-A0AC-FE0E255A8952}"/>
              </a:ext>
            </a:extLst>
          </p:cNvPr>
          <p:cNvGrpSpPr/>
          <p:nvPr/>
        </p:nvGrpSpPr>
        <p:grpSpPr>
          <a:xfrm>
            <a:off x="6588577" y="1920994"/>
            <a:ext cx="2336800" cy="834561"/>
            <a:chOff x="6588577" y="1788474"/>
            <a:chExt cx="2336800" cy="834561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75EFEE4-348E-4FA8-9EAE-C1FD180BFEDD}"/>
                </a:ext>
              </a:extLst>
            </p:cNvPr>
            <p:cNvSpPr txBox="1"/>
            <p:nvPr/>
          </p:nvSpPr>
          <p:spPr>
            <a:xfrm>
              <a:off x="6588577" y="1788474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8D7FF8D-1A9A-4388-8369-8B324C673303}"/>
                </a:ext>
              </a:extLst>
            </p:cNvPr>
            <p:cNvSpPr/>
            <p:nvPr/>
          </p:nvSpPr>
          <p:spPr>
            <a:xfrm>
              <a:off x="6681455" y="2120333"/>
              <a:ext cx="2151045" cy="5027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85A8114-7D10-40C2-A614-81C164F4137D}"/>
              </a:ext>
            </a:extLst>
          </p:cNvPr>
          <p:cNvSpPr txBox="1"/>
          <p:nvPr/>
        </p:nvSpPr>
        <p:spPr>
          <a:xfrm>
            <a:off x="2705004" y="4506110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2013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4296C2-1A39-425D-BFC5-D03FF22F5B4B}"/>
              </a:ext>
            </a:extLst>
          </p:cNvPr>
          <p:cNvSpPr txBox="1"/>
          <p:nvPr/>
        </p:nvSpPr>
        <p:spPr>
          <a:xfrm>
            <a:off x="4325047" y="3183723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7FC8BF2-0217-4433-817A-A646802A4EFA}"/>
              </a:ext>
            </a:extLst>
          </p:cNvPr>
          <p:cNvSpPr txBox="1"/>
          <p:nvPr/>
        </p:nvSpPr>
        <p:spPr>
          <a:xfrm>
            <a:off x="5864129" y="4501348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9D60993-F2C0-4AD6-A4CE-442B7084C68C}"/>
              </a:ext>
            </a:extLst>
          </p:cNvPr>
          <p:cNvSpPr txBox="1"/>
          <p:nvPr/>
        </p:nvSpPr>
        <p:spPr>
          <a:xfrm>
            <a:off x="7428610" y="3188485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16F451E-C4F0-412C-9AFA-0752EA249102}"/>
              </a:ext>
            </a:extLst>
          </p:cNvPr>
          <p:cNvSpPr txBox="1"/>
          <p:nvPr/>
        </p:nvSpPr>
        <p:spPr>
          <a:xfrm>
            <a:off x="9008172" y="4506110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139">
            <a:extLst>
              <a:ext uri="{FF2B5EF4-FFF2-40B4-BE49-F238E27FC236}">
                <a16:creationId xmlns:a16="http://schemas.microsoft.com/office/drawing/2014/main" id="{A5B0DCD3-42D1-40EF-8150-93C45FDBA514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73" name="Rectangle 17">
            <a:extLst>
              <a:ext uri="{FF2B5EF4-FFF2-40B4-BE49-F238E27FC236}">
                <a16:creationId xmlns:a16="http://schemas.microsoft.com/office/drawing/2014/main" id="{E99BC441-9D40-4E52-A6B4-BE4F2F660E46}"/>
              </a:ext>
            </a:extLst>
          </p:cNvPr>
          <p:cNvSpPr>
            <a:spLocks/>
          </p:cNvSpPr>
          <p:nvPr/>
        </p:nvSpPr>
        <p:spPr bwMode="auto">
          <a:xfrm>
            <a:off x="1061295" y="2185587"/>
            <a:ext cx="4053128" cy="575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your have to connect.</a:t>
            </a: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E0DDD335-C510-453C-8C94-4E66232749CE}"/>
              </a:ext>
            </a:extLst>
          </p:cNvPr>
          <p:cNvSpPr txBox="1"/>
          <p:nvPr/>
        </p:nvSpPr>
        <p:spPr>
          <a:xfrm>
            <a:off x="1061295" y="1136714"/>
            <a:ext cx="2878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Our Information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95BEADE-DE19-4EB2-A310-22FEC2379BD7}"/>
              </a:ext>
            </a:extLst>
          </p:cNvPr>
          <p:cNvGrpSpPr/>
          <p:nvPr/>
        </p:nvGrpSpPr>
        <p:grpSpPr>
          <a:xfrm>
            <a:off x="6316175" y="1136714"/>
            <a:ext cx="4814530" cy="2933507"/>
            <a:chOff x="-2347914" y="639763"/>
            <a:chExt cx="1023937" cy="623888"/>
          </a:xfrm>
          <a:solidFill>
            <a:schemeClr val="tx2"/>
          </a:solidFill>
        </p:grpSpPr>
        <p:sp>
          <p:nvSpPr>
            <p:cNvPr id="41" name="Freeform 363">
              <a:extLst>
                <a:ext uri="{FF2B5EF4-FFF2-40B4-BE49-F238E27FC236}">
                  <a16:creationId xmlns:a16="http://schemas.microsoft.com/office/drawing/2014/main" id="{2506673A-EA20-4BA8-BB6D-B16BCC471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19327" y="1089026"/>
              <a:ext cx="180975" cy="166688"/>
            </a:xfrm>
            <a:custGeom>
              <a:avLst/>
              <a:gdLst>
                <a:gd name="T0" fmla="*/ 32 w 50"/>
                <a:gd name="T1" fmla="*/ 6 h 46"/>
                <a:gd name="T2" fmla="*/ 28 w 50"/>
                <a:gd name="T3" fmla="*/ 4 h 46"/>
                <a:gd name="T4" fmla="*/ 23 w 50"/>
                <a:gd name="T5" fmla="*/ 2 h 46"/>
                <a:gd name="T6" fmla="*/ 21 w 50"/>
                <a:gd name="T7" fmla="*/ 0 h 46"/>
                <a:gd name="T8" fmla="*/ 14 w 50"/>
                <a:gd name="T9" fmla="*/ 2 h 46"/>
                <a:gd name="T10" fmla="*/ 11 w 50"/>
                <a:gd name="T11" fmla="*/ 3 h 46"/>
                <a:gd name="T12" fmla="*/ 12 w 50"/>
                <a:gd name="T13" fmla="*/ 9 h 46"/>
                <a:gd name="T14" fmla="*/ 12 w 50"/>
                <a:gd name="T15" fmla="*/ 11 h 46"/>
                <a:gd name="T16" fmla="*/ 11 w 50"/>
                <a:gd name="T17" fmla="*/ 11 h 46"/>
                <a:gd name="T18" fmla="*/ 5 w 50"/>
                <a:gd name="T19" fmla="*/ 10 h 46"/>
                <a:gd name="T20" fmla="*/ 7 w 50"/>
                <a:gd name="T21" fmla="*/ 14 h 46"/>
                <a:gd name="T22" fmla="*/ 9 w 50"/>
                <a:gd name="T23" fmla="*/ 15 h 46"/>
                <a:gd name="T24" fmla="*/ 11 w 50"/>
                <a:gd name="T25" fmla="*/ 15 h 46"/>
                <a:gd name="T26" fmla="*/ 10 w 50"/>
                <a:gd name="T27" fmla="*/ 18 h 46"/>
                <a:gd name="T28" fmla="*/ 5 w 50"/>
                <a:gd name="T29" fmla="*/ 19 h 46"/>
                <a:gd name="T30" fmla="*/ 3 w 50"/>
                <a:gd name="T31" fmla="*/ 20 h 46"/>
                <a:gd name="T32" fmla="*/ 1 w 50"/>
                <a:gd name="T33" fmla="*/ 21 h 46"/>
                <a:gd name="T34" fmla="*/ 3 w 50"/>
                <a:gd name="T35" fmla="*/ 24 h 46"/>
                <a:gd name="T36" fmla="*/ 3 w 50"/>
                <a:gd name="T37" fmla="*/ 25 h 46"/>
                <a:gd name="T38" fmla="*/ 3 w 50"/>
                <a:gd name="T39" fmla="*/ 27 h 46"/>
                <a:gd name="T40" fmla="*/ 4 w 50"/>
                <a:gd name="T41" fmla="*/ 30 h 46"/>
                <a:gd name="T42" fmla="*/ 4 w 50"/>
                <a:gd name="T43" fmla="*/ 31 h 46"/>
                <a:gd name="T44" fmla="*/ 6 w 50"/>
                <a:gd name="T45" fmla="*/ 31 h 46"/>
                <a:gd name="T46" fmla="*/ 9 w 50"/>
                <a:gd name="T47" fmla="*/ 33 h 46"/>
                <a:gd name="T48" fmla="*/ 10 w 50"/>
                <a:gd name="T49" fmla="*/ 33 h 46"/>
                <a:gd name="T50" fmla="*/ 7 w 50"/>
                <a:gd name="T51" fmla="*/ 36 h 46"/>
                <a:gd name="T52" fmla="*/ 3 w 50"/>
                <a:gd name="T53" fmla="*/ 38 h 46"/>
                <a:gd name="T54" fmla="*/ 1 w 50"/>
                <a:gd name="T55" fmla="*/ 39 h 46"/>
                <a:gd name="T56" fmla="*/ 4 w 50"/>
                <a:gd name="T57" fmla="*/ 39 h 46"/>
                <a:gd name="T58" fmla="*/ 7 w 50"/>
                <a:gd name="T59" fmla="*/ 38 h 46"/>
                <a:gd name="T60" fmla="*/ 8 w 50"/>
                <a:gd name="T61" fmla="*/ 37 h 46"/>
                <a:gd name="T62" fmla="*/ 10 w 50"/>
                <a:gd name="T63" fmla="*/ 37 h 46"/>
                <a:gd name="T64" fmla="*/ 11 w 50"/>
                <a:gd name="T65" fmla="*/ 36 h 46"/>
                <a:gd name="T66" fmla="*/ 13 w 50"/>
                <a:gd name="T67" fmla="*/ 36 h 46"/>
                <a:gd name="T68" fmla="*/ 15 w 50"/>
                <a:gd name="T69" fmla="*/ 34 h 46"/>
                <a:gd name="T70" fmla="*/ 15 w 50"/>
                <a:gd name="T71" fmla="*/ 31 h 46"/>
                <a:gd name="T72" fmla="*/ 19 w 50"/>
                <a:gd name="T73" fmla="*/ 29 h 46"/>
                <a:gd name="T74" fmla="*/ 22 w 50"/>
                <a:gd name="T75" fmla="*/ 28 h 46"/>
                <a:gd name="T76" fmla="*/ 21 w 50"/>
                <a:gd name="T77" fmla="*/ 29 h 46"/>
                <a:gd name="T78" fmla="*/ 18 w 50"/>
                <a:gd name="T79" fmla="*/ 31 h 46"/>
                <a:gd name="T80" fmla="*/ 18 w 50"/>
                <a:gd name="T81" fmla="*/ 33 h 46"/>
                <a:gd name="T82" fmla="*/ 20 w 50"/>
                <a:gd name="T83" fmla="*/ 32 h 46"/>
                <a:gd name="T84" fmla="*/ 22 w 50"/>
                <a:gd name="T85" fmla="*/ 32 h 46"/>
                <a:gd name="T86" fmla="*/ 24 w 50"/>
                <a:gd name="T87" fmla="*/ 31 h 46"/>
                <a:gd name="T88" fmla="*/ 25 w 50"/>
                <a:gd name="T89" fmla="*/ 29 h 46"/>
                <a:gd name="T90" fmla="*/ 27 w 50"/>
                <a:gd name="T91" fmla="*/ 30 h 46"/>
                <a:gd name="T92" fmla="*/ 29 w 50"/>
                <a:gd name="T93" fmla="*/ 32 h 46"/>
                <a:gd name="T94" fmla="*/ 34 w 50"/>
                <a:gd name="T95" fmla="*/ 34 h 46"/>
                <a:gd name="T96" fmla="*/ 37 w 50"/>
                <a:gd name="T97" fmla="*/ 36 h 46"/>
                <a:gd name="T98" fmla="*/ 40 w 50"/>
                <a:gd name="T99" fmla="*/ 38 h 46"/>
                <a:gd name="T100" fmla="*/ 41 w 50"/>
                <a:gd name="T101" fmla="*/ 35 h 46"/>
                <a:gd name="T102" fmla="*/ 45 w 50"/>
                <a:gd name="T103" fmla="*/ 41 h 46"/>
                <a:gd name="T104" fmla="*/ 48 w 50"/>
                <a:gd name="T105" fmla="*/ 44 h 46"/>
                <a:gd name="T106" fmla="*/ 50 w 50"/>
                <a:gd name="T107" fmla="*/ 45 h 46"/>
                <a:gd name="T108" fmla="*/ 44 w 50"/>
                <a:gd name="T109" fmla="*/ 37 h 46"/>
                <a:gd name="T110" fmla="*/ 37 w 50"/>
                <a:gd name="T111" fmla="*/ 35 h 46"/>
                <a:gd name="T112" fmla="*/ 34 w 50"/>
                <a:gd name="T113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" h="46">
                  <a:moveTo>
                    <a:pt x="33" y="32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4" y="6"/>
                    <a:pt x="33" y="6"/>
                  </a:cubicBezTo>
                  <a:cubicBezTo>
                    <a:pt x="33" y="6"/>
                    <a:pt x="34" y="5"/>
                    <a:pt x="33" y="5"/>
                  </a:cubicBezTo>
                  <a:cubicBezTo>
                    <a:pt x="33" y="5"/>
                    <a:pt x="33" y="5"/>
                    <a:pt x="32" y="6"/>
                  </a:cubicBezTo>
                  <a:cubicBezTo>
                    <a:pt x="32" y="6"/>
                    <a:pt x="32" y="6"/>
                    <a:pt x="31" y="6"/>
                  </a:cubicBezTo>
                  <a:cubicBezTo>
                    <a:pt x="31" y="6"/>
                    <a:pt x="30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4"/>
                    <a:pt x="28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5"/>
                    <a:pt x="26" y="4"/>
                    <a:pt x="26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4" y="4"/>
                    <a:pt x="26" y="3"/>
                    <a:pt x="25" y="3"/>
                  </a:cubicBezTo>
                  <a:cubicBezTo>
                    <a:pt x="24" y="3"/>
                    <a:pt x="23" y="3"/>
                    <a:pt x="23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3" y="1"/>
                    <a:pt x="22" y="1"/>
                  </a:cubicBezTo>
                  <a:cubicBezTo>
                    <a:pt x="22" y="1"/>
                    <a:pt x="23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1"/>
                    <a:pt x="20" y="1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9" y="0"/>
                    <a:pt x="19" y="0"/>
                    <a:pt x="18" y="1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6" y="1"/>
                    <a:pt x="15" y="1"/>
                    <a:pt x="14" y="2"/>
                  </a:cubicBezTo>
                  <a:cubicBezTo>
                    <a:pt x="13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3"/>
                    <a:pt x="12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9" y="4"/>
                    <a:pt x="10" y="5"/>
                  </a:cubicBezTo>
                  <a:cubicBezTo>
                    <a:pt x="10" y="5"/>
                    <a:pt x="11" y="6"/>
                    <a:pt x="11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9"/>
                    <a:pt x="13" y="10"/>
                  </a:cubicBezTo>
                  <a:cubicBezTo>
                    <a:pt x="13" y="10"/>
                    <a:pt x="12" y="9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2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1" y="11"/>
                    <a:pt x="12" y="12"/>
                    <a:pt x="11" y="11"/>
                  </a:cubicBezTo>
                  <a:cubicBezTo>
                    <a:pt x="10" y="11"/>
                    <a:pt x="10" y="11"/>
                    <a:pt x="10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6" y="9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0"/>
                    <a:pt x="5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4"/>
                    <a:pt x="7" y="14"/>
                  </a:cubicBezTo>
                  <a:cubicBezTo>
                    <a:pt x="7" y="14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1" y="17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11" y="18"/>
                    <a:pt x="11" y="18"/>
                    <a:pt x="10" y="18"/>
                  </a:cubicBezTo>
                  <a:cubicBezTo>
                    <a:pt x="9" y="19"/>
                    <a:pt x="9" y="19"/>
                    <a:pt x="8" y="19"/>
                  </a:cubicBezTo>
                  <a:cubicBezTo>
                    <a:pt x="8" y="18"/>
                    <a:pt x="8" y="18"/>
                    <a:pt x="7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0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1" y="20"/>
                    <a:pt x="1" y="20"/>
                  </a:cubicBezTo>
                  <a:cubicBezTo>
                    <a:pt x="1" y="20"/>
                    <a:pt x="2" y="21"/>
                    <a:pt x="1" y="21"/>
                  </a:cubicBezTo>
                  <a:cubicBezTo>
                    <a:pt x="1" y="21"/>
                    <a:pt x="1" y="21"/>
                    <a:pt x="2" y="21"/>
                  </a:cubicBezTo>
                  <a:cubicBezTo>
                    <a:pt x="2" y="21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4"/>
                  </a:cubicBezTo>
                  <a:cubicBezTo>
                    <a:pt x="1" y="25"/>
                    <a:pt x="1" y="25"/>
                    <a:pt x="2" y="25"/>
                  </a:cubicBezTo>
                  <a:cubicBezTo>
                    <a:pt x="2" y="25"/>
                    <a:pt x="2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2" y="26"/>
                    <a:pt x="3" y="26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4" y="28"/>
                    <a:pt x="4" y="27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9"/>
                    <a:pt x="4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3" y="30"/>
                    <a:pt x="3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4" y="31"/>
                    <a:pt x="4" y="31"/>
                  </a:cubicBezTo>
                  <a:cubicBezTo>
                    <a:pt x="4" y="31"/>
                    <a:pt x="5" y="31"/>
                    <a:pt x="5" y="31"/>
                  </a:cubicBezTo>
                  <a:cubicBezTo>
                    <a:pt x="5" y="31"/>
                    <a:pt x="4" y="30"/>
                    <a:pt x="5" y="30"/>
                  </a:cubicBezTo>
                  <a:cubicBezTo>
                    <a:pt x="5" y="30"/>
                    <a:pt x="5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7" y="33"/>
                    <a:pt x="8" y="34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2"/>
                    <a:pt x="9" y="32"/>
                  </a:cubicBezTo>
                  <a:cubicBezTo>
                    <a:pt x="9" y="32"/>
                    <a:pt x="8" y="33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1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9" y="33"/>
                    <a:pt x="10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8" y="35"/>
                    <a:pt x="8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5"/>
                    <a:pt x="7" y="36"/>
                  </a:cubicBezTo>
                  <a:cubicBezTo>
                    <a:pt x="7" y="36"/>
                    <a:pt x="7" y="36"/>
                    <a:pt x="6" y="36"/>
                  </a:cubicBezTo>
                  <a:cubicBezTo>
                    <a:pt x="6" y="36"/>
                    <a:pt x="6" y="37"/>
                    <a:pt x="6" y="37"/>
                  </a:cubicBezTo>
                  <a:cubicBezTo>
                    <a:pt x="6" y="37"/>
                    <a:pt x="5" y="37"/>
                    <a:pt x="5" y="37"/>
                  </a:cubicBezTo>
                  <a:cubicBezTo>
                    <a:pt x="4" y="37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2" y="37"/>
                    <a:pt x="2" y="38"/>
                  </a:cubicBezTo>
                  <a:cubicBezTo>
                    <a:pt x="1" y="38"/>
                    <a:pt x="2" y="38"/>
                    <a:pt x="2" y="38"/>
                  </a:cubicBezTo>
                  <a:cubicBezTo>
                    <a:pt x="2" y="38"/>
                    <a:pt x="1" y="38"/>
                    <a:pt x="1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40"/>
                    <a:pt x="1" y="39"/>
                  </a:cubicBezTo>
                  <a:cubicBezTo>
                    <a:pt x="1" y="39"/>
                    <a:pt x="1" y="38"/>
                    <a:pt x="1" y="39"/>
                  </a:cubicBezTo>
                  <a:cubicBezTo>
                    <a:pt x="1" y="39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9"/>
                    <a:pt x="3" y="39"/>
                    <a:pt x="3" y="39"/>
                  </a:cubicBezTo>
                  <a:cubicBezTo>
                    <a:pt x="3" y="39"/>
                    <a:pt x="4" y="38"/>
                    <a:pt x="4" y="39"/>
                  </a:cubicBezTo>
                  <a:cubicBezTo>
                    <a:pt x="4" y="39"/>
                    <a:pt x="4" y="40"/>
                    <a:pt x="4" y="40"/>
                  </a:cubicBezTo>
                  <a:cubicBezTo>
                    <a:pt x="4" y="40"/>
                    <a:pt x="5" y="39"/>
                    <a:pt x="5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6" y="39"/>
                    <a:pt x="6" y="39"/>
                  </a:cubicBezTo>
                  <a:cubicBezTo>
                    <a:pt x="7" y="39"/>
                    <a:pt x="7" y="39"/>
                    <a:pt x="7" y="38"/>
                  </a:cubicBezTo>
                  <a:cubicBezTo>
                    <a:pt x="7" y="38"/>
                    <a:pt x="6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7"/>
                    <a:pt x="8" y="37"/>
                  </a:cubicBezTo>
                  <a:cubicBezTo>
                    <a:pt x="8" y="37"/>
                    <a:pt x="9" y="37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7"/>
                    <a:pt x="9" y="37"/>
                  </a:cubicBezTo>
                  <a:cubicBezTo>
                    <a:pt x="10" y="37"/>
                    <a:pt x="9" y="37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2" y="36"/>
                    <a:pt x="11" y="36"/>
                  </a:cubicBezTo>
                  <a:cubicBezTo>
                    <a:pt x="11" y="36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3" y="35"/>
                    <a:pt x="13" y="35"/>
                  </a:cubicBezTo>
                  <a:cubicBezTo>
                    <a:pt x="13" y="35"/>
                    <a:pt x="13" y="36"/>
                    <a:pt x="13" y="36"/>
                  </a:cubicBezTo>
                  <a:cubicBezTo>
                    <a:pt x="14" y="35"/>
                    <a:pt x="13" y="35"/>
                    <a:pt x="13" y="35"/>
                  </a:cubicBezTo>
                  <a:cubicBezTo>
                    <a:pt x="13" y="35"/>
                    <a:pt x="14" y="35"/>
                    <a:pt x="14" y="35"/>
                  </a:cubicBezTo>
                  <a:cubicBezTo>
                    <a:pt x="14" y="35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6" y="34"/>
                  </a:cubicBezTo>
                  <a:cubicBezTo>
                    <a:pt x="16" y="34"/>
                    <a:pt x="16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5" y="32"/>
                    <a:pt x="15" y="32"/>
                    <a:pt x="15" y="31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20" y="28"/>
                  </a:cubicBezTo>
                  <a:cubicBezTo>
                    <a:pt x="20" y="28"/>
                    <a:pt x="20" y="28"/>
                    <a:pt x="21" y="28"/>
                  </a:cubicBezTo>
                  <a:cubicBezTo>
                    <a:pt x="21" y="28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2" y="27"/>
                    <a:pt x="22" y="28"/>
                  </a:cubicBezTo>
                  <a:cubicBezTo>
                    <a:pt x="23" y="28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3" y="29"/>
                    <a:pt x="23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29"/>
                    <a:pt x="20" y="29"/>
                  </a:cubicBezTo>
                  <a:cubicBezTo>
                    <a:pt x="20" y="29"/>
                    <a:pt x="19" y="29"/>
                    <a:pt x="19" y="29"/>
                  </a:cubicBezTo>
                  <a:cubicBezTo>
                    <a:pt x="19" y="29"/>
                    <a:pt x="20" y="30"/>
                    <a:pt x="19" y="30"/>
                  </a:cubicBezTo>
                  <a:cubicBezTo>
                    <a:pt x="19" y="30"/>
                    <a:pt x="19" y="30"/>
                    <a:pt x="18" y="31"/>
                  </a:cubicBezTo>
                  <a:cubicBezTo>
                    <a:pt x="18" y="32"/>
                    <a:pt x="19" y="32"/>
                    <a:pt x="19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2"/>
                    <a:pt x="19" y="32"/>
                    <a:pt x="19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20" y="33"/>
                    <a:pt x="20" y="33"/>
                  </a:cubicBezTo>
                  <a:cubicBezTo>
                    <a:pt x="20" y="33"/>
                    <a:pt x="20" y="32"/>
                    <a:pt x="20" y="32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0" y="32"/>
                    <a:pt x="21" y="33"/>
                    <a:pt x="21" y="33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3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5" y="31"/>
                    <a:pt x="24" y="31"/>
                  </a:cubicBezTo>
                  <a:cubicBezTo>
                    <a:pt x="24" y="30"/>
                    <a:pt x="23" y="30"/>
                    <a:pt x="23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4" y="30"/>
                    <a:pt x="25" y="30"/>
                  </a:cubicBezTo>
                  <a:cubicBezTo>
                    <a:pt x="25" y="30"/>
                    <a:pt x="25" y="29"/>
                    <a:pt x="25" y="29"/>
                  </a:cubicBezTo>
                  <a:cubicBezTo>
                    <a:pt x="25" y="29"/>
                    <a:pt x="25" y="30"/>
                    <a:pt x="26" y="30"/>
                  </a:cubicBezTo>
                  <a:cubicBezTo>
                    <a:pt x="26" y="30"/>
                    <a:pt x="26" y="29"/>
                    <a:pt x="27" y="29"/>
                  </a:cubicBezTo>
                  <a:cubicBezTo>
                    <a:pt x="27" y="29"/>
                    <a:pt x="26" y="30"/>
                    <a:pt x="26" y="30"/>
                  </a:cubicBezTo>
                  <a:cubicBezTo>
                    <a:pt x="26" y="30"/>
                    <a:pt x="28" y="29"/>
                    <a:pt x="28" y="30"/>
                  </a:cubicBezTo>
                  <a:cubicBezTo>
                    <a:pt x="28" y="30"/>
                    <a:pt x="27" y="30"/>
                    <a:pt x="27" y="30"/>
                  </a:cubicBezTo>
                  <a:cubicBezTo>
                    <a:pt x="27" y="30"/>
                    <a:pt x="26" y="30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1"/>
                    <a:pt x="28" y="32"/>
                    <a:pt x="28" y="32"/>
                  </a:cubicBezTo>
                  <a:cubicBezTo>
                    <a:pt x="28" y="32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1" y="32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2" y="33"/>
                    <a:pt x="33" y="33"/>
                  </a:cubicBezTo>
                  <a:cubicBezTo>
                    <a:pt x="33" y="33"/>
                    <a:pt x="33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6" y="35"/>
                  </a:cubicBezTo>
                  <a:cubicBezTo>
                    <a:pt x="36" y="36"/>
                    <a:pt x="36" y="35"/>
                    <a:pt x="36" y="35"/>
                  </a:cubicBezTo>
                  <a:cubicBezTo>
                    <a:pt x="36" y="35"/>
                    <a:pt x="36" y="36"/>
                    <a:pt x="37" y="36"/>
                  </a:cubicBezTo>
                  <a:cubicBezTo>
                    <a:pt x="37" y="36"/>
                    <a:pt x="37" y="36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2" y="38"/>
                    <a:pt x="41" y="38"/>
                    <a:pt x="41" y="38"/>
                  </a:cubicBezTo>
                  <a:cubicBezTo>
                    <a:pt x="41" y="37"/>
                    <a:pt x="41" y="37"/>
                    <a:pt x="41" y="36"/>
                  </a:cubicBezTo>
                  <a:cubicBezTo>
                    <a:pt x="41" y="36"/>
                    <a:pt x="41" y="35"/>
                    <a:pt x="41" y="35"/>
                  </a:cubicBezTo>
                  <a:cubicBezTo>
                    <a:pt x="41" y="35"/>
                    <a:pt x="41" y="36"/>
                    <a:pt x="41" y="36"/>
                  </a:cubicBezTo>
                  <a:cubicBezTo>
                    <a:pt x="41" y="36"/>
                    <a:pt x="42" y="38"/>
                    <a:pt x="43" y="38"/>
                  </a:cubicBezTo>
                  <a:cubicBezTo>
                    <a:pt x="43" y="39"/>
                    <a:pt x="44" y="40"/>
                    <a:pt x="44" y="40"/>
                  </a:cubicBezTo>
                  <a:cubicBezTo>
                    <a:pt x="44" y="40"/>
                    <a:pt x="44" y="41"/>
                    <a:pt x="44" y="41"/>
                  </a:cubicBezTo>
                  <a:cubicBezTo>
                    <a:pt x="44" y="41"/>
                    <a:pt x="44" y="41"/>
                    <a:pt x="45" y="41"/>
                  </a:cubicBezTo>
                  <a:cubicBezTo>
                    <a:pt x="45" y="41"/>
                    <a:pt x="46" y="41"/>
                    <a:pt x="46" y="41"/>
                  </a:cubicBezTo>
                  <a:cubicBezTo>
                    <a:pt x="46" y="41"/>
                    <a:pt x="46" y="42"/>
                    <a:pt x="46" y="42"/>
                  </a:cubicBezTo>
                  <a:cubicBezTo>
                    <a:pt x="47" y="43"/>
                    <a:pt x="47" y="44"/>
                    <a:pt x="47" y="44"/>
                  </a:cubicBezTo>
                  <a:cubicBezTo>
                    <a:pt x="47" y="44"/>
                    <a:pt x="46" y="44"/>
                    <a:pt x="46" y="44"/>
                  </a:cubicBezTo>
                  <a:cubicBezTo>
                    <a:pt x="47" y="44"/>
                    <a:pt x="47" y="44"/>
                    <a:pt x="48" y="44"/>
                  </a:cubicBezTo>
                  <a:cubicBezTo>
                    <a:pt x="48" y="44"/>
                    <a:pt x="48" y="45"/>
                    <a:pt x="48" y="45"/>
                  </a:cubicBezTo>
                  <a:cubicBezTo>
                    <a:pt x="48" y="45"/>
                    <a:pt x="48" y="46"/>
                    <a:pt x="48" y="4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6"/>
                    <a:pt x="49" y="45"/>
                    <a:pt x="50" y="45"/>
                  </a:cubicBezTo>
                  <a:cubicBezTo>
                    <a:pt x="50" y="45"/>
                    <a:pt x="49" y="44"/>
                    <a:pt x="49" y="43"/>
                  </a:cubicBezTo>
                  <a:cubicBezTo>
                    <a:pt x="48" y="43"/>
                    <a:pt x="48" y="43"/>
                    <a:pt x="48" y="42"/>
                  </a:cubicBezTo>
                  <a:cubicBezTo>
                    <a:pt x="48" y="42"/>
                    <a:pt x="48" y="41"/>
                    <a:pt x="46" y="41"/>
                  </a:cubicBezTo>
                  <a:cubicBezTo>
                    <a:pt x="45" y="41"/>
                    <a:pt x="45" y="40"/>
                    <a:pt x="45" y="39"/>
                  </a:cubicBezTo>
                  <a:cubicBezTo>
                    <a:pt x="45" y="38"/>
                    <a:pt x="44" y="38"/>
                    <a:pt x="44" y="37"/>
                  </a:cubicBezTo>
                  <a:cubicBezTo>
                    <a:pt x="43" y="37"/>
                    <a:pt x="43" y="36"/>
                    <a:pt x="42" y="36"/>
                  </a:cubicBezTo>
                  <a:cubicBezTo>
                    <a:pt x="42" y="35"/>
                    <a:pt x="41" y="34"/>
                    <a:pt x="41" y="34"/>
                  </a:cubicBezTo>
                  <a:cubicBezTo>
                    <a:pt x="40" y="34"/>
                    <a:pt x="40" y="34"/>
                    <a:pt x="39" y="35"/>
                  </a:cubicBezTo>
                  <a:cubicBezTo>
                    <a:pt x="39" y="36"/>
                    <a:pt x="39" y="37"/>
                    <a:pt x="39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4"/>
                    <a:pt x="37" y="34"/>
                  </a:cubicBezTo>
                  <a:cubicBezTo>
                    <a:pt x="37" y="33"/>
                    <a:pt x="37" y="34"/>
                    <a:pt x="37" y="33"/>
                  </a:cubicBezTo>
                  <a:cubicBezTo>
                    <a:pt x="37" y="33"/>
                    <a:pt x="36" y="33"/>
                    <a:pt x="36" y="33"/>
                  </a:cubicBezTo>
                  <a:cubicBezTo>
                    <a:pt x="36" y="33"/>
                    <a:pt x="35" y="33"/>
                    <a:pt x="35" y="33"/>
                  </a:cubicBezTo>
                  <a:cubicBezTo>
                    <a:pt x="35" y="33"/>
                    <a:pt x="35" y="33"/>
                    <a:pt x="34" y="33"/>
                  </a:cubicBezTo>
                  <a:cubicBezTo>
                    <a:pt x="34" y="33"/>
                    <a:pt x="34" y="32"/>
                    <a:pt x="33" y="3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64">
              <a:extLst>
                <a:ext uri="{FF2B5EF4-FFF2-40B4-BE49-F238E27FC236}">
                  <a16:creationId xmlns:a16="http://schemas.microsoft.com/office/drawing/2014/main" id="{80544F2D-060A-4DF0-99F0-17A74AC92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4864" y="1238251"/>
              <a:ext cx="11113" cy="11113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3 h 3"/>
                <a:gd name="T4" fmla="*/ 2 w 3"/>
                <a:gd name="T5" fmla="*/ 2 h 3"/>
                <a:gd name="T6" fmla="*/ 1 w 3"/>
                <a:gd name="T7" fmla="*/ 1 h 3"/>
                <a:gd name="T8" fmla="*/ 0 w 3"/>
                <a:gd name="T9" fmla="*/ 1 h 3"/>
                <a:gd name="T10" fmla="*/ 1 w 3"/>
                <a:gd name="T11" fmla="*/ 0 h 3"/>
                <a:gd name="T12" fmla="*/ 2 w 3"/>
                <a:gd name="T13" fmla="*/ 0 h 3"/>
                <a:gd name="T14" fmla="*/ 2 w 3"/>
                <a:gd name="T15" fmla="*/ 0 h 3"/>
                <a:gd name="T16" fmla="*/ 2 w 3"/>
                <a:gd name="T17" fmla="*/ 1 h 3"/>
                <a:gd name="T18" fmla="*/ 3 w 3"/>
                <a:gd name="T1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3" y="2"/>
                    <a:pt x="3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65">
              <a:extLst>
                <a:ext uri="{FF2B5EF4-FFF2-40B4-BE49-F238E27FC236}">
                  <a16:creationId xmlns:a16="http://schemas.microsoft.com/office/drawing/2014/main" id="{75D7A74E-7AED-406E-B98E-1E3A130FB8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1238251"/>
              <a:ext cx="7938" cy="11113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  <a:gd name="T4" fmla="*/ 0 w 2"/>
                <a:gd name="T5" fmla="*/ 1 h 3"/>
                <a:gd name="T6" fmla="*/ 0 w 2"/>
                <a:gd name="T7" fmla="*/ 1 h 3"/>
                <a:gd name="T8" fmla="*/ 0 w 2"/>
                <a:gd name="T9" fmla="*/ 1 h 3"/>
                <a:gd name="T10" fmla="*/ 1 w 2"/>
                <a:gd name="T11" fmla="*/ 0 h 3"/>
                <a:gd name="T12" fmla="*/ 2 w 2"/>
                <a:gd name="T13" fmla="*/ 1 h 3"/>
                <a:gd name="T14" fmla="*/ 1 w 2"/>
                <a:gd name="T15" fmla="*/ 1 h 3"/>
                <a:gd name="T16" fmla="*/ 1 w 2"/>
                <a:gd name="T17" fmla="*/ 0 h 3"/>
                <a:gd name="T18" fmla="*/ 1 w 2"/>
                <a:gd name="T19" fmla="*/ 1 h 3"/>
                <a:gd name="T20" fmla="*/ 0 w 2"/>
                <a:gd name="T21" fmla="*/ 1 h 3"/>
                <a:gd name="T22" fmla="*/ 1 w 2"/>
                <a:gd name="T23" fmla="*/ 1 h 3"/>
                <a:gd name="T24" fmla="*/ 0 w 2"/>
                <a:gd name="T25" fmla="*/ 1 h 3"/>
                <a:gd name="T26" fmla="*/ 0 w 2"/>
                <a:gd name="T2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0" y="2"/>
                    <a:pt x="0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0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66">
              <a:extLst>
                <a:ext uri="{FF2B5EF4-FFF2-40B4-BE49-F238E27FC236}">
                  <a16:creationId xmlns:a16="http://schemas.microsoft.com/office/drawing/2014/main" id="{5A215DFB-4D27-469E-8FF9-E347A25BD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1241426"/>
              <a:ext cx="7938" cy="3175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67">
              <a:extLst>
                <a:ext uri="{FF2B5EF4-FFF2-40B4-BE49-F238E27FC236}">
                  <a16:creationId xmlns:a16="http://schemas.microsoft.com/office/drawing/2014/main" id="{4683C2D8-6569-456C-82D4-80CD100D6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9" y="1244601"/>
              <a:ext cx="9525" cy="19050"/>
            </a:xfrm>
            <a:custGeom>
              <a:avLst/>
              <a:gdLst>
                <a:gd name="T0" fmla="*/ 0 w 3"/>
                <a:gd name="T1" fmla="*/ 1 h 5"/>
                <a:gd name="T2" fmla="*/ 0 w 3"/>
                <a:gd name="T3" fmla="*/ 2 h 5"/>
                <a:gd name="T4" fmla="*/ 0 w 3"/>
                <a:gd name="T5" fmla="*/ 2 h 5"/>
                <a:gd name="T6" fmla="*/ 1 w 3"/>
                <a:gd name="T7" fmla="*/ 3 h 5"/>
                <a:gd name="T8" fmla="*/ 1 w 3"/>
                <a:gd name="T9" fmla="*/ 3 h 5"/>
                <a:gd name="T10" fmla="*/ 0 w 3"/>
                <a:gd name="T11" fmla="*/ 3 h 5"/>
                <a:gd name="T12" fmla="*/ 1 w 3"/>
                <a:gd name="T13" fmla="*/ 4 h 5"/>
                <a:gd name="T14" fmla="*/ 2 w 3"/>
                <a:gd name="T15" fmla="*/ 4 h 5"/>
                <a:gd name="T16" fmla="*/ 1 w 3"/>
                <a:gd name="T17" fmla="*/ 4 h 5"/>
                <a:gd name="T18" fmla="*/ 1 w 3"/>
                <a:gd name="T19" fmla="*/ 3 h 5"/>
                <a:gd name="T20" fmla="*/ 2 w 3"/>
                <a:gd name="T21" fmla="*/ 4 h 5"/>
                <a:gd name="T22" fmla="*/ 3 w 3"/>
                <a:gd name="T23" fmla="*/ 4 h 5"/>
                <a:gd name="T24" fmla="*/ 3 w 3"/>
                <a:gd name="T25" fmla="*/ 4 h 5"/>
                <a:gd name="T26" fmla="*/ 3 w 3"/>
                <a:gd name="T27" fmla="*/ 3 h 5"/>
                <a:gd name="T28" fmla="*/ 2 w 3"/>
                <a:gd name="T29" fmla="*/ 3 h 5"/>
                <a:gd name="T30" fmla="*/ 3 w 3"/>
                <a:gd name="T31" fmla="*/ 2 h 5"/>
                <a:gd name="T32" fmla="*/ 2 w 3"/>
                <a:gd name="T33" fmla="*/ 2 h 5"/>
                <a:gd name="T34" fmla="*/ 2 w 3"/>
                <a:gd name="T35" fmla="*/ 2 h 5"/>
                <a:gd name="T36" fmla="*/ 2 w 3"/>
                <a:gd name="T37" fmla="*/ 2 h 5"/>
                <a:gd name="T38" fmla="*/ 1 w 3"/>
                <a:gd name="T39" fmla="*/ 2 h 5"/>
                <a:gd name="T40" fmla="*/ 1 w 3"/>
                <a:gd name="T41" fmla="*/ 1 h 5"/>
                <a:gd name="T42" fmla="*/ 1 w 3"/>
                <a:gd name="T43" fmla="*/ 1 h 5"/>
                <a:gd name="T44" fmla="*/ 0 w 3"/>
                <a:gd name="T4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" h="5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0" y="3"/>
                    <a:pt x="1" y="4"/>
                  </a:cubicBezTo>
                  <a:cubicBezTo>
                    <a:pt x="1" y="4"/>
                    <a:pt x="1" y="5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2" y="4"/>
                    <a:pt x="2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68">
              <a:extLst>
                <a:ext uri="{FF2B5EF4-FFF2-40B4-BE49-F238E27FC236}">
                  <a16:creationId xmlns:a16="http://schemas.microsoft.com/office/drawing/2014/main" id="{F12A659D-2415-481E-8265-2855C654F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9" y="1241426"/>
              <a:ext cx="6350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2 w 2"/>
                <a:gd name="T5" fmla="*/ 1 h 2"/>
                <a:gd name="T6" fmla="*/ 2 w 2"/>
                <a:gd name="T7" fmla="*/ 2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0" y="1"/>
                    <a:pt x="1" y="1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9">
              <a:extLst>
                <a:ext uri="{FF2B5EF4-FFF2-40B4-BE49-F238E27FC236}">
                  <a16:creationId xmlns:a16="http://schemas.microsoft.com/office/drawing/2014/main" id="{9B85AB36-1D62-4457-B242-60246F11B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9464" y="1249363"/>
              <a:ext cx="4763" cy="9525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3 h 3"/>
                <a:gd name="T6" fmla="*/ 1 w 1"/>
                <a:gd name="T7" fmla="*/ 2 h 3"/>
                <a:gd name="T8" fmla="*/ 1 w 1"/>
                <a:gd name="T9" fmla="*/ 1 h 3"/>
                <a:gd name="T10" fmla="*/ 0 w 1"/>
                <a:gd name="T11" fmla="*/ 0 h 3"/>
                <a:gd name="T12" fmla="*/ 0 w 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0">
              <a:extLst>
                <a:ext uri="{FF2B5EF4-FFF2-40B4-BE49-F238E27FC236}">
                  <a16:creationId xmlns:a16="http://schemas.microsoft.com/office/drawing/2014/main" id="{A7A32C35-8F9D-410A-9928-933744834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1527" y="125571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71">
              <a:extLst>
                <a:ext uri="{FF2B5EF4-FFF2-40B4-BE49-F238E27FC236}">
                  <a16:creationId xmlns:a16="http://schemas.microsoft.com/office/drawing/2014/main" id="{7280AE50-2FBF-427B-A8DF-10EA7AC8F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8039" y="1227138"/>
              <a:ext cx="11113" cy="6350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2 w 3"/>
                <a:gd name="T5" fmla="*/ 2 h 2"/>
                <a:gd name="T6" fmla="*/ 2 w 3"/>
                <a:gd name="T7" fmla="*/ 2 h 2"/>
                <a:gd name="T8" fmla="*/ 3 w 3"/>
                <a:gd name="T9" fmla="*/ 2 h 2"/>
                <a:gd name="T10" fmla="*/ 2 w 3"/>
                <a:gd name="T11" fmla="*/ 1 h 2"/>
                <a:gd name="T12" fmla="*/ 2 w 3"/>
                <a:gd name="T13" fmla="*/ 0 h 2"/>
                <a:gd name="T14" fmla="*/ 1 w 3"/>
                <a:gd name="T15" fmla="*/ 1 h 2"/>
                <a:gd name="T16" fmla="*/ 0 w 3"/>
                <a:gd name="T17" fmla="*/ 1 h 2"/>
                <a:gd name="T18" fmla="*/ 1 w 3"/>
                <a:gd name="T1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72">
              <a:extLst>
                <a:ext uri="{FF2B5EF4-FFF2-40B4-BE49-F238E27FC236}">
                  <a16:creationId xmlns:a16="http://schemas.microsoft.com/office/drawing/2014/main" id="{42822A8C-9C52-46AE-8916-AD022FFF5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6927" y="1227138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3 h 3"/>
                <a:gd name="T4" fmla="*/ 1 w 2"/>
                <a:gd name="T5" fmla="*/ 3 h 3"/>
                <a:gd name="T6" fmla="*/ 1 w 2"/>
                <a:gd name="T7" fmla="*/ 3 h 3"/>
                <a:gd name="T8" fmla="*/ 1 w 2"/>
                <a:gd name="T9" fmla="*/ 2 h 3"/>
                <a:gd name="T10" fmla="*/ 1 w 2"/>
                <a:gd name="T11" fmla="*/ 2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73">
              <a:extLst>
                <a:ext uri="{FF2B5EF4-FFF2-40B4-BE49-F238E27FC236}">
                  <a16:creationId xmlns:a16="http://schemas.microsoft.com/office/drawing/2014/main" id="{5EEC45F5-0B04-4E00-8AA3-B2E78C226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6464" y="1219201"/>
              <a:ext cx="19050" cy="11113"/>
            </a:xfrm>
            <a:custGeom>
              <a:avLst/>
              <a:gdLst>
                <a:gd name="T0" fmla="*/ 1 w 5"/>
                <a:gd name="T1" fmla="*/ 2 h 3"/>
                <a:gd name="T2" fmla="*/ 0 w 5"/>
                <a:gd name="T3" fmla="*/ 2 h 3"/>
                <a:gd name="T4" fmla="*/ 1 w 5"/>
                <a:gd name="T5" fmla="*/ 2 h 3"/>
                <a:gd name="T6" fmla="*/ 1 w 5"/>
                <a:gd name="T7" fmla="*/ 2 h 3"/>
                <a:gd name="T8" fmla="*/ 0 w 5"/>
                <a:gd name="T9" fmla="*/ 1 h 3"/>
                <a:gd name="T10" fmla="*/ 0 w 5"/>
                <a:gd name="T11" fmla="*/ 1 h 3"/>
                <a:gd name="T12" fmla="*/ 1 w 5"/>
                <a:gd name="T13" fmla="*/ 1 h 3"/>
                <a:gd name="T14" fmla="*/ 2 w 5"/>
                <a:gd name="T15" fmla="*/ 1 h 3"/>
                <a:gd name="T16" fmla="*/ 2 w 5"/>
                <a:gd name="T17" fmla="*/ 1 h 3"/>
                <a:gd name="T18" fmla="*/ 2 w 5"/>
                <a:gd name="T19" fmla="*/ 1 h 3"/>
                <a:gd name="T20" fmla="*/ 2 w 5"/>
                <a:gd name="T21" fmla="*/ 0 h 3"/>
                <a:gd name="T22" fmla="*/ 3 w 5"/>
                <a:gd name="T23" fmla="*/ 0 h 3"/>
                <a:gd name="T24" fmla="*/ 3 w 5"/>
                <a:gd name="T25" fmla="*/ 0 h 3"/>
                <a:gd name="T26" fmla="*/ 4 w 5"/>
                <a:gd name="T27" fmla="*/ 0 h 3"/>
                <a:gd name="T28" fmla="*/ 4 w 5"/>
                <a:gd name="T29" fmla="*/ 1 h 3"/>
                <a:gd name="T30" fmla="*/ 5 w 5"/>
                <a:gd name="T31" fmla="*/ 1 h 3"/>
                <a:gd name="T32" fmla="*/ 4 w 5"/>
                <a:gd name="T33" fmla="*/ 1 h 3"/>
                <a:gd name="T34" fmla="*/ 4 w 5"/>
                <a:gd name="T35" fmla="*/ 2 h 3"/>
                <a:gd name="T36" fmla="*/ 4 w 5"/>
                <a:gd name="T37" fmla="*/ 2 h 3"/>
                <a:gd name="T38" fmla="*/ 3 w 5"/>
                <a:gd name="T39" fmla="*/ 2 h 3"/>
                <a:gd name="T40" fmla="*/ 3 w 5"/>
                <a:gd name="T41" fmla="*/ 2 h 3"/>
                <a:gd name="T42" fmla="*/ 2 w 5"/>
                <a:gd name="T43" fmla="*/ 3 h 3"/>
                <a:gd name="T44" fmla="*/ 2 w 5"/>
                <a:gd name="T45" fmla="*/ 2 h 3"/>
                <a:gd name="T46" fmla="*/ 2 w 5"/>
                <a:gd name="T47" fmla="*/ 3 h 3"/>
                <a:gd name="T48" fmla="*/ 1 w 5"/>
                <a:gd name="T49" fmla="*/ 3 h 3"/>
                <a:gd name="T50" fmla="*/ 1 w 5"/>
                <a:gd name="T51" fmla="*/ 2 h 3"/>
                <a:gd name="T52" fmla="*/ 1 w 5"/>
                <a:gd name="T5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1" y="2"/>
                    <a:pt x="1" y="3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74">
              <a:extLst>
                <a:ext uri="{FF2B5EF4-FFF2-40B4-BE49-F238E27FC236}">
                  <a16:creationId xmlns:a16="http://schemas.microsoft.com/office/drawing/2014/main" id="{D7A9096E-7D54-4AFC-9324-2763759D4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9639" y="1230313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75">
              <a:extLst>
                <a:ext uri="{FF2B5EF4-FFF2-40B4-BE49-F238E27FC236}">
                  <a16:creationId xmlns:a16="http://schemas.microsoft.com/office/drawing/2014/main" id="{90E8995A-74D3-4CA9-9EC6-99878698A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87577" y="1233488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1 h 2"/>
                <a:gd name="T4" fmla="*/ 0 w 1"/>
                <a:gd name="T5" fmla="*/ 1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6">
              <a:extLst>
                <a:ext uri="{FF2B5EF4-FFF2-40B4-BE49-F238E27FC236}">
                  <a16:creationId xmlns:a16="http://schemas.microsoft.com/office/drawing/2014/main" id="{4385EFC4-6F49-4C5F-99F0-8A1C97942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65352" y="1216026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1 h 1"/>
                <a:gd name="T8" fmla="*/ 1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2" y="0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77">
              <a:extLst>
                <a:ext uri="{FF2B5EF4-FFF2-40B4-BE49-F238E27FC236}">
                  <a16:creationId xmlns:a16="http://schemas.microsoft.com/office/drawing/2014/main" id="{292679A4-5832-4C2F-ACC3-D8CFB68EB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4" y="1227138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0 w 2"/>
                <a:gd name="T7" fmla="*/ 1 h 2"/>
                <a:gd name="T8" fmla="*/ 1 w 2"/>
                <a:gd name="T9" fmla="*/ 2 h 2"/>
                <a:gd name="T10" fmla="*/ 1 w 2"/>
                <a:gd name="T11" fmla="*/ 1 h 2"/>
                <a:gd name="T12" fmla="*/ 1 w 2"/>
                <a:gd name="T13" fmla="*/ 1 h 2"/>
                <a:gd name="T14" fmla="*/ 1 w 2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78">
              <a:extLst>
                <a:ext uri="{FF2B5EF4-FFF2-40B4-BE49-F238E27FC236}">
                  <a16:creationId xmlns:a16="http://schemas.microsoft.com/office/drawing/2014/main" id="{4E7A3EAC-A135-498E-834E-071C498DD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8377" y="1230313"/>
              <a:ext cx="11113" cy="3175"/>
            </a:xfrm>
            <a:custGeom>
              <a:avLst/>
              <a:gdLst>
                <a:gd name="T0" fmla="*/ 3 w 3"/>
                <a:gd name="T1" fmla="*/ 0 h 1"/>
                <a:gd name="T2" fmla="*/ 2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1 w 3"/>
                <a:gd name="T9" fmla="*/ 0 h 1"/>
                <a:gd name="T10" fmla="*/ 2 w 3"/>
                <a:gd name="T11" fmla="*/ 1 h 1"/>
                <a:gd name="T12" fmla="*/ 2 w 3"/>
                <a:gd name="T13" fmla="*/ 1 h 1"/>
                <a:gd name="T14" fmla="*/ 3 w 3"/>
                <a:gd name="T15" fmla="*/ 0 h 1"/>
                <a:gd name="T16" fmla="*/ 3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79">
              <a:extLst>
                <a:ext uri="{FF2B5EF4-FFF2-40B4-BE49-F238E27FC236}">
                  <a16:creationId xmlns:a16="http://schemas.microsoft.com/office/drawing/2014/main" id="{E7D2A402-51CA-4FE8-8BB1-7CB693C9E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1552" y="1230313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80">
              <a:extLst>
                <a:ext uri="{FF2B5EF4-FFF2-40B4-BE49-F238E27FC236}">
                  <a16:creationId xmlns:a16="http://schemas.microsoft.com/office/drawing/2014/main" id="{6EFC0243-2122-4532-A149-6C2800FD1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7" y="1233488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81">
              <a:extLst>
                <a:ext uri="{FF2B5EF4-FFF2-40B4-BE49-F238E27FC236}">
                  <a16:creationId xmlns:a16="http://schemas.microsoft.com/office/drawing/2014/main" id="{D99DCE16-6326-467F-8FA6-789A3D332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9489" y="1233488"/>
              <a:ext cx="4763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82">
              <a:extLst>
                <a:ext uri="{FF2B5EF4-FFF2-40B4-BE49-F238E27FC236}">
                  <a16:creationId xmlns:a16="http://schemas.microsoft.com/office/drawing/2014/main" id="{46031CBE-569F-4A6D-99E6-1384CEB86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60602" y="1230313"/>
              <a:ext cx="11113" cy="7938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2 h 2"/>
                <a:gd name="T4" fmla="*/ 2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1 w 3"/>
                <a:gd name="T11" fmla="*/ 2 h 2"/>
                <a:gd name="T12" fmla="*/ 1 w 3"/>
                <a:gd name="T13" fmla="*/ 2 h 2"/>
                <a:gd name="T14" fmla="*/ 1 w 3"/>
                <a:gd name="T15" fmla="*/ 2 h 2"/>
                <a:gd name="T16" fmla="*/ 2 w 3"/>
                <a:gd name="T17" fmla="*/ 2 h 2"/>
                <a:gd name="T18" fmla="*/ 2 w 3"/>
                <a:gd name="T19" fmla="*/ 1 h 2"/>
                <a:gd name="T20" fmla="*/ 2 w 3"/>
                <a:gd name="T21" fmla="*/ 1 h 2"/>
                <a:gd name="T22" fmla="*/ 2 w 3"/>
                <a:gd name="T23" fmla="*/ 1 h 2"/>
                <a:gd name="T24" fmla="*/ 3 w 3"/>
                <a:gd name="T25" fmla="*/ 1 h 2"/>
                <a:gd name="T26" fmla="*/ 3 w 3"/>
                <a:gd name="T27" fmla="*/ 1 h 2"/>
                <a:gd name="T28" fmla="*/ 3 w 3"/>
                <a:gd name="T2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2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83">
              <a:extLst>
                <a:ext uri="{FF2B5EF4-FFF2-40B4-BE49-F238E27FC236}">
                  <a16:creationId xmlns:a16="http://schemas.microsoft.com/office/drawing/2014/main" id="{EEF95C67-28C1-46E4-8D97-719479FE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70127" y="1233488"/>
              <a:ext cx="14288" cy="4763"/>
            </a:xfrm>
            <a:custGeom>
              <a:avLst/>
              <a:gdLst>
                <a:gd name="T0" fmla="*/ 3 w 4"/>
                <a:gd name="T1" fmla="*/ 0 h 1"/>
                <a:gd name="T2" fmla="*/ 3 w 4"/>
                <a:gd name="T3" fmla="*/ 1 h 1"/>
                <a:gd name="T4" fmla="*/ 2 w 4"/>
                <a:gd name="T5" fmla="*/ 1 h 1"/>
                <a:gd name="T6" fmla="*/ 1 w 4"/>
                <a:gd name="T7" fmla="*/ 1 h 1"/>
                <a:gd name="T8" fmla="*/ 1 w 4"/>
                <a:gd name="T9" fmla="*/ 1 h 1"/>
                <a:gd name="T10" fmla="*/ 2 w 4"/>
                <a:gd name="T11" fmla="*/ 1 h 1"/>
                <a:gd name="T12" fmla="*/ 3 w 4"/>
                <a:gd name="T13" fmla="*/ 0 h 1"/>
                <a:gd name="T14" fmla="*/ 3 w 4"/>
                <a:gd name="T15" fmla="*/ 0 h 1"/>
                <a:gd name="T16" fmla="*/ 3 w 4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3" y="0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3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84">
              <a:extLst>
                <a:ext uri="{FF2B5EF4-FFF2-40B4-BE49-F238E27FC236}">
                  <a16:creationId xmlns:a16="http://schemas.microsoft.com/office/drawing/2014/main" id="{23AC74F3-CDE0-4CF5-AFD0-2C24705D9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74889" y="1238251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85">
              <a:extLst>
                <a:ext uri="{FF2B5EF4-FFF2-40B4-BE49-F238E27FC236}">
                  <a16:creationId xmlns:a16="http://schemas.microsoft.com/office/drawing/2014/main" id="{32B71EC9-7FAC-4D26-B89B-5CFF52D30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1239" y="1238251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86">
              <a:extLst>
                <a:ext uri="{FF2B5EF4-FFF2-40B4-BE49-F238E27FC236}">
                  <a16:creationId xmlns:a16="http://schemas.microsoft.com/office/drawing/2014/main" id="{A524D55B-E5EA-447D-A317-CB9A7B510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92352" y="1233488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87">
              <a:extLst>
                <a:ext uri="{FF2B5EF4-FFF2-40B4-BE49-F238E27FC236}">
                  <a16:creationId xmlns:a16="http://schemas.microsoft.com/office/drawing/2014/main" id="{41852144-94CD-435E-AD46-267E2B41E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0289" y="1233488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0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88">
              <a:extLst>
                <a:ext uri="{FF2B5EF4-FFF2-40B4-BE49-F238E27FC236}">
                  <a16:creationId xmlns:a16="http://schemas.microsoft.com/office/drawing/2014/main" id="{B960A3C1-A46A-4B0C-A6F9-2B160E9BE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6639" y="1227138"/>
              <a:ext cx="11113" cy="3175"/>
            </a:xfrm>
            <a:custGeom>
              <a:avLst/>
              <a:gdLst>
                <a:gd name="T0" fmla="*/ 0 w 3"/>
                <a:gd name="T1" fmla="*/ 1 h 1"/>
                <a:gd name="T2" fmla="*/ 1 w 3"/>
                <a:gd name="T3" fmla="*/ 1 h 1"/>
                <a:gd name="T4" fmla="*/ 1 w 3"/>
                <a:gd name="T5" fmla="*/ 1 h 1"/>
                <a:gd name="T6" fmla="*/ 2 w 3"/>
                <a:gd name="T7" fmla="*/ 1 h 1"/>
                <a:gd name="T8" fmla="*/ 2 w 3"/>
                <a:gd name="T9" fmla="*/ 1 h 1"/>
                <a:gd name="T10" fmla="*/ 3 w 3"/>
                <a:gd name="T11" fmla="*/ 1 h 1"/>
                <a:gd name="T12" fmla="*/ 2 w 3"/>
                <a:gd name="T13" fmla="*/ 1 h 1"/>
                <a:gd name="T14" fmla="*/ 2 w 3"/>
                <a:gd name="T15" fmla="*/ 1 h 1"/>
                <a:gd name="T16" fmla="*/ 1 w 3"/>
                <a:gd name="T17" fmla="*/ 1 h 1"/>
                <a:gd name="T18" fmla="*/ 1 w 3"/>
                <a:gd name="T19" fmla="*/ 0 h 1"/>
                <a:gd name="T20" fmla="*/ 0 w 3"/>
                <a:gd name="T2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89">
              <a:extLst>
                <a:ext uri="{FF2B5EF4-FFF2-40B4-BE49-F238E27FC236}">
                  <a16:creationId xmlns:a16="http://schemas.microsoft.com/office/drawing/2014/main" id="{6462F2D6-9D3C-4C66-BD5B-023804641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1402" y="122396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90">
              <a:extLst>
                <a:ext uri="{FF2B5EF4-FFF2-40B4-BE49-F238E27FC236}">
                  <a16:creationId xmlns:a16="http://schemas.microsoft.com/office/drawing/2014/main" id="{2E5E4E88-7A9C-49AF-A27F-177011CFB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7752" y="1223963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91">
              <a:extLst>
                <a:ext uri="{FF2B5EF4-FFF2-40B4-BE49-F238E27FC236}">
                  <a16:creationId xmlns:a16="http://schemas.microsoft.com/office/drawing/2014/main" id="{2CFAA769-D536-4758-A8E6-998010D21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7752" y="1223963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2 w 2"/>
                <a:gd name="T4" fmla="*/ 0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92">
              <a:extLst>
                <a:ext uri="{FF2B5EF4-FFF2-40B4-BE49-F238E27FC236}">
                  <a16:creationId xmlns:a16="http://schemas.microsoft.com/office/drawing/2014/main" id="{0E32256E-2798-434B-897E-DAAD84AE0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5689" y="1219201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1 w 2"/>
                <a:gd name="T13" fmla="*/ 1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93">
              <a:extLst>
                <a:ext uri="{FF2B5EF4-FFF2-40B4-BE49-F238E27FC236}">
                  <a16:creationId xmlns:a16="http://schemas.microsoft.com/office/drawing/2014/main" id="{D13978B2-8DC6-4919-8CCD-41A0071ED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32039" y="1208088"/>
              <a:ext cx="3175" cy="4763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94">
              <a:extLst>
                <a:ext uri="{FF2B5EF4-FFF2-40B4-BE49-F238E27FC236}">
                  <a16:creationId xmlns:a16="http://schemas.microsoft.com/office/drawing/2014/main" id="{02BE0022-5328-459A-B26F-BC2B6171A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39977" y="1208088"/>
              <a:ext cx="3175" cy="7938"/>
            </a:xfrm>
            <a:custGeom>
              <a:avLst/>
              <a:gdLst>
                <a:gd name="T0" fmla="*/ 0 w 2"/>
                <a:gd name="T1" fmla="*/ 0 h 5"/>
                <a:gd name="T2" fmla="*/ 2 w 2"/>
                <a:gd name="T3" fmla="*/ 5 h 5"/>
                <a:gd name="T4" fmla="*/ 2 w 2"/>
                <a:gd name="T5" fmla="*/ 5 h 5"/>
                <a:gd name="T6" fmla="*/ 0 w 2"/>
                <a:gd name="T7" fmla="*/ 0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2" y="5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95">
              <a:extLst>
                <a:ext uri="{FF2B5EF4-FFF2-40B4-BE49-F238E27FC236}">
                  <a16:creationId xmlns:a16="http://schemas.microsoft.com/office/drawing/2014/main" id="{BAB55C4B-CAD9-45FD-A669-C714728F7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47914" y="1201738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0 w 2"/>
                <a:gd name="T11" fmla="*/ 0 h 1"/>
                <a:gd name="T12" fmla="*/ 1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96">
              <a:extLst>
                <a:ext uri="{FF2B5EF4-FFF2-40B4-BE49-F238E27FC236}">
                  <a16:creationId xmlns:a16="http://schemas.microsoft.com/office/drawing/2014/main" id="{F3E36BFE-ED4B-49D8-81DE-11FEC352D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57389" y="1212851"/>
              <a:ext cx="31750" cy="36513"/>
            </a:xfrm>
            <a:custGeom>
              <a:avLst/>
              <a:gdLst>
                <a:gd name="T0" fmla="*/ 1 w 9"/>
                <a:gd name="T1" fmla="*/ 1 h 10"/>
                <a:gd name="T2" fmla="*/ 1 w 9"/>
                <a:gd name="T3" fmla="*/ 1 h 10"/>
                <a:gd name="T4" fmla="*/ 1 w 9"/>
                <a:gd name="T5" fmla="*/ 2 h 10"/>
                <a:gd name="T6" fmla="*/ 1 w 9"/>
                <a:gd name="T7" fmla="*/ 3 h 10"/>
                <a:gd name="T8" fmla="*/ 0 w 9"/>
                <a:gd name="T9" fmla="*/ 3 h 10"/>
                <a:gd name="T10" fmla="*/ 0 w 9"/>
                <a:gd name="T11" fmla="*/ 5 h 10"/>
                <a:gd name="T12" fmla="*/ 1 w 9"/>
                <a:gd name="T13" fmla="*/ 5 h 10"/>
                <a:gd name="T14" fmla="*/ 1 w 9"/>
                <a:gd name="T15" fmla="*/ 6 h 10"/>
                <a:gd name="T16" fmla="*/ 1 w 9"/>
                <a:gd name="T17" fmla="*/ 7 h 10"/>
                <a:gd name="T18" fmla="*/ 1 w 9"/>
                <a:gd name="T19" fmla="*/ 9 h 10"/>
                <a:gd name="T20" fmla="*/ 2 w 9"/>
                <a:gd name="T21" fmla="*/ 10 h 10"/>
                <a:gd name="T22" fmla="*/ 3 w 9"/>
                <a:gd name="T23" fmla="*/ 10 h 10"/>
                <a:gd name="T24" fmla="*/ 5 w 9"/>
                <a:gd name="T25" fmla="*/ 8 h 10"/>
                <a:gd name="T26" fmla="*/ 7 w 9"/>
                <a:gd name="T27" fmla="*/ 7 h 10"/>
                <a:gd name="T28" fmla="*/ 9 w 9"/>
                <a:gd name="T29" fmla="*/ 6 h 10"/>
                <a:gd name="T30" fmla="*/ 8 w 9"/>
                <a:gd name="T31" fmla="*/ 6 h 10"/>
                <a:gd name="T32" fmla="*/ 7 w 9"/>
                <a:gd name="T33" fmla="*/ 4 h 10"/>
                <a:gd name="T34" fmla="*/ 7 w 9"/>
                <a:gd name="T35" fmla="*/ 3 h 10"/>
                <a:gd name="T36" fmla="*/ 6 w 9"/>
                <a:gd name="T37" fmla="*/ 2 h 10"/>
                <a:gd name="T38" fmla="*/ 5 w 9"/>
                <a:gd name="T39" fmla="*/ 1 h 10"/>
                <a:gd name="T40" fmla="*/ 4 w 9"/>
                <a:gd name="T41" fmla="*/ 1 h 10"/>
                <a:gd name="T42" fmla="*/ 3 w 9"/>
                <a:gd name="T43" fmla="*/ 1 h 10"/>
                <a:gd name="T44" fmla="*/ 3 w 9"/>
                <a:gd name="T45" fmla="*/ 0 h 10"/>
                <a:gd name="T46" fmla="*/ 1 w 9"/>
                <a:gd name="T4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" h="10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5" y="8"/>
                    <a:pt x="5" y="8"/>
                  </a:cubicBezTo>
                  <a:cubicBezTo>
                    <a:pt x="6" y="8"/>
                    <a:pt x="7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8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97">
              <a:extLst>
                <a:ext uri="{FF2B5EF4-FFF2-40B4-BE49-F238E27FC236}">
                  <a16:creationId xmlns:a16="http://schemas.microsoft.com/office/drawing/2014/main" id="{3213FF0C-8408-433D-8A72-035105AAD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76439" y="1190626"/>
              <a:ext cx="19050" cy="14288"/>
            </a:xfrm>
            <a:custGeom>
              <a:avLst/>
              <a:gdLst>
                <a:gd name="T0" fmla="*/ 2 w 5"/>
                <a:gd name="T1" fmla="*/ 2 h 4"/>
                <a:gd name="T2" fmla="*/ 3 w 5"/>
                <a:gd name="T3" fmla="*/ 3 h 4"/>
                <a:gd name="T4" fmla="*/ 4 w 5"/>
                <a:gd name="T5" fmla="*/ 3 h 4"/>
                <a:gd name="T6" fmla="*/ 5 w 5"/>
                <a:gd name="T7" fmla="*/ 3 h 4"/>
                <a:gd name="T8" fmla="*/ 5 w 5"/>
                <a:gd name="T9" fmla="*/ 2 h 4"/>
                <a:gd name="T10" fmla="*/ 4 w 5"/>
                <a:gd name="T11" fmla="*/ 1 h 4"/>
                <a:gd name="T12" fmla="*/ 3 w 5"/>
                <a:gd name="T13" fmla="*/ 1 h 4"/>
                <a:gd name="T14" fmla="*/ 2 w 5"/>
                <a:gd name="T15" fmla="*/ 1 h 4"/>
                <a:gd name="T16" fmla="*/ 1 w 5"/>
                <a:gd name="T17" fmla="*/ 0 h 4"/>
                <a:gd name="T18" fmla="*/ 1 w 5"/>
                <a:gd name="T19" fmla="*/ 2 h 4"/>
                <a:gd name="T20" fmla="*/ 2 w 5"/>
                <a:gd name="T21" fmla="*/ 2 h 4"/>
                <a:gd name="T22" fmla="*/ 2 w 5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2" y="2"/>
                  </a:move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98">
              <a:extLst>
                <a:ext uri="{FF2B5EF4-FFF2-40B4-BE49-F238E27FC236}">
                  <a16:creationId xmlns:a16="http://schemas.microsoft.com/office/drawing/2014/main" id="{8C94FB0F-7932-4754-88A8-8B2276DA7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2789" y="1193801"/>
              <a:ext cx="6350" cy="7938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1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99">
              <a:extLst>
                <a:ext uri="{FF2B5EF4-FFF2-40B4-BE49-F238E27FC236}">
                  <a16:creationId xmlns:a16="http://schemas.microsoft.com/office/drawing/2014/main" id="{A245F8EE-B5A2-470D-97CC-A0C971D61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90727" y="1187451"/>
              <a:ext cx="19050" cy="3175"/>
            </a:xfrm>
            <a:custGeom>
              <a:avLst/>
              <a:gdLst>
                <a:gd name="T0" fmla="*/ 0 w 5"/>
                <a:gd name="T1" fmla="*/ 1 h 1"/>
                <a:gd name="T2" fmla="*/ 1 w 5"/>
                <a:gd name="T3" fmla="*/ 1 h 1"/>
                <a:gd name="T4" fmla="*/ 2 w 5"/>
                <a:gd name="T5" fmla="*/ 1 h 1"/>
                <a:gd name="T6" fmla="*/ 3 w 5"/>
                <a:gd name="T7" fmla="*/ 1 h 1"/>
                <a:gd name="T8" fmla="*/ 4 w 5"/>
                <a:gd name="T9" fmla="*/ 1 h 1"/>
                <a:gd name="T10" fmla="*/ 4 w 5"/>
                <a:gd name="T11" fmla="*/ 1 h 1"/>
                <a:gd name="T12" fmla="*/ 4 w 5"/>
                <a:gd name="T13" fmla="*/ 0 h 1"/>
                <a:gd name="T14" fmla="*/ 3 w 5"/>
                <a:gd name="T15" fmla="*/ 0 h 1"/>
                <a:gd name="T16" fmla="*/ 2 w 5"/>
                <a:gd name="T17" fmla="*/ 0 h 1"/>
                <a:gd name="T18" fmla="*/ 1 w 5"/>
                <a:gd name="T19" fmla="*/ 0 h 1"/>
                <a:gd name="T20" fmla="*/ 1 w 5"/>
                <a:gd name="T21" fmla="*/ 0 h 1"/>
                <a:gd name="T22" fmla="*/ 0 w 5"/>
                <a:gd name="T23" fmla="*/ 0 h 1"/>
                <a:gd name="T24" fmla="*/ 0 w 5"/>
                <a:gd name="T2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00">
              <a:extLst>
                <a:ext uri="{FF2B5EF4-FFF2-40B4-BE49-F238E27FC236}">
                  <a16:creationId xmlns:a16="http://schemas.microsoft.com/office/drawing/2014/main" id="{486483E5-FA62-4B20-BE1B-1C3FFFF44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6127" y="1173163"/>
              <a:ext cx="19050" cy="14288"/>
            </a:xfrm>
            <a:custGeom>
              <a:avLst/>
              <a:gdLst>
                <a:gd name="T0" fmla="*/ 4 w 5"/>
                <a:gd name="T1" fmla="*/ 2 h 4"/>
                <a:gd name="T2" fmla="*/ 4 w 5"/>
                <a:gd name="T3" fmla="*/ 2 h 4"/>
                <a:gd name="T4" fmla="*/ 5 w 5"/>
                <a:gd name="T5" fmla="*/ 3 h 4"/>
                <a:gd name="T6" fmla="*/ 4 w 5"/>
                <a:gd name="T7" fmla="*/ 3 h 4"/>
                <a:gd name="T8" fmla="*/ 3 w 5"/>
                <a:gd name="T9" fmla="*/ 3 h 4"/>
                <a:gd name="T10" fmla="*/ 3 w 5"/>
                <a:gd name="T11" fmla="*/ 3 h 4"/>
                <a:gd name="T12" fmla="*/ 2 w 5"/>
                <a:gd name="T13" fmla="*/ 3 h 4"/>
                <a:gd name="T14" fmla="*/ 2 w 5"/>
                <a:gd name="T15" fmla="*/ 3 h 4"/>
                <a:gd name="T16" fmla="*/ 1 w 5"/>
                <a:gd name="T17" fmla="*/ 2 h 4"/>
                <a:gd name="T18" fmla="*/ 1 w 5"/>
                <a:gd name="T19" fmla="*/ 2 h 4"/>
                <a:gd name="T20" fmla="*/ 1 w 5"/>
                <a:gd name="T21" fmla="*/ 1 h 4"/>
                <a:gd name="T22" fmla="*/ 1 w 5"/>
                <a:gd name="T23" fmla="*/ 1 h 4"/>
                <a:gd name="T24" fmla="*/ 2 w 5"/>
                <a:gd name="T25" fmla="*/ 0 h 4"/>
                <a:gd name="T26" fmla="*/ 3 w 5"/>
                <a:gd name="T27" fmla="*/ 1 h 4"/>
                <a:gd name="T28" fmla="*/ 3 w 5"/>
                <a:gd name="T29" fmla="*/ 2 h 4"/>
                <a:gd name="T30" fmla="*/ 4 w 5"/>
                <a:gd name="T3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3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01">
              <a:extLst>
                <a:ext uri="{FF2B5EF4-FFF2-40B4-BE49-F238E27FC236}">
                  <a16:creationId xmlns:a16="http://schemas.microsoft.com/office/drawing/2014/main" id="{D3F973B9-DDA0-4D42-8207-3D34F9A92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5814" y="1157288"/>
              <a:ext cx="17463" cy="11113"/>
            </a:xfrm>
            <a:custGeom>
              <a:avLst/>
              <a:gdLst>
                <a:gd name="T0" fmla="*/ 4 w 5"/>
                <a:gd name="T1" fmla="*/ 2 h 3"/>
                <a:gd name="T2" fmla="*/ 4 w 5"/>
                <a:gd name="T3" fmla="*/ 3 h 3"/>
                <a:gd name="T4" fmla="*/ 2 w 5"/>
                <a:gd name="T5" fmla="*/ 3 h 3"/>
                <a:gd name="T6" fmla="*/ 2 w 5"/>
                <a:gd name="T7" fmla="*/ 2 h 3"/>
                <a:gd name="T8" fmla="*/ 1 w 5"/>
                <a:gd name="T9" fmla="*/ 2 h 3"/>
                <a:gd name="T10" fmla="*/ 1 w 5"/>
                <a:gd name="T11" fmla="*/ 1 h 3"/>
                <a:gd name="T12" fmla="*/ 2 w 5"/>
                <a:gd name="T13" fmla="*/ 1 h 3"/>
                <a:gd name="T14" fmla="*/ 2 w 5"/>
                <a:gd name="T15" fmla="*/ 0 h 3"/>
                <a:gd name="T16" fmla="*/ 4 w 5"/>
                <a:gd name="T17" fmla="*/ 0 h 3"/>
                <a:gd name="T18" fmla="*/ 4 w 5"/>
                <a:gd name="T19" fmla="*/ 0 h 3"/>
                <a:gd name="T20" fmla="*/ 4 w 5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cubicBezTo>
                    <a:pt x="4" y="2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5" y="1"/>
                    <a:pt x="4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02">
              <a:extLst>
                <a:ext uri="{FF2B5EF4-FFF2-40B4-BE49-F238E27FC236}">
                  <a16:creationId xmlns:a16="http://schemas.microsoft.com/office/drawing/2014/main" id="{BA71E074-9618-4BEE-8F68-E73CBDFC9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1162051"/>
              <a:ext cx="4763" cy="635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03">
              <a:extLst>
                <a:ext uri="{FF2B5EF4-FFF2-40B4-BE49-F238E27FC236}">
                  <a16:creationId xmlns:a16="http://schemas.microsoft.com/office/drawing/2014/main" id="{DC54B828-10D3-449B-B8B5-0F98D6C4B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9" y="120173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04">
              <a:extLst>
                <a:ext uri="{FF2B5EF4-FFF2-40B4-BE49-F238E27FC236}">
                  <a16:creationId xmlns:a16="http://schemas.microsoft.com/office/drawing/2014/main" id="{014EFFC7-78A7-4204-A224-D03A50EC4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9" y="1190626"/>
              <a:ext cx="6350" cy="3175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2 w 2"/>
                <a:gd name="T7" fmla="*/ 0 h 1"/>
                <a:gd name="T8" fmla="*/ 1 w 2"/>
                <a:gd name="T9" fmla="*/ 0 h 1"/>
                <a:gd name="T10" fmla="*/ 0 w 2"/>
                <a:gd name="T11" fmla="*/ 0 h 1"/>
                <a:gd name="T12" fmla="*/ 0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05">
              <a:extLst>
                <a:ext uri="{FF2B5EF4-FFF2-40B4-BE49-F238E27FC236}">
                  <a16:creationId xmlns:a16="http://schemas.microsoft.com/office/drawing/2014/main" id="{67AEFD76-885A-435F-AF3C-042EC920E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4" y="1176338"/>
              <a:ext cx="11113" cy="6350"/>
            </a:xfrm>
            <a:custGeom>
              <a:avLst/>
              <a:gdLst>
                <a:gd name="T0" fmla="*/ 3 w 3"/>
                <a:gd name="T1" fmla="*/ 1 h 2"/>
                <a:gd name="T2" fmla="*/ 2 w 3"/>
                <a:gd name="T3" fmla="*/ 0 h 2"/>
                <a:gd name="T4" fmla="*/ 2 w 3"/>
                <a:gd name="T5" fmla="*/ 0 h 2"/>
                <a:gd name="T6" fmla="*/ 1 w 3"/>
                <a:gd name="T7" fmla="*/ 0 h 2"/>
                <a:gd name="T8" fmla="*/ 0 w 3"/>
                <a:gd name="T9" fmla="*/ 0 h 2"/>
                <a:gd name="T10" fmla="*/ 1 w 3"/>
                <a:gd name="T11" fmla="*/ 0 h 2"/>
                <a:gd name="T12" fmla="*/ 1 w 3"/>
                <a:gd name="T13" fmla="*/ 1 h 2"/>
                <a:gd name="T14" fmla="*/ 1 w 3"/>
                <a:gd name="T15" fmla="*/ 1 h 2"/>
                <a:gd name="T16" fmla="*/ 1 w 3"/>
                <a:gd name="T17" fmla="*/ 1 h 2"/>
                <a:gd name="T18" fmla="*/ 2 w 3"/>
                <a:gd name="T19" fmla="*/ 1 h 2"/>
                <a:gd name="T20" fmla="*/ 3 w 3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06">
              <a:extLst>
                <a:ext uri="{FF2B5EF4-FFF2-40B4-BE49-F238E27FC236}">
                  <a16:creationId xmlns:a16="http://schemas.microsoft.com/office/drawing/2014/main" id="{D8694C54-5ACF-4051-86B6-E347BF6F4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9489" y="1154113"/>
              <a:ext cx="4763" cy="1111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1 h 3"/>
                <a:gd name="T4" fmla="*/ 0 w 1"/>
                <a:gd name="T5" fmla="*/ 1 h 3"/>
                <a:gd name="T6" fmla="*/ 1 w 1"/>
                <a:gd name="T7" fmla="*/ 2 h 3"/>
                <a:gd name="T8" fmla="*/ 1 w 1"/>
                <a:gd name="T9" fmla="*/ 2 h 3"/>
                <a:gd name="T10" fmla="*/ 1 w 1"/>
                <a:gd name="T11" fmla="*/ 1 h 3"/>
                <a:gd name="T12" fmla="*/ 0 w 1"/>
                <a:gd name="T13" fmla="*/ 1 h 3"/>
                <a:gd name="T14" fmla="*/ 0 w 1"/>
                <a:gd name="T15" fmla="*/ 0 h 3"/>
                <a:gd name="T16" fmla="*/ 0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Line 407">
              <a:extLst>
                <a:ext uri="{FF2B5EF4-FFF2-40B4-BE49-F238E27FC236}">
                  <a16:creationId xmlns:a16="http://schemas.microsoft.com/office/drawing/2014/main" id="{5032901B-03FB-4535-9A69-7048F187F4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224089" y="117633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Line 408">
              <a:extLst>
                <a:ext uri="{FF2B5EF4-FFF2-40B4-BE49-F238E27FC236}">
                  <a16:creationId xmlns:a16="http://schemas.microsoft.com/office/drawing/2014/main" id="{EF65778C-35D4-44D0-A0DA-54CEB810E1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224089" y="1176338"/>
              <a:ext cx="0" cy="0"/>
            </a:xfrm>
            <a:prstGeom prst="line">
              <a:avLst/>
            </a:pr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09">
              <a:extLst>
                <a:ext uri="{FF2B5EF4-FFF2-40B4-BE49-F238E27FC236}">
                  <a16:creationId xmlns:a16="http://schemas.microsoft.com/office/drawing/2014/main" id="{45E57697-3630-4F60-8439-0C679354C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0439" y="1131888"/>
              <a:ext cx="14288" cy="15875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1 h 4"/>
                <a:gd name="T4" fmla="*/ 0 w 4"/>
                <a:gd name="T5" fmla="*/ 1 h 4"/>
                <a:gd name="T6" fmla="*/ 1 w 4"/>
                <a:gd name="T7" fmla="*/ 2 h 4"/>
                <a:gd name="T8" fmla="*/ 2 w 4"/>
                <a:gd name="T9" fmla="*/ 2 h 4"/>
                <a:gd name="T10" fmla="*/ 2 w 4"/>
                <a:gd name="T11" fmla="*/ 3 h 4"/>
                <a:gd name="T12" fmla="*/ 3 w 4"/>
                <a:gd name="T13" fmla="*/ 4 h 4"/>
                <a:gd name="T14" fmla="*/ 3 w 4"/>
                <a:gd name="T15" fmla="*/ 3 h 4"/>
                <a:gd name="T16" fmla="*/ 3 w 4"/>
                <a:gd name="T17" fmla="*/ 4 h 4"/>
                <a:gd name="T18" fmla="*/ 4 w 4"/>
                <a:gd name="T19" fmla="*/ 3 h 4"/>
                <a:gd name="T20" fmla="*/ 4 w 4"/>
                <a:gd name="T21" fmla="*/ 3 h 4"/>
                <a:gd name="T22" fmla="*/ 3 w 4"/>
                <a:gd name="T23" fmla="*/ 3 h 4"/>
                <a:gd name="T24" fmla="*/ 3 w 4"/>
                <a:gd name="T25" fmla="*/ 2 h 4"/>
                <a:gd name="T26" fmla="*/ 3 w 4"/>
                <a:gd name="T27" fmla="*/ 2 h 4"/>
                <a:gd name="T28" fmla="*/ 3 w 4"/>
                <a:gd name="T29" fmla="*/ 2 h 4"/>
                <a:gd name="T30" fmla="*/ 3 w 4"/>
                <a:gd name="T31" fmla="*/ 1 h 4"/>
                <a:gd name="T32" fmla="*/ 2 w 4"/>
                <a:gd name="T33" fmla="*/ 1 h 4"/>
                <a:gd name="T34" fmla="*/ 2 w 4"/>
                <a:gd name="T35" fmla="*/ 1 h 4"/>
                <a:gd name="T36" fmla="*/ 2 w 4"/>
                <a:gd name="T37" fmla="*/ 0 h 4"/>
                <a:gd name="T38" fmla="*/ 2 w 4"/>
                <a:gd name="T3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1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11">
              <a:extLst>
                <a:ext uri="{FF2B5EF4-FFF2-40B4-BE49-F238E27FC236}">
                  <a16:creationId xmlns:a16="http://schemas.microsoft.com/office/drawing/2014/main" id="{4FE0AF14-2309-4DFA-BD8F-C47DA8F97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93827" y="687388"/>
              <a:ext cx="69850" cy="107950"/>
            </a:xfrm>
            <a:custGeom>
              <a:avLst/>
              <a:gdLst>
                <a:gd name="T0" fmla="*/ 18 w 19"/>
                <a:gd name="T1" fmla="*/ 13 h 30"/>
                <a:gd name="T2" fmla="*/ 18 w 19"/>
                <a:gd name="T3" fmla="*/ 12 h 30"/>
                <a:gd name="T4" fmla="*/ 18 w 19"/>
                <a:gd name="T5" fmla="*/ 11 h 30"/>
                <a:gd name="T6" fmla="*/ 16 w 19"/>
                <a:gd name="T7" fmla="*/ 10 h 30"/>
                <a:gd name="T8" fmla="*/ 15 w 19"/>
                <a:gd name="T9" fmla="*/ 10 h 30"/>
                <a:gd name="T10" fmla="*/ 14 w 19"/>
                <a:gd name="T11" fmla="*/ 10 h 30"/>
                <a:gd name="T12" fmla="*/ 12 w 19"/>
                <a:gd name="T13" fmla="*/ 6 h 30"/>
                <a:gd name="T14" fmla="*/ 10 w 19"/>
                <a:gd name="T15" fmla="*/ 1 h 30"/>
                <a:gd name="T16" fmla="*/ 9 w 19"/>
                <a:gd name="T17" fmla="*/ 1 h 30"/>
                <a:gd name="T18" fmla="*/ 8 w 19"/>
                <a:gd name="T19" fmla="*/ 0 h 30"/>
                <a:gd name="T20" fmla="*/ 6 w 19"/>
                <a:gd name="T21" fmla="*/ 0 h 30"/>
                <a:gd name="T22" fmla="*/ 5 w 19"/>
                <a:gd name="T23" fmla="*/ 1 h 30"/>
                <a:gd name="T24" fmla="*/ 4 w 19"/>
                <a:gd name="T25" fmla="*/ 1 h 30"/>
                <a:gd name="T26" fmla="*/ 1 w 19"/>
                <a:gd name="T27" fmla="*/ 6 h 30"/>
                <a:gd name="T28" fmla="*/ 2 w 19"/>
                <a:gd name="T29" fmla="*/ 11 h 30"/>
                <a:gd name="T30" fmla="*/ 1 w 19"/>
                <a:gd name="T31" fmla="*/ 13 h 30"/>
                <a:gd name="T32" fmla="*/ 0 w 19"/>
                <a:gd name="T33" fmla="*/ 15 h 30"/>
                <a:gd name="T34" fmla="*/ 4 w 19"/>
                <a:gd name="T35" fmla="*/ 28 h 30"/>
                <a:gd name="T36" fmla="*/ 6 w 19"/>
                <a:gd name="T37" fmla="*/ 28 h 30"/>
                <a:gd name="T38" fmla="*/ 8 w 19"/>
                <a:gd name="T39" fmla="*/ 26 h 30"/>
                <a:gd name="T40" fmla="*/ 7 w 19"/>
                <a:gd name="T41" fmla="*/ 25 h 30"/>
                <a:gd name="T42" fmla="*/ 7 w 19"/>
                <a:gd name="T43" fmla="*/ 24 h 30"/>
                <a:gd name="T44" fmla="*/ 8 w 19"/>
                <a:gd name="T45" fmla="*/ 23 h 30"/>
                <a:gd name="T46" fmla="*/ 9 w 19"/>
                <a:gd name="T47" fmla="*/ 24 h 30"/>
                <a:gd name="T48" fmla="*/ 9 w 19"/>
                <a:gd name="T49" fmla="*/ 22 h 30"/>
                <a:gd name="T50" fmla="*/ 10 w 19"/>
                <a:gd name="T51" fmla="*/ 21 h 30"/>
                <a:gd name="T52" fmla="*/ 11 w 19"/>
                <a:gd name="T53" fmla="*/ 22 h 30"/>
                <a:gd name="T54" fmla="*/ 11 w 19"/>
                <a:gd name="T55" fmla="*/ 20 h 30"/>
                <a:gd name="T56" fmla="*/ 11 w 19"/>
                <a:gd name="T57" fmla="*/ 17 h 30"/>
                <a:gd name="T58" fmla="*/ 12 w 19"/>
                <a:gd name="T59" fmla="*/ 18 h 30"/>
                <a:gd name="T60" fmla="*/ 13 w 19"/>
                <a:gd name="T61" fmla="*/ 17 h 30"/>
                <a:gd name="T62" fmla="*/ 14 w 19"/>
                <a:gd name="T63" fmla="*/ 18 h 30"/>
                <a:gd name="T64" fmla="*/ 14 w 19"/>
                <a:gd name="T65" fmla="*/ 17 h 30"/>
                <a:gd name="T66" fmla="*/ 15 w 19"/>
                <a:gd name="T67" fmla="*/ 18 h 30"/>
                <a:gd name="T68" fmla="*/ 16 w 19"/>
                <a:gd name="T69" fmla="*/ 17 h 30"/>
                <a:gd name="T70" fmla="*/ 16 w 19"/>
                <a:gd name="T71" fmla="*/ 16 h 30"/>
                <a:gd name="T72" fmla="*/ 16 w 19"/>
                <a:gd name="T73" fmla="*/ 16 h 30"/>
                <a:gd name="T74" fmla="*/ 17 w 19"/>
                <a:gd name="T75" fmla="*/ 15 h 30"/>
                <a:gd name="T76" fmla="*/ 19 w 19"/>
                <a:gd name="T77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30">
                  <a:moveTo>
                    <a:pt x="18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11"/>
                    <a:pt x="17" y="11"/>
                    <a:pt x="17" y="10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3" y="10"/>
                    <a:pt x="13" y="9"/>
                  </a:cubicBezTo>
                  <a:cubicBezTo>
                    <a:pt x="13" y="9"/>
                    <a:pt x="12" y="6"/>
                    <a:pt x="12" y="6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7"/>
                    <a:pt x="1" y="8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1" y="11"/>
                    <a:pt x="1" y="12"/>
                    <a:pt x="2" y="12"/>
                  </a:cubicBezTo>
                  <a:cubicBezTo>
                    <a:pt x="2" y="12"/>
                    <a:pt x="1" y="13"/>
                    <a:pt x="1" y="13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1" y="14"/>
                    <a:pt x="1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30"/>
                    <a:pt x="6" y="29"/>
                  </a:cubicBezTo>
                  <a:cubicBezTo>
                    <a:pt x="6" y="29"/>
                    <a:pt x="6" y="29"/>
                    <a:pt x="6" y="28"/>
                  </a:cubicBezTo>
                  <a:cubicBezTo>
                    <a:pt x="7" y="28"/>
                    <a:pt x="7" y="27"/>
                    <a:pt x="6" y="27"/>
                  </a:cubicBezTo>
                  <a:cubicBezTo>
                    <a:pt x="6" y="27"/>
                    <a:pt x="8" y="27"/>
                    <a:pt x="8" y="26"/>
                  </a:cubicBezTo>
                  <a:cubicBezTo>
                    <a:pt x="8" y="26"/>
                    <a:pt x="7" y="26"/>
                    <a:pt x="7" y="26"/>
                  </a:cubicBezTo>
                  <a:cubicBezTo>
                    <a:pt x="7" y="26"/>
                    <a:pt x="7" y="26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4"/>
                    <a:pt x="8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9" y="23"/>
                  </a:cubicBezTo>
                  <a:cubicBezTo>
                    <a:pt x="9" y="23"/>
                    <a:pt x="9" y="23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1" y="20"/>
                    <a:pt x="11" y="19"/>
                    <a:pt x="11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12" y="18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3" y="17"/>
                    <a:pt x="13" y="17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8"/>
                    <a:pt x="15" y="18"/>
                  </a:cubicBezTo>
                  <a:cubicBezTo>
                    <a:pt x="15" y="18"/>
                    <a:pt x="15" y="17"/>
                    <a:pt x="15" y="17"/>
                  </a:cubicBezTo>
                  <a:cubicBezTo>
                    <a:pt x="15" y="17"/>
                    <a:pt x="15" y="16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8" y="15"/>
                    <a:pt x="18" y="1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3"/>
                    <a:pt x="18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12">
              <a:extLst>
                <a:ext uri="{FF2B5EF4-FFF2-40B4-BE49-F238E27FC236}">
                  <a16:creationId xmlns:a16="http://schemas.microsoft.com/office/drawing/2014/main" id="{C3F43BF6-8DA9-4176-A49C-315048391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1527" y="868363"/>
              <a:ext cx="134938" cy="107950"/>
            </a:xfrm>
            <a:custGeom>
              <a:avLst/>
              <a:gdLst>
                <a:gd name="T0" fmla="*/ 37 w 37"/>
                <a:gd name="T1" fmla="*/ 10 h 30"/>
                <a:gd name="T2" fmla="*/ 37 w 37"/>
                <a:gd name="T3" fmla="*/ 5 h 30"/>
                <a:gd name="T4" fmla="*/ 27 w 37"/>
                <a:gd name="T5" fmla="*/ 3 h 30"/>
                <a:gd name="T6" fmla="*/ 4 w 37"/>
                <a:gd name="T7" fmla="*/ 1 h 30"/>
                <a:gd name="T8" fmla="*/ 4 w 37"/>
                <a:gd name="T9" fmla="*/ 0 h 30"/>
                <a:gd name="T10" fmla="*/ 0 w 37"/>
                <a:gd name="T11" fmla="*/ 25 h 30"/>
                <a:gd name="T12" fmla="*/ 35 w 37"/>
                <a:gd name="T13" fmla="*/ 30 h 30"/>
                <a:gd name="T14" fmla="*/ 35 w 37"/>
                <a:gd name="T15" fmla="*/ 30 h 30"/>
                <a:gd name="T16" fmla="*/ 35 w 37"/>
                <a:gd name="T17" fmla="*/ 30 h 30"/>
                <a:gd name="T18" fmla="*/ 35 w 37"/>
                <a:gd name="T19" fmla="*/ 30 h 30"/>
                <a:gd name="T20" fmla="*/ 37 w 37"/>
                <a:gd name="T21" fmla="*/ 10 h 30"/>
                <a:gd name="T22" fmla="*/ 37 w 37"/>
                <a:gd name="T23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0">
                  <a:moveTo>
                    <a:pt x="37" y="10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6"/>
                    <a:pt x="23" y="29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13">
              <a:extLst>
                <a:ext uri="{FF2B5EF4-FFF2-40B4-BE49-F238E27FC236}">
                  <a16:creationId xmlns:a16="http://schemas.microsoft.com/office/drawing/2014/main" id="{FEF296E8-55BD-4EFF-8771-D229F1379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36777" y="831851"/>
              <a:ext cx="109538" cy="127000"/>
            </a:xfrm>
            <a:custGeom>
              <a:avLst/>
              <a:gdLst>
                <a:gd name="T0" fmla="*/ 20 w 30"/>
                <a:gd name="T1" fmla="*/ 9 h 35"/>
                <a:gd name="T2" fmla="*/ 21 w 30"/>
                <a:gd name="T3" fmla="*/ 2 h 35"/>
                <a:gd name="T4" fmla="*/ 7 w 30"/>
                <a:gd name="T5" fmla="*/ 0 h 35"/>
                <a:gd name="T6" fmla="*/ 0 w 30"/>
                <a:gd name="T7" fmla="*/ 31 h 35"/>
                <a:gd name="T8" fmla="*/ 26 w 30"/>
                <a:gd name="T9" fmla="*/ 35 h 35"/>
                <a:gd name="T10" fmla="*/ 26 w 30"/>
                <a:gd name="T11" fmla="*/ 35 h 35"/>
                <a:gd name="T12" fmla="*/ 26 w 30"/>
                <a:gd name="T13" fmla="*/ 35 h 35"/>
                <a:gd name="T14" fmla="*/ 30 w 30"/>
                <a:gd name="T15" fmla="*/ 10 h 35"/>
                <a:gd name="T16" fmla="*/ 20 w 30"/>
                <a:gd name="T17" fmla="*/ 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5">
                  <a:moveTo>
                    <a:pt x="20" y="9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0" y="10"/>
                    <a:pt x="30" y="10"/>
                    <a:pt x="30" y="10"/>
                  </a:cubicBezTo>
                  <a:lnTo>
                    <a:pt x="20" y="9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14">
              <a:extLst>
                <a:ext uri="{FF2B5EF4-FFF2-40B4-BE49-F238E27FC236}">
                  <a16:creationId xmlns:a16="http://schemas.microsoft.com/office/drawing/2014/main" id="{3DF7BD7B-52F0-4647-80EE-F9B3A71C0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4652" y="769938"/>
              <a:ext cx="76200" cy="95250"/>
            </a:xfrm>
            <a:custGeom>
              <a:avLst/>
              <a:gdLst>
                <a:gd name="T0" fmla="*/ 19 w 21"/>
                <a:gd name="T1" fmla="*/ 26 h 26"/>
                <a:gd name="T2" fmla="*/ 20 w 21"/>
                <a:gd name="T3" fmla="*/ 23 h 26"/>
                <a:gd name="T4" fmla="*/ 20 w 21"/>
                <a:gd name="T5" fmla="*/ 21 h 26"/>
                <a:gd name="T6" fmla="*/ 21 w 21"/>
                <a:gd name="T7" fmla="*/ 20 h 26"/>
                <a:gd name="T8" fmla="*/ 21 w 21"/>
                <a:gd name="T9" fmla="*/ 18 h 26"/>
                <a:gd name="T10" fmla="*/ 21 w 21"/>
                <a:gd name="T11" fmla="*/ 16 h 26"/>
                <a:gd name="T12" fmla="*/ 19 w 21"/>
                <a:gd name="T13" fmla="*/ 11 h 26"/>
                <a:gd name="T14" fmla="*/ 17 w 21"/>
                <a:gd name="T15" fmla="*/ 11 h 26"/>
                <a:gd name="T16" fmla="*/ 16 w 21"/>
                <a:gd name="T17" fmla="*/ 12 h 26"/>
                <a:gd name="T18" fmla="*/ 15 w 21"/>
                <a:gd name="T19" fmla="*/ 13 h 26"/>
                <a:gd name="T20" fmla="*/ 14 w 21"/>
                <a:gd name="T21" fmla="*/ 14 h 26"/>
                <a:gd name="T22" fmla="*/ 14 w 21"/>
                <a:gd name="T23" fmla="*/ 11 h 26"/>
                <a:gd name="T24" fmla="*/ 15 w 21"/>
                <a:gd name="T25" fmla="*/ 11 h 26"/>
                <a:gd name="T26" fmla="*/ 16 w 21"/>
                <a:gd name="T27" fmla="*/ 8 h 26"/>
                <a:gd name="T28" fmla="*/ 15 w 21"/>
                <a:gd name="T29" fmla="*/ 5 h 26"/>
                <a:gd name="T30" fmla="*/ 15 w 21"/>
                <a:gd name="T31" fmla="*/ 4 h 26"/>
                <a:gd name="T32" fmla="*/ 15 w 21"/>
                <a:gd name="T33" fmla="*/ 3 h 26"/>
                <a:gd name="T34" fmla="*/ 13 w 21"/>
                <a:gd name="T35" fmla="*/ 2 h 26"/>
                <a:gd name="T36" fmla="*/ 12 w 21"/>
                <a:gd name="T37" fmla="*/ 2 h 26"/>
                <a:gd name="T38" fmla="*/ 10 w 21"/>
                <a:gd name="T39" fmla="*/ 1 h 26"/>
                <a:gd name="T40" fmla="*/ 9 w 21"/>
                <a:gd name="T41" fmla="*/ 0 h 26"/>
                <a:gd name="T42" fmla="*/ 7 w 21"/>
                <a:gd name="T43" fmla="*/ 0 h 26"/>
                <a:gd name="T44" fmla="*/ 7 w 21"/>
                <a:gd name="T45" fmla="*/ 2 h 26"/>
                <a:gd name="T46" fmla="*/ 6 w 21"/>
                <a:gd name="T47" fmla="*/ 5 h 26"/>
                <a:gd name="T48" fmla="*/ 5 w 21"/>
                <a:gd name="T49" fmla="*/ 6 h 26"/>
                <a:gd name="T50" fmla="*/ 5 w 21"/>
                <a:gd name="T51" fmla="*/ 4 h 26"/>
                <a:gd name="T52" fmla="*/ 3 w 21"/>
                <a:gd name="T53" fmla="*/ 6 h 26"/>
                <a:gd name="T54" fmla="*/ 1 w 21"/>
                <a:gd name="T55" fmla="*/ 9 h 26"/>
                <a:gd name="T56" fmla="*/ 1 w 21"/>
                <a:gd name="T57" fmla="*/ 13 h 26"/>
                <a:gd name="T58" fmla="*/ 2 w 21"/>
                <a:gd name="T59" fmla="*/ 16 h 26"/>
                <a:gd name="T60" fmla="*/ 3 w 21"/>
                <a:gd name="T61" fmla="*/ 19 h 26"/>
                <a:gd name="T62" fmla="*/ 2 w 21"/>
                <a:gd name="T63" fmla="*/ 25 h 26"/>
                <a:gd name="T64" fmla="*/ 10 w 21"/>
                <a:gd name="T6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26">
                  <a:moveTo>
                    <a:pt x="11" y="26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20" y="24"/>
                    <a:pt x="20" y="23"/>
                  </a:cubicBezTo>
                  <a:cubicBezTo>
                    <a:pt x="20" y="23"/>
                    <a:pt x="20" y="23"/>
                    <a:pt x="20" y="22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0" y="20"/>
                    <a:pt x="20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8"/>
                  </a:cubicBezTo>
                  <a:cubicBezTo>
                    <a:pt x="21" y="18"/>
                    <a:pt x="21" y="17"/>
                    <a:pt x="21" y="17"/>
                  </a:cubicBezTo>
                  <a:cubicBezTo>
                    <a:pt x="21" y="17"/>
                    <a:pt x="21" y="16"/>
                    <a:pt x="21" y="16"/>
                  </a:cubicBezTo>
                  <a:cubicBezTo>
                    <a:pt x="21" y="16"/>
                    <a:pt x="21" y="15"/>
                    <a:pt x="21" y="14"/>
                  </a:cubicBezTo>
                  <a:cubicBezTo>
                    <a:pt x="20" y="13"/>
                    <a:pt x="20" y="12"/>
                    <a:pt x="19" y="11"/>
                  </a:cubicBezTo>
                  <a:cubicBezTo>
                    <a:pt x="19" y="11"/>
                    <a:pt x="18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4"/>
                    <a:pt x="14" y="14"/>
                  </a:cubicBezTo>
                  <a:cubicBezTo>
                    <a:pt x="14" y="13"/>
                    <a:pt x="13" y="13"/>
                    <a:pt x="13" y="12"/>
                  </a:cubicBezTo>
                  <a:cubicBezTo>
                    <a:pt x="13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4" y="5"/>
                    <a:pt x="14" y="4"/>
                    <a:pt x="15" y="4"/>
                  </a:cubicBezTo>
                  <a:cubicBezTo>
                    <a:pt x="15" y="4"/>
                    <a:pt x="15" y="5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8" y="1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8" y="2"/>
                    <a:pt x="7" y="3"/>
                  </a:cubicBezTo>
                  <a:cubicBezTo>
                    <a:pt x="7" y="3"/>
                    <a:pt x="6" y="3"/>
                    <a:pt x="6" y="5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5" y="7"/>
                    <a:pt x="5" y="6"/>
                  </a:cubicBezTo>
                  <a:cubicBezTo>
                    <a:pt x="5" y="6"/>
                    <a:pt x="5" y="4"/>
                    <a:pt x="5" y="4"/>
                  </a:cubicBezTo>
                  <a:cubicBezTo>
                    <a:pt x="5" y="4"/>
                    <a:pt x="5" y="5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3" y="7"/>
                    <a:pt x="2" y="7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2" y="10"/>
                    <a:pt x="2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1" y="14"/>
                    <a:pt x="1" y="15"/>
                    <a:pt x="2" y="16"/>
                  </a:cubicBezTo>
                  <a:cubicBezTo>
                    <a:pt x="2" y="16"/>
                    <a:pt x="3" y="17"/>
                    <a:pt x="3" y="17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20"/>
                    <a:pt x="3" y="21"/>
                    <a:pt x="3" y="22"/>
                  </a:cubicBezTo>
                  <a:cubicBezTo>
                    <a:pt x="3" y="23"/>
                    <a:pt x="3" y="24"/>
                    <a:pt x="2" y="25"/>
                  </a:cubicBezTo>
                  <a:cubicBezTo>
                    <a:pt x="1" y="26"/>
                    <a:pt x="1" y="26"/>
                    <a:pt x="0" y="26"/>
                  </a:cubicBezTo>
                  <a:cubicBezTo>
                    <a:pt x="10" y="26"/>
                    <a:pt x="10" y="26"/>
                    <a:pt x="10" y="26"/>
                  </a:cubicBezTo>
                  <a:lnTo>
                    <a:pt x="11" y="26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15">
              <a:extLst>
                <a:ext uri="{FF2B5EF4-FFF2-40B4-BE49-F238E27FC236}">
                  <a16:creationId xmlns:a16="http://schemas.microsoft.com/office/drawing/2014/main" id="{E44A64E0-EAA2-429C-889E-ED05C247D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3614" y="803276"/>
              <a:ext cx="122238" cy="184150"/>
            </a:xfrm>
            <a:custGeom>
              <a:avLst/>
              <a:gdLst>
                <a:gd name="T0" fmla="*/ 21 w 34"/>
                <a:gd name="T1" fmla="*/ 4 h 51"/>
                <a:gd name="T2" fmla="*/ 6 w 34"/>
                <a:gd name="T3" fmla="*/ 0 h 51"/>
                <a:gd name="T4" fmla="*/ 1 w 34"/>
                <a:gd name="T5" fmla="*/ 16 h 51"/>
                <a:gd name="T6" fmla="*/ 2 w 34"/>
                <a:gd name="T7" fmla="*/ 17 h 51"/>
                <a:gd name="T8" fmla="*/ 1 w 34"/>
                <a:gd name="T9" fmla="*/ 18 h 51"/>
                <a:gd name="T10" fmla="*/ 1 w 34"/>
                <a:gd name="T11" fmla="*/ 19 h 51"/>
                <a:gd name="T12" fmla="*/ 21 w 34"/>
                <a:gd name="T13" fmla="*/ 50 h 51"/>
                <a:gd name="T14" fmla="*/ 22 w 34"/>
                <a:gd name="T15" fmla="*/ 50 h 51"/>
                <a:gd name="T16" fmla="*/ 21 w 34"/>
                <a:gd name="T17" fmla="*/ 47 h 51"/>
                <a:gd name="T18" fmla="*/ 22 w 34"/>
                <a:gd name="T19" fmla="*/ 46 h 51"/>
                <a:gd name="T20" fmla="*/ 22 w 34"/>
                <a:gd name="T21" fmla="*/ 44 h 51"/>
                <a:gd name="T22" fmla="*/ 24 w 34"/>
                <a:gd name="T23" fmla="*/ 43 h 51"/>
                <a:gd name="T24" fmla="*/ 25 w 34"/>
                <a:gd name="T25" fmla="*/ 43 h 51"/>
                <a:gd name="T26" fmla="*/ 26 w 34"/>
                <a:gd name="T27" fmla="*/ 44 h 51"/>
                <a:gd name="T28" fmla="*/ 27 w 34"/>
                <a:gd name="T29" fmla="*/ 39 h 51"/>
                <a:gd name="T30" fmla="*/ 34 w 34"/>
                <a:gd name="T31" fmla="*/ 8 h 51"/>
                <a:gd name="T32" fmla="*/ 21 w 34"/>
                <a:gd name="T33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51">
                  <a:moveTo>
                    <a:pt x="21" y="4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2" y="17"/>
                  </a:cubicBezTo>
                  <a:cubicBezTo>
                    <a:pt x="2" y="17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21" y="50"/>
                    <a:pt x="21" y="50"/>
                  </a:cubicBezTo>
                  <a:cubicBezTo>
                    <a:pt x="21" y="50"/>
                    <a:pt x="22" y="51"/>
                    <a:pt x="22" y="50"/>
                  </a:cubicBezTo>
                  <a:cubicBezTo>
                    <a:pt x="22" y="49"/>
                    <a:pt x="22" y="48"/>
                    <a:pt x="21" y="47"/>
                  </a:cubicBezTo>
                  <a:cubicBezTo>
                    <a:pt x="21" y="47"/>
                    <a:pt x="21" y="46"/>
                    <a:pt x="22" y="46"/>
                  </a:cubicBezTo>
                  <a:cubicBezTo>
                    <a:pt x="22" y="45"/>
                    <a:pt x="22" y="45"/>
                    <a:pt x="22" y="44"/>
                  </a:cubicBezTo>
                  <a:cubicBezTo>
                    <a:pt x="22" y="44"/>
                    <a:pt x="22" y="43"/>
                    <a:pt x="24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34" y="8"/>
                    <a:pt x="34" y="8"/>
                    <a:pt x="34" y="8"/>
                  </a:cubicBezTo>
                  <a:lnTo>
                    <a:pt x="21" y="4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16">
              <a:extLst>
                <a:ext uri="{FF2B5EF4-FFF2-40B4-BE49-F238E27FC236}">
                  <a16:creationId xmlns:a16="http://schemas.microsoft.com/office/drawing/2014/main" id="{44A95B51-04B1-42BE-84D0-C1B391EA7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4527" y="904876"/>
              <a:ext cx="138113" cy="76200"/>
            </a:xfrm>
            <a:custGeom>
              <a:avLst/>
              <a:gdLst>
                <a:gd name="T0" fmla="*/ 36 w 38"/>
                <a:gd name="T1" fmla="*/ 6 h 21"/>
                <a:gd name="T2" fmla="*/ 37 w 38"/>
                <a:gd name="T3" fmla="*/ 4 h 21"/>
                <a:gd name="T4" fmla="*/ 34 w 38"/>
                <a:gd name="T5" fmla="*/ 2 h 21"/>
                <a:gd name="T6" fmla="*/ 2 w 38"/>
                <a:gd name="T7" fmla="*/ 0 h 21"/>
                <a:gd name="T8" fmla="*/ 0 w 38"/>
                <a:gd name="T9" fmla="*/ 20 h 21"/>
                <a:gd name="T10" fmla="*/ 38 w 38"/>
                <a:gd name="T11" fmla="*/ 21 h 21"/>
                <a:gd name="T12" fmla="*/ 37 w 38"/>
                <a:gd name="T13" fmla="*/ 8 h 21"/>
                <a:gd name="T14" fmla="*/ 36 w 38"/>
                <a:gd name="T15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1">
                  <a:moveTo>
                    <a:pt x="36" y="6"/>
                  </a:moveTo>
                  <a:cubicBezTo>
                    <a:pt x="36" y="4"/>
                    <a:pt x="37" y="5"/>
                    <a:pt x="37" y="4"/>
                  </a:cubicBezTo>
                  <a:cubicBezTo>
                    <a:pt x="37" y="3"/>
                    <a:pt x="34" y="2"/>
                    <a:pt x="34" y="2"/>
                  </a:cubicBezTo>
                  <a:cubicBezTo>
                    <a:pt x="26" y="2"/>
                    <a:pt x="2" y="0"/>
                    <a:pt x="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6" y="7"/>
                    <a:pt x="36" y="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17">
              <a:extLst>
                <a:ext uri="{FF2B5EF4-FFF2-40B4-BE49-F238E27FC236}">
                  <a16:creationId xmlns:a16="http://schemas.microsoft.com/office/drawing/2014/main" id="{6CC99621-871D-4E37-ADD4-6C18D5190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774701"/>
              <a:ext cx="131763" cy="104775"/>
            </a:xfrm>
            <a:custGeom>
              <a:avLst/>
              <a:gdLst>
                <a:gd name="T0" fmla="*/ 36 w 36"/>
                <a:gd name="T1" fmla="*/ 4 h 29"/>
                <a:gd name="T2" fmla="*/ 5 w 36"/>
                <a:gd name="T3" fmla="*/ 0 h 29"/>
                <a:gd name="T4" fmla="*/ 5 w 36"/>
                <a:gd name="T5" fmla="*/ 3 h 29"/>
                <a:gd name="T6" fmla="*/ 5 w 36"/>
                <a:gd name="T7" fmla="*/ 3 h 29"/>
                <a:gd name="T8" fmla="*/ 1 w 36"/>
                <a:gd name="T9" fmla="*/ 18 h 29"/>
                <a:gd name="T10" fmla="*/ 0 w 36"/>
                <a:gd name="T11" fmla="*/ 25 h 29"/>
                <a:gd name="T12" fmla="*/ 10 w 36"/>
                <a:gd name="T13" fmla="*/ 26 h 29"/>
                <a:gd name="T14" fmla="*/ 10 w 36"/>
                <a:gd name="T15" fmla="*/ 26 h 29"/>
                <a:gd name="T16" fmla="*/ 10 w 36"/>
                <a:gd name="T17" fmla="*/ 26 h 29"/>
                <a:gd name="T18" fmla="*/ 10 w 36"/>
                <a:gd name="T19" fmla="*/ 27 h 29"/>
                <a:gd name="T20" fmla="*/ 33 w 36"/>
                <a:gd name="T21" fmla="*/ 29 h 29"/>
                <a:gd name="T22" fmla="*/ 33 w 36"/>
                <a:gd name="T23" fmla="*/ 29 h 29"/>
                <a:gd name="T24" fmla="*/ 35 w 36"/>
                <a:gd name="T25" fmla="*/ 17 h 29"/>
                <a:gd name="T26" fmla="*/ 36 w 36"/>
                <a:gd name="T27" fmla="*/ 4 h 29"/>
                <a:gd name="T28" fmla="*/ 36 w 36"/>
                <a:gd name="T2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9">
                  <a:moveTo>
                    <a:pt x="36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5" y="17"/>
                    <a:pt x="35" y="1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6" y="4"/>
                    <a:pt x="3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18">
              <a:extLst>
                <a:ext uri="{FF2B5EF4-FFF2-40B4-BE49-F238E27FC236}">
                  <a16:creationId xmlns:a16="http://schemas.microsoft.com/office/drawing/2014/main" id="{18A36E4A-B2C9-4517-B305-67B005BEA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774701"/>
              <a:ext cx="131763" cy="104775"/>
            </a:xfrm>
            <a:custGeom>
              <a:avLst/>
              <a:gdLst>
                <a:gd name="T0" fmla="*/ 36 w 36"/>
                <a:gd name="T1" fmla="*/ 4 h 29"/>
                <a:gd name="T2" fmla="*/ 5 w 36"/>
                <a:gd name="T3" fmla="*/ 0 h 29"/>
                <a:gd name="T4" fmla="*/ 5 w 36"/>
                <a:gd name="T5" fmla="*/ 3 h 29"/>
                <a:gd name="T6" fmla="*/ 5 w 36"/>
                <a:gd name="T7" fmla="*/ 3 h 29"/>
                <a:gd name="T8" fmla="*/ 1 w 36"/>
                <a:gd name="T9" fmla="*/ 18 h 29"/>
                <a:gd name="T10" fmla="*/ 0 w 36"/>
                <a:gd name="T11" fmla="*/ 25 h 29"/>
                <a:gd name="T12" fmla="*/ 10 w 36"/>
                <a:gd name="T13" fmla="*/ 26 h 29"/>
                <a:gd name="T14" fmla="*/ 10 w 36"/>
                <a:gd name="T15" fmla="*/ 26 h 29"/>
                <a:gd name="T16" fmla="*/ 10 w 36"/>
                <a:gd name="T17" fmla="*/ 26 h 29"/>
                <a:gd name="T18" fmla="*/ 10 w 36"/>
                <a:gd name="T19" fmla="*/ 27 h 29"/>
                <a:gd name="T20" fmla="*/ 33 w 36"/>
                <a:gd name="T21" fmla="*/ 29 h 29"/>
                <a:gd name="T22" fmla="*/ 33 w 36"/>
                <a:gd name="T23" fmla="*/ 29 h 29"/>
                <a:gd name="T24" fmla="*/ 35 w 36"/>
                <a:gd name="T25" fmla="*/ 17 h 29"/>
                <a:gd name="T26" fmla="*/ 36 w 36"/>
                <a:gd name="T27" fmla="*/ 4 h 29"/>
                <a:gd name="T28" fmla="*/ 36 w 36"/>
                <a:gd name="T2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9">
                  <a:moveTo>
                    <a:pt x="36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5" y="17"/>
                    <a:pt x="35" y="1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6" y="4"/>
                    <a:pt x="36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19">
              <a:extLst>
                <a:ext uri="{FF2B5EF4-FFF2-40B4-BE49-F238E27FC236}">
                  <a16:creationId xmlns:a16="http://schemas.microsoft.com/office/drawing/2014/main" id="{5094BAB0-555A-4814-AA2C-D1F889EBA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93877" y="896938"/>
              <a:ext cx="120650" cy="101600"/>
            </a:xfrm>
            <a:custGeom>
              <a:avLst/>
              <a:gdLst>
                <a:gd name="T0" fmla="*/ 0 w 33"/>
                <a:gd name="T1" fmla="*/ 2 h 28"/>
                <a:gd name="T2" fmla="*/ 1 w 33"/>
                <a:gd name="T3" fmla="*/ 3 h 28"/>
                <a:gd name="T4" fmla="*/ 1 w 33"/>
                <a:gd name="T5" fmla="*/ 4 h 28"/>
                <a:gd name="T6" fmla="*/ 4 w 33"/>
                <a:gd name="T7" fmla="*/ 6 h 28"/>
                <a:gd name="T8" fmla="*/ 3 w 33"/>
                <a:gd name="T9" fmla="*/ 8 h 28"/>
                <a:gd name="T10" fmla="*/ 4 w 33"/>
                <a:gd name="T11" fmla="*/ 10 h 28"/>
                <a:gd name="T12" fmla="*/ 5 w 33"/>
                <a:gd name="T13" fmla="*/ 23 h 28"/>
                <a:gd name="T14" fmla="*/ 5 w 33"/>
                <a:gd name="T15" fmla="*/ 27 h 28"/>
                <a:gd name="T16" fmla="*/ 28 w 33"/>
                <a:gd name="T17" fmla="*/ 26 h 28"/>
                <a:gd name="T18" fmla="*/ 28 w 33"/>
                <a:gd name="T19" fmla="*/ 26 h 28"/>
                <a:gd name="T20" fmla="*/ 28 w 33"/>
                <a:gd name="T21" fmla="*/ 27 h 28"/>
                <a:gd name="T22" fmla="*/ 28 w 33"/>
                <a:gd name="T23" fmla="*/ 28 h 28"/>
                <a:gd name="T24" fmla="*/ 30 w 33"/>
                <a:gd name="T25" fmla="*/ 28 h 28"/>
                <a:gd name="T26" fmla="*/ 31 w 33"/>
                <a:gd name="T27" fmla="*/ 27 h 28"/>
                <a:gd name="T28" fmla="*/ 31 w 33"/>
                <a:gd name="T29" fmla="*/ 26 h 28"/>
                <a:gd name="T30" fmla="*/ 31 w 33"/>
                <a:gd name="T31" fmla="*/ 26 h 28"/>
                <a:gd name="T32" fmla="*/ 31 w 33"/>
                <a:gd name="T33" fmla="*/ 25 h 28"/>
                <a:gd name="T34" fmla="*/ 32 w 33"/>
                <a:gd name="T35" fmla="*/ 25 h 28"/>
                <a:gd name="T36" fmla="*/ 33 w 33"/>
                <a:gd name="T37" fmla="*/ 23 h 28"/>
                <a:gd name="T38" fmla="*/ 31 w 33"/>
                <a:gd name="T39" fmla="*/ 21 h 28"/>
                <a:gd name="T40" fmla="*/ 31 w 33"/>
                <a:gd name="T41" fmla="*/ 19 h 28"/>
                <a:gd name="T42" fmla="*/ 30 w 33"/>
                <a:gd name="T43" fmla="*/ 18 h 28"/>
                <a:gd name="T44" fmla="*/ 29 w 33"/>
                <a:gd name="T45" fmla="*/ 17 h 28"/>
                <a:gd name="T46" fmla="*/ 27 w 33"/>
                <a:gd name="T47" fmla="*/ 15 h 28"/>
                <a:gd name="T48" fmla="*/ 27 w 33"/>
                <a:gd name="T49" fmla="*/ 14 h 28"/>
                <a:gd name="T50" fmla="*/ 27 w 33"/>
                <a:gd name="T51" fmla="*/ 12 h 28"/>
                <a:gd name="T52" fmla="*/ 26 w 33"/>
                <a:gd name="T53" fmla="*/ 11 h 28"/>
                <a:gd name="T54" fmla="*/ 24 w 33"/>
                <a:gd name="T55" fmla="*/ 10 h 28"/>
                <a:gd name="T56" fmla="*/ 24 w 33"/>
                <a:gd name="T57" fmla="*/ 9 h 28"/>
                <a:gd name="T58" fmla="*/ 23 w 33"/>
                <a:gd name="T59" fmla="*/ 8 h 28"/>
                <a:gd name="T60" fmla="*/ 22 w 33"/>
                <a:gd name="T61" fmla="*/ 7 h 28"/>
                <a:gd name="T62" fmla="*/ 21 w 33"/>
                <a:gd name="T63" fmla="*/ 6 h 28"/>
                <a:gd name="T64" fmla="*/ 21 w 33"/>
                <a:gd name="T65" fmla="*/ 4 h 28"/>
                <a:gd name="T66" fmla="*/ 20 w 33"/>
                <a:gd name="T67" fmla="*/ 2 h 28"/>
                <a:gd name="T68" fmla="*/ 20 w 33"/>
                <a:gd name="T69" fmla="*/ 2 h 28"/>
                <a:gd name="T70" fmla="*/ 19 w 33"/>
                <a:gd name="T71" fmla="*/ 1 h 28"/>
                <a:gd name="T72" fmla="*/ 19 w 33"/>
                <a:gd name="T73" fmla="*/ 1 h 28"/>
                <a:gd name="T74" fmla="*/ 18 w 33"/>
                <a:gd name="T75" fmla="*/ 1 h 28"/>
                <a:gd name="T76" fmla="*/ 0 w 33"/>
                <a:gd name="T77" fmla="*/ 1 h 28"/>
                <a:gd name="T78" fmla="*/ 0 w 33"/>
                <a:gd name="T7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" h="28">
                  <a:moveTo>
                    <a:pt x="0" y="2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4" y="5"/>
                    <a:pt x="4" y="6"/>
                  </a:cubicBezTo>
                  <a:cubicBezTo>
                    <a:pt x="4" y="7"/>
                    <a:pt x="3" y="6"/>
                    <a:pt x="3" y="8"/>
                  </a:cubicBezTo>
                  <a:cubicBezTo>
                    <a:pt x="3" y="9"/>
                    <a:pt x="4" y="10"/>
                    <a:pt x="4" y="1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28"/>
                    <a:pt x="31" y="28"/>
                    <a:pt x="31" y="27"/>
                  </a:cubicBezTo>
                  <a:cubicBezTo>
                    <a:pt x="31" y="27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3"/>
                  </a:cubicBezTo>
                  <a:cubicBezTo>
                    <a:pt x="32" y="23"/>
                    <a:pt x="31" y="22"/>
                    <a:pt x="31" y="21"/>
                  </a:cubicBezTo>
                  <a:cubicBezTo>
                    <a:pt x="31" y="20"/>
                    <a:pt x="31" y="19"/>
                    <a:pt x="31" y="19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9" y="18"/>
                    <a:pt x="29" y="17"/>
                    <a:pt x="29" y="17"/>
                  </a:cubicBezTo>
                  <a:cubicBezTo>
                    <a:pt x="29" y="17"/>
                    <a:pt x="27" y="15"/>
                    <a:pt x="27" y="15"/>
                  </a:cubicBezTo>
                  <a:cubicBezTo>
                    <a:pt x="26" y="14"/>
                    <a:pt x="27" y="14"/>
                    <a:pt x="27" y="14"/>
                  </a:cubicBezTo>
                  <a:cubicBezTo>
                    <a:pt x="27" y="14"/>
                    <a:pt x="27" y="13"/>
                    <a:pt x="27" y="12"/>
                  </a:cubicBezTo>
                  <a:cubicBezTo>
                    <a:pt x="27" y="11"/>
                    <a:pt x="26" y="11"/>
                    <a:pt x="26" y="11"/>
                  </a:cubicBezTo>
                  <a:cubicBezTo>
                    <a:pt x="25" y="11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7"/>
                    <a:pt x="22" y="7"/>
                  </a:cubicBezTo>
                  <a:cubicBezTo>
                    <a:pt x="22" y="7"/>
                    <a:pt x="21" y="7"/>
                    <a:pt x="21" y="6"/>
                  </a:cubicBezTo>
                  <a:cubicBezTo>
                    <a:pt x="20" y="6"/>
                    <a:pt x="21" y="5"/>
                    <a:pt x="21" y="4"/>
                  </a:cubicBezTo>
                  <a:cubicBezTo>
                    <a:pt x="21" y="4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20">
              <a:extLst>
                <a:ext uri="{FF2B5EF4-FFF2-40B4-BE49-F238E27FC236}">
                  <a16:creationId xmlns:a16="http://schemas.microsoft.com/office/drawing/2014/main" id="{575165B6-644F-4DE0-80C6-0BB4635BA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3102" y="835026"/>
              <a:ext cx="152400" cy="76200"/>
            </a:xfrm>
            <a:custGeom>
              <a:avLst/>
              <a:gdLst>
                <a:gd name="T0" fmla="*/ 0 w 42"/>
                <a:gd name="T1" fmla="*/ 12 h 21"/>
                <a:gd name="T2" fmla="*/ 0 w 42"/>
                <a:gd name="T3" fmla="*/ 12 h 21"/>
                <a:gd name="T4" fmla="*/ 10 w 42"/>
                <a:gd name="T5" fmla="*/ 14 h 21"/>
                <a:gd name="T6" fmla="*/ 10 w 42"/>
                <a:gd name="T7" fmla="*/ 19 h 21"/>
                <a:gd name="T8" fmla="*/ 10 w 42"/>
                <a:gd name="T9" fmla="*/ 19 h 21"/>
                <a:gd name="T10" fmla="*/ 10 w 42"/>
                <a:gd name="T11" fmla="*/ 19 h 21"/>
                <a:gd name="T12" fmla="*/ 10 w 42"/>
                <a:gd name="T13" fmla="*/ 19 h 21"/>
                <a:gd name="T14" fmla="*/ 42 w 42"/>
                <a:gd name="T15" fmla="*/ 21 h 21"/>
                <a:gd name="T16" fmla="*/ 42 w 42"/>
                <a:gd name="T17" fmla="*/ 20 h 21"/>
                <a:gd name="T18" fmla="*/ 41 w 42"/>
                <a:gd name="T19" fmla="*/ 19 h 21"/>
                <a:gd name="T20" fmla="*/ 41 w 42"/>
                <a:gd name="T21" fmla="*/ 18 h 21"/>
                <a:gd name="T22" fmla="*/ 41 w 42"/>
                <a:gd name="T23" fmla="*/ 18 h 21"/>
                <a:gd name="T24" fmla="*/ 41 w 42"/>
                <a:gd name="T25" fmla="*/ 18 h 21"/>
                <a:gd name="T26" fmla="*/ 41 w 42"/>
                <a:gd name="T27" fmla="*/ 18 h 21"/>
                <a:gd name="T28" fmla="*/ 40 w 42"/>
                <a:gd name="T29" fmla="*/ 15 h 21"/>
                <a:gd name="T30" fmla="*/ 40 w 42"/>
                <a:gd name="T31" fmla="*/ 12 h 21"/>
                <a:gd name="T32" fmla="*/ 39 w 42"/>
                <a:gd name="T33" fmla="*/ 10 h 21"/>
                <a:gd name="T34" fmla="*/ 38 w 42"/>
                <a:gd name="T35" fmla="*/ 9 h 21"/>
                <a:gd name="T36" fmla="*/ 38 w 42"/>
                <a:gd name="T37" fmla="*/ 8 h 21"/>
                <a:gd name="T38" fmla="*/ 37 w 42"/>
                <a:gd name="T39" fmla="*/ 6 h 21"/>
                <a:gd name="T40" fmla="*/ 37 w 42"/>
                <a:gd name="T41" fmla="*/ 5 h 21"/>
                <a:gd name="T42" fmla="*/ 34 w 42"/>
                <a:gd name="T43" fmla="*/ 4 h 21"/>
                <a:gd name="T44" fmla="*/ 33 w 42"/>
                <a:gd name="T45" fmla="*/ 4 h 21"/>
                <a:gd name="T46" fmla="*/ 31 w 42"/>
                <a:gd name="T47" fmla="*/ 4 h 21"/>
                <a:gd name="T48" fmla="*/ 29 w 42"/>
                <a:gd name="T49" fmla="*/ 4 h 21"/>
                <a:gd name="T50" fmla="*/ 27 w 42"/>
                <a:gd name="T51" fmla="*/ 3 h 21"/>
                <a:gd name="T52" fmla="*/ 25 w 42"/>
                <a:gd name="T53" fmla="*/ 3 h 21"/>
                <a:gd name="T54" fmla="*/ 24 w 42"/>
                <a:gd name="T55" fmla="*/ 2 h 21"/>
                <a:gd name="T56" fmla="*/ 23 w 42"/>
                <a:gd name="T57" fmla="*/ 2 h 21"/>
                <a:gd name="T58" fmla="*/ 21 w 42"/>
                <a:gd name="T59" fmla="*/ 2 h 21"/>
                <a:gd name="T60" fmla="*/ 2 w 42"/>
                <a:gd name="T61" fmla="*/ 0 h 21"/>
                <a:gd name="T62" fmla="*/ 0 w 42"/>
                <a:gd name="T6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21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34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2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0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39" y="12"/>
                    <a:pt x="39" y="10"/>
                    <a:pt x="39" y="10"/>
                  </a:cubicBezTo>
                  <a:cubicBezTo>
                    <a:pt x="39" y="10"/>
                    <a:pt x="39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8" y="6"/>
                    <a:pt x="37" y="5"/>
                  </a:cubicBezTo>
                  <a:cubicBezTo>
                    <a:pt x="37" y="5"/>
                    <a:pt x="34" y="4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2" y="3"/>
                    <a:pt x="31" y="4"/>
                  </a:cubicBezTo>
                  <a:cubicBezTo>
                    <a:pt x="30" y="4"/>
                    <a:pt x="29" y="5"/>
                    <a:pt x="29" y="4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1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21">
              <a:extLst>
                <a:ext uri="{FF2B5EF4-FFF2-40B4-BE49-F238E27FC236}">
                  <a16:creationId xmlns:a16="http://schemas.microsoft.com/office/drawing/2014/main" id="{928C3A49-4208-4F55-A1D2-9814F0F6B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3102" y="835026"/>
              <a:ext cx="152400" cy="76200"/>
            </a:xfrm>
            <a:custGeom>
              <a:avLst/>
              <a:gdLst>
                <a:gd name="T0" fmla="*/ 0 w 42"/>
                <a:gd name="T1" fmla="*/ 12 h 21"/>
                <a:gd name="T2" fmla="*/ 0 w 42"/>
                <a:gd name="T3" fmla="*/ 12 h 21"/>
                <a:gd name="T4" fmla="*/ 10 w 42"/>
                <a:gd name="T5" fmla="*/ 14 h 21"/>
                <a:gd name="T6" fmla="*/ 10 w 42"/>
                <a:gd name="T7" fmla="*/ 19 h 21"/>
                <a:gd name="T8" fmla="*/ 10 w 42"/>
                <a:gd name="T9" fmla="*/ 19 h 21"/>
                <a:gd name="T10" fmla="*/ 10 w 42"/>
                <a:gd name="T11" fmla="*/ 19 h 21"/>
                <a:gd name="T12" fmla="*/ 10 w 42"/>
                <a:gd name="T13" fmla="*/ 19 h 21"/>
                <a:gd name="T14" fmla="*/ 42 w 42"/>
                <a:gd name="T15" fmla="*/ 21 h 21"/>
                <a:gd name="T16" fmla="*/ 42 w 42"/>
                <a:gd name="T17" fmla="*/ 20 h 21"/>
                <a:gd name="T18" fmla="*/ 41 w 42"/>
                <a:gd name="T19" fmla="*/ 19 h 21"/>
                <a:gd name="T20" fmla="*/ 41 w 42"/>
                <a:gd name="T21" fmla="*/ 18 h 21"/>
                <a:gd name="T22" fmla="*/ 41 w 42"/>
                <a:gd name="T23" fmla="*/ 18 h 21"/>
                <a:gd name="T24" fmla="*/ 41 w 42"/>
                <a:gd name="T25" fmla="*/ 18 h 21"/>
                <a:gd name="T26" fmla="*/ 41 w 42"/>
                <a:gd name="T27" fmla="*/ 18 h 21"/>
                <a:gd name="T28" fmla="*/ 40 w 42"/>
                <a:gd name="T29" fmla="*/ 15 h 21"/>
                <a:gd name="T30" fmla="*/ 40 w 42"/>
                <a:gd name="T31" fmla="*/ 12 h 21"/>
                <a:gd name="T32" fmla="*/ 39 w 42"/>
                <a:gd name="T33" fmla="*/ 10 h 21"/>
                <a:gd name="T34" fmla="*/ 38 w 42"/>
                <a:gd name="T35" fmla="*/ 9 h 21"/>
                <a:gd name="T36" fmla="*/ 38 w 42"/>
                <a:gd name="T37" fmla="*/ 8 h 21"/>
                <a:gd name="T38" fmla="*/ 37 w 42"/>
                <a:gd name="T39" fmla="*/ 6 h 21"/>
                <a:gd name="T40" fmla="*/ 37 w 42"/>
                <a:gd name="T41" fmla="*/ 5 h 21"/>
                <a:gd name="T42" fmla="*/ 34 w 42"/>
                <a:gd name="T43" fmla="*/ 4 h 21"/>
                <a:gd name="T44" fmla="*/ 33 w 42"/>
                <a:gd name="T45" fmla="*/ 4 h 21"/>
                <a:gd name="T46" fmla="*/ 31 w 42"/>
                <a:gd name="T47" fmla="*/ 4 h 21"/>
                <a:gd name="T48" fmla="*/ 29 w 42"/>
                <a:gd name="T49" fmla="*/ 4 h 21"/>
                <a:gd name="T50" fmla="*/ 27 w 42"/>
                <a:gd name="T51" fmla="*/ 3 h 21"/>
                <a:gd name="T52" fmla="*/ 25 w 42"/>
                <a:gd name="T53" fmla="*/ 3 h 21"/>
                <a:gd name="T54" fmla="*/ 24 w 42"/>
                <a:gd name="T55" fmla="*/ 2 h 21"/>
                <a:gd name="T56" fmla="*/ 23 w 42"/>
                <a:gd name="T57" fmla="*/ 2 h 21"/>
                <a:gd name="T58" fmla="*/ 21 w 42"/>
                <a:gd name="T59" fmla="*/ 2 h 21"/>
                <a:gd name="T60" fmla="*/ 2 w 42"/>
                <a:gd name="T61" fmla="*/ 0 h 21"/>
                <a:gd name="T62" fmla="*/ 0 w 42"/>
                <a:gd name="T6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21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34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2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0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39" y="12"/>
                    <a:pt x="39" y="10"/>
                    <a:pt x="39" y="10"/>
                  </a:cubicBezTo>
                  <a:cubicBezTo>
                    <a:pt x="39" y="10"/>
                    <a:pt x="39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8" y="6"/>
                    <a:pt x="37" y="5"/>
                  </a:cubicBezTo>
                  <a:cubicBezTo>
                    <a:pt x="37" y="5"/>
                    <a:pt x="34" y="4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2" y="3"/>
                    <a:pt x="31" y="4"/>
                  </a:cubicBezTo>
                  <a:cubicBezTo>
                    <a:pt x="30" y="4"/>
                    <a:pt x="29" y="5"/>
                    <a:pt x="29" y="4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1"/>
                    <a:pt x="0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22">
              <a:extLst>
                <a:ext uri="{FF2B5EF4-FFF2-40B4-BE49-F238E27FC236}">
                  <a16:creationId xmlns:a16="http://schemas.microsoft.com/office/drawing/2014/main" id="{3F30FF8B-9894-469B-AC4A-6C752300EA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5764" y="1020763"/>
              <a:ext cx="69850" cy="115888"/>
            </a:xfrm>
            <a:custGeom>
              <a:avLst/>
              <a:gdLst>
                <a:gd name="T0" fmla="*/ 5 w 19"/>
                <a:gd name="T1" fmla="*/ 30 h 32"/>
                <a:gd name="T2" fmla="*/ 6 w 19"/>
                <a:gd name="T3" fmla="*/ 30 h 32"/>
                <a:gd name="T4" fmla="*/ 6 w 19"/>
                <a:gd name="T5" fmla="*/ 29 h 32"/>
                <a:gd name="T6" fmla="*/ 5 w 19"/>
                <a:gd name="T7" fmla="*/ 26 h 32"/>
                <a:gd name="T8" fmla="*/ 19 w 19"/>
                <a:gd name="T9" fmla="*/ 26 h 32"/>
                <a:gd name="T10" fmla="*/ 18 w 19"/>
                <a:gd name="T11" fmla="*/ 22 h 32"/>
                <a:gd name="T12" fmla="*/ 19 w 19"/>
                <a:gd name="T13" fmla="*/ 18 h 32"/>
                <a:gd name="T14" fmla="*/ 19 w 19"/>
                <a:gd name="T15" fmla="*/ 16 h 32"/>
                <a:gd name="T16" fmla="*/ 17 w 19"/>
                <a:gd name="T17" fmla="*/ 13 h 32"/>
                <a:gd name="T18" fmla="*/ 14 w 19"/>
                <a:gd name="T19" fmla="*/ 0 h 32"/>
                <a:gd name="T20" fmla="*/ 0 w 19"/>
                <a:gd name="T21" fmla="*/ 1 h 32"/>
                <a:gd name="T22" fmla="*/ 1 w 19"/>
                <a:gd name="T23" fmla="*/ 2 h 32"/>
                <a:gd name="T24" fmla="*/ 0 w 19"/>
                <a:gd name="T25" fmla="*/ 22 h 32"/>
                <a:gd name="T26" fmla="*/ 1 w 19"/>
                <a:gd name="T27" fmla="*/ 31 h 32"/>
                <a:gd name="T28" fmla="*/ 2 w 19"/>
                <a:gd name="T29" fmla="*/ 31 h 32"/>
                <a:gd name="T30" fmla="*/ 2 w 19"/>
                <a:gd name="T31" fmla="*/ 31 h 32"/>
                <a:gd name="T32" fmla="*/ 3 w 19"/>
                <a:gd name="T33" fmla="*/ 31 h 32"/>
                <a:gd name="T34" fmla="*/ 3 w 19"/>
                <a:gd name="T35" fmla="*/ 30 h 32"/>
                <a:gd name="T36" fmla="*/ 2 w 19"/>
                <a:gd name="T37" fmla="*/ 29 h 32"/>
                <a:gd name="T38" fmla="*/ 3 w 19"/>
                <a:gd name="T39" fmla="*/ 29 h 32"/>
                <a:gd name="T40" fmla="*/ 2 w 19"/>
                <a:gd name="T41" fmla="*/ 28 h 32"/>
                <a:gd name="T42" fmla="*/ 3 w 19"/>
                <a:gd name="T43" fmla="*/ 26 h 32"/>
                <a:gd name="T44" fmla="*/ 3 w 19"/>
                <a:gd name="T45" fmla="*/ 26 h 32"/>
                <a:gd name="T46" fmla="*/ 3 w 19"/>
                <a:gd name="T47" fmla="*/ 27 h 32"/>
                <a:gd name="T48" fmla="*/ 3 w 19"/>
                <a:gd name="T49" fmla="*/ 28 h 32"/>
                <a:gd name="T50" fmla="*/ 3 w 19"/>
                <a:gd name="T51" fmla="*/ 28 h 32"/>
                <a:gd name="T52" fmla="*/ 4 w 19"/>
                <a:gd name="T53" fmla="*/ 30 h 32"/>
                <a:gd name="T54" fmla="*/ 4 w 19"/>
                <a:gd name="T55" fmla="*/ 30 h 32"/>
                <a:gd name="T56" fmla="*/ 4 w 19"/>
                <a:gd name="T57" fmla="*/ 31 h 32"/>
                <a:gd name="T58" fmla="*/ 3 w 19"/>
                <a:gd name="T59" fmla="*/ 32 h 32"/>
                <a:gd name="T60" fmla="*/ 3 w 19"/>
                <a:gd name="T61" fmla="*/ 32 h 32"/>
                <a:gd name="T62" fmla="*/ 4 w 19"/>
                <a:gd name="T63" fmla="*/ 32 h 32"/>
                <a:gd name="T64" fmla="*/ 6 w 19"/>
                <a:gd name="T65" fmla="*/ 31 h 32"/>
                <a:gd name="T66" fmla="*/ 5 w 19"/>
                <a:gd name="T6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32">
                  <a:moveTo>
                    <a:pt x="5" y="30"/>
                  </a:moveTo>
                  <a:cubicBezTo>
                    <a:pt x="5" y="30"/>
                    <a:pt x="6" y="30"/>
                    <a:pt x="6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8"/>
                    <a:pt x="6" y="27"/>
                    <a:pt x="5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4"/>
                    <a:pt x="18" y="23"/>
                    <a:pt x="18" y="22"/>
                  </a:cubicBezTo>
                  <a:cubicBezTo>
                    <a:pt x="18" y="20"/>
                    <a:pt x="18" y="18"/>
                    <a:pt x="19" y="18"/>
                  </a:cubicBezTo>
                  <a:cubicBezTo>
                    <a:pt x="19" y="17"/>
                    <a:pt x="19" y="16"/>
                    <a:pt x="19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29"/>
                    <a:pt x="2" y="29"/>
                  </a:cubicBezTo>
                  <a:cubicBezTo>
                    <a:pt x="2" y="29"/>
                    <a:pt x="2" y="29"/>
                    <a:pt x="3" y="29"/>
                  </a:cubicBezTo>
                  <a:cubicBezTo>
                    <a:pt x="3" y="29"/>
                    <a:pt x="3" y="28"/>
                    <a:pt x="2" y="28"/>
                  </a:cubicBezTo>
                  <a:cubicBezTo>
                    <a:pt x="2" y="27"/>
                    <a:pt x="2" y="27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1"/>
                    <a:pt x="5" y="31"/>
                    <a:pt x="4" y="31"/>
                  </a:cubicBezTo>
                  <a:cubicBezTo>
                    <a:pt x="3" y="31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6" y="31"/>
                    <a:pt x="5" y="31"/>
                    <a:pt x="5" y="3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23">
              <a:extLst>
                <a:ext uri="{FF2B5EF4-FFF2-40B4-BE49-F238E27FC236}">
                  <a16:creationId xmlns:a16="http://schemas.microsoft.com/office/drawing/2014/main" id="{3C33A282-B611-4CE5-A278-41D0C454F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8302" y="1111251"/>
              <a:ext cx="165100" cy="130175"/>
            </a:xfrm>
            <a:custGeom>
              <a:avLst/>
              <a:gdLst>
                <a:gd name="T0" fmla="*/ 30 w 45"/>
                <a:gd name="T1" fmla="*/ 1 h 36"/>
                <a:gd name="T2" fmla="*/ 1 w 45"/>
                <a:gd name="T3" fmla="*/ 4 h 36"/>
                <a:gd name="T4" fmla="*/ 2 w 45"/>
                <a:gd name="T5" fmla="*/ 5 h 36"/>
                <a:gd name="T6" fmla="*/ 3 w 45"/>
                <a:gd name="T7" fmla="*/ 4 h 36"/>
                <a:gd name="T8" fmla="*/ 5 w 45"/>
                <a:gd name="T9" fmla="*/ 5 h 36"/>
                <a:gd name="T10" fmla="*/ 5 w 45"/>
                <a:gd name="T11" fmla="*/ 5 h 36"/>
                <a:gd name="T12" fmla="*/ 6 w 45"/>
                <a:gd name="T13" fmla="*/ 5 h 36"/>
                <a:gd name="T14" fmla="*/ 10 w 45"/>
                <a:gd name="T15" fmla="*/ 6 h 36"/>
                <a:gd name="T16" fmla="*/ 12 w 45"/>
                <a:gd name="T17" fmla="*/ 6 h 36"/>
                <a:gd name="T18" fmla="*/ 12 w 45"/>
                <a:gd name="T19" fmla="*/ 8 h 36"/>
                <a:gd name="T20" fmla="*/ 14 w 45"/>
                <a:gd name="T21" fmla="*/ 8 h 36"/>
                <a:gd name="T22" fmla="*/ 16 w 45"/>
                <a:gd name="T23" fmla="*/ 9 h 36"/>
                <a:gd name="T24" fmla="*/ 17 w 45"/>
                <a:gd name="T25" fmla="*/ 8 h 36"/>
                <a:gd name="T26" fmla="*/ 19 w 45"/>
                <a:gd name="T27" fmla="*/ 6 h 36"/>
                <a:gd name="T28" fmla="*/ 22 w 45"/>
                <a:gd name="T29" fmla="*/ 7 h 36"/>
                <a:gd name="T30" fmla="*/ 24 w 45"/>
                <a:gd name="T31" fmla="*/ 9 h 36"/>
                <a:gd name="T32" fmla="*/ 27 w 45"/>
                <a:gd name="T33" fmla="*/ 11 h 36"/>
                <a:gd name="T34" fmla="*/ 28 w 45"/>
                <a:gd name="T35" fmla="*/ 15 h 36"/>
                <a:gd name="T36" fmla="*/ 28 w 45"/>
                <a:gd name="T37" fmla="*/ 19 h 36"/>
                <a:gd name="T38" fmla="*/ 28 w 45"/>
                <a:gd name="T39" fmla="*/ 18 h 36"/>
                <a:gd name="T40" fmla="*/ 30 w 45"/>
                <a:gd name="T41" fmla="*/ 18 h 36"/>
                <a:gd name="T42" fmla="*/ 30 w 45"/>
                <a:gd name="T43" fmla="*/ 21 h 36"/>
                <a:gd name="T44" fmla="*/ 29 w 45"/>
                <a:gd name="T45" fmla="*/ 22 h 36"/>
                <a:gd name="T46" fmla="*/ 30 w 45"/>
                <a:gd name="T47" fmla="*/ 24 h 36"/>
                <a:gd name="T48" fmla="*/ 32 w 45"/>
                <a:gd name="T49" fmla="*/ 25 h 36"/>
                <a:gd name="T50" fmla="*/ 33 w 45"/>
                <a:gd name="T51" fmla="*/ 26 h 36"/>
                <a:gd name="T52" fmla="*/ 32 w 45"/>
                <a:gd name="T53" fmla="*/ 27 h 36"/>
                <a:gd name="T54" fmla="*/ 34 w 45"/>
                <a:gd name="T55" fmla="*/ 28 h 36"/>
                <a:gd name="T56" fmla="*/ 36 w 45"/>
                <a:gd name="T57" fmla="*/ 30 h 36"/>
                <a:gd name="T58" fmla="*/ 37 w 45"/>
                <a:gd name="T59" fmla="*/ 31 h 36"/>
                <a:gd name="T60" fmla="*/ 39 w 45"/>
                <a:gd name="T61" fmla="*/ 33 h 36"/>
                <a:gd name="T62" fmla="*/ 39 w 45"/>
                <a:gd name="T63" fmla="*/ 34 h 36"/>
                <a:gd name="T64" fmla="*/ 39 w 45"/>
                <a:gd name="T65" fmla="*/ 35 h 36"/>
                <a:gd name="T66" fmla="*/ 40 w 45"/>
                <a:gd name="T67" fmla="*/ 35 h 36"/>
                <a:gd name="T68" fmla="*/ 43 w 45"/>
                <a:gd name="T69" fmla="*/ 34 h 36"/>
                <a:gd name="T70" fmla="*/ 44 w 45"/>
                <a:gd name="T71" fmla="*/ 30 h 36"/>
                <a:gd name="T72" fmla="*/ 44 w 45"/>
                <a:gd name="T73" fmla="*/ 26 h 36"/>
                <a:gd name="T74" fmla="*/ 44 w 45"/>
                <a:gd name="T75" fmla="*/ 24 h 36"/>
                <a:gd name="T76" fmla="*/ 42 w 45"/>
                <a:gd name="T77" fmla="*/ 21 h 36"/>
                <a:gd name="T78" fmla="*/ 43 w 45"/>
                <a:gd name="T79" fmla="*/ 21 h 36"/>
                <a:gd name="T80" fmla="*/ 41 w 45"/>
                <a:gd name="T81" fmla="*/ 18 h 36"/>
                <a:gd name="T82" fmla="*/ 41 w 45"/>
                <a:gd name="T83" fmla="*/ 17 h 36"/>
                <a:gd name="T84" fmla="*/ 40 w 45"/>
                <a:gd name="T85" fmla="*/ 16 h 36"/>
                <a:gd name="T86" fmla="*/ 38 w 45"/>
                <a:gd name="T87" fmla="*/ 13 h 36"/>
                <a:gd name="T88" fmla="*/ 39 w 45"/>
                <a:gd name="T89" fmla="*/ 12 h 36"/>
                <a:gd name="T90" fmla="*/ 37 w 45"/>
                <a:gd name="T91" fmla="*/ 11 h 36"/>
                <a:gd name="T92" fmla="*/ 37 w 45"/>
                <a:gd name="T93" fmla="*/ 10 h 36"/>
                <a:gd name="T94" fmla="*/ 36 w 45"/>
                <a:gd name="T95" fmla="*/ 7 h 36"/>
                <a:gd name="T96" fmla="*/ 34 w 45"/>
                <a:gd name="T97" fmla="*/ 3 h 36"/>
                <a:gd name="T98" fmla="*/ 34 w 45"/>
                <a:gd name="T9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5" h="36">
                  <a:moveTo>
                    <a:pt x="31" y="0"/>
                  </a:moveTo>
                  <a:cubicBezTo>
                    <a:pt x="31" y="0"/>
                    <a:pt x="31" y="1"/>
                    <a:pt x="31" y="1"/>
                  </a:cubicBezTo>
                  <a:cubicBezTo>
                    <a:pt x="31" y="1"/>
                    <a:pt x="31" y="2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8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0" y="6"/>
                    <a:pt x="11" y="6"/>
                    <a:pt x="10" y="6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5"/>
                    <a:pt x="11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7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7"/>
                    <a:pt x="12" y="7"/>
                    <a:pt x="12" y="8"/>
                  </a:cubicBezTo>
                  <a:cubicBezTo>
                    <a:pt x="12" y="8"/>
                    <a:pt x="12" y="9"/>
                    <a:pt x="12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0" y="6"/>
                    <a:pt x="20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2" y="7"/>
                  </a:cubicBezTo>
                  <a:cubicBezTo>
                    <a:pt x="22" y="7"/>
                    <a:pt x="22" y="7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4" y="8"/>
                    <a:pt x="24" y="8"/>
                  </a:cubicBezTo>
                  <a:cubicBezTo>
                    <a:pt x="23" y="8"/>
                    <a:pt x="23" y="9"/>
                    <a:pt x="24" y="9"/>
                  </a:cubicBezTo>
                  <a:cubicBezTo>
                    <a:pt x="24" y="9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6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8" y="11"/>
                    <a:pt x="27" y="11"/>
                  </a:cubicBezTo>
                  <a:cubicBezTo>
                    <a:pt x="27" y="12"/>
                    <a:pt x="27" y="12"/>
                    <a:pt x="28" y="12"/>
                  </a:cubicBezTo>
                  <a:cubicBezTo>
                    <a:pt x="28" y="12"/>
                    <a:pt x="28" y="13"/>
                    <a:pt x="28" y="13"/>
                  </a:cubicBezTo>
                  <a:cubicBezTo>
                    <a:pt x="28" y="14"/>
                    <a:pt x="29" y="14"/>
                    <a:pt x="28" y="15"/>
                  </a:cubicBezTo>
                  <a:cubicBezTo>
                    <a:pt x="28" y="15"/>
                    <a:pt x="28" y="1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9"/>
                    <a:pt x="27" y="19"/>
                    <a:pt x="28" y="19"/>
                  </a:cubicBezTo>
                  <a:cubicBezTo>
                    <a:pt x="28" y="19"/>
                    <a:pt x="28" y="20"/>
                    <a:pt x="28" y="20"/>
                  </a:cubicBezTo>
                  <a:cubicBezTo>
                    <a:pt x="28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19"/>
                  </a:cubicBezTo>
                  <a:cubicBezTo>
                    <a:pt x="29" y="19"/>
                    <a:pt x="29" y="18"/>
                    <a:pt x="28" y="18"/>
                  </a:cubicBezTo>
                  <a:cubicBezTo>
                    <a:pt x="28" y="18"/>
                    <a:pt x="29" y="18"/>
                    <a:pt x="29" y="18"/>
                  </a:cubicBezTo>
                  <a:cubicBezTo>
                    <a:pt x="29" y="18"/>
                    <a:pt x="29" y="19"/>
                    <a:pt x="29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8"/>
                    <a:pt x="30" y="18"/>
                  </a:cubicBezTo>
                  <a:cubicBezTo>
                    <a:pt x="30" y="18"/>
                    <a:pt x="31" y="19"/>
                    <a:pt x="30" y="19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1"/>
                    <a:pt x="30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9" y="22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4"/>
                    <a:pt x="29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5"/>
                    <a:pt x="30" y="25"/>
                    <a:pt x="31" y="25"/>
                  </a:cubicBezTo>
                  <a:cubicBezTo>
                    <a:pt x="31" y="25"/>
                    <a:pt x="31" y="24"/>
                    <a:pt x="31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4"/>
                    <a:pt x="33" y="24"/>
                  </a:cubicBezTo>
                  <a:cubicBezTo>
                    <a:pt x="33" y="24"/>
                    <a:pt x="33" y="25"/>
                    <a:pt x="33" y="25"/>
                  </a:cubicBezTo>
                  <a:cubicBezTo>
                    <a:pt x="33" y="25"/>
                    <a:pt x="32" y="25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7"/>
                    <a:pt x="32" y="27"/>
                    <a:pt x="32" y="26"/>
                  </a:cubicBezTo>
                  <a:cubicBezTo>
                    <a:pt x="32" y="26"/>
                    <a:pt x="32" y="26"/>
                    <a:pt x="31" y="26"/>
                  </a:cubicBezTo>
                  <a:cubicBezTo>
                    <a:pt x="31" y="26"/>
                    <a:pt x="32" y="27"/>
                    <a:pt x="32" y="27"/>
                  </a:cubicBezTo>
                  <a:cubicBezTo>
                    <a:pt x="32" y="27"/>
                    <a:pt x="32" y="28"/>
                    <a:pt x="32" y="28"/>
                  </a:cubicBezTo>
                  <a:cubicBezTo>
                    <a:pt x="32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4" y="28"/>
                    <a:pt x="34" y="28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35" y="28"/>
                    <a:pt x="35" y="29"/>
                    <a:pt x="35" y="29"/>
                  </a:cubicBezTo>
                  <a:cubicBezTo>
                    <a:pt x="35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0"/>
                    <a:pt x="37" y="30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8" y="31"/>
                    <a:pt x="38" y="31"/>
                  </a:cubicBezTo>
                  <a:cubicBezTo>
                    <a:pt x="38" y="31"/>
                    <a:pt x="39" y="31"/>
                    <a:pt x="39" y="31"/>
                  </a:cubicBezTo>
                  <a:cubicBezTo>
                    <a:pt x="39" y="31"/>
                    <a:pt x="39" y="32"/>
                    <a:pt x="39" y="32"/>
                  </a:cubicBezTo>
                  <a:cubicBezTo>
                    <a:pt x="39" y="32"/>
                    <a:pt x="39" y="32"/>
                    <a:pt x="39" y="33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4"/>
                  </a:cubicBezTo>
                  <a:cubicBezTo>
                    <a:pt x="38" y="34"/>
                    <a:pt x="39" y="34"/>
                    <a:pt x="39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4"/>
                    <a:pt x="41" y="34"/>
                    <a:pt x="40" y="35"/>
                  </a:cubicBezTo>
                  <a:cubicBezTo>
                    <a:pt x="40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9" y="35"/>
                    <a:pt x="39" y="36"/>
                  </a:cubicBezTo>
                  <a:cubicBezTo>
                    <a:pt x="39" y="36"/>
                    <a:pt x="39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6"/>
                    <a:pt x="41" y="36"/>
                  </a:cubicBezTo>
                  <a:cubicBezTo>
                    <a:pt x="42" y="36"/>
                    <a:pt x="41" y="35"/>
                    <a:pt x="41" y="35"/>
                  </a:cubicBezTo>
                  <a:cubicBezTo>
                    <a:pt x="41" y="35"/>
                    <a:pt x="41" y="35"/>
                    <a:pt x="42" y="35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4" y="34"/>
                    <a:pt x="43" y="33"/>
                  </a:cubicBezTo>
                  <a:cubicBezTo>
                    <a:pt x="43" y="33"/>
                    <a:pt x="43" y="33"/>
                    <a:pt x="43" y="32"/>
                  </a:cubicBezTo>
                  <a:cubicBezTo>
                    <a:pt x="43" y="32"/>
                    <a:pt x="43" y="32"/>
                    <a:pt x="43" y="31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4" y="29"/>
                    <a:pt x="44" y="30"/>
                    <a:pt x="44" y="29"/>
                  </a:cubicBezTo>
                  <a:cubicBezTo>
                    <a:pt x="45" y="29"/>
                    <a:pt x="44" y="28"/>
                    <a:pt x="44" y="28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7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4"/>
                    <a:pt x="44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3"/>
                    <a:pt x="43" y="23"/>
                    <a:pt x="43" y="22"/>
                  </a:cubicBezTo>
                  <a:cubicBezTo>
                    <a:pt x="43" y="22"/>
                    <a:pt x="43" y="22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0"/>
                    <a:pt x="42" y="20"/>
                    <a:pt x="42" y="21"/>
                  </a:cubicBezTo>
                  <a:cubicBezTo>
                    <a:pt x="42" y="21"/>
                    <a:pt x="43" y="21"/>
                    <a:pt x="43" y="22"/>
                  </a:cubicBezTo>
                  <a:cubicBezTo>
                    <a:pt x="43" y="22"/>
                    <a:pt x="43" y="24"/>
                    <a:pt x="44" y="23"/>
                  </a:cubicBezTo>
                  <a:cubicBezTo>
                    <a:pt x="44" y="23"/>
                    <a:pt x="43" y="22"/>
                    <a:pt x="43" y="21"/>
                  </a:cubicBezTo>
                  <a:cubicBezTo>
                    <a:pt x="43" y="21"/>
                    <a:pt x="43" y="20"/>
                    <a:pt x="42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8"/>
                    <a:pt x="41" y="18"/>
                  </a:cubicBezTo>
                  <a:cubicBezTo>
                    <a:pt x="41" y="18"/>
                    <a:pt x="41" y="19"/>
                    <a:pt x="41" y="19"/>
                  </a:cubicBezTo>
                  <a:cubicBezTo>
                    <a:pt x="41" y="19"/>
                    <a:pt x="41" y="18"/>
                    <a:pt x="41" y="18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7"/>
                    <a:pt x="40" y="17"/>
                    <a:pt x="41" y="17"/>
                  </a:cubicBezTo>
                  <a:cubicBezTo>
                    <a:pt x="41" y="17"/>
                    <a:pt x="41" y="16"/>
                    <a:pt x="41" y="16"/>
                  </a:cubicBezTo>
                  <a:cubicBezTo>
                    <a:pt x="41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0" y="16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6"/>
                    <a:pt x="39" y="16"/>
                    <a:pt x="39" y="16"/>
                  </a:cubicBezTo>
                  <a:cubicBezTo>
                    <a:pt x="39" y="15"/>
                    <a:pt x="39" y="15"/>
                    <a:pt x="39" y="14"/>
                  </a:cubicBezTo>
                  <a:cubicBezTo>
                    <a:pt x="38" y="14"/>
                    <a:pt x="38" y="13"/>
                    <a:pt x="38" y="13"/>
                  </a:cubicBezTo>
                  <a:cubicBezTo>
                    <a:pt x="38" y="13"/>
                    <a:pt x="38" y="12"/>
                    <a:pt x="38" y="13"/>
                  </a:cubicBezTo>
                  <a:cubicBezTo>
                    <a:pt x="38" y="13"/>
                    <a:pt x="39" y="13"/>
                    <a:pt x="39" y="13"/>
                  </a:cubicBezTo>
                  <a:cubicBezTo>
                    <a:pt x="39" y="13"/>
                    <a:pt x="39" y="14"/>
                    <a:pt x="39" y="13"/>
                  </a:cubicBezTo>
                  <a:cubicBezTo>
                    <a:pt x="40" y="13"/>
                    <a:pt x="39" y="13"/>
                    <a:pt x="39" y="12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6" y="9"/>
                    <a:pt x="36" y="8"/>
                  </a:cubicBezTo>
                  <a:cubicBezTo>
                    <a:pt x="36" y="8"/>
                    <a:pt x="36" y="8"/>
                    <a:pt x="36" y="7"/>
                  </a:cubicBezTo>
                  <a:cubicBezTo>
                    <a:pt x="35" y="7"/>
                    <a:pt x="35" y="6"/>
                    <a:pt x="35" y="6"/>
                  </a:cubicBezTo>
                  <a:cubicBezTo>
                    <a:pt x="35" y="6"/>
                    <a:pt x="35" y="5"/>
                    <a:pt x="35" y="5"/>
                  </a:cubicBezTo>
                  <a:cubicBezTo>
                    <a:pt x="35" y="5"/>
                    <a:pt x="35" y="4"/>
                    <a:pt x="35" y="4"/>
                  </a:cubicBezTo>
                  <a:cubicBezTo>
                    <a:pt x="35" y="4"/>
                    <a:pt x="35" y="3"/>
                    <a:pt x="34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1"/>
                    <a:pt x="32" y="0"/>
                    <a:pt x="3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24">
              <a:extLst>
                <a:ext uri="{FF2B5EF4-FFF2-40B4-BE49-F238E27FC236}">
                  <a16:creationId xmlns:a16="http://schemas.microsoft.com/office/drawing/2014/main" id="{EC9B319D-CB4D-4594-8669-047442AAA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4" y="1016001"/>
              <a:ext cx="98425" cy="101600"/>
            </a:xfrm>
            <a:custGeom>
              <a:avLst/>
              <a:gdLst>
                <a:gd name="T0" fmla="*/ 23 w 27"/>
                <a:gd name="T1" fmla="*/ 12 h 28"/>
                <a:gd name="T2" fmla="*/ 21 w 27"/>
                <a:gd name="T3" fmla="*/ 10 h 28"/>
                <a:gd name="T4" fmla="*/ 20 w 27"/>
                <a:gd name="T5" fmla="*/ 9 h 28"/>
                <a:gd name="T6" fmla="*/ 13 w 27"/>
                <a:gd name="T7" fmla="*/ 2 h 28"/>
                <a:gd name="T8" fmla="*/ 13 w 27"/>
                <a:gd name="T9" fmla="*/ 1 h 28"/>
                <a:gd name="T10" fmla="*/ 13 w 27"/>
                <a:gd name="T11" fmla="*/ 0 h 28"/>
                <a:gd name="T12" fmla="*/ 0 w 27"/>
                <a:gd name="T13" fmla="*/ 1 h 28"/>
                <a:gd name="T14" fmla="*/ 3 w 27"/>
                <a:gd name="T15" fmla="*/ 14 h 28"/>
                <a:gd name="T16" fmla="*/ 5 w 27"/>
                <a:gd name="T17" fmla="*/ 17 h 28"/>
                <a:gd name="T18" fmla="*/ 5 w 27"/>
                <a:gd name="T19" fmla="*/ 19 h 28"/>
                <a:gd name="T20" fmla="*/ 4 w 27"/>
                <a:gd name="T21" fmla="*/ 23 h 28"/>
                <a:gd name="T22" fmla="*/ 5 w 27"/>
                <a:gd name="T23" fmla="*/ 27 h 28"/>
                <a:gd name="T24" fmla="*/ 6 w 27"/>
                <a:gd name="T25" fmla="*/ 28 h 28"/>
                <a:gd name="T26" fmla="*/ 21 w 27"/>
                <a:gd name="T27" fmla="*/ 27 h 28"/>
                <a:gd name="T28" fmla="*/ 21 w 27"/>
                <a:gd name="T29" fmla="*/ 28 h 28"/>
                <a:gd name="T30" fmla="*/ 22 w 27"/>
                <a:gd name="T31" fmla="*/ 27 h 28"/>
                <a:gd name="T32" fmla="*/ 22 w 27"/>
                <a:gd name="T33" fmla="*/ 26 h 28"/>
                <a:gd name="T34" fmla="*/ 25 w 27"/>
                <a:gd name="T35" fmla="*/ 26 h 28"/>
                <a:gd name="T36" fmla="*/ 25 w 27"/>
                <a:gd name="T37" fmla="*/ 26 h 28"/>
                <a:gd name="T38" fmla="*/ 24 w 27"/>
                <a:gd name="T39" fmla="*/ 26 h 28"/>
                <a:gd name="T40" fmla="*/ 24 w 27"/>
                <a:gd name="T41" fmla="*/ 24 h 28"/>
                <a:gd name="T42" fmla="*/ 25 w 27"/>
                <a:gd name="T43" fmla="*/ 23 h 28"/>
                <a:gd name="T44" fmla="*/ 25 w 27"/>
                <a:gd name="T45" fmla="*/ 22 h 28"/>
                <a:gd name="T46" fmla="*/ 25 w 27"/>
                <a:gd name="T47" fmla="*/ 22 h 28"/>
                <a:gd name="T48" fmla="*/ 26 w 27"/>
                <a:gd name="T49" fmla="*/ 20 h 28"/>
                <a:gd name="T50" fmla="*/ 26 w 27"/>
                <a:gd name="T51" fmla="*/ 20 h 28"/>
                <a:gd name="T52" fmla="*/ 26 w 27"/>
                <a:gd name="T53" fmla="*/ 19 h 28"/>
                <a:gd name="T54" fmla="*/ 27 w 27"/>
                <a:gd name="T55" fmla="*/ 17 h 28"/>
                <a:gd name="T56" fmla="*/ 25 w 27"/>
                <a:gd name="T57" fmla="*/ 17 h 28"/>
                <a:gd name="T58" fmla="*/ 25 w 27"/>
                <a:gd name="T59" fmla="*/ 16 h 28"/>
                <a:gd name="T60" fmla="*/ 25 w 27"/>
                <a:gd name="T61" fmla="*/ 15 h 28"/>
                <a:gd name="T62" fmla="*/ 25 w 27"/>
                <a:gd name="T63" fmla="*/ 14 h 28"/>
                <a:gd name="T64" fmla="*/ 24 w 27"/>
                <a:gd name="T65" fmla="*/ 13 h 28"/>
                <a:gd name="T66" fmla="*/ 23 w 27"/>
                <a:gd name="T67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" h="28">
                  <a:moveTo>
                    <a:pt x="23" y="12"/>
                  </a:moveTo>
                  <a:cubicBezTo>
                    <a:pt x="23" y="11"/>
                    <a:pt x="22" y="11"/>
                    <a:pt x="21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9"/>
                    <a:pt x="13" y="3"/>
                    <a:pt x="13" y="2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4" y="19"/>
                    <a:pt x="4" y="21"/>
                    <a:pt x="4" y="23"/>
                  </a:cubicBezTo>
                  <a:cubicBezTo>
                    <a:pt x="4" y="24"/>
                    <a:pt x="5" y="25"/>
                    <a:pt x="5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8"/>
                    <a:pt x="21" y="28"/>
                  </a:cubicBezTo>
                  <a:cubicBezTo>
                    <a:pt x="22" y="28"/>
                    <a:pt x="22" y="27"/>
                    <a:pt x="22" y="27"/>
                  </a:cubicBezTo>
                  <a:cubicBezTo>
                    <a:pt x="22" y="27"/>
                    <a:pt x="22" y="26"/>
                    <a:pt x="22" y="26"/>
                  </a:cubicBezTo>
                  <a:cubicBezTo>
                    <a:pt x="23" y="26"/>
                    <a:pt x="24" y="27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4" y="26"/>
                  </a:cubicBezTo>
                  <a:cubicBezTo>
                    <a:pt x="24" y="25"/>
                    <a:pt x="24" y="25"/>
                    <a:pt x="24" y="24"/>
                  </a:cubicBezTo>
                  <a:cubicBezTo>
                    <a:pt x="25" y="24"/>
                    <a:pt x="25" y="23"/>
                    <a:pt x="25" y="23"/>
                  </a:cubicBezTo>
                  <a:cubicBezTo>
                    <a:pt x="25" y="23"/>
                    <a:pt x="24" y="23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8"/>
                    <a:pt x="27" y="18"/>
                    <a:pt x="27" y="17"/>
                  </a:cubicBezTo>
                  <a:cubicBezTo>
                    <a:pt x="27" y="17"/>
                    <a:pt x="27" y="16"/>
                    <a:pt x="25" y="17"/>
                  </a:cubicBezTo>
                  <a:cubicBezTo>
                    <a:pt x="25" y="17"/>
                    <a:pt x="25" y="17"/>
                    <a:pt x="25" y="16"/>
                  </a:cubicBezTo>
                  <a:cubicBezTo>
                    <a:pt x="25" y="16"/>
                    <a:pt x="25" y="15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5" y="14"/>
                    <a:pt x="24" y="14"/>
                    <a:pt x="24" y="13"/>
                  </a:cubicBezTo>
                  <a:cubicBezTo>
                    <a:pt x="23" y="13"/>
                    <a:pt x="23" y="12"/>
                    <a:pt x="23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25">
              <a:extLst>
                <a:ext uri="{FF2B5EF4-FFF2-40B4-BE49-F238E27FC236}">
                  <a16:creationId xmlns:a16="http://schemas.microsoft.com/office/drawing/2014/main" id="{181D2F9C-134A-4C43-B215-971BCADFD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68477" y="1071563"/>
              <a:ext cx="101600" cy="93663"/>
            </a:xfrm>
            <a:custGeom>
              <a:avLst/>
              <a:gdLst>
                <a:gd name="T0" fmla="*/ 25 w 28"/>
                <a:gd name="T1" fmla="*/ 17 h 26"/>
                <a:gd name="T2" fmla="*/ 24 w 28"/>
                <a:gd name="T3" fmla="*/ 14 h 26"/>
                <a:gd name="T4" fmla="*/ 14 w 28"/>
                <a:gd name="T5" fmla="*/ 13 h 26"/>
                <a:gd name="T6" fmla="*/ 15 w 28"/>
                <a:gd name="T7" fmla="*/ 11 h 26"/>
                <a:gd name="T8" fmla="*/ 16 w 28"/>
                <a:gd name="T9" fmla="*/ 8 h 26"/>
                <a:gd name="T10" fmla="*/ 18 w 28"/>
                <a:gd name="T11" fmla="*/ 5 h 26"/>
                <a:gd name="T12" fmla="*/ 17 w 28"/>
                <a:gd name="T13" fmla="*/ 3 h 26"/>
                <a:gd name="T14" fmla="*/ 17 w 28"/>
                <a:gd name="T15" fmla="*/ 0 h 26"/>
                <a:gd name="T16" fmla="*/ 0 w 28"/>
                <a:gd name="T17" fmla="*/ 6 h 26"/>
                <a:gd name="T18" fmla="*/ 2 w 28"/>
                <a:gd name="T19" fmla="*/ 9 h 26"/>
                <a:gd name="T20" fmla="*/ 3 w 28"/>
                <a:gd name="T21" fmla="*/ 13 h 26"/>
                <a:gd name="T22" fmla="*/ 3 w 28"/>
                <a:gd name="T23" fmla="*/ 17 h 26"/>
                <a:gd name="T24" fmla="*/ 3 w 28"/>
                <a:gd name="T25" fmla="*/ 20 h 26"/>
                <a:gd name="T26" fmla="*/ 2 w 28"/>
                <a:gd name="T27" fmla="*/ 22 h 26"/>
                <a:gd name="T28" fmla="*/ 4 w 28"/>
                <a:gd name="T29" fmla="*/ 21 h 26"/>
                <a:gd name="T30" fmla="*/ 5 w 28"/>
                <a:gd name="T31" fmla="*/ 20 h 26"/>
                <a:gd name="T32" fmla="*/ 6 w 28"/>
                <a:gd name="T33" fmla="*/ 20 h 26"/>
                <a:gd name="T34" fmla="*/ 6 w 28"/>
                <a:gd name="T35" fmla="*/ 21 h 26"/>
                <a:gd name="T36" fmla="*/ 7 w 28"/>
                <a:gd name="T37" fmla="*/ 22 h 26"/>
                <a:gd name="T38" fmla="*/ 10 w 28"/>
                <a:gd name="T39" fmla="*/ 22 h 26"/>
                <a:gd name="T40" fmla="*/ 12 w 28"/>
                <a:gd name="T41" fmla="*/ 22 h 26"/>
                <a:gd name="T42" fmla="*/ 12 w 28"/>
                <a:gd name="T43" fmla="*/ 22 h 26"/>
                <a:gd name="T44" fmla="*/ 12 w 28"/>
                <a:gd name="T45" fmla="*/ 20 h 26"/>
                <a:gd name="T46" fmla="*/ 14 w 28"/>
                <a:gd name="T47" fmla="*/ 21 h 26"/>
                <a:gd name="T48" fmla="*/ 15 w 28"/>
                <a:gd name="T49" fmla="*/ 22 h 26"/>
                <a:gd name="T50" fmla="*/ 16 w 28"/>
                <a:gd name="T51" fmla="*/ 22 h 26"/>
                <a:gd name="T52" fmla="*/ 17 w 28"/>
                <a:gd name="T53" fmla="*/ 22 h 26"/>
                <a:gd name="T54" fmla="*/ 16 w 28"/>
                <a:gd name="T55" fmla="*/ 24 h 26"/>
                <a:gd name="T56" fmla="*/ 18 w 28"/>
                <a:gd name="T57" fmla="*/ 24 h 26"/>
                <a:gd name="T58" fmla="*/ 20 w 28"/>
                <a:gd name="T59" fmla="*/ 25 h 26"/>
                <a:gd name="T60" fmla="*/ 20 w 28"/>
                <a:gd name="T61" fmla="*/ 23 h 26"/>
                <a:gd name="T62" fmla="*/ 22 w 28"/>
                <a:gd name="T63" fmla="*/ 24 h 26"/>
                <a:gd name="T64" fmla="*/ 22 w 28"/>
                <a:gd name="T65" fmla="*/ 25 h 26"/>
                <a:gd name="T66" fmla="*/ 23 w 28"/>
                <a:gd name="T67" fmla="*/ 25 h 26"/>
                <a:gd name="T68" fmla="*/ 23 w 28"/>
                <a:gd name="T69" fmla="*/ 23 h 26"/>
                <a:gd name="T70" fmla="*/ 25 w 28"/>
                <a:gd name="T71" fmla="*/ 23 h 26"/>
                <a:gd name="T72" fmla="*/ 25 w 28"/>
                <a:gd name="T73" fmla="*/ 24 h 26"/>
                <a:gd name="T74" fmla="*/ 26 w 28"/>
                <a:gd name="T75" fmla="*/ 26 h 26"/>
                <a:gd name="T76" fmla="*/ 26 w 28"/>
                <a:gd name="T77" fmla="*/ 26 h 26"/>
                <a:gd name="T78" fmla="*/ 27 w 28"/>
                <a:gd name="T79" fmla="*/ 26 h 26"/>
                <a:gd name="T80" fmla="*/ 27 w 28"/>
                <a:gd name="T81" fmla="*/ 25 h 26"/>
                <a:gd name="T82" fmla="*/ 27 w 28"/>
                <a:gd name="T83" fmla="*/ 24 h 26"/>
                <a:gd name="T84" fmla="*/ 28 w 28"/>
                <a:gd name="T85" fmla="*/ 24 h 26"/>
                <a:gd name="T86" fmla="*/ 26 w 28"/>
                <a:gd name="T87" fmla="*/ 23 h 26"/>
                <a:gd name="T88" fmla="*/ 26 w 28"/>
                <a:gd name="T89" fmla="*/ 22 h 26"/>
                <a:gd name="T90" fmla="*/ 26 w 28"/>
                <a:gd name="T91" fmla="*/ 21 h 26"/>
                <a:gd name="T92" fmla="*/ 26 w 28"/>
                <a:gd name="T93" fmla="*/ 21 h 26"/>
                <a:gd name="T94" fmla="*/ 27 w 28"/>
                <a:gd name="T95" fmla="*/ 21 h 26"/>
                <a:gd name="T96" fmla="*/ 27 w 28"/>
                <a:gd name="T97" fmla="*/ 19 h 26"/>
                <a:gd name="T98" fmla="*/ 26 w 28"/>
                <a:gd name="T99" fmla="*/ 20 h 26"/>
                <a:gd name="T100" fmla="*/ 25 w 28"/>
                <a:gd name="T101" fmla="*/ 20 h 26"/>
                <a:gd name="T102" fmla="*/ 24 w 28"/>
                <a:gd name="T103" fmla="*/ 20 h 26"/>
                <a:gd name="T104" fmla="*/ 24 w 28"/>
                <a:gd name="T105" fmla="*/ 19 h 26"/>
                <a:gd name="T106" fmla="*/ 26 w 28"/>
                <a:gd name="T107" fmla="*/ 19 h 26"/>
                <a:gd name="T108" fmla="*/ 23 w 28"/>
                <a:gd name="T109" fmla="*/ 19 h 26"/>
                <a:gd name="T110" fmla="*/ 20 w 28"/>
                <a:gd name="T111" fmla="*/ 19 h 26"/>
                <a:gd name="T112" fmla="*/ 20 w 28"/>
                <a:gd name="T113" fmla="*/ 18 h 26"/>
                <a:gd name="T114" fmla="*/ 21 w 28"/>
                <a:gd name="T115" fmla="*/ 17 h 26"/>
                <a:gd name="T116" fmla="*/ 24 w 28"/>
                <a:gd name="T117" fmla="*/ 17 h 26"/>
                <a:gd name="T118" fmla="*/ 25 w 28"/>
                <a:gd name="T11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" h="26">
                  <a:moveTo>
                    <a:pt x="25" y="17"/>
                  </a:moveTo>
                  <a:cubicBezTo>
                    <a:pt x="25" y="17"/>
                    <a:pt x="25" y="17"/>
                    <a:pt x="25" y="17"/>
                  </a:cubicBezTo>
                  <a:cubicBezTo>
                    <a:pt x="25" y="16"/>
                    <a:pt x="25" y="16"/>
                    <a:pt x="24" y="16"/>
                  </a:cubicBezTo>
                  <a:cubicBezTo>
                    <a:pt x="24" y="15"/>
                    <a:pt x="24" y="15"/>
                    <a:pt x="24" y="14"/>
                  </a:cubicBezTo>
                  <a:cubicBezTo>
                    <a:pt x="24" y="14"/>
                    <a:pt x="24" y="13"/>
                    <a:pt x="24" y="13"/>
                  </a:cubicBezTo>
                  <a:cubicBezTo>
                    <a:pt x="24" y="13"/>
                    <a:pt x="14" y="14"/>
                    <a:pt x="14" y="13"/>
                  </a:cubicBezTo>
                  <a:cubicBezTo>
                    <a:pt x="14" y="13"/>
                    <a:pt x="15" y="13"/>
                    <a:pt x="15" y="12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7" y="8"/>
                    <a:pt x="17" y="7"/>
                    <a:pt x="17" y="6"/>
                  </a:cubicBezTo>
                  <a:cubicBezTo>
                    <a:pt x="17" y="6"/>
                    <a:pt x="18" y="5"/>
                    <a:pt x="18" y="5"/>
                  </a:cubicBezTo>
                  <a:cubicBezTo>
                    <a:pt x="18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7" y="0"/>
                    <a:pt x="17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10"/>
                    <a:pt x="2" y="11"/>
                  </a:cubicBezTo>
                  <a:cubicBezTo>
                    <a:pt x="2" y="12"/>
                    <a:pt x="2" y="12"/>
                    <a:pt x="3" y="13"/>
                  </a:cubicBezTo>
                  <a:cubicBezTo>
                    <a:pt x="3" y="13"/>
                    <a:pt x="4" y="13"/>
                    <a:pt x="3" y="14"/>
                  </a:cubicBezTo>
                  <a:cubicBezTo>
                    <a:pt x="3" y="15"/>
                    <a:pt x="3" y="16"/>
                    <a:pt x="3" y="17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2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6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5" y="21"/>
                    <a:pt x="5" y="21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10" y="22"/>
                  </a:cubicBezTo>
                  <a:cubicBezTo>
                    <a:pt x="11" y="23"/>
                    <a:pt x="11" y="23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2"/>
                  </a:cubicBezTo>
                  <a:cubicBezTo>
                    <a:pt x="12" y="22"/>
                    <a:pt x="11" y="21"/>
                    <a:pt x="11" y="21"/>
                  </a:cubicBezTo>
                  <a:cubicBezTo>
                    <a:pt x="11" y="21"/>
                    <a:pt x="12" y="20"/>
                    <a:pt x="12" y="20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21"/>
                    <a:pt x="15" y="22"/>
                    <a:pt x="15" y="22"/>
                  </a:cubicBezTo>
                  <a:cubicBezTo>
                    <a:pt x="15" y="22"/>
                    <a:pt x="14" y="22"/>
                    <a:pt x="15" y="22"/>
                  </a:cubicBezTo>
                  <a:cubicBezTo>
                    <a:pt x="15" y="23"/>
                    <a:pt x="16" y="22"/>
                    <a:pt x="16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2"/>
                  </a:cubicBezTo>
                  <a:cubicBezTo>
                    <a:pt x="16" y="22"/>
                    <a:pt x="16" y="23"/>
                    <a:pt x="17" y="23"/>
                  </a:cubicBezTo>
                  <a:cubicBezTo>
                    <a:pt x="17" y="23"/>
                    <a:pt x="16" y="24"/>
                    <a:pt x="16" y="24"/>
                  </a:cubicBezTo>
                  <a:cubicBezTo>
                    <a:pt x="16" y="24"/>
                    <a:pt x="16" y="25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19" y="25"/>
                    <a:pt x="20" y="25"/>
                  </a:cubicBezTo>
                  <a:cubicBezTo>
                    <a:pt x="20" y="26"/>
                    <a:pt x="21" y="25"/>
                    <a:pt x="21" y="25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1" y="23"/>
                    <a:pt x="21" y="24"/>
                    <a:pt x="21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4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4" y="23"/>
                    <a:pt x="24" y="23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5"/>
                    <a:pt x="25" y="25"/>
                  </a:cubicBezTo>
                  <a:cubicBezTo>
                    <a:pt x="25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6"/>
                    <a:pt x="26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8" y="26"/>
                    <a:pt x="28" y="25"/>
                  </a:cubicBezTo>
                  <a:cubicBezTo>
                    <a:pt x="28" y="24"/>
                    <a:pt x="27" y="25"/>
                    <a:pt x="27" y="25"/>
                  </a:cubicBezTo>
                  <a:cubicBezTo>
                    <a:pt x="27" y="25"/>
                    <a:pt x="27" y="25"/>
                    <a:pt x="26" y="24"/>
                  </a:cubicBezTo>
                  <a:cubicBezTo>
                    <a:pt x="26" y="24"/>
                    <a:pt x="26" y="24"/>
                    <a:pt x="27" y="24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3"/>
                    <a:pt x="26" y="23"/>
                  </a:cubicBezTo>
                  <a:cubicBezTo>
                    <a:pt x="26" y="23"/>
                    <a:pt x="25" y="23"/>
                    <a:pt x="25" y="22"/>
                  </a:cubicBezTo>
                  <a:cubicBezTo>
                    <a:pt x="25" y="22"/>
                    <a:pt x="25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1"/>
                    <a:pt x="26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1"/>
                    <a:pt x="27" y="21"/>
                  </a:cubicBezTo>
                  <a:cubicBezTo>
                    <a:pt x="26" y="21"/>
                    <a:pt x="26" y="20"/>
                    <a:pt x="26" y="20"/>
                  </a:cubicBezTo>
                  <a:cubicBezTo>
                    <a:pt x="26" y="20"/>
                    <a:pt x="27" y="20"/>
                    <a:pt x="27" y="19"/>
                  </a:cubicBezTo>
                  <a:cubicBezTo>
                    <a:pt x="27" y="19"/>
                    <a:pt x="27" y="19"/>
                    <a:pt x="26" y="19"/>
                  </a:cubicBezTo>
                  <a:cubicBezTo>
                    <a:pt x="26" y="19"/>
                    <a:pt x="26" y="19"/>
                    <a:pt x="26" y="20"/>
                  </a:cubicBezTo>
                  <a:cubicBezTo>
                    <a:pt x="26" y="20"/>
                    <a:pt x="25" y="21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4" y="20"/>
                    <a:pt x="24" y="21"/>
                    <a:pt x="24" y="20"/>
                  </a:cubicBezTo>
                  <a:cubicBezTo>
                    <a:pt x="24" y="20"/>
                    <a:pt x="24" y="19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6" y="19"/>
                    <a:pt x="26" y="19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3" y="19"/>
                    <a:pt x="23" y="19"/>
                  </a:cubicBezTo>
                  <a:cubicBezTo>
                    <a:pt x="22" y="19"/>
                    <a:pt x="22" y="20"/>
                    <a:pt x="21" y="19"/>
                  </a:cubicBezTo>
                  <a:cubicBezTo>
                    <a:pt x="21" y="19"/>
                    <a:pt x="20" y="18"/>
                    <a:pt x="20" y="19"/>
                  </a:cubicBezTo>
                  <a:cubicBezTo>
                    <a:pt x="20" y="19"/>
                    <a:pt x="19" y="19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1" y="18"/>
                    <a:pt x="21" y="18"/>
                  </a:cubicBezTo>
                  <a:cubicBezTo>
                    <a:pt x="21" y="17"/>
                    <a:pt x="20" y="17"/>
                    <a:pt x="21" y="17"/>
                  </a:cubicBezTo>
                  <a:cubicBezTo>
                    <a:pt x="22" y="17"/>
                    <a:pt x="23" y="17"/>
                    <a:pt x="23" y="17"/>
                  </a:cubicBezTo>
                  <a:cubicBezTo>
                    <a:pt x="23" y="17"/>
                    <a:pt x="23" y="17"/>
                    <a:pt x="24" y="17"/>
                  </a:cubicBezTo>
                  <a:cubicBezTo>
                    <a:pt x="24" y="18"/>
                    <a:pt x="25" y="18"/>
                    <a:pt x="26" y="18"/>
                  </a:cubicBezTo>
                  <a:cubicBezTo>
                    <a:pt x="26" y="18"/>
                    <a:pt x="26" y="17"/>
                    <a:pt x="25" y="17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26">
              <a:extLst>
                <a:ext uri="{FF2B5EF4-FFF2-40B4-BE49-F238E27FC236}">
                  <a16:creationId xmlns:a16="http://schemas.microsoft.com/office/drawing/2014/main" id="{C3ECF68B-8B1E-4771-88C7-AAE02376D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60514" y="1009651"/>
              <a:ext cx="93663" cy="65088"/>
            </a:xfrm>
            <a:custGeom>
              <a:avLst/>
              <a:gdLst>
                <a:gd name="T0" fmla="*/ 14 w 26"/>
                <a:gd name="T1" fmla="*/ 1 h 18"/>
                <a:gd name="T2" fmla="*/ 11 w 26"/>
                <a:gd name="T3" fmla="*/ 0 h 18"/>
                <a:gd name="T4" fmla="*/ 5 w 26"/>
                <a:gd name="T5" fmla="*/ 0 h 18"/>
                <a:gd name="T6" fmla="*/ 1 w 26"/>
                <a:gd name="T7" fmla="*/ 2 h 18"/>
                <a:gd name="T8" fmla="*/ 1 w 26"/>
                <a:gd name="T9" fmla="*/ 3 h 18"/>
                <a:gd name="T10" fmla="*/ 1 w 26"/>
                <a:gd name="T11" fmla="*/ 4 h 18"/>
                <a:gd name="T12" fmla="*/ 8 w 26"/>
                <a:gd name="T13" fmla="*/ 11 h 18"/>
                <a:gd name="T14" fmla="*/ 9 w 26"/>
                <a:gd name="T15" fmla="*/ 12 h 18"/>
                <a:gd name="T16" fmla="*/ 11 w 26"/>
                <a:gd name="T17" fmla="*/ 14 h 18"/>
                <a:gd name="T18" fmla="*/ 12 w 26"/>
                <a:gd name="T19" fmla="*/ 15 h 18"/>
                <a:gd name="T20" fmla="*/ 13 w 26"/>
                <a:gd name="T21" fmla="*/ 16 h 18"/>
                <a:gd name="T22" fmla="*/ 13 w 26"/>
                <a:gd name="T23" fmla="*/ 17 h 18"/>
                <a:gd name="T24" fmla="*/ 14 w 26"/>
                <a:gd name="T25" fmla="*/ 18 h 18"/>
                <a:gd name="T26" fmla="*/ 15 w 26"/>
                <a:gd name="T27" fmla="*/ 18 h 18"/>
                <a:gd name="T28" fmla="*/ 15 w 26"/>
                <a:gd name="T29" fmla="*/ 18 h 18"/>
                <a:gd name="T30" fmla="*/ 16 w 26"/>
                <a:gd name="T31" fmla="*/ 18 h 18"/>
                <a:gd name="T32" fmla="*/ 16 w 26"/>
                <a:gd name="T33" fmla="*/ 18 h 18"/>
                <a:gd name="T34" fmla="*/ 16 w 26"/>
                <a:gd name="T35" fmla="*/ 18 h 18"/>
                <a:gd name="T36" fmla="*/ 17 w 26"/>
                <a:gd name="T37" fmla="*/ 17 h 18"/>
                <a:gd name="T38" fmla="*/ 16 w 26"/>
                <a:gd name="T39" fmla="*/ 17 h 18"/>
                <a:gd name="T40" fmla="*/ 15 w 26"/>
                <a:gd name="T41" fmla="*/ 16 h 18"/>
                <a:gd name="T42" fmla="*/ 16 w 26"/>
                <a:gd name="T43" fmla="*/ 16 h 18"/>
                <a:gd name="T44" fmla="*/ 17 w 26"/>
                <a:gd name="T45" fmla="*/ 16 h 18"/>
                <a:gd name="T46" fmla="*/ 17 w 26"/>
                <a:gd name="T47" fmla="*/ 16 h 18"/>
                <a:gd name="T48" fmla="*/ 18 w 26"/>
                <a:gd name="T49" fmla="*/ 16 h 18"/>
                <a:gd name="T50" fmla="*/ 19 w 26"/>
                <a:gd name="T51" fmla="*/ 15 h 18"/>
                <a:gd name="T52" fmla="*/ 21 w 26"/>
                <a:gd name="T53" fmla="*/ 14 h 18"/>
                <a:gd name="T54" fmla="*/ 21 w 26"/>
                <a:gd name="T55" fmla="*/ 13 h 18"/>
                <a:gd name="T56" fmla="*/ 21 w 26"/>
                <a:gd name="T57" fmla="*/ 12 h 18"/>
                <a:gd name="T58" fmla="*/ 22 w 26"/>
                <a:gd name="T59" fmla="*/ 12 h 18"/>
                <a:gd name="T60" fmla="*/ 22 w 26"/>
                <a:gd name="T61" fmla="*/ 12 h 18"/>
                <a:gd name="T62" fmla="*/ 23 w 26"/>
                <a:gd name="T63" fmla="*/ 11 h 18"/>
                <a:gd name="T64" fmla="*/ 23 w 26"/>
                <a:gd name="T65" fmla="*/ 10 h 18"/>
                <a:gd name="T66" fmla="*/ 23 w 26"/>
                <a:gd name="T67" fmla="*/ 9 h 18"/>
                <a:gd name="T68" fmla="*/ 24 w 26"/>
                <a:gd name="T69" fmla="*/ 9 h 18"/>
                <a:gd name="T70" fmla="*/ 24 w 26"/>
                <a:gd name="T71" fmla="*/ 8 h 18"/>
                <a:gd name="T72" fmla="*/ 25 w 26"/>
                <a:gd name="T73" fmla="*/ 7 h 18"/>
                <a:gd name="T74" fmla="*/ 26 w 26"/>
                <a:gd name="T75" fmla="*/ 6 h 18"/>
                <a:gd name="T76" fmla="*/ 19 w 26"/>
                <a:gd name="T77" fmla="*/ 0 h 18"/>
                <a:gd name="T78" fmla="*/ 14 w 26"/>
                <a:gd name="T7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18">
                  <a:moveTo>
                    <a:pt x="14" y="1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1" y="4"/>
                  </a:cubicBezTo>
                  <a:cubicBezTo>
                    <a:pt x="1" y="5"/>
                    <a:pt x="8" y="11"/>
                    <a:pt x="8" y="11"/>
                  </a:cubicBezTo>
                  <a:cubicBezTo>
                    <a:pt x="8" y="11"/>
                    <a:pt x="8" y="12"/>
                    <a:pt x="9" y="12"/>
                  </a:cubicBezTo>
                  <a:cubicBezTo>
                    <a:pt x="10" y="13"/>
                    <a:pt x="11" y="13"/>
                    <a:pt x="11" y="14"/>
                  </a:cubicBezTo>
                  <a:cubicBezTo>
                    <a:pt x="11" y="14"/>
                    <a:pt x="11" y="15"/>
                    <a:pt x="12" y="15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3" y="16"/>
                    <a:pt x="13" y="17"/>
                    <a:pt x="13" y="17"/>
                  </a:cubicBezTo>
                  <a:cubicBezTo>
                    <a:pt x="13" y="17"/>
                    <a:pt x="13" y="17"/>
                    <a:pt x="14" y="18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7" y="18"/>
                    <a:pt x="17" y="17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5" y="17"/>
                    <a:pt x="15" y="16"/>
                    <a:pt x="15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6"/>
                    <a:pt x="19" y="16"/>
                    <a:pt x="19" y="15"/>
                  </a:cubicBezTo>
                  <a:cubicBezTo>
                    <a:pt x="20" y="14"/>
                    <a:pt x="20" y="14"/>
                    <a:pt x="21" y="14"/>
                  </a:cubicBezTo>
                  <a:cubicBezTo>
                    <a:pt x="21" y="14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1"/>
                    <a:pt x="22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1"/>
                    <a:pt x="22" y="11"/>
                    <a:pt x="23" y="11"/>
                  </a:cubicBezTo>
                  <a:cubicBezTo>
                    <a:pt x="23" y="11"/>
                    <a:pt x="23" y="10"/>
                    <a:pt x="23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4" y="9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4" y="8"/>
                    <a:pt x="24" y="8"/>
                    <a:pt x="25" y="7"/>
                  </a:cubicBezTo>
                  <a:cubicBezTo>
                    <a:pt x="25" y="7"/>
                    <a:pt x="26" y="6"/>
                    <a:pt x="26" y="6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4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27">
              <a:extLst>
                <a:ext uri="{FF2B5EF4-FFF2-40B4-BE49-F238E27FC236}">
                  <a16:creationId xmlns:a16="http://schemas.microsoft.com/office/drawing/2014/main" id="{C5C5269A-0FCF-450F-9D1C-3B300165E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7677" y="1023938"/>
              <a:ext cx="65088" cy="112713"/>
            </a:xfrm>
            <a:custGeom>
              <a:avLst/>
              <a:gdLst>
                <a:gd name="T0" fmla="*/ 18 w 18"/>
                <a:gd name="T1" fmla="*/ 1 h 31"/>
                <a:gd name="T2" fmla="*/ 17 w 18"/>
                <a:gd name="T3" fmla="*/ 0 h 31"/>
                <a:gd name="T4" fmla="*/ 7 w 18"/>
                <a:gd name="T5" fmla="*/ 0 h 31"/>
                <a:gd name="T6" fmla="*/ 7 w 18"/>
                <a:gd name="T7" fmla="*/ 0 h 31"/>
                <a:gd name="T8" fmla="*/ 7 w 18"/>
                <a:gd name="T9" fmla="*/ 1 h 31"/>
                <a:gd name="T10" fmla="*/ 6 w 18"/>
                <a:gd name="T11" fmla="*/ 2 h 31"/>
                <a:gd name="T12" fmla="*/ 6 w 18"/>
                <a:gd name="T13" fmla="*/ 2 h 31"/>
                <a:gd name="T14" fmla="*/ 6 w 18"/>
                <a:gd name="T15" fmla="*/ 3 h 31"/>
                <a:gd name="T16" fmla="*/ 4 w 18"/>
                <a:gd name="T17" fmla="*/ 5 h 31"/>
                <a:gd name="T18" fmla="*/ 3 w 18"/>
                <a:gd name="T19" fmla="*/ 9 h 31"/>
                <a:gd name="T20" fmla="*/ 3 w 18"/>
                <a:gd name="T21" fmla="*/ 10 h 31"/>
                <a:gd name="T22" fmla="*/ 4 w 18"/>
                <a:gd name="T23" fmla="*/ 11 h 31"/>
                <a:gd name="T24" fmla="*/ 3 w 18"/>
                <a:gd name="T25" fmla="*/ 13 h 31"/>
                <a:gd name="T26" fmla="*/ 3 w 18"/>
                <a:gd name="T27" fmla="*/ 14 h 31"/>
                <a:gd name="T28" fmla="*/ 3 w 18"/>
                <a:gd name="T29" fmla="*/ 16 h 31"/>
                <a:gd name="T30" fmla="*/ 3 w 18"/>
                <a:gd name="T31" fmla="*/ 17 h 31"/>
                <a:gd name="T32" fmla="*/ 4 w 18"/>
                <a:gd name="T33" fmla="*/ 18 h 31"/>
                <a:gd name="T34" fmla="*/ 3 w 18"/>
                <a:gd name="T35" fmla="*/ 19 h 31"/>
                <a:gd name="T36" fmla="*/ 2 w 18"/>
                <a:gd name="T37" fmla="*/ 21 h 31"/>
                <a:gd name="T38" fmla="*/ 2 w 18"/>
                <a:gd name="T39" fmla="*/ 22 h 31"/>
                <a:gd name="T40" fmla="*/ 1 w 18"/>
                <a:gd name="T41" fmla="*/ 24 h 31"/>
                <a:gd name="T42" fmla="*/ 1 w 18"/>
                <a:gd name="T43" fmla="*/ 25 h 31"/>
                <a:gd name="T44" fmla="*/ 0 w 18"/>
                <a:gd name="T45" fmla="*/ 26 h 31"/>
                <a:gd name="T46" fmla="*/ 10 w 18"/>
                <a:gd name="T47" fmla="*/ 26 h 31"/>
                <a:gd name="T48" fmla="*/ 10 w 18"/>
                <a:gd name="T49" fmla="*/ 27 h 31"/>
                <a:gd name="T50" fmla="*/ 10 w 18"/>
                <a:gd name="T51" fmla="*/ 29 h 31"/>
                <a:gd name="T52" fmla="*/ 11 w 18"/>
                <a:gd name="T53" fmla="*/ 30 h 31"/>
                <a:gd name="T54" fmla="*/ 11 w 18"/>
                <a:gd name="T55" fmla="*/ 30 h 31"/>
                <a:gd name="T56" fmla="*/ 12 w 18"/>
                <a:gd name="T57" fmla="*/ 31 h 31"/>
                <a:gd name="T58" fmla="*/ 13 w 18"/>
                <a:gd name="T59" fmla="*/ 31 h 31"/>
                <a:gd name="T60" fmla="*/ 14 w 18"/>
                <a:gd name="T61" fmla="*/ 30 h 31"/>
                <a:gd name="T62" fmla="*/ 15 w 18"/>
                <a:gd name="T63" fmla="*/ 30 h 31"/>
                <a:gd name="T64" fmla="*/ 16 w 18"/>
                <a:gd name="T65" fmla="*/ 30 h 31"/>
                <a:gd name="T66" fmla="*/ 18 w 18"/>
                <a:gd name="T67" fmla="*/ 30 h 31"/>
                <a:gd name="T68" fmla="*/ 17 w 18"/>
                <a:gd name="T69" fmla="*/ 21 h 31"/>
                <a:gd name="T70" fmla="*/ 18 w 18"/>
                <a:gd name="T7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1">
                  <a:moveTo>
                    <a:pt x="18" y="1"/>
                  </a:moveTo>
                  <a:cubicBezTo>
                    <a:pt x="18" y="1"/>
                    <a:pt x="17" y="1"/>
                    <a:pt x="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5"/>
                    <a:pt x="4" y="5"/>
                  </a:cubicBezTo>
                  <a:cubicBezTo>
                    <a:pt x="4" y="6"/>
                    <a:pt x="3" y="7"/>
                    <a:pt x="3" y="9"/>
                  </a:cubicBezTo>
                  <a:cubicBezTo>
                    <a:pt x="3" y="10"/>
                    <a:pt x="4" y="10"/>
                    <a:pt x="3" y="10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4" y="18"/>
                    <a:pt x="3" y="19"/>
                    <a:pt x="3" y="19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6"/>
                    <a:pt x="0" y="26"/>
                    <a:pt x="0" y="26"/>
                  </a:cubicBezTo>
                  <a:cubicBezTo>
                    <a:pt x="0" y="27"/>
                    <a:pt x="10" y="26"/>
                    <a:pt x="10" y="26"/>
                  </a:cubicBezTo>
                  <a:cubicBezTo>
                    <a:pt x="10" y="26"/>
                    <a:pt x="10" y="27"/>
                    <a:pt x="10" y="27"/>
                  </a:cubicBezTo>
                  <a:cubicBezTo>
                    <a:pt x="10" y="28"/>
                    <a:pt x="10" y="28"/>
                    <a:pt x="10" y="29"/>
                  </a:cubicBezTo>
                  <a:cubicBezTo>
                    <a:pt x="11" y="29"/>
                    <a:pt x="11" y="29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30"/>
                    <a:pt x="12" y="31"/>
                    <a:pt x="12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1"/>
                    <a:pt x="13" y="30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0"/>
                    <a:pt x="17" y="30"/>
                    <a:pt x="18" y="30"/>
                  </a:cubicBezTo>
                  <a:cubicBezTo>
                    <a:pt x="17" y="21"/>
                    <a:pt x="17" y="21"/>
                    <a:pt x="17" y="21"/>
                  </a:cubicBezTo>
                  <a:lnTo>
                    <a:pt x="18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28">
              <a:extLst>
                <a:ext uri="{FF2B5EF4-FFF2-40B4-BE49-F238E27FC236}">
                  <a16:creationId xmlns:a16="http://schemas.microsoft.com/office/drawing/2014/main" id="{0B28F49C-BCE4-42D3-8B90-0C6003CAD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3464" y="784226"/>
              <a:ext cx="152400" cy="254000"/>
            </a:xfrm>
            <a:custGeom>
              <a:avLst/>
              <a:gdLst>
                <a:gd name="T0" fmla="*/ 39 w 42"/>
                <a:gd name="T1" fmla="*/ 69 h 70"/>
                <a:gd name="T2" fmla="*/ 39 w 42"/>
                <a:gd name="T3" fmla="*/ 64 h 70"/>
                <a:gd name="T4" fmla="*/ 40 w 42"/>
                <a:gd name="T5" fmla="*/ 62 h 70"/>
                <a:gd name="T6" fmla="*/ 41 w 42"/>
                <a:gd name="T7" fmla="*/ 59 h 70"/>
                <a:gd name="T8" fmla="*/ 41 w 42"/>
                <a:gd name="T9" fmla="*/ 56 h 70"/>
                <a:gd name="T10" fmla="*/ 20 w 42"/>
                <a:gd name="T11" fmla="*/ 24 h 70"/>
                <a:gd name="T12" fmla="*/ 21 w 42"/>
                <a:gd name="T13" fmla="*/ 22 h 70"/>
                <a:gd name="T14" fmla="*/ 25 w 42"/>
                <a:gd name="T15" fmla="*/ 5 h 70"/>
                <a:gd name="T16" fmla="*/ 5 w 42"/>
                <a:gd name="T17" fmla="*/ 0 h 70"/>
                <a:gd name="T18" fmla="*/ 5 w 42"/>
                <a:gd name="T19" fmla="*/ 1 h 70"/>
                <a:gd name="T20" fmla="*/ 5 w 42"/>
                <a:gd name="T21" fmla="*/ 3 h 70"/>
                <a:gd name="T22" fmla="*/ 4 w 42"/>
                <a:gd name="T23" fmla="*/ 4 h 70"/>
                <a:gd name="T24" fmla="*/ 3 w 42"/>
                <a:gd name="T25" fmla="*/ 7 h 70"/>
                <a:gd name="T26" fmla="*/ 1 w 42"/>
                <a:gd name="T27" fmla="*/ 9 h 70"/>
                <a:gd name="T28" fmla="*/ 2 w 42"/>
                <a:gd name="T29" fmla="*/ 11 h 70"/>
                <a:gd name="T30" fmla="*/ 2 w 42"/>
                <a:gd name="T31" fmla="*/ 12 h 70"/>
                <a:gd name="T32" fmla="*/ 2 w 42"/>
                <a:gd name="T33" fmla="*/ 15 h 70"/>
                <a:gd name="T34" fmla="*/ 2 w 42"/>
                <a:gd name="T35" fmla="*/ 17 h 70"/>
                <a:gd name="T36" fmla="*/ 1 w 42"/>
                <a:gd name="T37" fmla="*/ 18 h 70"/>
                <a:gd name="T38" fmla="*/ 0 w 42"/>
                <a:gd name="T39" fmla="*/ 19 h 70"/>
                <a:gd name="T40" fmla="*/ 1 w 42"/>
                <a:gd name="T41" fmla="*/ 20 h 70"/>
                <a:gd name="T42" fmla="*/ 2 w 42"/>
                <a:gd name="T43" fmla="*/ 20 h 70"/>
                <a:gd name="T44" fmla="*/ 3 w 42"/>
                <a:gd name="T45" fmla="*/ 22 h 70"/>
                <a:gd name="T46" fmla="*/ 3 w 42"/>
                <a:gd name="T47" fmla="*/ 23 h 70"/>
                <a:gd name="T48" fmla="*/ 3 w 42"/>
                <a:gd name="T49" fmla="*/ 24 h 70"/>
                <a:gd name="T50" fmla="*/ 3 w 42"/>
                <a:gd name="T51" fmla="*/ 26 h 70"/>
                <a:gd name="T52" fmla="*/ 4 w 42"/>
                <a:gd name="T53" fmla="*/ 26 h 70"/>
                <a:gd name="T54" fmla="*/ 6 w 42"/>
                <a:gd name="T55" fmla="*/ 26 h 70"/>
                <a:gd name="T56" fmla="*/ 9 w 42"/>
                <a:gd name="T57" fmla="*/ 26 h 70"/>
                <a:gd name="T58" fmla="*/ 9 w 42"/>
                <a:gd name="T59" fmla="*/ 27 h 70"/>
                <a:gd name="T60" fmla="*/ 6 w 42"/>
                <a:gd name="T61" fmla="*/ 26 h 70"/>
                <a:gd name="T62" fmla="*/ 6 w 42"/>
                <a:gd name="T63" fmla="*/ 27 h 70"/>
                <a:gd name="T64" fmla="*/ 7 w 42"/>
                <a:gd name="T65" fmla="*/ 30 h 70"/>
                <a:gd name="T66" fmla="*/ 6 w 42"/>
                <a:gd name="T67" fmla="*/ 31 h 70"/>
                <a:gd name="T68" fmla="*/ 6 w 42"/>
                <a:gd name="T69" fmla="*/ 30 h 70"/>
                <a:gd name="T70" fmla="*/ 5 w 42"/>
                <a:gd name="T71" fmla="*/ 28 h 70"/>
                <a:gd name="T72" fmla="*/ 4 w 42"/>
                <a:gd name="T73" fmla="*/ 30 h 70"/>
                <a:gd name="T74" fmla="*/ 4 w 42"/>
                <a:gd name="T75" fmla="*/ 33 h 70"/>
                <a:gd name="T76" fmla="*/ 4 w 42"/>
                <a:gd name="T77" fmla="*/ 35 h 70"/>
                <a:gd name="T78" fmla="*/ 5 w 42"/>
                <a:gd name="T79" fmla="*/ 37 h 70"/>
                <a:gd name="T80" fmla="*/ 6 w 42"/>
                <a:gd name="T81" fmla="*/ 40 h 70"/>
                <a:gd name="T82" fmla="*/ 7 w 42"/>
                <a:gd name="T83" fmla="*/ 42 h 70"/>
                <a:gd name="T84" fmla="*/ 8 w 42"/>
                <a:gd name="T85" fmla="*/ 44 h 70"/>
                <a:gd name="T86" fmla="*/ 9 w 42"/>
                <a:gd name="T87" fmla="*/ 45 h 70"/>
                <a:gd name="T88" fmla="*/ 9 w 42"/>
                <a:gd name="T89" fmla="*/ 48 h 70"/>
                <a:gd name="T90" fmla="*/ 8 w 42"/>
                <a:gd name="T91" fmla="*/ 50 h 70"/>
                <a:gd name="T92" fmla="*/ 10 w 42"/>
                <a:gd name="T93" fmla="*/ 52 h 70"/>
                <a:gd name="T94" fmla="*/ 12 w 42"/>
                <a:gd name="T95" fmla="*/ 53 h 70"/>
                <a:gd name="T96" fmla="*/ 14 w 42"/>
                <a:gd name="T97" fmla="*/ 54 h 70"/>
                <a:gd name="T98" fmla="*/ 16 w 42"/>
                <a:gd name="T99" fmla="*/ 55 h 70"/>
                <a:gd name="T100" fmla="*/ 17 w 42"/>
                <a:gd name="T101" fmla="*/ 56 h 70"/>
                <a:gd name="T102" fmla="*/ 19 w 42"/>
                <a:gd name="T103" fmla="*/ 58 h 70"/>
                <a:gd name="T104" fmla="*/ 19 w 42"/>
                <a:gd name="T105" fmla="*/ 59 h 70"/>
                <a:gd name="T106" fmla="*/ 20 w 42"/>
                <a:gd name="T107" fmla="*/ 60 h 70"/>
                <a:gd name="T108" fmla="*/ 22 w 42"/>
                <a:gd name="T109" fmla="*/ 60 h 70"/>
                <a:gd name="T110" fmla="*/ 22 w 42"/>
                <a:gd name="T111" fmla="*/ 62 h 70"/>
                <a:gd name="T112" fmla="*/ 24 w 42"/>
                <a:gd name="T113" fmla="*/ 65 h 70"/>
                <a:gd name="T114" fmla="*/ 23 w 42"/>
                <a:gd name="T115" fmla="*/ 67 h 70"/>
                <a:gd name="T116" fmla="*/ 24 w 42"/>
                <a:gd name="T117" fmla="*/ 67 h 70"/>
                <a:gd name="T118" fmla="*/ 24 w 42"/>
                <a:gd name="T119" fmla="*/ 68 h 70"/>
                <a:gd name="T120" fmla="*/ 27 w 42"/>
                <a:gd name="T121" fmla="*/ 69 h 70"/>
                <a:gd name="T122" fmla="*/ 37 w 42"/>
                <a:gd name="T12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" h="70">
                  <a:moveTo>
                    <a:pt x="38" y="69"/>
                  </a:moveTo>
                  <a:cubicBezTo>
                    <a:pt x="39" y="70"/>
                    <a:pt x="39" y="69"/>
                    <a:pt x="39" y="69"/>
                  </a:cubicBezTo>
                  <a:cubicBezTo>
                    <a:pt x="39" y="69"/>
                    <a:pt x="38" y="68"/>
                    <a:pt x="38" y="67"/>
                  </a:cubicBezTo>
                  <a:cubicBezTo>
                    <a:pt x="37" y="66"/>
                    <a:pt x="39" y="64"/>
                    <a:pt x="39" y="64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40" y="63"/>
                    <a:pt x="40" y="62"/>
                  </a:cubicBezTo>
                  <a:cubicBezTo>
                    <a:pt x="40" y="62"/>
                    <a:pt x="40" y="61"/>
                    <a:pt x="41" y="61"/>
                  </a:cubicBezTo>
                  <a:cubicBezTo>
                    <a:pt x="42" y="60"/>
                    <a:pt x="42" y="59"/>
                    <a:pt x="41" y="59"/>
                  </a:cubicBezTo>
                  <a:cubicBezTo>
                    <a:pt x="41" y="59"/>
                    <a:pt x="41" y="59"/>
                    <a:pt x="41" y="58"/>
                  </a:cubicBezTo>
                  <a:cubicBezTo>
                    <a:pt x="40" y="57"/>
                    <a:pt x="41" y="57"/>
                    <a:pt x="41" y="56"/>
                  </a:cubicBezTo>
                  <a:cubicBezTo>
                    <a:pt x="41" y="56"/>
                    <a:pt x="40" y="55"/>
                    <a:pt x="40" y="55"/>
                  </a:cubicBezTo>
                  <a:cubicBezTo>
                    <a:pt x="40" y="55"/>
                    <a:pt x="19" y="24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1" y="22"/>
                    <a:pt x="21" y="22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6"/>
                    <a:pt x="4" y="6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7"/>
                    <a:pt x="2" y="7"/>
                    <a:pt x="2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2" y="17"/>
                    <a:pt x="2" y="17"/>
                  </a:cubicBezTo>
                  <a:cubicBezTo>
                    <a:pt x="2" y="17"/>
                    <a:pt x="1" y="17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1" y="20"/>
                    <a:pt x="1" y="20"/>
                  </a:cubicBezTo>
                  <a:cubicBezTo>
                    <a:pt x="1" y="20"/>
                    <a:pt x="1" y="19"/>
                    <a:pt x="1" y="19"/>
                  </a:cubicBezTo>
                  <a:cubicBezTo>
                    <a:pt x="1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4" y="24"/>
                    <a:pt x="4" y="24"/>
                  </a:cubicBezTo>
                  <a:cubicBezTo>
                    <a:pt x="4" y="24"/>
                    <a:pt x="3" y="24"/>
                    <a:pt x="3" y="24"/>
                  </a:cubicBezTo>
                  <a:cubicBezTo>
                    <a:pt x="2" y="25"/>
                    <a:pt x="2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5" y="27"/>
                  </a:cubicBezTo>
                  <a:cubicBezTo>
                    <a:pt x="5" y="27"/>
                    <a:pt x="5" y="27"/>
                    <a:pt x="6" y="26"/>
                  </a:cubicBezTo>
                  <a:cubicBezTo>
                    <a:pt x="6" y="26"/>
                    <a:pt x="6" y="25"/>
                    <a:pt x="7" y="26"/>
                  </a:cubicBezTo>
                  <a:cubicBezTo>
                    <a:pt x="7" y="26"/>
                    <a:pt x="8" y="26"/>
                    <a:pt x="9" y="26"/>
                  </a:cubicBezTo>
                  <a:cubicBezTo>
                    <a:pt x="9" y="26"/>
                    <a:pt x="11" y="25"/>
                    <a:pt x="10" y="26"/>
                  </a:cubicBezTo>
                  <a:cubicBezTo>
                    <a:pt x="10" y="27"/>
                    <a:pt x="10" y="27"/>
                    <a:pt x="9" y="27"/>
                  </a:cubicBezTo>
                  <a:cubicBezTo>
                    <a:pt x="9" y="27"/>
                    <a:pt x="9" y="26"/>
                    <a:pt x="8" y="26"/>
                  </a:cubicBezTo>
                  <a:cubicBezTo>
                    <a:pt x="7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7" y="29"/>
                    <a:pt x="7" y="30"/>
                  </a:cubicBezTo>
                  <a:cubicBezTo>
                    <a:pt x="7" y="30"/>
                    <a:pt x="7" y="31"/>
                    <a:pt x="7" y="31"/>
                  </a:cubicBezTo>
                  <a:cubicBezTo>
                    <a:pt x="7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29"/>
                    <a:pt x="6" y="28"/>
                    <a:pt x="6" y="28"/>
                  </a:cubicBezTo>
                  <a:cubicBezTo>
                    <a:pt x="6" y="28"/>
                    <a:pt x="5" y="28"/>
                    <a:pt x="5" y="28"/>
                  </a:cubicBezTo>
                  <a:cubicBezTo>
                    <a:pt x="5" y="28"/>
                    <a:pt x="4" y="28"/>
                    <a:pt x="4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1"/>
                    <a:pt x="4" y="31"/>
                    <a:pt x="4" y="32"/>
                  </a:cubicBezTo>
                  <a:cubicBezTo>
                    <a:pt x="4" y="32"/>
                    <a:pt x="4" y="32"/>
                    <a:pt x="4" y="33"/>
                  </a:cubicBezTo>
                  <a:cubicBezTo>
                    <a:pt x="4" y="33"/>
                    <a:pt x="4" y="34"/>
                    <a:pt x="4" y="34"/>
                  </a:cubicBezTo>
                  <a:cubicBezTo>
                    <a:pt x="4" y="34"/>
                    <a:pt x="4" y="35"/>
                    <a:pt x="4" y="35"/>
                  </a:cubicBezTo>
                  <a:cubicBezTo>
                    <a:pt x="4" y="35"/>
                    <a:pt x="5" y="35"/>
                    <a:pt x="5" y="36"/>
                  </a:cubicBezTo>
                  <a:cubicBezTo>
                    <a:pt x="5" y="36"/>
                    <a:pt x="5" y="36"/>
                    <a:pt x="5" y="37"/>
                  </a:cubicBezTo>
                  <a:cubicBezTo>
                    <a:pt x="5" y="37"/>
                    <a:pt x="5" y="38"/>
                    <a:pt x="5" y="38"/>
                  </a:cubicBezTo>
                  <a:cubicBezTo>
                    <a:pt x="6" y="39"/>
                    <a:pt x="6" y="39"/>
                    <a:pt x="6" y="40"/>
                  </a:cubicBezTo>
                  <a:cubicBezTo>
                    <a:pt x="6" y="40"/>
                    <a:pt x="7" y="41"/>
                    <a:pt x="7" y="41"/>
                  </a:cubicBezTo>
                  <a:cubicBezTo>
                    <a:pt x="7" y="41"/>
                    <a:pt x="7" y="42"/>
                    <a:pt x="7" y="42"/>
                  </a:cubicBezTo>
                  <a:cubicBezTo>
                    <a:pt x="8" y="42"/>
                    <a:pt x="8" y="43"/>
                    <a:pt x="8" y="43"/>
                  </a:cubicBezTo>
                  <a:cubicBezTo>
                    <a:pt x="8" y="43"/>
                    <a:pt x="8" y="43"/>
                    <a:pt x="8" y="44"/>
                  </a:cubicBezTo>
                  <a:cubicBezTo>
                    <a:pt x="8" y="44"/>
                    <a:pt x="9" y="44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6"/>
                    <a:pt x="8" y="46"/>
                    <a:pt x="9" y="46"/>
                  </a:cubicBezTo>
                  <a:cubicBezTo>
                    <a:pt x="9" y="46"/>
                    <a:pt x="9" y="47"/>
                    <a:pt x="9" y="48"/>
                  </a:cubicBezTo>
                  <a:cubicBezTo>
                    <a:pt x="9" y="48"/>
                    <a:pt x="9" y="48"/>
                    <a:pt x="9" y="49"/>
                  </a:cubicBezTo>
                  <a:cubicBezTo>
                    <a:pt x="9" y="49"/>
                    <a:pt x="8" y="50"/>
                    <a:pt x="8" y="50"/>
                  </a:cubicBezTo>
                  <a:cubicBezTo>
                    <a:pt x="8" y="50"/>
                    <a:pt x="8" y="51"/>
                    <a:pt x="9" y="51"/>
                  </a:cubicBezTo>
                  <a:cubicBezTo>
                    <a:pt x="9" y="51"/>
                    <a:pt x="9" y="52"/>
                    <a:pt x="10" y="52"/>
                  </a:cubicBezTo>
                  <a:cubicBezTo>
                    <a:pt x="10" y="52"/>
                    <a:pt x="11" y="52"/>
                    <a:pt x="11" y="52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4" y="53"/>
                    <a:pt x="14" y="54"/>
                    <a:pt x="14" y="54"/>
                  </a:cubicBezTo>
                  <a:cubicBezTo>
                    <a:pt x="14" y="54"/>
                    <a:pt x="14" y="54"/>
                    <a:pt x="15" y="54"/>
                  </a:cubicBezTo>
                  <a:cubicBezTo>
                    <a:pt x="15" y="54"/>
                    <a:pt x="15" y="54"/>
                    <a:pt x="16" y="55"/>
                  </a:cubicBezTo>
                  <a:cubicBezTo>
                    <a:pt x="16" y="55"/>
                    <a:pt x="16" y="56"/>
                    <a:pt x="16" y="56"/>
                  </a:cubicBezTo>
                  <a:cubicBezTo>
                    <a:pt x="16" y="56"/>
                    <a:pt x="16" y="56"/>
                    <a:pt x="17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7"/>
                    <a:pt x="19" y="57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9"/>
                    <a:pt x="19" y="59"/>
                  </a:cubicBezTo>
                  <a:cubicBezTo>
                    <a:pt x="19" y="59"/>
                    <a:pt x="18" y="60"/>
                    <a:pt x="19" y="60"/>
                  </a:cubicBezTo>
                  <a:cubicBezTo>
                    <a:pt x="19" y="60"/>
                    <a:pt x="19" y="60"/>
                    <a:pt x="20" y="60"/>
                  </a:cubicBezTo>
                  <a:cubicBezTo>
                    <a:pt x="20" y="59"/>
                    <a:pt x="20" y="59"/>
                    <a:pt x="21" y="60"/>
                  </a:cubicBezTo>
                  <a:cubicBezTo>
                    <a:pt x="21" y="60"/>
                    <a:pt x="21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1"/>
                    <a:pt x="22" y="62"/>
                    <a:pt x="22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4" y="64"/>
                    <a:pt x="24" y="65"/>
                  </a:cubicBezTo>
                  <a:cubicBezTo>
                    <a:pt x="24" y="66"/>
                    <a:pt x="23" y="66"/>
                    <a:pt x="23" y="66"/>
                  </a:cubicBezTo>
                  <a:cubicBezTo>
                    <a:pt x="23" y="66"/>
                    <a:pt x="23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4" y="67"/>
                    <a:pt x="24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69"/>
                    <a:pt x="37" y="69"/>
                    <a:pt x="37" y="70"/>
                  </a:cubicBezTo>
                  <a:cubicBezTo>
                    <a:pt x="38" y="70"/>
                    <a:pt x="38" y="69"/>
                    <a:pt x="38" y="6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29">
              <a:extLst>
                <a:ext uri="{FF2B5EF4-FFF2-40B4-BE49-F238E27FC236}">
                  <a16:creationId xmlns:a16="http://schemas.microsoft.com/office/drawing/2014/main" id="{9BE4B840-BEE3-4666-94A1-2C31E84EB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3289" y="944563"/>
              <a:ext cx="131763" cy="144463"/>
            </a:xfrm>
            <a:custGeom>
              <a:avLst/>
              <a:gdLst>
                <a:gd name="T0" fmla="*/ 10 w 36"/>
                <a:gd name="T1" fmla="*/ 0 h 40"/>
                <a:gd name="T2" fmla="*/ 9 w 36"/>
                <a:gd name="T3" fmla="*/ 5 h 40"/>
                <a:gd name="T4" fmla="*/ 8 w 36"/>
                <a:gd name="T5" fmla="*/ 4 h 40"/>
                <a:gd name="T6" fmla="*/ 7 w 36"/>
                <a:gd name="T7" fmla="*/ 4 h 40"/>
                <a:gd name="T8" fmla="*/ 5 w 36"/>
                <a:gd name="T9" fmla="*/ 5 h 40"/>
                <a:gd name="T10" fmla="*/ 5 w 36"/>
                <a:gd name="T11" fmla="*/ 7 h 40"/>
                <a:gd name="T12" fmla="*/ 4 w 36"/>
                <a:gd name="T13" fmla="*/ 8 h 40"/>
                <a:gd name="T14" fmla="*/ 5 w 36"/>
                <a:gd name="T15" fmla="*/ 11 h 40"/>
                <a:gd name="T16" fmla="*/ 4 w 36"/>
                <a:gd name="T17" fmla="*/ 11 h 40"/>
                <a:gd name="T18" fmla="*/ 5 w 36"/>
                <a:gd name="T19" fmla="*/ 12 h 40"/>
                <a:gd name="T20" fmla="*/ 5 w 36"/>
                <a:gd name="T21" fmla="*/ 14 h 40"/>
                <a:gd name="T22" fmla="*/ 5 w 36"/>
                <a:gd name="T23" fmla="*/ 15 h 40"/>
                <a:gd name="T24" fmla="*/ 5 w 36"/>
                <a:gd name="T25" fmla="*/ 17 h 40"/>
                <a:gd name="T26" fmla="*/ 4 w 36"/>
                <a:gd name="T27" fmla="*/ 18 h 40"/>
                <a:gd name="T28" fmla="*/ 3 w 36"/>
                <a:gd name="T29" fmla="*/ 19 h 40"/>
                <a:gd name="T30" fmla="*/ 3 w 36"/>
                <a:gd name="T31" fmla="*/ 20 h 40"/>
                <a:gd name="T32" fmla="*/ 2 w 36"/>
                <a:gd name="T33" fmla="*/ 23 h 40"/>
                <a:gd name="T34" fmla="*/ 3 w 36"/>
                <a:gd name="T35" fmla="*/ 25 h 40"/>
                <a:gd name="T36" fmla="*/ 2 w 36"/>
                <a:gd name="T37" fmla="*/ 25 h 40"/>
                <a:gd name="T38" fmla="*/ 1 w 36"/>
                <a:gd name="T39" fmla="*/ 26 h 40"/>
                <a:gd name="T40" fmla="*/ 0 w 36"/>
                <a:gd name="T41" fmla="*/ 27 h 40"/>
                <a:gd name="T42" fmla="*/ 20 w 36"/>
                <a:gd name="T43" fmla="*/ 38 h 40"/>
                <a:gd name="T44" fmla="*/ 31 w 36"/>
                <a:gd name="T45" fmla="*/ 40 h 40"/>
                <a:gd name="T46" fmla="*/ 36 w 36"/>
                <a:gd name="T47" fmla="*/ 4 h 40"/>
                <a:gd name="T48" fmla="*/ 10 w 36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40">
                  <a:moveTo>
                    <a:pt x="10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8" y="5"/>
                    <a:pt x="8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10"/>
                    <a:pt x="5" y="11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4" y="13"/>
                    <a:pt x="5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6"/>
                    <a:pt x="5" y="17"/>
                  </a:cubicBezTo>
                  <a:cubicBezTo>
                    <a:pt x="4" y="17"/>
                    <a:pt x="4" y="18"/>
                    <a:pt x="4" y="18"/>
                  </a:cubicBezTo>
                  <a:cubicBezTo>
                    <a:pt x="4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1" y="22"/>
                    <a:pt x="2" y="23"/>
                  </a:cubicBezTo>
                  <a:cubicBezTo>
                    <a:pt x="2" y="24"/>
                    <a:pt x="3" y="25"/>
                    <a:pt x="3" y="25"/>
                  </a:cubicBezTo>
                  <a:cubicBezTo>
                    <a:pt x="3" y="25"/>
                    <a:pt x="3" y="26"/>
                    <a:pt x="2" y="25"/>
                  </a:cubicBezTo>
                  <a:cubicBezTo>
                    <a:pt x="2" y="25"/>
                    <a:pt x="2" y="26"/>
                    <a:pt x="1" y="26"/>
                  </a:cubicBezTo>
                  <a:cubicBezTo>
                    <a:pt x="1" y="26"/>
                    <a:pt x="0" y="26"/>
                    <a:pt x="0" y="27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30">
              <a:extLst>
                <a:ext uri="{FF2B5EF4-FFF2-40B4-BE49-F238E27FC236}">
                  <a16:creationId xmlns:a16="http://schemas.microsoft.com/office/drawing/2014/main" id="{C06101E1-7204-42A4-BC97-27F786CBF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2952" y="984251"/>
              <a:ext cx="258763" cy="254000"/>
            </a:xfrm>
            <a:custGeom>
              <a:avLst/>
              <a:gdLst>
                <a:gd name="T0" fmla="*/ 65 w 71"/>
                <a:gd name="T1" fmla="*/ 21 h 70"/>
                <a:gd name="T2" fmla="*/ 62 w 71"/>
                <a:gd name="T3" fmla="*/ 19 h 70"/>
                <a:gd name="T4" fmla="*/ 58 w 71"/>
                <a:gd name="T5" fmla="*/ 20 h 70"/>
                <a:gd name="T6" fmla="*/ 56 w 71"/>
                <a:gd name="T7" fmla="*/ 20 h 70"/>
                <a:gd name="T8" fmla="*/ 54 w 71"/>
                <a:gd name="T9" fmla="*/ 19 h 70"/>
                <a:gd name="T10" fmla="*/ 52 w 71"/>
                <a:gd name="T11" fmla="*/ 20 h 70"/>
                <a:gd name="T12" fmla="*/ 50 w 71"/>
                <a:gd name="T13" fmla="*/ 19 h 70"/>
                <a:gd name="T14" fmla="*/ 48 w 71"/>
                <a:gd name="T15" fmla="*/ 20 h 70"/>
                <a:gd name="T16" fmla="*/ 46 w 71"/>
                <a:gd name="T17" fmla="*/ 17 h 70"/>
                <a:gd name="T18" fmla="*/ 45 w 71"/>
                <a:gd name="T19" fmla="*/ 18 h 70"/>
                <a:gd name="T20" fmla="*/ 43 w 71"/>
                <a:gd name="T21" fmla="*/ 17 h 70"/>
                <a:gd name="T22" fmla="*/ 40 w 71"/>
                <a:gd name="T23" fmla="*/ 16 h 70"/>
                <a:gd name="T24" fmla="*/ 37 w 71"/>
                <a:gd name="T25" fmla="*/ 14 h 70"/>
                <a:gd name="T26" fmla="*/ 21 w 71"/>
                <a:gd name="T27" fmla="*/ 0 h 70"/>
                <a:gd name="T28" fmla="*/ 0 w 71"/>
                <a:gd name="T29" fmla="*/ 28 h 70"/>
                <a:gd name="T30" fmla="*/ 2 w 71"/>
                <a:gd name="T31" fmla="*/ 31 h 70"/>
                <a:gd name="T32" fmla="*/ 6 w 71"/>
                <a:gd name="T33" fmla="*/ 35 h 70"/>
                <a:gd name="T34" fmla="*/ 9 w 71"/>
                <a:gd name="T35" fmla="*/ 40 h 70"/>
                <a:gd name="T36" fmla="*/ 12 w 71"/>
                <a:gd name="T37" fmla="*/ 46 h 70"/>
                <a:gd name="T38" fmla="*/ 15 w 71"/>
                <a:gd name="T39" fmla="*/ 47 h 70"/>
                <a:gd name="T40" fmla="*/ 19 w 71"/>
                <a:gd name="T41" fmla="*/ 44 h 70"/>
                <a:gd name="T42" fmla="*/ 23 w 71"/>
                <a:gd name="T43" fmla="*/ 44 h 70"/>
                <a:gd name="T44" fmla="*/ 27 w 71"/>
                <a:gd name="T45" fmla="*/ 45 h 70"/>
                <a:gd name="T46" fmla="*/ 30 w 71"/>
                <a:gd name="T47" fmla="*/ 48 h 70"/>
                <a:gd name="T48" fmla="*/ 34 w 71"/>
                <a:gd name="T49" fmla="*/ 54 h 70"/>
                <a:gd name="T50" fmla="*/ 37 w 71"/>
                <a:gd name="T51" fmla="*/ 59 h 70"/>
                <a:gd name="T52" fmla="*/ 39 w 71"/>
                <a:gd name="T53" fmla="*/ 64 h 70"/>
                <a:gd name="T54" fmla="*/ 42 w 71"/>
                <a:gd name="T55" fmla="*/ 68 h 70"/>
                <a:gd name="T56" fmla="*/ 48 w 71"/>
                <a:gd name="T57" fmla="*/ 69 h 70"/>
                <a:gd name="T58" fmla="*/ 50 w 71"/>
                <a:gd name="T59" fmla="*/ 67 h 70"/>
                <a:gd name="T60" fmla="*/ 50 w 71"/>
                <a:gd name="T61" fmla="*/ 59 h 70"/>
                <a:gd name="T62" fmla="*/ 50 w 71"/>
                <a:gd name="T63" fmla="*/ 67 h 70"/>
                <a:gd name="T64" fmla="*/ 48 w 71"/>
                <a:gd name="T65" fmla="*/ 62 h 70"/>
                <a:gd name="T66" fmla="*/ 47 w 71"/>
                <a:gd name="T67" fmla="*/ 61 h 70"/>
                <a:gd name="T68" fmla="*/ 49 w 71"/>
                <a:gd name="T69" fmla="*/ 59 h 70"/>
                <a:gd name="T70" fmla="*/ 50 w 71"/>
                <a:gd name="T71" fmla="*/ 57 h 70"/>
                <a:gd name="T72" fmla="*/ 52 w 71"/>
                <a:gd name="T73" fmla="*/ 54 h 70"/>
                <a:gd name="T74" fmla="*/ 51 w 71"/>
                <a:gd name="T75" fmla="*/ 57 h 70"/>
                <a:gd name="T76" fmla="*/ 54 w 71"/>
                <a:gd name="T77" fmla="*/ 54 h 70"/>
                <a:gd name="T78" fmla="*/ 55 w 71"/>
                <a:gd name="T79" fmla="*/ 51 h 70"/>
                <a:gd name="T80" fmla="*/ 55 w 71"/>
                <a:gd name="T81" fmla="*/ 54 h 70"/>
                <a:gd name="T82" fmla="*/ 57 w 71"/>
                <a:gd name="T83" fmla="*/ 53 h 70"/>
                <a:gd name="T84" fmla="*/ 59 w 71"/>
                <a:gd name="T85" fmla="*/ 51 h 70"/>
                <a:gd name="T86" fmla="*/ 62 w 71"/>
                <a:gd name="T87" fmla="*/ 50 h 70"/>
                <a:gd name="T88" fmla="*/ 63 w 71"/>
                <a:gd name="T89" fmla="*/ 49 h 70"/>
                <a:gd name="T90" fmla="*/ 64 w 71"/>
                <a:gd name="T91" fmla="*/ 45 h 70"/>
                <a:gd name="T92" fmla="*/ 64 w 71"/>
                <a:gd name="T93" fmla="*/ 47 h 70"/>
                <a:gd name="T94" fmla="*/ 68 w 71"/>
                <a:gd name="T95" fmla="*/ 46 h 70"/>
                <a:gd name="T96" fmla="*/ 70 w 71"/>
                <a:gd name="T97" fmla="*/ 44 h 70"/>
                <a:gd name="T98" fmla="*/ 70 w 71"/>
                <a:gd name="T99" fmla="*/ 38 h 70"/>
                <a:gd name="T100" fmla="*/ 68 w 71"/>
                <a:gd name="T101" fmla="*/ 32 h 70"/>
                <a:gd name="T102" fmla="*/ 67 w 71"/>
                <a:gd name="T103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" h="70">
                  <a:moveTo>
                    <a:pt x="67" y="21"/>
                  </a:move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5" y="21"/>
                    <a:pt x="65" y="21"/>
                    <a:pt x="64" y="21"/>
                  </a:cubicBezTo>
                  <a:cubicBezTo>
                    <a:pt x="64" y="20"/>
                    <a:pt x="63" y="20"/>
                    <a:pt x="63" y="20"/>
                  </a:cubicBezTo>
                  <a:cubicBezTo>
                    <a:pt x="63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1" y="19"/>
                  </a:cubicBezTo>
                  <a:cubicBezTo>
                    <a:pt x="61" y="19"/>
                    <a:pt x="60" y="19"/>
                    <a:pt x="60" y="19"/>
                  </a:cubicBezTo>
                  <a:cubicBezTo>
                    <a:pt x="59" y="19"/>
                    <a:pt x="60" y="20"/>
                    <a:pt x="59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8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19"/>
                    <a:pt x="52" y="19"/>
                    <a:pt x="51" y="19"/>
                  </a:cubicBezTo>
                  <a:cubicBezTo>
                    <a:pt x="51" y="19"/>
                    <a:pt x="51" y="19"/>
                    <a:pt x="51" y="20"/>
                  </a:cubicBezTo>
                  <a:cubicBezTo>
                    <a:pt x="51" y="20"/>
                    <a:pt x="50" y="20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20"/>
                    <a:pt x="48" y="20"/>
                  </a:cubicBezTo>
                  <a:cubicBezTo>
                    <a:pt x="48" y="20"/>
                    <a:pt x="47" y="19"/>
                    <a:pt x="47" y="19"/>
                  </a:cubicBezTo>
                  <a:cubicBezTo>
                    <a:pt x="47" y="19"/>
                    <a:pt x="47" y="19"/>
                    <a:pt x="47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9"/>
                    <a:pt x="45" y="19"/>
                  </a:cubicBezTo>
                  <a:cubicBezTo>
                    <a:pt x="45" y="19"/>
                    <a:pt x="45" y="19"/>
                    <a:pt x="45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8"/>
                    <a:pt x="44" y="18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41" y="16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0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7" y="15"/>
                    <a:pt x="37" y="14"/>
                  </a:cubicBezTo>
                  <a:cubicBezTo>
                    <a:pt x="37" y="14"/>
                    <a:pt x="37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2" y="31"/>
                    <a:pt x="3" y="32"/>
                    <a:pt x="4" y="32"/>
                  </a:cubicBezTo>
                  <a:cubicBezTo>
                    <a:pt x="4" y="33"/>
                    <a:pt x="4" y="33"/>
                    <a:pt x="4" y="34"/>
                  </a:cubicBezTo>
                  <a:cubicBezTo>
                    <a:pt x="5" y="34"/>
                    <a:pt x="5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6"/>
                    <a:pt x="6" y="36"/>
                    <a:pt x="7" y="36"/>
                  </a:cubicBezTo>
                  <a:cubicBezTo>
                    <a:pt x="7" y="36"/>
                    <a:pt x="8" y="37"/>
                    <a:pt x="8" y="37"/>
                  </a:cubicBezTo>
                  <a:cubicBezTo>
                    <a:pt x="8" y="38"/>
                    <a:pt x="8" y="40"/>
                    <a:pt x="9" y="40"/>
                  </a:cubicBezTo>
                  <a:cubicBezTo>
                    <a:pt x="9" y="41"/>
                    <a:pt x="9" y="42"/>
                    <a:pt x="9" y="42"/>
                  </a:cubicBezTo>
                  <a:cubicBezTo>
                    <a:pt x="9" y="43"/>
                    <a:pt x="9" y="43"/>
                    <a:pt x="10" y="43"/>
                  </a:cubicBezTo>
                  <a:cubicBezTo>
                    <a:pt x="10" y="43"/>
                    <a:pt x="10" y="44"/>
                    <a:pt x="10" y="44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3" y="46"/>
                    <a:pt x="14" y="46"/>
                  </a:cubicBezTo>
                  <a:cubicBezTo>
                    <a:pt x="14" y="46"/>
                    <a:pt x="14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6" y="49"/>
                    <a:pt x="17" y="48"/>
                  </a:cubicBezTo>
                  <a:cubicBezTo>
                    <a:pt x="17" y="48"/>
                    <a:pt x="17" y="47"/>
                    <a:pt x="18" y="47"/>
                  </a:cubicBezTo>
                  <a:cubicBezTo>
                    <a:pt x="18" y="47"/>
                    <a:pt x="19" y="46"/>
                    <a:pt x="19" y="45"/>
                  </a:cubicBezTo>
                  <a:cubicBezTo>
                    <a:pt x="19" y="45"/>
                    <a:pt x="19" y="44"/>
                    <a:pt x="19" y="44"/>
                  </a:cubicBezTo>
                  <a:cubicBezTo>
                    <a:pt x="20" y="44"/>
                    <a:pt x="20" y="43"/>
                    <a:pt x="20" y="43"/>
                  </a:cubicBezTo>
                  <a:cubicBezTo>
                    <a:pt x="20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3" y="43"/>
                    <a:pt x="23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5" y="44"/>
                    <a:pt x="25" y="44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6" y="44"/>
                    <a:pt x="26" y="44"/>
                    <a:pt x="27" y="45"/>
                  </a:cubicBezTo>
                  <a:cubicBezTo>
                    <a:pt x="27" y="45"/>
                    <a:pt x="28" y="45"/>
                    <a:pt x="28" y="45"/>
                  </a:cubicBezTo>
                  <a:cubicBezTo>
                    <a:pt x="28" y="45"/>
                    <a:pt x="29" y="45"/>
                    <a:pt x="29" y="46"/>
                  </a:cubicBezTo>
                  <a:cubicBezTo>
                    <a:pt x="29" y="46"/>
                    <a:pt x="30" y="47"/>
                    <a:pt x="30" y="47"/>
                  </a:cubicBezTo>
                  <a:cubicBezTo>
                    <a:pt x="31" y="48"/>
                    <a:pt x="31" y="48"/>
                    <a:pt x="30" y="48"/>
                  </a:cubicBezTo>
                  <a:cubicBezTo>
                    <a:pt x="30" y="48"/>
                    <a:pt x="32" y="49"/>
                    <a:pt x="32" y="50"/>
                  </a:cubicBezTo>
                  <a:cubicBezTo>
                    <a:pt x="32" y="50"/>
                    <a:pt x="32" y="50"/>
                    <a:pt x="32" y="51"/>
                  </a:cubicBezTo>
                  <a:cubicBezTo>
                    <a:pt x="32" y="51"/>
                    <a:pt x="33" y="52"/>
                    <a:pt x="33" y="53"/>
                  </a:cubicBezTo>
                  <a:cubicBezTo>
                    <a:pt x="33" y="53"/>
                    <a:pt x="33" y="53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5" y="56"/>
                    <a:pt x="35" y="56"/>
                  </a:cubicBezTo>
                  <a:cubicBezTo>
                    <a:pt x="35" y="56"/>
                    <a:pt x="35" y="57"/>
                    <a:pt x="36" y="57"/>
                  </a:cubicBezTo>
                  <a:cubicBezTo>
                    <a:pt x="36" y="58"/>
                    <a:pt x="37" y="58"/>
                    <a:pt x="37" y="59"/>
                  </a:cubicBezTo>
                  <a:cubicBezTo>
                    <a:pt x="37" y="60"/>
                    <a:pt x="37" y="60"/>
                    <a:pt x="37" y="61"/>
                  </a:cubicBezTo>
                  <a:cubicBezTo>
                    <a:pt x="38" y="61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4"/>
                    <a:pt x="39" y="64"/>
                  </a:cubicBezTo>
                  <a:cubicBezTo>
                    <a:pt x="39" y="64"/>
                    <a:pt x="40" y="64"/>
                    <a:pt x="40" y="65"/>
                  </a:cubicBezTo>
                  <a:cubicBezTo>
                    <a:pt x="40" y="66"/>
                    <a:pt x="40" y="66"/>
                    <a:pt x="41" y="67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2" y="67"/>
                    <a:pt x="43" y="68"/>
                    <a:pt x="43" y="68"/>
                  </a:cubicBezTo>
                  <a:cubicBezTo>
                    <a:pt x="43" y="68"/>
                    <a:pt x="43" y="68"/>
                    <a:pt x="44" y="68"/>
                  </a:cubicBezTo>
                  <a:cubicBezTo>
                    <a:pt x="44" y="68"/>
                    <a:pt x="47" y="68"/>
                    <a:pt x="47" y="68"/>
                  </a:cubicBezTo>
                  <a:cubicBezTo>
                    <a:pt x="47" y="68"/>
                    <a:pt x="48" y="68"/>
                    <a:pt x="48" y="69"/>
                  </a:cubicBezTo>
                  <a:cubicBezTo>
                    <a:pt x="48" y="69"/>
                    <a:pt x="49" y="70"/>
                    <a:pt x="49" y="70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7"/>
                    <a:pt x="50" y="67"/>
                  </a:cubicBezTo>
                  <a:cubicBezTo>
                    <a:pt x="50" y="66"/>
                    <a:pt x="50" y="66"/>
                    <a:pt x="50" y="65"/>
                  </a:cubicBezTo>
                  <a:cubicBezTo>
                    <a:pt x="50" y="65"/>
                    <a:pt x="49" y="64"/>
                    <a:pt x="50" y="62"/>
                  </a:cubicBezTo>
                  <a:cubicBezTo>
                    <a:pt x="50" y="61"/>
                    <a:pt x="50" y="60"/>
                    <a:pt x="50" y="60"/>
                  </a:cubicBezTo>
                  <a:cubicBezTo>
                    <a:pt x="51" y="59"/>
                    <a:pt x="50" y="59"/>
                    <a:pt x="50" y="59"/>
                  </a:cubicBezTo>
                  <a:cubicBezTo>
                    <a:pt x="49" y="60"/>
                    <a:pt x="49" y="61"/>
                    <a:pt x="49" y="62"/>
                  </a:cubicBezTo>
                  <a:cubicBezTo>
                    <a:pt x="49" y="64"/>
                    <a:pt x="49" y="64"/>
                    <a:pt x="49" y="65"/>
                  </a:cubicBezTo>
                  <a:cubicBezTo>
                    <a:pt x="49" y="66"/>
                    <a:pt x="50" y="67"/>
                    <a:pt x="50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49" y="66"/>
                    <a:pt x="49" y="66"/>
                  </a:cubicBezTo>
                  <a:cubicBezTo>
                    <a:pt x="49" y="66"/>
                    <a:pt x="49" y="66"/>
                    <a:pt x="49" y="65"/>
                  </a:cubicBezTo>
                  <a:cubicBezTo>
                    <a:pt x="49" y="65"/>
                    <a:pt x="49" y="64"/>
                    <a:pt x="49" y="64"/>
                  </a:cubicBezTo>
                  <a:cubicBezTo>
                    <a:pt x="48" y="63"/>
                    <a:pt x="48" y="63"/>
                    <a:pt x="48" y="62"/>
                  </a:cubicBezTo>
                  <a:cubicBezTo>
                    <a:pt x="48" y="62"/>
                    <a:pt x="48" y="61"/>
                    <a:pt x="47" y="61"/>
                  </a:cubicBezTo>
                  <a:cubicBezTo>
                    <a:pt x="47" y="61"/>
                    <a:pt x="47" y="61"/>
                    <a:pt x="47" y="60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59"/>
                    <a:pt x="48" y="59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9" y="62"/>
                    <a:pt x="49" y="61"/>
                  </a:cubicBezTo>
                  <a:cubicBezTo>
                    <a:pt x="49" y="61"/>
                    <a:pt x="49" y="60"/>
                    <a:pt x="49" y="59"/>
                  </a:cubicBezTo>
                  <a:cubicBezTo>
                    <a:pt x="50" y="58"/>
                    <a:pt x="50" y="57"/>
                    <a:pt x="49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9" y="57"/>
                  </a:cubicBezTo>
                  <a:cubicBezTo>
                    <a:pt x="49" y="57"/>
                    <a:pt x="50" y="57"/>
                    <a:pt x="50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57"/>
                    <a:pt x="51" y="57"/>
                    <a:pt x="51" y="55"/>
                  </a:cubicBezTo>
                  <a:cubicBezTo>
                    <a:pt x="51" y="55"/>
                    <a:pt x="51" y="55"/>
                    <a:pt x="52" y="55"/>
                  </a:cubicBezTo>
                  <a:cubicBezTo>
                    <a:pt x="52" y="55"/>
                    <a:pt x="52" y="55"/>
                    <a:pt x="52" y="54"/>
                  </a:cubicBezTo>
                  <a:cubicBezTo>
                    <a:pt x="53" y="54"/>
                    <a:pt x="53" y="53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2" y="55"/>
                    <a:pt x="52" y="56"/>
                  </a:cubicBezTo>
                  <a:cubicBezTo>
                    <a:pt x="52" y="56"/>
                    <a:pt x="51" y="56"/>
                    <a:pt x="51" y="57"/>
                  </a:cubicBezTo>
                  <a:cubicBezTo>
                    <a:pt x="51" y="57"/>
                    <a:pt x="51" y="57"/>
                    <a:pt x="52" y="57"/>
                  </a:cubicBezTo>
                  <a:cubicBezTo>
                    <a:pt x="52" y="57"/>
                    <a:pt x="52" y="56"/>
                    <a:pt x="52" y="56"/>
                  </a:cubicBezTo>
                  <a:cubicBezTo>
                    <a:pt x="53" y="55"/>
                    <a:pt x="54" y="55"/>
                    <a:pt x="54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54"/>
                    <a:pt x="54" y="54"/>
                    <a:pt x="54" y="53"/>
                  </a:cubicBezTo>
                  <a:cubicBezTo>
                    <a:pt x="54" y="53"/>
                    <a:pt x="53" y="52"/>
                    <a:pt x="53" y="52"/>
                  </a:cubicBezTo>
                  <a:cubicBezTo>
                    <a:pt x="54" y="51"/>
                    <a:pt x="54" y="52"/>
                    <a:pt x="54" y="52"/>
                  </a:cubicBezTo>
                  <a:cubicBezTo>
                    <a:pt x="55" y="52"/>
                    <a:pt x="54" y="51"/>
                    <a:pt x="55" y="51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5" y="52"/>
                    <a:pt x="56" y="51"/>
                    <a:pt x="56" y="51"/>
                  </a:cubicBezTo>
                  <a:cubicBezTo>
                    <a:pt x="56" y="52"/>
                    <a:pt x="55" y="52"/>
                    <a:pt x="55" y="52"/>
                  </a:cubicBezTo>
                  <a:cubicBezTo>
                    <a:pt x="55" y="53"/>
                    <a:pt x="54" y="53"/>
                    <a:pt x="55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54"/>
                    <a:pt x="58" y="52"/>
                    <a:pt x="58" y="52"/>
                  </a:cubicBezTo>
                  <a:cubicBezTo>
                    <a:pt x="58" y="52"/>
                    <a:pt x="58" y="52"/>
                    <a:pt x="57" y="52"/>
                  </a:cubicBezTo>
                  <a:cubicBezTo>
                    <a:pt x="57" y="52"/>
                    <a:pt x="57" y="53"/>
                    <a:pt x="57" y="53"/>
                  </a:cubicBezTo>
                  <a:cubicBezTo>
                    <a:pt x="57" y="53"/>
                    <a:pt x="56" y="53"/>
                    <a:pt x="56" y="52"/>
                  </a:cubicBezTo>
                  <a:cubicBezTo>
                    <a:pt x="56" y="52"/>
                    <a:pt x="57" y="52"/>
                    <a:pt x="58" y="52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8" y="52"/>
                    <a:pt x="59" y="52"/>
                    <a:pt x="59" y="51"/>
                  </a:cubicBezTo>
                  <a:cubicBezTo>
                    <a:pt x="59" y="51"/>
                    <a:pt x="59" y="51"/>
                    <a:pt x="60" y="51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1" y="51"/>
                    <a:pt x="62" y="50"/>
                    <a:pt x="62" y="50"/>
                  </a:cubicBezTo>
                  <a:cubicBezTo>
                    <a:pt x="62" y="50"/>
                    <a:pt x="63" y="50"/>
                    <a:pt x="63" y="49"/>
                  </a:cubicBezTo>
                  <a:cubicBezTo>
                    <a:pt x="63" y="49"/>
                    <a:pt x="63" y="50"/>
                    <a:pt x="64" y="50"/>
                  </a:cubicBezTo>
                  <a:cubicBezTo>
                    <a:pt x="64" y="49"/>
                    <a:pt x="64" y="49"/>
                    <a:pt x="64" y="48"/>
                  </a:cubicBezTo>
                  <a:cubicBezTo>
                    <a:pt x="64" y="48"/>
                    <a:pt x="63" y="49"/>
                    <a:pt x="63" y="49"/>
                  </a:cubicBezTo>
                  <a:cubicBezTo>
                    <a:pt x="63" y="49"/>
                    <a:pt x="63" y="49"/>
                    <a:pt x="63" y="48"/>
                  </a:cubicBezTo>
                  <a:cubicBezTo>
                    <a:pt x="63" y="48"/>
                    <a:pt x="63" y="47"/>
                    <a:pt x="63" y="46"/>
                  </a:cubicBezTo>
                  <a:cubicBezTo>
                    <a:pt x="62" y="46"/>
                    <a:pt x="63" y="46"/>
                    <a:pt x="63" y="46"/>
                  </a:cubicBezTo>
                  <a:cubicBezTo>
                    <a:pt x="63" y="46"/>
                    <a:pt x="64" y="45"/>
                    <a:pt x="64" y="45"/>
                  </a:cubicBezTo>
                  <a:cubicBezTo>
                    <a:pt x="64" y="45"/>
                    <a:pt x="65" y="45"/>
                    <a:pt x="65" y="45"/>
                  </a:cubicBezTo>
                  <a:cubicBezTo>
                    <a:pt x="64" y="46"/>
                    <a:pt x="64" y="46"/>
                    <a:pt x="6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5" y="47"/>
                    <a:pt x="64" y="47"/>
                  </a:cubicBezTo>
                  <a:cubicBezTo>
                    <a:pt x="64" y="47"/>
                    <a:pt x="64" y="48"/>
                    <a:pt x="64" y="48"/>
                  </a:cubicBezTo>
                  <a:cubicBezTo>
                    <a:pt x="65" y="48"/>
                    <a:pt x="66" y="47"/>
                    <a:pt x="66" y="47"/>
                  </a:cubicBezTo>
                  <a:cubicBezTo>
                    <a:pt x="66" y="47"/>
                    <a:pt x="66" y="46"/>
                    <a:pt x="67" y="46"/>
                  </a:cubicBezTo>
                  <a:cubicBezTo>
                    <a:pt x="67" y="46"/>
                    <a:pt x="68" y="46"/>
                    <a:pt x="68" y="46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69" y="45"/>
                    <a:pt x="69" y="45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3"/>
                  </a:cubicBezTo>
                  <a:cubicBezTo>
                    <a:pt x="70" y="43"/>
                    <a:pt x="70" y="42"/>
                    <a:pt x="70" y="41"/>
                  </a:cubicBezTo>
                  <a:cubicBezTo>
                    <a:pt x="70" y="40"/>
                    <a:pt x="70" y="39"/>
                    <a:pt x="70" y="38"/>
                  </a:cubicBezTo>
                  <a:cubicBezTo>
                    <a:pt x="71" y="37"/>
                    <a:pt x="70" y="37"/>
                    <a:pt x="70" y="37"/>
                  </a:cubicBezTo>
                  <a:cubicBezTo>
                    <a:pt x="69" y="36"/>
                    <a:pt x="69" y="36"/>
                    <a:pt x="69" y="35"/>
                  </a:cubicBezTo>
                  <a:cubicBezTo>
                    <a:pt x="69" y="34"/>
                    <a:pt x="69" y="33"/>
                    <a:pt x="69" y="33"/>
                  </a:cubicBezTo>
                  <a:cubicBezTo>
                    <a:pt x="69" y="33"/>
                    <a:pt x="68" y="33"/>
                    <a:pt x="68" y="32"/>
                  </a:cubicBezTo>
                  <a:cubicBezTo>
                    <a:pt x="68" y="31"/>
                    <a:pt x="67" y="30"/>
                    <a:pt x="67" y="3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67" y="22"/>
                    <a:pt x="67" y="22"/>
                    <a:pt x="67" y="22"/>
                  </a:cubicBezTo>
                  <a:lnTo>
                    <a:pt x="67" y="2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31">
              <a:extLst>
                <a:ext uri="{FF2B5EF4-FFF2-40B4-BE49-F238E27FC236}">
                  <a16:creationId xmlns:a16="http://schemas.microsoft.com/office/drawing/2014/main" id="{17F54664-8201-4547-8F1F-826305DA2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9" y="958851"/>
              <a:ext cx="127000" cy="133350"/>
            </a:xfrm>
            <a:custGeom>
              <a:avLst/>
              <a:gdLst>
                <a:gd name="T0" fmla="*/ 13 w 35"/>
                <a:gd name="T1" fmla="*/ 34 h 37"/>
                <a:gd name="T2" fmla="*/ 32 w 35"/>
                <a:gd name="T3" fmla="*/ 36 h 37"/>
                <a:gd name="T4" fmla="*/ 35 w 35"/>
                <a:gd name="T5" fmla="*/ 4 h 37"/>
                <a:gd name="T6" fmla="*/ 34 w 35"/>
                <a:gd name="T7" fmla="*/ 4 h 37"/>
                <a:gd name="T8" fmla="*/ 5 w 35"/>
                <a:gd name="T9" fmla="*/ 0 h 37"/>
                <a:gd name="T10" fmla="*/ 0 w 35"/>
                <a:gd name="T11" fmla="*/ 36 h 37"/>
                <a:gd name="T12" fmla="*/ 4 w 35"/>
                <a:gd name="T13" fmla="*/ 37 h 37"/>
                <a:gd name="T14" fmla="*/ 4 w 35"/>
                <a:gd name="T15" fmla="*/ 34 h 37"/>
                <a:gd name="T16" fmla="*/ 13 w 35"/>
                <a:gd name="T17" fmla="*/ 35 h 37"/>
                <a:gd name="T18" fmla="*/ 13 w 35"/>
                <a:gd name="T19" fmla="*/ 35 h 37"/>
                <a:gd name="T20" fmla="*/ 13 w 35"/>
                <a:gd name="T21" fmla="*/ 35 h 37"/>
                <a:gd name="T22" fmla="*/ 13 w 35"/>
                <a:gd name="T23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7">
                  <a:moveTo>
                    <a:pt x="13" y="34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2" y="3"/>
                    <a:pt x="6" y="1"/>
                    <a:pt x="5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13" y="34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32">
              <a:extLst>
                <a:ext uri="{FF2B5EF4-FFF2-40B4-BE49-F238E27FC236}">
                  <a16:creationId xmlns:a16="http://schemas.microsoft.com/office/drawing/2014/main" id="{4D36AFB5-4207-4A04-AD86-405B1D706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6752" y="973138"/>
              <a:ext cx="165100" cy="87313"/>
            </a:xfrm>
            <a:custGeom>
              <a:avLst/>
              <a:gdLst>
                <a:gd name="T0" fmla="*/ 15 w 45"/>
                <a:gd name="T1" fmla="*/ 5 h 24"/>
                <a:gd name="T2" fmla="*/ 15 w 45"/>
                <a:gd name="T3" fmla="*/ 17 h 24"/>
                <a:gd name="T4" fmla="*/ 18 w 45"/>
                <a:gd name="T5" fmla="*/ 18 h 24"/>
                <a:gd name="T6" fmla="*/ 19 w 45"/>
                <a:gd name="T7" fmla="*/ 18 h 24"/>
                <a:gd name="T8" fmla="*/ 22 w 45"/>
                <a:gd name="T9" fmla="*/ 20 h 24"/>
                <a:gd name="T10" fmla="*/ 22 w 45"/>
                <a:gd name="T11" fmla="*/ 20 h 24"/>
                <a:gd name="T12" fmla="*/ 24 w 45"/>
                <a:gd name="T13" fmla="*/ 21 h 24"/>
                <a:gd name="T14" fmla="*/ 24 w 45"/>
                <a:gd name="T15" fmla="*/ 21 h 24"/>
                <a:gd name="T16" fmla="*/ 24 w 45"/>
                <a:gd name="T17" fmla="*/ 22 h 24"/>
                <a:gd name="T18" fmla="*/ 24 w 45"/>
                <a:gd name="T19" fmla="*/ 21 h 24"/>
                <a:gd name="T20" fmla="*/ 26 w 45"/>
                <a:gd name="T21" fmla="*/ 21 h 24"/>
                <a:gd name="T22" fmla="*/ 27 w 45"/>
                <a:gd name="T23" fmla="*/ 23 h 24"/>
                <a:gd name="T24" fmla="*/ 29 w 45"/>
                <a:gd name="T25" fmla="*/ 22 h 24"/>
                <a:gd name="T26" fmla="*/ 30 w 45"/>
                <a:gd name="T27" fmla="*/ 23 h 24"/>
                <a:gd name="T28" fmla="*/ 31 w 45"/>
                <a:gd name="T29" fmla="*/ 22 h 24"/>
                <a:gd name="T30" fmla="*/ 32 w 45"/>
                <a:gd name="T31" fmla="*/ 22 h 24"/>
                <a:gd name="T32" fmla="*/ 32 w 45"/>
                <a:gd name="T33" fmla="*/ 22 h 24"/>
                <a:gd name="T34" fmla="*/ 32 w 45"/>
                <a:gd name="T35" fmla="*/ 22 h 24"/>
                <a:gd name="T36" fmla="*/ 34 w 45"/>
                <a:gd name="T37" fmla="*/ 22 h 24"/>
                <a:gd name="T38" fmla="*/ 34 w 45"/>
                <a:gd name="T39" fmla="*/ 22 h 24"/>
                <a:gd name="T40" fmla="*/ 35 w 45"/>
                <a:gd name="T41" fmla="*/ 23 h 24"/>
                <a:gd name="T42" fmla="*/ 36 w 45"/>
                <a:gd name="T43" fmla="*/ 23 h 24"/>
                <a:gd name="T44" fmla="*/ 39 w 45"/>
                <a:gd name="T45" fmla="*/ 22 h 24"/>
                <a:gd name="T46" fmla="*/ 39 w 45"/>
                <a:gd name="T47" fmla="*/ 22 h 24"/>
                <a:gd name="T48" fmla="*/ 41 w 45"/>
                <a:gd name="T49" fmla="*/ 22 h 24"/>
                <a:gd name="T50" fmla="*/ 42 w 45"/>
                <a:gd name="T51" fmla="*/ 23 h 24"/>
                <a:gd name="T52" fmla="*/ 43 w 45"/>
                <a:gd name="T53" fmla="*/ 24 h 24"/>
                <a:gd name="T54" fmla="*/ 44 w 45"/>
                <a:gd name="T55" fmla="*/ 24 h 24"/>
                <a:gd name="T56" fmla="*/ 45 w 45"/>
                <a:gd name="T57" fmla="*/ 24 h 24"/>
                <a:gd name="T58" fmla="*/ 44 w 45"/>
                <a:gd name="T59" fmla="*/ 2 h 24"/>
                <a:gd name="T60" fmla="*/ 6 w 45"/>
                <a:gd name="T61" fmla="*/ 1 h 24"/>
                <a:gd name="T62" fmla="*/ 1 w 45"/>
                <a:gd name="T6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" h="24">
                  <a:moveTo>
                    <a:pt x="0" y="3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9"/>
                    <a:pt x="20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2"/>
                    <a:pt x="24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5" y="20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7" y="23"/>
                    <a:pt x="27" y="23"/>
                  </a:cubicBezTo>
                  <a:cubicBezTo>
                    <a:pt x="28" y="23"/>
                    <a:pt x="28" y="22"/>
                    <a:pt x="28" y="22"/>
                  </a:cubicBezTo>
                  <a:cubicBezTo>
                    <a:pt x="28" y="22"/>
                    <a:pt x="29" y="22"/>
                    <a:pt x="29" y="22"/>
                  </a:cubicBezTo>
                  <a:cubicBezTo>
                    <a:pt x="29" y="22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2" y="23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1"/>
                    <a:pt x="32" y="21"/>
                    <a:pt x="32" y="22"/>
                  </a:cubicBezTo>
                  <a:cubicBezTo>
                    <a:pt x="33" y="22"/>
                    <a:pt x="33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6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3"/>
                    <a:pt x="38" y="23"/>
                    <a:pt x="38" y="23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3" y="23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33">
              <a:extLst>
                <a:ext uri="{FF2B5EF4-FFF2-40B4-BE49-F238E27FC236}">
                  <a16:creationId xmlns:a16="http://schemas.microsoft.com/office/drawing/2014/main" id="{E2FD753A-B90D-4BB7-9A1F-3E9C700C1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76414" y="990601"/>
              <a:ext cx="95250" cy="84138"/>
            </a:xfrm>
            <a:custGeom>
              <a:avLst/>
              <a:gdLst>
                <a:gd name="T0" fmla="*/ 26 w 26"/>
                <a:gd name="T1" fmla="*/ 4 h 23"/>
                <a:gd name="T2" fmla="*/ 26 w 26"/>
                <a:gd name="T3" fmla="*/ 3 h 23"/>
                <a:gd name="T4" fmla="*/ 25 w 26"/>
                <a:gd name="T5" fmla="*/ 2 h 23"/>
                <a:gd name="T6" fmla="*/ 25 w 26"/>
                <a:gd name="T7" fmla="*/ 2 h 23"/>
                <a:gd name="T8" fmla="*/ 23 w 26"/>
                <a:gd name="T9" fmla="*/ 2 h 23"/>
                <a:gd name="T10" fmla="*/ 23 w 26"/>
                <a:gd name="T11" fmla="*/ 1 h 23"/>
                <a:gd name="T12" fmla="*/ 23 w 26"/>
                <a:gd name="T13" fmla="*/ 0 h 23"/>
                <a:gd name="T14" fmla="*/ 23 w 26"/>
                <a:gd name="T15" fmla="*/ 0 h 23"/>
                <a:gd name="T16" fmla="*/ 0 w 26"/>
                <a:gd name="T17" fmla="*/ 1 h 23"/>
                <a:gd name="T18" fmla="*/ 0 w 26"/>
                <a:gd name="T19" fmla="*/ 12 h 23"/>
                <a:gd name="T20" fmla="*/ 1 w 26"/>
                <a:gd name="T21" fmla="*/ 19 h 23"/>
                <a:gd name="T22" fmla="*/ 1 w 26"/>
                <a:gd name="T23" fmla="*/ 19 h 23"/>
                <a:gd name="T24" fmla="*/ 1 w 26"/>
                <a:gd name="T25" fmla="*/ 19 h 23"/>
                <a:gd name="T26" fmla="*/ 1 w 26"/>
                <a:gd name="T27" fmla="*/ 19 h 23"/>
                <a:gd name="T28" fmla="*/ 1 w 26"/>
                <a:gd name="T29" fmla="*/ 19 h 23"/>
                <a:gd name="T30" fmla="*/ 2 w 26"/>
                <a:gd name="T31" fmla="*/ 20 h 23"/>
                <a:gd name="T32" fmla="*/ 2 w 26"/>
                <a:gd name="T33" fmla="*/ 20 h 23"/>
                <a:gd name="T34" fmla="*/ 2 w 26"/>
                <a:gd name="T35" fmla="*/ 20 h 23"/>
                <a:gd name="T36" fmla="*/ 3 w 26"/>
                <a:gd name="T37" fmla="*/ 23 h 23"/>
                <a:gd name="T38" fmla="*/ 19 w 26"/>
                <a:gd name="T39" fmla="*/ 22 h 23"/>
                <a:gd name="T40" fmla="*/ 20 w 26"/>
                <a:gd name="T41" fmla="*/ 20 h 23"/>
                <a:gd name="T42" fmla="*/ 20 w 26"/>
                <a:gd name="T43" fmla="*/ 20 h 23"/>
                <a:gd name="T44" fmla="*/ 19 w 26"/>
                <a:gd name="T45" fmla="*/ 20 h 23"/>
                <a:gd name="T46" fmla="*/ 19 w 26"/>
                <a:gd name="T47" fmla="*/ 19 h 23"/>
                <a:gd name="T48" fmla="*/ 19 w 26"/>
                <a:gd name="T49" fmla="*/ 19 h 23"/>
                <a:gd name="T50" fmla="*/ 19 w 26"/>
                <a:gd name="T51" fmla="*/ 19 h 23"/>
                <a:gd name="T52" fmla="*/ 19 w 26"/>
                <a:gd name="T53" fmla="*/ 19 h 23"/>
                <a:gd name="T54" fmla="*/ 19 w 26"/>
                <a:gd name="T55" fmla="*/ 18 h 23"/>
                <a:gd name="T56" fmla="*/ 19 w 26"/>
                <a:gd name="T57" fmla="*/ 17 h 23"/>
                <a:gd name="T58" fmla="*/ 19 w 26"/>
                <a:gd name="T59" fmla="*/ 16 h 23"/>
                <a:gd name="T60" fmla="*/ 20 w 26"/>
                <a:gd name="T61" fmla="*/ 15 h 23"/>
                <a:gd name="T62" fmla="*/ 21 w 26"/>
                <a:gd name="T63" fmla="*/ 13 h 23"/>
                <a:gd name="T64" fmla="*/ 21 w 26"/>
                <a:gd name="T65" fmla="*/ 13 h 23"/>
                <a:gd name="T66" fmla="*/ 21 w 26"/>
                <a:gd name="T67" fmla="*/ 13 h 23"/>
                <a:gd name="T68" fmla="*/ 22 w 26"/>
                <a:gd name="T69" fmla="*/ 12 h 23"/>
                <a:gd name="T70" fmla="*/ 22 w 26"/>
                <a:gd name="T71" fmla="*/ 11 h 23"/>
                <a:gd name="T72" fmla="*/ 22 w 26"/>
                <a:gd name="T73" fmla="*/ 11 h 23"/>
                <a:gd name="T74" fmla="*/ 22 w 26"/>
                <a:gd name="T75" fmla="*/ 11 h 23"/>
                <a:gd name="T76" fmla="*/ 23 w 26"/>
                <a:gd name="T77" fmla="*/ 10 h 23"/>
                <a:gd name="T78" fmla="*/ 23 w 26"/>
                <a:gd name="T79" fmla="*/ 9 h 23"/>
                <a:gd name="T80" fmla="*/ 23 w 26"/>
                <a:gd name="T81" fmla="*/ 9 h 23"/>
                <a:gd name="T82" fmla="*/ 23 w 26"/>
                <a:gd name="T83" fmla="*/ 9 h 23"/>
                <a:gd name="T84" fmla="*/ 23 w 26"/>
                <a:gd name="T85" fmla="*/ 9 h 23"/>
                <a:gd name="T86" fmla="*/ 23 w 26"/>
                <a:gd name="T87" fmla="*/ 9 h 23"/>
                <a:gd name="T88" fmla="*/ 23 w 26"/>
                <a:gd name="T89" fmla="*/ 9 h 23"/>
                <a:gd name="T90" fmla="*/ 24 w 26"/>
                <a:gd name="T91" fmla="*/ 8 h 23"/>
                <a:gd name="T92" fmla="*/ 24 w 26"/>
                <a:gd name="T93" fmla="*/ 7 h 23"/>
                <a:gd name="T94" fmla="*/ 24 w 26"/>
                <a:gd name="T95" fmla="*/ 6 h 23"/>
                <a:gd name="T96" fmla="*/ 25 w 26"/>
                <a:gd name="T97" fmla="*/ 5 h 23"/>
                <a:gd name="T98" fmla="*/ 25 w 26"/>
                <a:gd name="T99" fmla="*/ 5 h 23"/>
                <a:gd name="T100" fmla="*/ 25 w 26"/>
                <a:gd name="T101" fmla="*/ 4 h 23"/>
                <a:gd name="T102" fmla="*/ 26 w 26"/>
                <a:gd name="T103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" h="23">
                  <a:moveTo>
                    <a:pt x="26" y="4"/>
                  </a:moveTo>
                  <a:cubicBezTo>
                    <a:pt x="26" y="4"/>
                    <a:pt x="26" y="4"/>
                    <a:pt x="26" y="3"/>
                  </a:cubicBezTo>
                  <a:cubicBezTo>
                    <a:pt x="25" y="3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2"/>
                    <a:pt x="23" y="2"/>
                  </a:cubicBezTo>
                  <a:cubicBezTo>
                    <a:pt x="23" y="2"/>
                    <a:pt x="23" y="2"/>
                    <a:pt x="23" y="1"/>
                  </a:cubicBezTo>
                  <a:cubicBezTo>
                    <a:pt x="23" y="1"/>
                    <a:pt x="23" y="1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0" y="9"/>
                    <a:pt x="0" y="12"/>
                  </a:cubicBezTo>
                  <a:cubicBezTo>
                    <a:pt x="1" y="15"/>
                    <a:pt x="1" y="17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2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6"/>
                    <a:pt x="20" y="15"/>
                    <a:pt x="20" y="15"/>
                  </a:cubicBezTo>
                  <a:cubicBezTo>
                    <a:pt x="20" y="14"/>
                    <a:pt x="21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2"/>
                  </a:cubicBezTo>
                  <a:cubicBezTo>
                    <a:pt x="22" y="12"/>
                    <a:pt x="22" y="12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4" y="8"/>
                    <a:pt x="24" y="8"/>
                  </a:cubicBezTo>
                  <a:cubicBezTo>
                    <a:pt x="24" y="8"/>
                    <a:pt x="24" y="7"/>
                    <a:pt x="24" y="7"/>
                  </a:cubicBezTo>
                  <a:cubicBezTo>
                    <a:pt x="24" y="7"/>
                    <a:pt x="24" y="7"/>
                    <a:pt x="24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6" y="4"/>
                    <a:pt x="26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34">
              <a:extLst>
                <a:ext uri="{FF2B5EF4-FFF2-40B4-BE49-F238E27FC236}">
                  <a16:creationId xmlns:a16="http://schemas.microsoft.com/office/drawing/2014/main" id="{34C4AA12-6263-41C2-BC58-E8FA01B41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20852" y="854076"/>
              <a:ext cx="73025" cy="127000"/>
            </a:xfrm>
            <a:custGeom>
              <a:avLst/>
              <a:gdLst>
                <a:gd name="T0" fmla="*/ 13 w 20"/>
                <a:gd name="T1" fmla="*/ 35 h 35"/>
                <a:gd name="T2" fmla="*/ 14 w 20"/>
                <a:gd name="T3" fmla="*/ 33 h 35"/>
                <a:gd name="T4" fmla="*/ 16 w 20"/>
                <a:gd name="T5" fmla="*/ 34 h 35"/>
                <a:gd name="T6" fmla="*/ 17 w 20"/>
                <a:gd name="T7" fmla="*/ 32 h 35"/>
                <a:gd name="T8" fmla="*/ 18 w 20"/>
                <a:gd name="T9" fmla="*/ 31 h 35"/>
                <a:gd name="T10" fmla="*/ 18 w 20"/>
                <a:gd name="T11" fmla="*/ 29 h 35"/>
                <a:gd name="T12" fmla="*/ 18 w 20"/>
                <a:gd name="T13" fmla="*/ 28 h 35"/>
                <a:gd name="T14" fmla="*/ 18 w 20"/>
                <a:gd name="T15" fmla="*/ 27 h 35"/>
                <a:gd name="T16" fmla="*/ 18 w 20"/>
                <a:gd name="T17" fmla="*/ 27 h 35"/>
                <a:gd name="T18" fmla="*/ 19 w 20"/>
                <a:gd name="T19" fmla="*/ 26 h 35"/>
                <a:gd name="T20" fmla="*/ 20 w 20"/>
                <a:gd name="T21" fmla="*/ 24 h 35"/>
                <a:gd name="T22" fmla="*/ 20 w 20"/>
                <a:gd name="T23" fmla="*/ 22 h 35"/>
                <a:gd name="T24" fmla="*/ 20 w 20"/>
                <a:gd name="T25" fmla="*/ 20 h 35"/>
                <a:gd name="T26" fmla="*/ 19 w 20"/>
                <a:gd name="T27" fmla="*/ 4 h 35"/>
                <a:gd name="T28" fmla="*/ 17 w 20"/>
                <a:gd name="T29" fmla="*/ 1 h 35"/>
                <a:gd name="T30" fmla="*/ 16 w 20"/>
                <a:gd name="T31" fmla="*/ 0 h 35"/>
                <a:gd name="T32" fmla="*/ 3 w 20"/>
                <a:gd name="T33" fmla="*/ 0 h 35"/>
                <a:gd name="T34" fmla="*/ 5 w 20"/>
                <a:gd name="T35" fmla="*/ 2 h 35"/>
                <a:gd name="T36" fmla="*/ 6 w 20"/>
                <a:gd name="T37" fmla="*/ 3 h 35"/>
                <a:gd name="T38" fmla="*/ 6 w 20"/>
                <a:gd name="T39" fmla="*/ 5 h 35"/>
                <a:gd name="T40" fmla="*/ 6 w 20"/>
                <a:gd name="T41" fmla="*/ 5 h 35"/>
                <a:gd name="T42" fmla="*/ 5 w 20"/>
                <a:gd name="T43" fmla="*/ 6 h 35"/>
                <a:gd name="T44" fmla="*/ 3 w 20"/>
                <a:gd name="T45" fmla="*/ 8 h 35"/>
                <a:gd name="T46" fmla="*/ 3 w 20"/>
                <a:gd name="T47" fmla="*/ 8 h 35"/>
                <a:gd name="T48" fmla="*/ 2 w 20"/>
                <a:gd name="T49" fmla="*/ 9 h 35"/>
                <a:gd name="T50" fmla="*/ 2 w 20"/>
                <a:gd name="T51" fmla="*/ 11 h 35"/>
                <a:gd name="T52" fmla="*/ 1 w 20"/>
                <a:gd name="T53" fmla="*/ 12 h 35"/>
                <a:gd name="T54" fmla="*/ 0 w 20"/>
                <a:gd name="T55" fmla="*/ 14 h 35"/>
                <a:gd name="T56" fmla="*/ 1 w 20"/>
                <a:gd name="T57" fmla="*/ 18 h 35"/>
                <a:gd name="T58" fmla="*/ 3 w 20"/>
                <a:gd name="T59" fmla="*/ 20 h 35"/>
                <a:gd name="T60" fmla="*/ 4 w 20"/>
                <a:gd name="T61" fmla="*/ 22 h 35"/>
                <a:gd name="T62" fmla="*/ 7 w 20"/>
                <a:gd name="T63" fmla="*/ 24 h 35"/>
                <a:gd name="T64" fmla="*/ 7 w 20"/>
                <a:gd name="T65" fmla="*/ 27 h 35"/>
                <a:gd name="T66" fmla="*/ 10 w 20"/>
                <a:gd name="T67" fmla="*/ 30 h 35"/>
                <a:gd name="T68" fmla="*/ 11 w 20"/>
                <a:gd name="T69" fmla="*/ 33 h 35"/>
                <a:gd name="T70" fmla="*/ 13 w 20"/>
                <a:gd name="T7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" h="35">
                  <a:moveTo>
                    <a:pt x="13" y="35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4"/>
                    <a:pt x="13" y="34"/>
                  </a:cubicBezTo>
                  <a:cubicBezTo>
                    <a:pt x="13" y="34"/>
                    <a:pt x="13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5"/>
                    <a:pt x="19" y="25"/>
                  </a:cubicBezTo>
                  <a:cubicBezTo>
                    <a:pt x="19" y="25"/>
                    <a:pt x="19" y="25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2"/>
                    <a:pt x="20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8" y="4"/>
                    <a:pt x="18" y="3"/>
                  </a:cubicBezTo>
                  <a:cubicBezTo>
                    <a:pt x="18" y="3"/>
                    <a:pt x="17" y="2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4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4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6"/>
                    <a:pt x="1" y="16"/>
                  </a:cubicBezTo>
                  <a:cubicBezTo>
                    <a:pt x="1" y="17"/>
                    <a:pt x="0" y="18"/>
                    <a:pt x="1" y="18"/>
                  </a:cubicBezTo>
                  <a:cubicBezTo>
                    <a:pt x="1" y="19"/>
                    <a:pt x="2" y="19"/>
                    <a:pt x="2" y="19"/>
                  </a:cubicBezTo>
                  <a:cubicBezTo>
                    <a:pt x="2" y="19"/>
                    <a:pt x="3" y="20"/>
                    <a:pt x="3" y="20"/>
                  </a:cubicBezTo>
                  <a:cubicBezTo>
                    <a:pt x="3" y="20"/>
                    <a:pt x="3" y="20"/>
                    <a:pt x="4" y="21"/>
                  </a:cubicBezTo>
                  <a:cubicBezTo>
                    <a:pt x="4" y="21"/>
                    <a:pt x="4" y="21"/>
                    <a:pt x="4" y="22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6" y="23"/>
                    <a:pt x="7" y="23"/>
                    <a:pt x="7" y="24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6" y="26"/>
                    <a:pt x="7" y="27"/>
                  </a:cubicBezTo>
                  <a:cubicBezTo>
                    <a:pt x="7" y="27"/>
                    <a:pt x="9" y="29"/>
                    <a:pt x="9" y="29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0"/>
                    <a:pt x="10" y="30"/>
                    <a:pt x="11" y="31"/>
                  </a:cubicBezTo>
                  <a:cubicBezTo>
                    <a:pt x="11" y="31"/>
                    <a:pt x="11" y="32"/>
                    <a:pt x="11" y="33"/>
                  </a:cubicBezTo>
                  <a:cubicBezTo>
                    <a:pt x="11" y="34"/>
                    <a:pt x="12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35">
              <a:extLst>
                <a:ext uri="{FF2B5EF4-FFF2-40B4-BE49-F238E27FC236}">
                  <a16:creationId xmlns:a16="http://schemas.microsoft.com/office/drawing/2014/main" id="{6FB986DD-AA20-4EC0-8F5E-8DEF46B34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71627" y="904876"/>
              <a:ext cx="144463" cy="76200"/>
            </a:xfrm>
            <a:custGeom>
              <a:avLst/>
              <a:gdLst>
                <a:gd name="T0" fmla="*/ 40 w 40"/>
                <a:gd name="T1" fmla="*/ 13 h 21"/>
                <a:gd name="T2" fmla="*/ 40 w 40"/>
                <a:gd name="T3" fmla="*/ 14 h 21"/>
                <a:gd name="T4" fmla="*/ 39 w 40"/>
                <a:gd name="T5" fmla="*/ 14 h 21"/>
                <a:gd name="T6" fmla="*/ 38 w 40"/>
                <a:gd name="T7" fmla="*/ 14 h 21"/>
                <a:gd name="T8" fmla="*/ 37 w 40"/>
                <a:gd name="T9" fmla="*/ 14 h 21"/>
                <a:gd name="T10" fmla="*/ 32 w 40"/>
                <a:gd name="T11" fmla="*/ 12 h 21"/>
                <a:gd name="T12" fmla="*/ 35 w 40"/>
                <a:gd name="T13" fmla="*/ 12 h 21"/>
                <a:gd name="T14" fmla="*/ 38 w 40"/>
                <a:gd name="T15" fmla="*/ 13 h 21"/>
                <a:gd name="T16" fmla="*/ 36 w 40"/>
                <a:gd name="T17" fmla="*/ 11 h 21"/>
                <a:gd name="T18" fmla="*/ 36 w 40"/>
                <a:gd name="T19" fmla="*/ 10 h 21"/>
                <a:gd name="T20" fmla="*/ 34 w 40"/>
                <a:gd name="T21" fmla="*/ 9 h 21"/>
                <a:gd name="T22" fmla="*/ 36 w 40"/>
                <a:gd name="T23" fmla="*/ 9 h 21"/>
                <a:gd name="T24" fmla="*/ 37 w 40"/>
                <a:gd name="T25" fmla="*/ 9 h 21"/>
                <a:gd name="T26" fmla="*/ 36 w 40"/>
                <a:gd name="T27" fmla="*/ 9 h 21"/>
                <a:gd name="T28" fmla="*/ 36 w 40"/>
                <a:gd name="T29" fmla="*/ 7 h 21"/>
                <a:gd name="T30" fmla="*/ 33 w 40"/>
                <a:gd name="T31" fmla="*/ 6 h 21"/>
                <a:gd name="T32" fmla="*/ 32 w 40"/>
                <a:gd name="T33" fmla="*/ 6 h 21"/>
                <a:gd name="T34" fmla="*/ 31 w 40"/>
                <a:gd name="T35" fmla="*/ 5 h 21"/>
                <a:gd name="T36" fmla="*/ 31 w 40"/>
                <a:gd name="T37" fmla="*/ 3 h 21"/>
                <a:gd name="T38" fmla="*/ 30 w 40"/>
                <a:gd name="T39" fmla="*/ 1 h 21"/>
                <a:gd name="T40" fmla="*/ 28 w 40"/>
                <a:gd name="T41" fmla="*/ 0 h 21"/>
                <a:gd name="T42" fmla="*/ 27 w 40"/>
                <a:gd name="T43" fmla="*/ 0 h 21"/>
                <a:gd name="T44" fmla="*/ 26 w 40"/>
                <a:gd name="T45" fmla="*/ 1 h 21"/>
                <a:gd name="T46" fmla="*/ 25 w 40"/>
                <a:gd name="T47" fmla="*/ 2 h 21"/>
                <a:gd name="T48" fmla="*/ 24 w 40"/>
                <a:gd name="T49" fmla="*/ 2 h 21"/>
                <a:gd name="T50" fmla="*/ 23 w 40"/>
                <a:gd name="T51" fmla="*/ 4 h 21"/>
                <a:gd name="T52" fmla="*/ 22 w 40"/>
                <a:gd name="T53" fmla="*/ 6 h 21"/>
                <a:gd name="T54" fmla="*/ 20 w 40"/>
                <a:gd name="T55" fmla="*/ 7 h 21"/>
                <a:gd name="T56" fmla="*/ 18 w 40"/>
                <a:gd name="T57" fmla="*/ 7 h 21"/>
                <a:gd name="T58" fmla="*/ 17 w 40"/>
                <a:gd name="T59" fmla="*/ 9 h 21"/>
                <a:gd name="T60" fmla="*/ 15 w 40"/>
                <a:gd name="T61" fmla="*/ 11 h 21"/>
                <a:gd name="T62" fmla="*/ 14 w 40"/>
                <a:gd name="T63" fmla="*/ 12 h 21"/>
                <a:gd name="T64" fmla="*/ 13 w 40"/>
                <a:gd name="T65" fmla="*/ 13 h 21"/>
                <a:gd name="T66" fmla="*/ 12 w 40"/>
                <a:gd name="T67" fmla="*/ 13 h 21"/>
                <a:gd name="T68" fmla="*/ 11 w 40"/>
                <a:gd name="T69" fmla="*/ 13 h 21"/>
                <a:gd name="T70" fmla="*/ 10 w 40"/>
                <a:gd name="T71" fmla="*/ 14 h 21"/>
                <a:gd name="T72" fmla="*/ 8 w 40"/>
                <a:gd name="T73" fmla="*/ 14 h 21"/>
                <a:gd name="T74" fmla="*/ 7 w 40"/>
                <a:gd name="T75" fmla="*/ 13 h 21"/>
                <a:gd name="T76" fmla="*/ 7 w 40"/>
                <a:gd name="T77" fmla="*/ 13 h 21"/>
                <a:gd name="T78" fmla="*/ 6 w 40"/>
                <a:gd name="T79" fmla="*/ 15 h 21"/>
                <a:gd name="T80" fmla="*/ 4 w 40"/>
                <a:gd name="T81" fmla="*/ 17 h 21"/>
                <a:gd name="T82" fmla="*/ 4 w 40"/>
                <a:gd name="T83" fmla="*/ 17 h 21"/>
                <a:gd name="T84" fmla="*/ 4 w 40"/>
                <a:gd name="T85" fmla="*/ 17 h 21"/>
                <a:gd name="T86" fmla="*/ 3 w 40"/>
                <a:gd name="T87" fmla="*/ 18 h 21"/>
                <a:gd name="T88" fmla="*/ 3 w 40"/>
                <a:gd name="T89" fmla="*/ 18 h 21"/>
                <a:gd name="T90" fmla="*/ 2 w 40"/>
                <a:gd name="T91" fmla="*/ 19 h 21"/>
                <a:gd name="T92" fmla="*/ 0 w 40"/>
                <a:gd name="T93" fmla="*/ 20 h 21"/>
                <a:gd name="T94" fmla="*/ 0 w 40"/>
                <a:gd name="T95" fmla="*/ 21 h 21"/>
                <a:gd name="T96" fmla="*/ 11 w 40"/>
                <a:gd name="T97" fmla="*/ 20 h 21"/>
                <a:gd name="T98" fmla="*/ 11 w 40"/>
                <a:gd name="T99" fmla="*/ 20 h 21"/>
                <a:gd name="T100" fmla="*/ 11 w 40"/>
                <a:gd name="T101" fmla="*/ 20 h 21"/>
                <a:gd name="T102" fmla="*/ 11 w 40"/>
                <a:gd name="T103" fmla="*/ 20 h 21"/>
                <a:gd name="T104" fmla="*/ 40 w 40"/>
                <a:gd name="T105" fmla="*/ 15 h 21"/>
                <a:gd name="T106" fmla="*/ 40 w 40"/>
                <a:gd name="T107" fmla="*/ 14 h 21"/>
                <a:gd name="T108" fmla="*/ 40 w 40"/>
                <a:gd name="T10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21">
                  <a:moveTo>
                    <a:pt x="40" y="13"/>
                  </a:moveTo>
                  <a:cubicBezTo>
                    <a:pt x="40" y="13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3"/>
                    <a:pt x="38" y="13"/>
                    <a:pt x="38" y="14"/>
                  </a:cubicBezTo>
                  <a:cubicBezTo>
                    <a:pt x="38" y="14"/>
                    <a:pt x="37" y="14"/>
                    <a:pt x="37" y="14"/>
                  </a:cubicBezTo>
                  <a:cubicBezTo>
                    <a:pt x="36" y="13"/>
                    <a:pt x="35" y="12"/>
                    <a:pt x="32" y="12"/>
                  </a:cubicBezTo>
                  <a:cubicBezTo>
                    <a:pt x="32" y="12"/>
                    <a:pt x="34" y="11"/>
                    <a:pt x="35" y="12"/>
                  </a:cubicBezTo>
                  <a:cubicBezTo>
                    <a:pt x="37" y="12"/>
                    <a:pt x="37" y="13"/>
                    <a:pt x="38" y="13"/>
                  </a:cubicBezTo>
                  <a:cubicBezTo>
                    <a:pt x="38" y="13"/>
                    <a:pt x="38" y="12"/>
                    <a:pt x="36" y="11"/>
                  </a:cubicBezTo>
                  <a:cubicBezTo>
                    <a:pt x="36" y="11"/>
                    <a:pt x="37" y="11"/>
                    <a:pt x="36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9"/>
                    <a:pt x="35" y="9"/>
                    <a:pt x="36" y="9"/>
                  </a:cubicBezTo>
                  <a:cubicBezTo>
                    <a:pt x="36" y="9"/>
                    <a:pt x="36" y="10"/>
                    <a:pt x="37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6" y="9"/>
                    <a:pt x="36" y="8"/>
                    <a:pt x="36" y="7"/>
                  </a:cubicBezTo>
                  <a:cubicBezTo>
                    <a:pt x="35" y="6"/>
                    <a:pt x="34" y="7"/>
                    <a:pt x="33" y="6"/>
                  </a:cubicBezTo>
                  <a:cubicBezTo>
                    <a:pt x="32" y="6"/>
                    <a:pt x="32" y="5"/>
                    <a:pt x="32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1" y="2"/>
                    <a:pt x="30" y="1"/>
                    <a:pt x="30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6" y="0"/>
                    <a:pt x="26" y="1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3"/>
                    <a:pt x="23" y="4"/>
                    <a:pt x="23" y="4"/>
                  </a:cubicBezTo>
                  <a:cubicBezTo>
                    <a:pt x="22" y="4"/>
                    <a:pt x="22" y="5"/>
                    <a:pt x="22" y="6"/>
                  </a:cubicBezTo>
                  <a:cubicBezTo>
                    <a:pt x="22" y="6"/>
                    <a:pt x="20" y="7"/>
                    <a:pt x="20" y="7"/>
                  </a:cubicBezTo>
                  <a:cubicBezTo>
                    <a:pt x="19" y="6"/>
                    <a:pt x="18" y="6"/>
                    <a:pt x="18" y="7"/>
                  </a:cubicBezTo>
                  <a:cubicBezTo>
                    <a:pt x="19" y="8"/>
                    <a:pt x="18" y="9"/>
                    <a:pt x="17" y="9"/>
                  </a:cubicBezTo>
                  <a:cubicBezTo>
                    <a:pt x="16" y="9"/>
                    <a:pt x="15" y="10"/>
                    <a:pt x="15" y="11"/>
                  </a:cubicBezTo>
                  <a:cubicBezTo>
                    <a:pt x="15" y="12"/>
                    <a:pt x="15" y="12"/>
                    <a:pt x="14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2" y="13"/>
                    <a:pt x="12" y="13"/>
                    <a:pt x="11" y="13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10" y="15"/>
                    <a:pt x="8" y="14"/>
                    <a:pt x="8" y="14"/>
                  </a:cubicBezTo>
                  <a:cubicBezTo>
                    <a:pt x="8" y="14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4"/>
                    <a:pt x="6" y="15"/>
                  </a:cubicBezTo>
                  <a:cubicBezTo>
                    <a:pt x="5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2" y="19"/>
                  </a:cubicBezTo>
                  <a:cubicBezTo>
                    <a:pt x="2" y="19"/>
                    <a:pt x="1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3"/>
                    <a:pt x="40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36">
              <a:extLst>
                <a:ext uri="{FF2B5EF4-FFF2-40B4-BE49-F238E27FC236}">
                  <a16:creationId xmlns:a16="http://schemas.microsoft.com/office/drawing/2014/main" id="{D0A34580-5C09-47BB-B077-EC9DF1555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81164" y="922338"/>
              <a:ext cx="134938" cy="68263"/>
            </a:xfrm>
            <a:custGeom>
              <a:avLst/>
              <a:gdLst>
                <a:gd name="T0" fmla="*/ 30 w 37"/>
                <a:gd name="T1" fmla="*/ 15 h 19"/>
                <a:gd name="T2" fmla="*/ 33 w 37"/>
                <a:gd name="T3" fmla="*/ 13 h 19"/>
                <a:gd name="T4" fmla="*/ 34 w 37"/>
                <a:gd name="T5" fmla="*/ 12 h 19"/>
                <a:gd name="T6" fmla="*/ 37 w 37"/>
                <a:gd name="T7" fmla="*/ 8 h 19"/>
                <a:gd name="T8" fmla="*/ 36 w 37"/>
                <a:gd name="T9" fmla="*/ 7 h 19"/>
                <a:gd name="T10" fmla="*/ 35 w 37"/>
                <a:gd name="T11" fmla="*/ 6 h 19"/>
                <a:gd name="T12" fmla="*/ 35 w 37"/>
                <a:gd name="T13" fmla="*/ 4 h 19"/>
                <a:gd name="T14" fmla="*/ 32 w 37"/>
                <a:gd name="T15" fmla="*/ 2 h 19"/>
                <a:gd name="T16" fmla="*/ 30 w 37"/>
                <a:gd name="T17" fmla="*/ 2 h 19"/>
                <a:gd name="T18" fmla="*/ 27 w 37"/>
                <a:gd name="T19" fmla="*/ 1 h 19"/>
                <a:gd name="T20" fmla="*/ 22 w 37"/>
                <a:gd name="T21" fmla="*/ 0 h 19"/>
                <a:gd name="T22" fmla="*/ 23 w 37"/>
                <a:gd name="T23" fmla="*/ 1 h 19"/>
                <a:gd name="T24" fmla="*/ 23 w 37"/>
                <a:gd name="T25" fmla="*/ 1 h 19"/>
                <a:gd name="T26" fmla="*/ 22 w 37"/>
                <a:gd name="T27" fmla="*/ 2 h 19"/>
                <a:gd name="T28" fmla="*/ 20 w 37"/>
                <a:gd name="T29" fmla="*/ 3 h 19"/>
                <a:gd name="T30" fmla="*/ 20 w 37"/>
                <a:gd name="T31" fmla="*/ 5 h 19"/>
                <a:gd name="T32" fmla="*/ 19 w 37"/>
                <a:gd name="T33" fmla="*/ 6 h 19"/>
                <a:gd name="T34" fmla="*/ 17 w 37"/>
                <a:gd name="T35" fmla="*/ 8 h 19"/>
                <a:gd name="T36" fmla="*/ 17 w 37"/>
                <a:gd name="T37" fmla="*/ 8 h 19"/>
                <a:gd name="T38" fmla="*/ 15 w 37"/>
                <a:gd name="T39" fmla="*/ 7 h 19"/>
                <a:gd name="T40" fmla="*/ 15 w 37"/>
                <a:gd name="T41" fmla="*/ 9 h 19"/>
                <a:gd name="T42" fmla="*/ 14 w 37"/>
                <a:gd name="T43" fmla="*/ 9 h 19"/>
                <a:gd name="T44" fmla="*/ 13 w 37"/>
                <a:gd name="T45" fmla="*/ 9 h 19"/>
                <a:gd name="T46" fmla="*/ 12 w 37"/>
                <a:gd name="T47" fmla="*/ 9 h 19"/>
                <a:gd name="T48" fmla="*/ 9 w 37"/>
                <a:gd name="T49" fmla="*/ 10 h 19"/>
                <a:gd name="T50" fmla="*/ 8 w 37"/>
                <a:gd name="T51" fmla="*/ 9 h 19"/>
                <a:gd name="T52" fmla="*/ 7 w 37"/>
                <a:gd name="T53" fmla="*/ 10 h 19"/>
                <a:gd name="T54" fmla="*/ 7 w 37"/>
                <a:gd name="T55" fmla="*/ 12 h 19"/>
                <a:gd name="T56" fmla="*/ 6 w 37"/>
                <a:gd name="T57" fmla="*/ 13 h 19"/>
                <a:gd name="T58" fmla="*/ 6 w 37"/>
                <a:gd name="T59" fmla="*/ 13 h 19"/>
                <a:gd name="T60" fmla="*/ 5 w 37"/>
                <a:gd name="T61" fmla="*/ 15 h 19"/>
                <a:gd name="T62" fmla="*/ 3 w 37"/>
                <a:gd name="T63" fmla="*/ 14 h 19"/>
                <a:gd name="T64" fmla="*/ 2 w 37"/>
                <a:gd name="T65" fmla="*/ 16 h 19"/>
                <a:gd name="T66" fmla="*/ 2 w 37"/>
                <a:gd name="T67" fmla="*/ 16 h 19"/>
                <a:gd name="T68" fmla="*/ 2 w 37"/>
                <a:gd name="T69" fmla="*/ 16 h 19"/>
                <a:gd name="T70" fmla="*/ 0 w 37"/>
                <a:gd name="T71" fmla="*/ 18 h 19"/>
                <a:gd name="T72" fmla="*/ 0 w 37"/>
                <a:gd name="T73" fmla="*/ 19 h 19"/>
                <a:gd name="T74" fmla="*/ 7 w 37"/>
                <a:gd name="T75" fmla="*/ 18 h 19"/>
                <a:gd name="T76" fmla="*/ 30 w 37"/>
                <a:gd name="T77" fmla="*/ 16 h 19"/>
                <a:gd name="T78" fmla="*/ 30 w 37"/>
                <a:gd name="T7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19">
                  <a:moveTo>
                    <a:pt x="30" y="16"/>
                  </a:moveTo>
                  <a:cubicBezTo>
                    <a:pt x="30" y="16"/>
                    <a:pt x="30" y="16"/>
                    <a:pt x="30" y="15"/>
                  </a:cubicBezTo>
                  <a:cubicBezTo>
                    <a:pt x="31" y="15"/>
                    <a:pt x="32" y="14"/>
                    <a:pt x="32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4" y="12"/>
                    <a:pt x="34" y="12"/>
                  </a:cubicBezTo>
                  <a:cubicBezTo>
                    <a:pt x="34" y="11"/>
                    <a:pt x="35" y="10"/>
                    <a:pt x="36" y="10"/>
                  </a:cubicBezTo>
                  <a:cubicBezTo>
                    <a:pt x="37" y="9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4" y="4"/>
                    <a:pt x="34" y="3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29" y="2"/>
                    <a:pt x="29" y="2"/>
                    <a:pt x="28" y="2"/>
                  </a:cubicBezTo>
                  <a:cubicBezTo>
                    <a:pt x="28" y="2"/>
                    <a:pt x="28" y="1"/>
                    <a:pt x="27" y="1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2"/>
                    <a:pt x="22" y="2"/>
                  </a:cubicBezTo>
                  <a:cubicBezTo>
                    <a:pt x="22" y="2"/>
                    <a:pt x="22" y="3"/>
                    <a:pt x="21" y="3"/>
                  </a:cubicBezTo>
                  <a:cubicBezTo>
                    <a:pt x="21" y="3"/>
                    <a:pt x="20" y="3"/>
                    <a:pt x="20" y="3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6"/>
                    <a:pt x="20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8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6" y="7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1" y="9"/>
                    <a:pt x="10" y="9"/>
                  </a:cubicBezTo>
                  <a:cubicBezTo>
                    <a:pt x="10" y="9"/>
                    <a:pt x="10" y="10"/>
                    <a:pt x="9" y="10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5"/>
                    <a:pt x="4" y="15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8"/>
                    <a:pt x="1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5"/>
                  </a:cubicBezTo>
                  <a:cubicBezTo>
                    <a:pt x="30" y="16"/>
                    <a:pt x="30" y="16"/>
                    <a:pt x="30" y="1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37">
              <a:extLst>
                <a:ext uri="{FF2B5EF4-FFF2-40B4-BE49-F238E27FC236}">
                  <a16:creationId xmlns:a16="http://schemas.microsoft.com/office/drawing/2014/main" id="{77892F93-3906-4ABE-A9EA-0CBB4A623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12927" y="831851"/>
              <a:ext cx="114300" cy="73025"/>
            </a:xfrm>
            <a:custGeom>
              <a:avLst/>
              <a:gdLst>
                <a:gd name="T0" fmla="*/ 26 w 31"/>
                <a:gd name="T1" fmla="*/ 20 h 20"/>
                <a:gd name="T2" fmla="*/ 26 w 31"/>
                <a:gd name="T3" fmla="*/ 18 h 20"/>
                <a:gd name="T4" fmla="*/ 26 w 31"/>
                <a:gd name="T5" fmla="*/ 18 h 20"/>
                <a:gd name="T6" fmla="*/ 27 w 31"/>
                <a:gd name="T7" fmla="*/ 17 h 20"/>
                <a:gd name="T8" fmla="*/ 27 w 31"/>
                <a:gd name="T9" fmla="*/ 16 h 20"/>
                <a:gd name="T10" fmla="*/ 27 w 31"/>
                <a:gd name="T11" fmla="*/ 15 h 20"/>
                <a:gd name="T12" fmla="*/ 27 w 31"/>
                <a:gd name="T13" fmla="*/ 15 h 20"/>
                <a:gd name="T14" fmla="*/ 28 w 31"/>
                <a:gd name="T15" fmla="*/ 14 h 20"/>
                <a:gd name="T16" fmla="*/ 28 w 31"/>
                <a:gd name="T17" fmla="*/ 14 h 20"/>
                <a:gd name="T18" fmla="*/ 28 w 31"/>
                <a:gd name="T19" fmla="*/ 14 h 20"/>
                <a:gd name="T20" fmla="*/ 28 w 31"/>
                <a:gd name="T21" fmla="*/ 14 h 20"/>
                <a:gd name="T22" fmla="*/ 29 w 31"/>
                <a:gd name="T23" fmla="*/ 13 h 20"/>
                <a:gd name="T24" fmla="*/ 30 w 31"/>
                <a:gd name="T25" fmla="*/ 12 h 20"/>
                <a:gd name="T26" fmla="*/ 31 w 31"/>
                <a:gd name="T27" fmla="*/ 11 h 20"/>
                <a:gd name="T28" fmla="*/ 31 w 31"/>
                <a:gd name="T29" fmla="*/ 9 h 20"/>
                <a:gd name="T30" fmla="*/ 31 w 31"/>
                <a:gd name="T31" fmla="*/ 9 h 20"/>
                <a:gd name="T32" fmla="*/ 31 w 31"/>
                <a:gd name="T33" fmla="*/ 9 h 20"/>
                <a:gd name="T34" fmla="*/ 31 w 31"/>
                <a:gd name="T35" fmla="*/ 9 h 20"/>
                <a:gd name="T36" fmla="*/ 30 w 31"/>
                <a:gd name="T37" fmla="*/ 9 h 20"/>
                <a:gd name="T38" fmla="*/ 30 w 31"/>
                <a:gd name="T39" fmla="*/ 8 h 20"/>
                <a:gd name="T40" fmla="*/ 30 w 31"/>
                <a:gd name="T41" fmla="*/ 8 h 20"/>
                <a:gd name="T42" fmla="*/ 30 w 31"/>
                <a:gd name="T43" fmla="*/ 7 h 20"/>
                <a:gd name="T44" fmla="*/ 28 w 31"/>
                <a:gd name="T45" fmla="*/ 6 h 20"/>
                <a:gd name="T46" fmla="*/ 27 w 31"/>
                <a:gd name="T47" fmla="*/ 5 h 20"/>
                <a:gd name="T48" fmla="*/ 26 w 31"/>
                <a:gd name="T49" fmla="*/ 5 h 20"/>
                <a:gd name="T50" fmla="*/ 26 w 31"/>
                <a:gd name="T51" fmla="*/ 5 h 20"/>
                <a:gd name="T52" fmla="*/ 26 w 31"/>
                <a:gd name="T53" fmla="*/ 4 h 20"/>
                <a:gd name="T54" fmla="*/ 26 w 31"/>
                <a:gd name="T55" fmla="*/ 2 h 20"/>
                <a:gd name="T56" fmla="*/ 26 w 31"/>
                <a:gd name="T57" fmla="*/ 2 h 20"/>
                <a:gd name="T58" fmla="*/ 25 w 31"/>
                <a:gd name="T59" fmla="*/ 0 h 20"/>
                <a:gd name="T60" fmla="*/ 1 w 31"/>
                <a:gd name="T61" fmla="*/ 0 h 20"/>
                <a:gd name="T62" fmla="*/ 0 w 31"/>
                <a:gd name="T63" fmla="*/ 0 h 20"/>
                <a:gd name="T64" fmla="*/ 1 w 31"/>
                <a:gd name="T65" fmla="*/ 1 h 20"/>
                <a:gd name="T66" fmla="*/ 1 w 31"/>
                <a:gd name="T67" fmla="*/ 3 h 20"/>
                <a:gd name="T68" fmla="*/ 1 w 31"/>
                <a:gd name="T69" fmla="*/ 4 h 20"/>
                <a:gd name="T70" fmla="*/ 1 w 31"/>
                <a:gd name="T71" fmla="*/ 4 h 20"/>
                <a:gd name="T72" fmla="*/ 1 w 31"/>
                <a:gd name="T73" fmla="*/ 5 h 20"/>
                <a:gd name="T74" fmla="*/ 1 w 31"/>
                <a:gd name="T75" fmla="*/ 6 h 20"/>
                <a:gd name="T76" fmla="*/ 1 w 31"/>
                <a:gd name="T77" fmla="*/ 7 h 20"/>
                <a:gd name="T78" fmla="*/ 2 w 31"/>
                <a:gd name="T79" fmla="*/ 9 h 20"/>
                <a:gd name="T80" fmla="*/ 2 w 31"/>
                <a:gd name="T81" fmla="*/ 9 h 20"/>
                <a:gd name="T82" fmla="*/ 2 w 31"/>
                <a:gd name="T83" fmla="*/ 10 h 20"/>
                <a:gd name="T84" fmla="*/ 3 w 31"/>
                <a:gd name="T85" fmla="*/ 11 h 20"/>
                <a:gd name="T86" fmla="*/ 3 w 31"/>
                <a:gd name="T87" fmla="*/ 12 h 20"/>
                <a:gd name="T88" fmla="*/ 3 w 31"/>
                <a:gd name="T89" fmla="*/ 13 h 20"/>
                <a:gd name="T90" fmla="*/ 4 w 31"/>
                <a:gd name="T91" fmla="*/ 13 h 20"/>
                <a:gd name="T92" fmla="*/ 4 w 31"/>
                <a:gd name="T93" fmla="*/ 17 h 20"/>
                <a:gd name="T94" fmla="*/ 4 w 31"/>
                <a:gd name="T95" fmla="*/ 17 h 20"/>
                <a:gd name="T96" fmla="*/ 4 w 31"/>
                <a:gd name="T97" fmla="*/ 17 h 20"/>
                <a:gd name="T98" fmla="*/ 5 w 31"/>
                <a:gd name="T99" fmla="*/ 18 h 20"/>
                <a:gd name="T100" fmla="*/ 5 w 31"/>
                <a:gd name="T101" fmla="*/ 19 h 20"/>
                <a:gd name="T102" fmla="*/ 5 w 31"/>
                <a:gd name="T103" fmla="*/ 19 h 20"/>
                <a:gd name="T104" fmla="*/ 20 w 31"/>
                <a:gd name="T105" fmla="*/ 19 h 20"/>
                <a:gd name="T106" fmla="*/ 22 w 31"/>
                <a:gd name="T107" fmla="*/ 19 h 20"/>
                <a:gd name="T108" fmla="*/ 23 w 31"/>
                <a:gd name="T109" fmla="*/ 19 h 20"/>
                <a:gd name="T110" fmla="*/ 24 w 31"/>
                <a:gd name="T111" fmla="*/ 19 h 20"/>
                <a:gd name="T112" fmla="*/ 25 w 31"/>
                <a:gd name="T113" fmla="*/ 20 h 20"/>
                <a:gd name="T114" fmla="*/ 25 w 31"/>
                <a:gd name="T115" fmla="*/ 20 h 20"/>
                <a:gd name="T116" fmla="*/ 25 w 31"/>
                <a:gd name="T117" fmla="*/ 20 h 20"/>
                <a:gd name="T118" fmla="*/ 26 w 31"/>
                <a:gd name="T1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" h="20">
                  <a:moveTo>
                    <a:pt x="26" y="20"/>
                  </a:moveTo>
                  <a:cubicBezTo>
                    <a:pt x="26" y="20"/>
                    <a:pt x="25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7" y="17"/>
                    <a:pt x="27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3"/>
                    <a:pt x="29" y="13"/>
                    <a:pt x="29" y="13"/>
                  </a:cubicBezTo>
                  <a:cubicBezTo>
                    <a:pt x="29" y="13"/>
                    <a:pt x="30" y="12"/>
                    <a:pt x="30" y="12"/>
                  </a:cubicBezTo>
                  <a:cubicBezTo>
                    <a:pt x="30" y="12"/>
                    <a:pt x="31" y="11"/>
                    <a:pt x="31" y="11"/>
                  </a:cubicBezTo>
                  <a:cubicBezTo>
                    <a:pt x="31" y="10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7"/>
                  </a:cubicBezTo>
                  <a:cubicBezTo>
                    <a:pt x="30" y="7"/>
                    <a:pt x="28" y="7"/>
                    <a:pt x="28" y="6"/>
                  </a:cubicBezTo>
                  <a:cubicBezTo>
                    <a:pt x="28" y="6"/>
                    <a:pt x="27" y="6"/>
                    <a:pt x="27" y="5"/>
                  </a:cubicBezTo>
                  <a:cubicBezTo>
                    <a:pt x="27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3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5" y="0"/>
                    <a:pt x="2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2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4" y="14"/>
                    <a:pt x="4" y="15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3" y="18"/>
                    <a:pt x="23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5" y="19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6" y="20"/>
                    <a:pt x="26" y="2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38">
              <a:extLst>
                <a:ext uri="{FF2B5EF4-FFF2-40B4-BE49-F238E27FC236}">
                  <a16:creationId xmlns:a16="http://schemas.microsoft.com/office/drawing/2014/main" id="{FFFAF20E-33A2-4EC2-8491-8F8E0F218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6752" y="766763"/>
              <a:ext cx="131763" cy="90488"/>
            </a:xfrm>
            <a:custGeom>
              <a:avLst/>
              <a:gdLst>
                <a:gd name="T0" fmla="*/ 35 w 36"/>
                <a:gd name="T1" fmla="*/ 24 h 25"/>
                <a:gd name="T2" fmla="*/ 35 w 36"/>
                <a:gd name="T3" fmla="*/ 22 h 25"/>
                <a:gd name="T4" fmla="*/ 35 w 36"/>
                <a:gd name="T5" fmla="*/ 19 h 25"/>
                <a:gd name="T6" fmla="*/ 34 w 36"/>
                <a:gd name="T7" fmla="*/ 18 h 25"/>
                <a:gd name="T8" fmla="*/ 35 w 36"/>
                <a:gd name="T9" fmla="*/ 18 h 25"/>
                <a:gd name="T10" fmla="*/ 35 w 36"/>
                <a:gd name="T11" fmla="*/ 6 h 25"/>
                <a:gd name="T12" fmla="*/ 35 w 36"/>
                <a:gd name="T13" fmla="*/ 5 h 25"/>
                <a:gd name="T14" fmla="*/ 35 w 36"/>
                <a:gd name="T15" fmla="*/ 2 h 25"/>
                <a:gd name="T16" fmla="*/ 2 w 36"/>
                <a:gd name="T17" fmla="*/ 0 h 25"/>
                <a:gd name="T18" fmla="*/ 1 w 36"/>
                <a:gd name="T19" fmla="*/ 6 h 25"/>
                <a:gd name="T20" fmla="*/ 1 w 36"/>
                <a:gd name="T21" fmla="*/ 6 h 25"/>
                <a:gd name="T22" fmla="*/ 0 w 36"/>
                <a:gd name="T23" fmla="*/ 19 h 25"/>
                <a:gd name="T24" fmla="*/ 19 w 36"/>
                <a:gd name="T25" fmla="*/ 21 h 25"/>
                <a:gd name="T26" fmla="*/ 21 w 36"/>
                <a:gd name="T27" fmla="*/ 21 h 25"/>
                <a:gd name="T28" fmla="*/ 22 w 36"/>
                <a:gd name="T29" fmla="*/ 21 h 25"/>
                <a:gd name="T30" fmla="*/ 23 w 36"/>
                <a:gd name="T31" fmla="*/ 22 h 25"/>
                <a:gd name="T32" fmla="*/ 25 w 36"/>
                <a:gd name="T33" fmla="*/ 22 h 25"/>
                <a:gd name="T34" fmla="*/ 27 w 36"/>
                <a:gd name="T35" fmla="*/ 23 h 25"/>
                <a:gd name="T36" fmla="*/ 29 w 36"/>
                <a:gd name="T37" fmla="*/ 23 h 25"/>
                <a:gd name="T38" fmla="*/ 31 w 36"/>
                <a:gd name="T39" fmla="*/ 23 h 25"/>
                <a:gd name="T40" fmla="*/ 32 w 36"/>
                <a:gd name="T41" fmla="*/ 23 h 25"/>
                <a:gd name="T42" fmla="*/ 35 w 36"/>
                <a:gd name="T43" fmla="*/ 24 h 25"/>
                <a:gd name="T44" fmla="*/ 35 w 36"/>
                <a:gd name="T45" fmla="*/ 25 h 25"/>
                <a:gd name="T46" fmla="*/ 35 w 36"/>
                <a:gd name="T4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25">
                  <a:moveTo>
                    <a:pt x="35" y="24"/>
                  </a:moveTo>
                  <a:cubicBezTo>
                    <a:pt x="35" y="24"/>
                    <a:pt x="35" y="24"/>
                    <a:pt x="35" y="22"/>
                  </a:cubicBezTo>
                  <a:cubicBezTo>
                    <a:pt x="35" y="21"/>
                    <a:pt x="36" y="20"/>
                    <a:pt x="35" y="1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ubicBezTo>
                    <a:pt x="35" y="4"/>
                    <a:pt x="35" y="3"/>
                    <a:pt x="35" y="2"/>
                  </a:cubicBezTo>
                  <a:cubicBezTo>
                    <a:pt x="35" y="2"/>
                    <a:pt x="12" y="2"/>
                    <a:pt x="2" y="0"/>
                  </a:cubicBezTo>
                  <a:cubicBezTo>
                    <a:pt x="1" y="3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21" y="21"/>
                    <a:pt x="21" y="21"/>
                    <a:pt x="22" y="21"/>
                  </a:cubicBezTo>
                  <a:cubicBezTo>
                    <a:pt x="22" y="22"/>
                    <a:pt x="23" y="22"/>
                    <a:pt x="23" y="22"/>
                  </a:cubicBezTo>
                  <a:cubicBezTo>
                    <a:pt x="24" y="22"/>
                    <a:pt x="25" y="22"/>
                    <a:pt x="25" y="22"/>
                  </a:cubicBezTo>
                  <a:cubicBezTo>
                    <a:pt x="25" y="22"/>
                    <a:pt x="26" y="23"/>
                    <a:pt x="27" y="23"/>
                  </a:cubicBezTo>
                  <a:cubicBezTo>
                    <a:pt x="27" y="24"/>
                    <a:pt x="28" y="23"/>
                    <a:pt x="29" y="23"/>
                  </a:cubicBezTo>
                  <a:cubicBezTo>
                    <a:pt x="30" y="22"/>
                    <a:pt x="31" y="23"/>
                    <a:pt x="31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5" y="24"/>
                    <a:pt x="35" y="24"/>
                  </a:cubicBezTo>
                  <a:cubicBezTo>
                    <a:pt x="36" y="25"/>
                    <a:pt x="35" y="25"/>
                    <a:pt x="35" y="25"/>
                  </a:cubicBezTo>
                  <a:cubicBezTo>
                    <a:pt x="35" y="25"/>
                    <a:pt x="36" y="25"/>
                    <a:pt x="35" y="2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39">
              <a:extLst>
                <a:ext uri="{FF2B5EF4-FFF2-40B4-BE49-F238E27FC236}">
                  <a16:creationId xmlns:a16="http://schemas.microsoft.com/office/drawing/2014/main" id="{534DF3E6-7FA4-403F-9FD5-2C9A67747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5764" y="865188"/>
              <a:ext cx="58738" cy="93663"/>
            </a:xfrm>
            <a:custGeom>
              <a:avLst/>
              <a:gdLst>
                <a:gd name="T0" fmla="*/ 2 w 16"/>
                <a:gd name="T1" fmla="*/ 17 h 26"/>
                <a:gd name="T2" fmla="*/ 2 w 16"/>
                <a:gd name="T3" fmla="*/ 19 h 26"/>
                <a:gd name="T4" fmla="*/ 2 w 16"/>
                <a:gd name="T5" fmla="*/ 20 h 26"/>
                <a:gd name="T6" fmla="*/ 2 w 16"/>
                <a:gd name="T7" fmla="*/ 21 h 26"/>
                <a:gd name="T8" fmla="*/ 1 w 16"/>
                <a:gd name="T9" fmla="*/ 23 h 26"/>
                <a:gd name="T10" fmla="*/ 1 w 16"/>
                <a:gd name="T11" fmla="*/ 23 h 26"/>
                <a:gd name="T12" fmla="*/ 0 w 16"/>
                <a:gd name="T13" fmla="*/ 24 h 26"/>
                <a:gd name="T14" fmla="*/ 0 w 16"/>
                <a:gd name="T15" fmla="*/ 24 h 26"/>
                <a:gd name="T16" fmla="*/ 0 w 16"/>
                <a:gd name="T17" fmla="*/ 25 h 26"/>
                <a:gd name="T18" fmla="*/ 0 w 16"/>
                <a:gd name="T19" fmla="*/ 26 h 26"/>
                <a:gd name="T20" fmla="*/ 0 w 16"/>
                <a:gd name="T21" fmla="*/ 26 h 26"/>
                <a:gd name="T22" fmla="*/ 1 w 16"/>
                <a:gd name="T23" fmla="*/ 25 h 26"/>
                <a:gd name="T24" fmla="*/ 2 w 16"/>
                <a:gd name="T25" fmla="*/ 25 h 26"/>
                <a:gd name="T26" fmla="*/ 2 w 16"/>
                <a:gd name="T27" fmla="*/ 26 h 26"/>
                <a:gd name="T28" fmla="*/ 2 w 16"/>
                <a:gd name="T29" fmla="*/ 26 h 26"/>
                <a:gd name="T30" fmla="*/ 2 w 16"/>
                <a:gd name="T31" fmla="*/ 26 h 26"/>
                <a:gd name="T32" fmla="*/ 3 w 16"/>
                <a:gd name="T33" fmla="*/ 25 h 26"/>
                <a:gd name="T34" fmla="*/ 3 w 16"/>
                <a:gd name="T35" fmla="*/ 25 h 26"/>
                <a:gd name="T36" fmla="*/ 3 w 16"/>
                <a:gd name="T37" fmla="*/ 25 h 26"/>
                <a:gd name="T38" fmla="*/ 6 w 16"/>
                <a:gd name="T39" fmla="*/ 25 h 26"/>
                <a:gd name="T40" fmla="*/ 6 w 16"/>
                <a:gd name="T41" fmla="*/ 25 h 26"/>
                <a:gd name="T42" fmla="*/ 6 w 16"/>
                <a:gd name="T43" fmla="*/ 25 h 26"/>
                <a:gd name="T44" fmla="*/ 6 w 16"/>
                <a:gd name="T45" fmla="*/ 25 h 26"/>
                <a:gd name="T46" fmla="*/ 8 w 16"/>
                <a:gd name="T47" fmla="*/ 25 h 26"/>
                <a:gd name="T48" fmla="*/ 8 w 16"/>
                <a:gd name="T49" fmla="*/ 24 h 26"/>
                <a:gd name="T50" fmla="*/ 8 w 16"/>
                <a:gd name="T51" fmla="*/ 23 h 26"/>
                <a:gd name="T52" fmla="*/ 8 w 16"/>
                <a:gd name="T53" fmla="*/ 23 h 26"/>
                <a:gd name="T54" fmla="*/ 8 w 16"/>
                <a:gd name="T55" fmla="*/ 23 h 26"/>
                <a:gd name="T56" fmla="*/ 9 w 16"/>
                <a:gd name="T57" fmla="*/ 23 h 26"/>
                <a:gd name="T58" fmla="*/ 9 w 16"/>
                <a:gd name="T59" fmla="*/ 23 h 26"/>
                <a:gd name="T60" fmla="*/ 10 w 16"/>
                <a:gd name="T61" fmla="*/ 24 h 26"/>
                <a:gd name="T62" fmla="*/ 10 w 16"/>
                <a:gd name="T63" fmla="*/ 24 h 26"/>
                <a:gd name="T64" fmla="*/ 10 w 16"/>
                <a:gd name="T65" fmla="*/ 24 h 26"/>
                <a:gd name="T66" fmla="*/ 11 w 16"/>
                <a:gd name="T67" fmla="*/ 24 h 26"/>
                <a:gd name="T68" fmla="*/ 12 w 16"/>
                <a:gd name="T69" fmla="*/ 22 h 26"/>
                <a:gd name="T70" fmla="*/ 13 w 16"/>
                <a:gd name="T71" fmla="*/ 21 h 26"/>
                <a:gd name="T72" fmla="*/ 13 w 16"/>
                <a:gd name="T73" fmla="*/ 20 h 26"/>
                <a:gd name="T74" fmla="*/ 13 w 16"/>
                <a:gd name="T75" fmla="*/ 19 h 26"/>
                <a:gd name="T76" fmla="*/ 14 w 16"/>
                <a:gd name="T77" fmla="*/ 19 h 26"/>
                <a:gd name="T78" fmla="*/ 15 w 16"/>
                <a:gd name="T79" fmla="*/ 18 h 26"/>
                <a:gd name="T80" fmla="*/ 16 w 16"/>
                <a:gd name="T81" fmla="*/ 17 h 26"/>
                <a:gd name="T82" fmla="*/ 16 w 16"/>
                <a:gd name="T83" fmla="*/ 17 h 26"/>
                <a:gd name="T84" fmla="*/ 16 w 16"/>
                <a:gd name="T85" fmla="*/ 17 h 26"/>
                <a:gd name="T86" fmla="*/ 16 w 16"/>
                <a:gd name="T87" fmla="*/ 17 h 26"/>
                <a:gd name="T88" fmla="*/ 16 w 16"/>
                <a:gd name="T89" fmla="*/ 17 h 26"/>
                <a:gd name="T90" fmla="*/ 15 w 16"/>
                <a:gd name="T91" fmla="*/ 16 h 26"/>
                <a:gd name="T92" fmla="*/ 14 w 16"/>
                <a:gd name="T93" fmla="*/ 0 h 26"/>
                <a:gd name="T94" fmla="*/ 13 w 16"/>
                <a:gd name="T95" fmla="*/ 0 h 26"/>
                <a:gd name="T96" fmla="*/ 3 w 16"/>
                <a:gd name="T97" fmla="*/ 0 h 26"/>
                <a:gd name="T98" fmla="*/ 3 w 16"/>
                <a:gd name="T99" fmla="*/ 1 h 26"/>
                <a:gd name="T100" fmla="*/ 2 w 16"/>
                <a:gd name="T101" fmla="*/ 1 h 26"/>
                <a:gd name="T102" fmla="*/ 2 w 16"/>
                <a:gd name="T103" fmla="*/ 1 h 26"/>
                <a:gd name="T104" fmla="*/ 2 w 16"/>
                <a:gd name="T105" fmla="*/ 1 h 26"/>
                <a:gd name="T106" fmla="*/ 1 w 16"/>
                <a:gd name="T107" fmla="*/ 1 h 26"/>
                <a:gd name="T108" fmla="*/ 1 w 16"/>
                <a:gd name="T109" fmla="*/ 1 h 26"/>
                <a:gd name="T110" fmla="*/ 1 w 16"/>
                <a:gd name="T111" fmla="*/ 1 h 26"/>
                <a:gd name="T112" fmla="*/ 2 w 16"/>
                <a:gd name="T11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" h="26">
                  <a:moveTo>
                    <a:pt x="2" y="17"/>
                  </a:moveTo>
                  <a:cubicBezTo>
                    <a:pt x="2" y="18"/>
                    <a:pt x="2" y="18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1" y="23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4"/>
                    <a:pt x="1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6"/>
                    <a:pt x="1" y="26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8" y="25"/>
                  </a:cubicBezTo>
                  <a:cubicBezTo>
                    <a:pt x="8" y="25"/>
                    <a:pt x="8" y="24"/>
                    <a:pt x="8" y="24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1" y="24"/>
                    <a:pt x="12" y="23"/>
                    <a:pt x="12" y="22"/>
                  </a:cubicBezTo>
                  <a:cubicBezTo>
                    <a:pt x="12" y="22"/>
                    <a:pt x="13" y="22"/>
                    <a:pt x="13" y="21"/>
                  </a:cubicBezTo>
                  <a:cubicBezTo>
                    <a:pt x="13" y="21"/>
                    <a:pt x="13" y="20"/>
                    <a:pt x="13" y="20"/>
                  </a:cubicBezTo>
                  <a:cubicBezTo>
                    <a:pt x="13" y="20"/>
                    <a:pt x="13" y="20"/>
                    <a:pt x="13" y="19"/>
                  </a:cubicBezTo>
                  <a:cubicBezTo>
                    <a:pt x="13" y="19"/>
                    <a:pt x="13" y="19"/>
                    <a:pt x="14" y="19"/>
                  </a:cubicBezTo>
                  <a:cubicBezTo>
                    <a:pt x="14" y="19"/>
                    <a:pt x="15" y="19"/>
                    <a:pt x="15" y="18"/>
                  </a:cubicBezTo>
                  <a:cubicBezTo>
                    <a:pt x="15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6"/>
                    <a:pt x="15" y="1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2" y="17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40">
              <a:extLst>
                <a:ext uri="{FF2B5EF4-FFF2-40B4-BE49-F238E27FC236}">
                  <a16:creationId xmlns:a16="http://schemas.microsoft.com/office/drawing/2014/main" id="{FD6666A2-AE54-4558-B526-FFB0D7586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6689" y="882651"/>
              <a:ext cx="25400" cy="36513"/>
            </a:xfrm>
            <a:custGeom>
              <a:avLst/>
              <a:gdLst>
                <a:gd name="T0" fmla="*/ 6 w 7"/>
                <a:gd name="T1" fmla="*/ 9 h 10"/>
                <a:gd name="T2" fmla="*/ 5 w 7"/>
                <a:gd name="T3" fmla="*/ 9 h 10"/>
                <a:gd name="T4" fmla="*/ 6 w 7"/>
                <a:gd name="T5" fmla="*/ 8 h 10"/>
                <a:gd name="T6" fmla="*/ 6 w 7"/>
                <a:gd name="T7" fmla="*/ 8 h 10"/>
                <a:gd name="T8" fmla="*/ 6 w 7"/>
                <a:gd name="T9" fmla="*/ 8 h 10"/>
                <a:gd name="T10" fmla="*/ 6 w 7"/>
                <a:gd name="T11" fmla="*/ 7 h 10"/>
                <a:gd name="T12" fmla="*/ 4 w 7"/>
                <a:gd name="T13" fmla="*/ 6 h 10"/>
                <a:gd name="T14" fmla="*/ 4 w 7"/>
                <a:gd name="T15" fmla="*/ 6 h 10"/>
                <a:gd name="T16" fmla="*/ 4 w 7"/>
                <a:gd name="T17" fmla="*/ 5 h 10"/>
                <a:gd name="T18" fmla="*/ 3 w 7"/>
                <a:gd name="T19" fmla="*/ 4 h 10"/>
                <a:gd name="T20" fmla="*/ 2 w 7"/>
                <a:gd name="T21" fmla="*/ 3 h 10"/>
                <a:gd name="T22" fmla="*/ 2 w 7"/>
                <a:gd name="T23" fmla="*/ 2 h 10"/>
                <a:gd name="T24" fmla="*/ 2 w 7"/>
                <a:gd name="T25" fmla="*/ 2 h 10"/>
                <a:gd name="T26" fmla="*/ 1 w 7"/>
                <a:gd name="T27" fmla="*/ 1 h 10"/>
                <a:gd name="T28" fmla="*/ 1 w 7"/>
                <a:gd name="T29" fmla="*/ 0 h 10"/>
                <a:gd name="T30" fmla="*/ 0 w 7"/>
                <a:gd name="T31" fmla="*/ 1 h 10"/>
                <a:gd name="T32" fmla="*/ 0 w 7"/>
                <a:gd name="T33" fmla="*/ 1 h 10"/>
                <a:gd name="T34" fmla="*/ 1 w 7"/>
                <a:gd name="T35" fmla="*/ 0 h 10"/>
                <a:gd name="T36" fmla="*/ 0 w 7"/>
                <a:gd name="T37" fmla="*/ 1 h 10"/>
                <a:gd name="T38" fmla="*/ 0 w 7"/>
                <a:gd name="T39" fmla="*/ 1 h 10"/>
                <a:gd name="T40" fmla="*/ 3 w 7"/>
                <a:gd name="T41" fmla="*/ 10 h 10"/>
                <a:gd name="T42" fmla="*/ 6 w 7"/>
                <a:gd name="T43" fmla="*/ 9 h 10"/>
                <a:gd name="T44" fmla="*/ 7 w 7"/>
                <a:gd name="T45" fmla="*/ 9 h 10"/>
                <a:gd name="T46" fmla="*/ 6 w 7"/>
                <a:gd name="T4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" h="10"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7"/>
                    <a:pt x="5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4"/>
                    <a:pt x="3" y="4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6" y="8"/>
                    <a:pt x="6" y="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41">
              <a:extLst>
                <a:ext uri="{FF2B5EF4-FFF2-40B4-BE49-F238E27FC236}">
                  <a16:creationId xmlns:a16="http://schemas.microsoft.com/office/drawing/2014/main" id="{BDA3F69B-A635-46F5-8454-9013CE3D7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31939" y="831851"/>
              <a:ext cx="104775" cy="68263"/>
            </a:xfrm>
            <a:custGeom>
              <a:avLst/>
              <a:gdLst>
                <a:gd name="T0" fmla="*/ 27 w 29"/>
                <a:gd name="T1" fmla="*/ 14 h 19"/>
                <a:gd name="T2" fmla="*/ 27 w 29"/>
                <a:gd name="T3" fmla="*/ 13 h 19"/>
                <a:gd name="T4" fmla="*/ 28 w 29"/>
                <a:gd name="T5" fmla="*/ 13 h 19"/>
                <a:gd name="T6" fmla="*/ 28 w 29"/>
                <a:gd name="T7" fmla="*/ 13 h 19"/>
                <a:gd name="T8" fmla="*/ 29 w 29"/>
                <a:gd name="T9" fmla="*/ 13 h 19"/>
                <a:gd name="T10" fmla="*/ 29 w 29"/>
                <a:gd name="T11" fmla="*/ 12 h 19"/>
                <a:gd name="T12" fmla="*/ 29 w 29"/>
                <a:gd name="T13" fmla="*/ 11 h 19"/>
                <a:gd name="T14" fmla="*/ 29 w 29"/>
                <a:gd name="T15" fmla="*/ 11 h 19"/>
                <a:gd name="T16" fmla="*/ 29 w 29"/>
                <a:gd name="T17" fmla="*/ 11 h 19"/>
                <a:gd name="T18" fmla="*/ 28 w 29"/>
                <a:gd name="T19" fmla="*/ 10 h 19"/>
                <a:gd name="T20" fmla="*/ 27 w 29"/>
                <a:gd name="T21" fmla="*/ 9 h 19"/>
                <a:gd name="T22" fmla="*/ 27 w 29"/>
                <a:gd name="T23" fmla="*/ 6 h 19"/>
                <a:gd name="T24" fmla="*/ 28 w 29"/>
                <a:gd name="T25" fmla="*/ 5 h 19"/>
                <a:gd name="T26" fmla="*/ 28 w 29"/>
                <a:gd name="T27" fmla="*/ 4 h 19"/>
                <a:gd name="T28" fmla="*/ 28 w 29"/>
                <a:gd name="T29" fmla="*/ 4 h 19"/>
                <a:gd name="T30" fmla="*/ 28 w 29"/>
                <a:gd name="T31" fmla="*/ 4 h 19"/>
                <a:gd name="T32" fmla="*/ 28 w 29"/>
                <a:gd name="T33" fmla="*/ 4 h 19"/>
                <a:gd name="T34" fmla="*/ 27 w 29"/>
                <a:gd name="T35" fmla="*/ 4 h 19"/>
                <a:gd name="T36" fmla="*/ 26 w 29"/>
                <a:gd name="T37" fmla="*/ 3 h 19"/>
                <a:gd name="T38" fmla="*/ 24 w 29"/>
                <a:gd name="T39" fmla="*/ 1 h 19"/>
                <a:gd name="T40" fmla="*/ 23 w 29"/>
                <a:gd name="T41" fmla="*/ 1 h 19"/>
                <a:gd name="T42" fmla="*/ 3 w 29"/>
                <a:gd name="T43" fmla="*/ 5 h 19"/>
                <a:gd name="T44" fmla="*/ 3 w 29"/>
                <a:gd name="T45" fmla="*/ 3 h 19"/>
                <a:gd name="T46" fmla="*/ 2 w 29"/>
                <a:gd name="T47" fmla="*/ 4 h 19"/>
                <a:gd name="T48" fmla="*/ 1 w 29"/>
                <a:gd name="T49" fmla="*/ 4 h 19"/>
                <a:gd name="T50" fmla="*/ 0 w 29"/>
                <a:gd name="T51" fmla="*/ 5 h 19"/>
                <a:gd name="T52" fmla="*/ 0 w 29"/>
                <a:gd name="T53" fmla="*/ 5 h 19"/>
                <a:gd name="T54" fmla="*/ 2 w 29"/>
                <a:gd name="T55" fmla="*/ 19 h 19"/>
                <a:gd name="T56" fmla="*/ 26 w 29"/>
                <a:gd name="T57" fmla="*/ 15 h 19"/>
                <a:gd name="T58" fmla="*/ 27 w 29"/>
                <a:gd name="T59" fmla="*/ 14 h 19"/>
                <a:gd name="T60" fmla="*/ 27 w 29"/>
                <a:gd name="T61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" h="19">
                  <a:moveTo>
                    <a:pt x="27" y="14"/>
                  </a:moveTo>
                  <a:cubicBezTo>
                    <a:pt x="27" y="14"/>
                    <a:pt x="27" y="14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9" y="13"/>
                  </a:cubicBezTo>
                  <a:cubicBezTo>
                    <a:pt x="29" y="13"/>
                    <a:pt x="29" y="12"/>
                    <a:pt x="29" y="12"/>
                  </a:cubicBezTo>
                  <a:cubicBezTo>
                    <a:pt x="29" y="12"/>
                    <a:pt x="29" y="12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8" y="10"/>
                    <a:pt x="28" y="10"/>
                  </a:cubicBezTo>
                  <a:cubicBezTo>
                    <a:pt x="27" y="10"/>
                    <a:pt x="27" y="10"/>
                    <a:pt x="27" y="9"/>
                  </a:cubicBezTo>
                  <a:cubicBezTo>
                    <a:pt x="26" y="8"/>
                    <a:pt x="26" y="6"/>
                    <a:pt x="27" y="6"/>
                  </a:cubicBezTo>
                  <a:cubicBezTo>
                    <a:pt x="27" y="5"/>
                    <a:pt x="27" y="5"/>
                    <a:pt x="28" y="5"/>
                  </a:cubicBezTo>
                  <a:cubicBezTo>
                    <a:pt x="28" y="5"/>
                    <a:pt x="28" y="5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7" y="4"/>
                    <a:pt x="26" y="3"/>
                  </a:cubicBezTo>
                  <a:cubicBezTo>
                    <a:pt x="26" y="3"/>
                    <a:pt x="25" y="2"/>
                    <a:pt x="24" y="1"/>
                  </a:cubicBezTo>
                  <a:cubicBezTo>
                    <a:pt x="24" y="0"/>
                    <a:pt x="23" y="1"/>
                    <a:pt x="23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442">
              <a:extLst>
                <a:ext uri="{FF2B5EF4-FFF2-40B4-BE49-F238E27FC236}">
                  <a16:creationId xmlns:a16="http://schemas.microsoft.com/office/drawing/2014/main" id="{BD1E1E48-0E9A-460E-AFF8-D87D278348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33514" y="846138"/>
              <a:ext cx="17463" cy="47625"/>
            </a:xfrm>
            <a:custGeom>
              <a:avLst/>
              <a:gdLst>
                <a:gd name="T0" fmla="*/ 1 w 5"/>
                <a:gd name="T1" fmla="*/ 1 h 13"/>
                <a:gd name="T2" fmla="*/ 0 w 5"/>
                <a:gd name="T3" fmla="*/ 2 h 13"/>
                <a:gd name="T4" fmla="*/ 0 w 5"/>
                <a:gd name="T5" fmla="*/ 4 h 13"/>
                <a:gd name="T6" fmla="*/ 0 w 5"/>
                <a:gd name="T7" fmla="*/ 5 h 13"/>
                <a:gd name="T8" fmla="*/ 1 w 5"/>
                <a:gd name="T9" fmla="*/ 6 h 13"/>
                <a:gd name="T10" fmla="*/ 2 w 5"/>
                <a:gd name="T11" fmla="*/ 7 h 13"/>
                <a:gd name="T12" fmla="*/ 2 w 5"/>
                <a:gd name="T13" fmla="*/ 7 h 13"/>
                <a:gd name="T14" fmla="*/ 2 w 5"/>
                <a:gd name="T15" fmla="*/ 7 h 13"/>
                <a:gd name="T16" fmla="*/ 2 w 5"/>
                <a:gd name="T17" fmla="*/ 8 h 13"/>
                <a:gd name="T18" fmla="*/ 2 w 5"/>
                <a:gd name="T19" fmla="*/ 8 h 13"/>
                <a:gd name="T20" fmla="*/ 2 w 5"/>
                <a:gd name="T21" fmla="*/ 9 h 13"/>
                <a:gd name="T22" fmla="*/ 2 w 5"/>
                <a:gd name="T23" fmla="*/ 9 h 13"/>
                <a:gd name="T24" fmla="*/ 1 w 5"/>
                <a:gd name="T25" fmla="*/ 9 h 13"/>
                <a:gd name="T26" fmla="*/ 0 w 5"/>
                <a:gd name="T27" fmla="*/ 9 h 13"/>
                <a:gd name="T28" fmla="*/ 0 w 5"/>
                <a:gd name="T29" fmla="*/ 10 h 13"/>
                <a:gd name="T30" fmla="*/ 0 w 5"/>
                <a:gd name="T31" fmla="*/ 10 h 13"/>
                <a:gd name="T32" fmla="*/ 0 w 5"/>
                <a:gd name="T33" fmla="*/ 11 h 13"/>
                <a:gd name="T34" fmla="*/ 1 w 5"/>
                <a:gd name="T35" fmla="*/ 12 h 13"/>
                <a:gd name="T36" fmla="*/ 1 w 5"/>
                <a:gd name="T37" fmla="*/ 12 h 13"/>
                <a:gd name="T38" fmla="*/ 2 w 5"/>
                <a:gd name="T39" fmla="*/ 12 h 13"/>
                <a:gd name="T40" fmla="*/ 2 w 5"/>
                <a:gd name="T41" fmla="*/ 12 h 13"/>
                <a:gd name="T42" fmla="*/ 3 w 5"/>
                <a:gd name="T43" fmla="*/ 12 h 13"/>
                <a:gd name="T44" fmla="*/ 3 w 5"/>
                <a:gd name="T45" fmla="*/ 12 h 13"/>
                <a:gd name="T46" fmla="*/ 3 w 5"/>
                <a:gd name="T47" fmla="*/ 13 h 13"/>
                <a:gd name="T48" fmla="*/ 4 w 5"/>
                <a:gd name="T49" fmla="*/ 12 h 13"/>
                <a:gd name="T50" fmla="*/ 4 w 5"/>
                <a:gd name="T51" fmla="*/ 11 h 13"/>
                <a:gd name="T52" fmla="*/ 4 w 5"/>
                <a:gd name="T53" fmla="*/ 11 h 13"/>
                <a:gd name="T54" fmla="*/ 4 w 5"/>
                <a:gd name="T55" fmla="*/ 11 h 13"/>
                <a:gd name="T56" fmla="*/ 5 w 5"/>
                <a:gd name="T57" fmla="*/ 10 h 13"/>
                <a:gd name="T58" fmla="*/ 4 w 5"/>
                <a:gd name="T59" fmla="*/ 10 h 13"/>
                <a:gd name="T60" fmla="*/ 5 w 5"/>
                <a:gd name="T61" fmla="*/ 9 h 13"/>
                <a:gd name="T62" fmla="*/ 5 w 5"/>
                <a:gd name="T63" fmla="*/ 8 h 13"/>
                <a:gd name="T64" fmla="*/ 5 w 5"/>
                <a:gd name="T65" fmla="*/ 7 h 13"/>
                <a:gd name="T66" fmla="*/ 5 w 5"/>
                <a:gd name="T67" fmla="*/ 6 h 13"/>
                <a:gd name="T68" fmla="*/ 5 w 5"/>
                <a:gd name="T69" fmla="*/ 5 h 13"/>
                <a:gd name="T70" fmla="*/ 5 w 5"/>
                <a:gd name="T71" fmla="*/ 4 h 13"/>
                <a:gd name="T72" fmla="*/ 4 w 5"/>
                <a:gd name="T73" fmla="*/ 5 h 13"/>
                <a:gd name="T74" fmla="*/ 4 w 5"/>
                <a:gd name="T75" fmla="*/ 4 h 13"/>
                <a:gd name="T76" fmla="*/ 4 w 5"/>
                <a:gd name="T77" fmla="*/ 4 h 13"/>
                <a:gd name="T78" fmla="*/ 4 w 5"/>
                <a:gd name="T79" fmla="*/ 3 h 13"/>
                <a:gd name="T80" fmla="*/ 5 w 5"/>
                <a:gd name="T81" fmla="*/ 2 h 13"/>
                <a:gd name="T82" fmla="*/ 5 w 5"/>
                <a:gd name="T83" fmla="*/ 1 h 13"/>
                <a:gd name="T84" fmla="*/ 1 w 5"/>
                <a:gd name="T85" fmla="*/ 0 h 13"/>
                <a:gd name="T86" fmla="*/ 1 w 5"/>
                <a:gd name="T87" fmla="*/ 0 h 13"/>
                <a:gd name="T88" fmla="*/ 1 w 5"/>
                <a:gd name="T89" fmla="*/ 1 h 13"/>
                <a:gd name="T90" fmla="*/ 1 w 5"/>
                <a:gd name="T91" fmla="*/ 12 h 13"/>
                <a:gd name="T92" fmla="*/ 0 w 5"/>
                <a:gd name="T93" fmla="*/ 11 h 13"/>
                <a:gd name="T94" fmla="*/ 0 w 5"/>
                <a:gd name="T95" fmla="*/ 10 h 13"/>
                <a:gd name="T96" fmla="*/ 0 w 5"/>
                <a:gd name="T97" fmla="*/ 11 h 13"/>
                <a:gd name="T98" fmla="*/ 1 w 5"/>
                <a:gd name="T9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" h="13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0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  <a:moveTo>
                    <a:pt x="1" y="12"/>
                  </a:moveTo>
                  <a:cubicBezTo>
                    <a:pt x="1" y="12"/>
                    <a:pt x="1" y="12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43">
              <a:extLst>
                <a:ext uri="{FF2B5EF4-FFF2-40B4-BE49-F238E27FC236}">
                  <a16:creationId xmlns:a16="http://schemas.microsoft.com/office/drawing/2014/main" id="{123A2991-1D07-49D6-B101-ED72703A5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85889" y="817563"/>
              <a:ext cx="17463" cy="17463"/>
            </a:xfrm>
            <a:custGeom>
              <a:avLst/>
              <a:gdLst>
                <a:gd name="T0" fmla="*/ 3 w 5"/>
                <a:gd name="T1" fmla="*/ 1 h 5"/>
                <a:gd name="T2" fmla="*/ 3 w 5"/>
                <a:gd name="T3" fmla="*/ 0 h 5"/>
                <a:gd name="T4" fmla="*/ 2 w 5"/>
                <a:gd name="T5" fmla="*/ 0 h 5"/>
                <a:gd name="T6" fmla="*/ 0 w 5"/>
                <a:gd name="T7" fmla="*/ 0 h 5"/>
                <a:gd name="T8" fmla="*/ 1 w 5"/>
                <a:gd name="T9" fmla="*/ 4 h 5"/>
                <a:gd name="T10" fmla="*/ 1 w 5"/>
                <a:gd name="T11" fmla="*/ 5 h 5"/>
                <a:gd name="T12" fmla="*/ 2 w 5"/>
                <a:gd name="T13" fmla="*/ 5 h 5"/>
                <a:gd name="T14" fmla="*/ 3 w 5"/>
                <a:gd name="T15" fmla="*/ 4 h 5"/>
                <a:gd name="T16" fmla="*/ 3 w 5"/>
                <a:gd name="T17" fmla="*/ 3 h 5"/>
                <a:gd name="T18" fmla="*/ 3 w 5"/>
                <a:gd name="T19" fmla="*/ 2 h 5"/>
                <a:gd name="T20" fmla="*/ 3 w 5"/>
                <a:gd name="T21" fmla="*/ 2 h 5"/>
                <a:gd name="T22" fmla="*/ 4 w 5"/>
                <a:gd name="T23" fmla="*/ 3 h 5"/>
                <a:gd name="T24" fmla="*/ 4 w 5"/>
                <a:gd name="T25" fmla="*/ 3 h 5"/>
                <a:gd name="T26" fmla="*/ 5 w 5"/>
                <a:gd name="T27" fmla="*/ 3 h 5"/>
                <a:gd name="T28" fmla="*/ 4 w 5"/>
                <a:gd name="T29" fmla="*/ 1 h 5"/>
                <a:gd name="T30" fmla="*/ 3 w 5"/>
                <a:gd name="T3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44">
              <a:extLst>
                <a:ext uri="{FF2B5EF4-FFF2-40B4-BE49-F238E27FC236}">
                  <a16:creationId xmlns:a16="http://schemas.microsoft.com/office/drawing/2014/main" id="{B8417862-16A9-4510-A349-253956471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6052" y="795338"/>
              <a:ext cx="66675" cy="33338"/>
            </a:xfrm>
            <a:custGeom>
              <a:avLst/>
              <a:gdLst>
                <a:gd name="T0" fmla="*/ 18 w 18"/>
                <a:gd name="T1" fmla="*/ 6 h 9"/>
                <a:gd name="T2" fmla="*/ 17 w 18"/>
                <a:gd name="T3" fmla="*/ 5 h 9"/>
                <a:gd name="T4" fmla="*/ 17 w 18"/>
                <a:gd name="T5" fmla="*/ 4 h 9"/>
                <a:gd name="T6" fmla="*/ 16 w 18"/>
                <a:gd name="T7" fmla="*/ 4 h 9"/>
                <a:gd name="T8" fmla="*/ 16 w 18"/>
                <a:gd name="T9" fmla="*/ 4 h 9"/>
                <a:gd name="T10" fmla="*/ 17 w 18"/>
                <a:gd name="T11" fmla="*/ 4 h 9"/>
                <a:gd name="T12" fmla="*/ 17 w 18"/>
                <a:gd name="T13" fmla="*/ 5 h 9"/>
                <a:gd name="T14" fmla="*/ 17 w 18"/>
                <a:gd name="T15" fmla="*/ 5 h 9"/>
                <a:gd name="T16" fmla="*/ 17 w 18"/>
                <a:gd name="T17" fmla="*/ 6 h 9"/>
                <a:gd name="T18" fmla="*/ 16 w 18"/>
                <a:gd name="T19" fmla="*/ 6 h 9"/>
                <a:gd name="T20" fmla="*/ 16 w 18"/>
                <a:gd name="T21" fmla="*/ 6 h 9"/>
                <a:gd name="T22" fmla="*/ 15 w 18"/>
                <a:gd name="T23" fmla="*/ 6 h 9"/>
                <a:gd name="T24" fmla="*/ 14 w 18"/>
                <a:gd name="T25" fmla="*/ 5 h 9"/>
                <a:gd name="T26" fmla="*/ 14 w 18"/>
                <a:gd name="T27" fmla="*/ 5 h 9"/>
                <a:gd name="T28" fmla="*/ 14 w 18"/>
                <a:gd name="T29" fmla="*/ 4 h 9"/>
                <a:gd name="T30" fmla="*/ 13 w 18"/>
                <a:gd name="T31" fmla="*/ 4 h 9"/>
                <a:gd name="T32" fmla="*/ 13 w 18"/>
                <a:gd name="T33" fmla="*/ 4 h 9"/>
                <a:gd name="T34" fmla="*/ 12 w 18"/>
                <a:gd name="T35" fmla="*/ 4 h 9"/>
                <a:gd name="T36" fmla="*/ 12 w 18"/>
                <a:gd name="T37" fmla="*/ 4 h 9"/>
                <a:gd name="T38" fmla="*/ 11 w 18"/>
                <a:gd name="T39" fmla="*/ 3 h 9"/>
                <a:gd name="T40" fmla="*/ 11 w 18"/>
                <a:gd name="T41" fmla="*/ 3 h 9"/>
                <a:gd name="T42" fmla="*/ 12 w 18"/>
                <a:gd name="T43" fmla="*/ 2 h 9"/>
                <a:gd name="T44" fmla="*/ 12 w 18"/>
                <a:gd name="T45" fmla="*/ 2 h 9"/>
                <a:gd name="T46" fmla="*/ 12 w 18"/>
                <a:gd name="T47" fmla="*/ 1 h 9"/>
                <a:gd name="T48" fmla="*/ 12 w 18"/>
                <a:gd name="T49" fmla="*/ 1 h 9"/>
                <a:gd name="T50" fmla="*/ 11 w 18"/>
                <a:gd name="T51" fmla="*/ 0 h 9"/>
                <a:gd name="T52" fmla="*/ 11 w 18"/>
                <a:gd name="T53" fmla="*/ 0 h 9"/>
                <a:gd name="T54" fmla="*/ 11 w 18"/>
                <a:gd name="T55" fmla="*/ 0 h 9"/>
                <a:gd name="T56" fmla="*/ 10 w 18"/>
                <a:gd name="T57" fmla="*/ 0 h 9"/>
                <a:gd name="T58" fmla="*/ 10 w 18"/>
                <a:gd name="T59" fmla="*/ 0 h 9"/>
                <a:gd name="T60" fmla="*/ 10 w 18"/>
                <a:gd name="T61" fmla="*/ 0 h 9"/>
                <a:gd name="T62" fmla="*/ 10 w 18"/>
                <a:gd name="T63" fmla="*/ 0 h 9"/>
                <a:gd name="T64" fmla="*/ 9 w 18"/>
                <a:gd name="T65" fmla="*/ 1 h 9"/>
                <a:gd name="T66" fmla="*/ 0 w 18"/>
                <a:gd name="T67" fmla="*/ 3 h 9"/>
                <a:gd name="T68" fmla="*/ 0 w 18"/>
                <a:gd name="T69" fmla="*/ 5 h 9"/>
                <a:gd name="T70" fmla="*/ 0 w 18"/>
                <a:gd name="T71" fmla="*/ 8 h 9"/>
                <a:gd name="T72" fmla="*/ 3 w 18"/>
                <a:gd name="T73" fmla="*/ 7 h 9"/>
                <a:gd name="T74" fmla="*/ 3 w 18"/>
                <a:gd name="T75" fmla="*/ 8 h 9"/>
                <a:gd name="T76" fmla="*/ 4 w 18"/>
                <a:gd name="T77" fmla="*/ 8 h 9"/>
                <a:gd name="T78" fmla="*/ 4 w 18"/>
                <a:gd name="T79" fmla="*/ 7 h 9"/>
                <a:gd name="T80" fmla="*/ 8 w 18"/>
                <a:gd name="T81" fmla="*/ 6 h 9"/>
                <a:gd name="T82" fmla="*/ 10 w 18"/>
                <a:gd name="T83" fmla="*/ 6 h 9"/>
                <a:gd name="T84" fmla="*/ 11 w 18"/>
                <a:gd name="T85" fmla="*/ 6 h 9"/>
                <a:gd name="T86" fmla="*/ 11 w 18"/>
                <a:gd name="T87" fmla="*/ 7 h 9"/>
                <a:gd name="T88" fmla="*/ 12 w 18"/>
                <a:gd name="T89" fmla="*/ 7 h 9"/>
                <a:gd name="T90" fmla="*/ 13 w 18"/>
                <a:gd name="T91" fmla="*/ 9 h 9"/>
                <a:gd name="T92" fmla="*/ 13 w 18"/>
                <a:gd name="T93" fmla="*/ 9 h 9"/>
                <a:gd name="T94" fmla="*/ 13 w 18"/>
                <a:gd name="T95" fmla="*/ 8 h 9"/>
                <a:gd name="T96" fmla="*/ 14 w 18"/>
                <a:gd name="T97" fmla="*/ 8 h 9"/>
                <a:gd name="T98" fmla="*/ 14 w 18"/>
                <a:gd name="T99" fmla="*/ 7 h 9"/>
                <a:gd name="T100" fmla="*/ 14 w 18"/>
                <a:gd name="T101" fmla="*/ 7 h 9"/>
                <a:gd name="T102" fmla="*/ 15 w 18"/>
                <a:gd name="T103" fmla="*/ 7 h 9"/>
                <a:gd name="T104" fmla="*/ 15 w 18"/>
                <a:gd name="T105" fmla="*/ 8 h 9"/>
                <a:gd name="T106" fmla="*/ 16 w 18"/>
                <a:gd name="T107" fmla="*/ 7 h 9"/>
                <a:gd name="T108" fmla="*/ 17 w 18"/>
                <a:gd name="T109" fmla="*/ 7 h 9"/>
                <a:gd name="T110" fmla="*/ 17 w 18"/>
                <a:gd name="T111" fmla="*/ 6 h 9"/>
                <a:gd name="T112" fmla="*/ 18 w 18"/>
                <a:gd name="T1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" h="9">
                  <a:moveTo>
                    <a:pt x="18" y="6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4"/>
                    <a:pt x="16" y="3"/>
                    <a:pt x="16" y="4"/>
                  </a:cubicBezTo>
                  <a:cubicBezTo>
                    <a:pt x="15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5"/>
                  </a:cubicBezTo>
                  <a:cubicBezTo>
                    <a:pt x="0" y="6"/>
                    <a:pt x="0" y="8"/>
                    <a:pt x="0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8"/>
                    <a:pt x="15" y="8"/>
                  </a:cubicBezTo>
                  <a:cubicBezTo>
                    <a:pt x="15" y="8"/>
                    <a:pt x="16" y="7"/>
                    <a:pt x="16" y="7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8" y="7"/>
                    <a:pt x="18" y="7"/>
                    <a:pt x="18" y="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45">
              <a:extLst>
                <a:ext uri="{FF2B5EF4-FFF2-40B4-BE49-F238E27FC236}">
                  <a16:creationId xmlns:a16="http://schemas.microsoft.com/office/drawing/2014/main" id="{B2031B96-6ECC-48C6-AB1D-5B8434FF4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6052" y="817563"/>
              <a:ext cx="36513" cy="31750"/>
            </a:xfrm>
            <a:custGeom>
              <a:avLst/>
              <a:gdLst>
                <a:gd name="T0" fmla="*/ 9 w 10"/>
                <a:gd name="T1" fmla="*/ 4 h 9"/>
                <a:gd name="T2" fmla="*/ 8 w 10"/>
                <a:gd name="T3" fmla="*/ 0 h 9"/>
                <a:gd name="T4" fmla="*/ 8 w 10"/>
                <a:gd name="T5" fmla="*/ 0 h 9"/>
                <a:gd name="T6" fmla="*/ 4 w 10"/>
                <a:gd name="T7" fmla="*/ 1 h 9"/>
                <a:gd name="T8" fmla="*/ 4 w 10"/>
                <a:gd name="T9" fmla="*/ 2 h 9"/>
                <a:gd name="T10" fmla="*/ 3 w 10"/>
                <a:gd name="T11" fmla="*/ 2 h 9"/>
                <a:gd name="T12" fmla="*/ 3 w 10"/>
                <a:gd name="T13" fmla="*/ 1 h 9"/>
                <a:gd name="T14" fmla="*/ 0 w 10"/>
                <a:gd name="T15" fmla="*/ 2 h 9"/>
                <a:gd name="T16" fmla="*/ 0 w 10"/>
                <a:gd name="T17" fmla="*/ 4 h 9"/>
                <a:gd name="T18" fmla="*/ 1 w 10"/>
                <a:gd name="T19" fmla="*/ 6 h 9"/>
                <a:gd name="T20" fmla="*/ 1 w 10"/>
                <a:gd name="T21" fmla="*/ 7 h 9"/>
                <a:gd name="T22" fmla="*/ 1 w 10"/>
                <a:gd name="T23" fmla="*/ 8 h 9"/>
                <a:gd name="T24" fmla="*/ 1 w 10"/>
                <a:gd name="T25" fmla="*/ 9 h 9"/>
                <a:gd name="T26" fmla="*/ 1 w 10"/>
                <a:gd name="T27" fmla="*/ 8 h 9"/>
                <a:gd name="T28" fmla="*/ 1 w 10"/>
                <a:gd name="T29" fmla="*/ 9 h 9"/>
                <a:gd name="T30" fmla="*/ 1 w 10"/>
                <a:gd name="T31" fmla="*/ 9 h 9"/>
                <a:gd name="T32" fmla="*/ 1 w 10"/>
                <a:gd name="T33" fmla="*/ 9 h 9"/>
                <a:gd name="T34" fmla="*/ 2 w 10"/>
                <a:gd name="T35" fmla="*/ 8 h 9"/>
                <a:gd name="T36" fmla="*/ 3 w 10"/>
                <a:gd name="T37" fmla="*/ 8 h 9"/>
                <a:gd name="T38" fmla="*/ 3 w 10"/>
                <a:gd name="T39" fmla="*/ 8 h 9"/>
                <a:gd name="T40" fmla="*/ 3 w 10"/>
                <a:gd name="T41" fmla="*/ 8 h 9"/>
                <a:gd name="T42" fmla="*/ 4 w 10"/>
                <a:gd name="T43" fmla="*/ 7 h 9"/>
                <a:gd name="T44" fmla="*/ 4 w 10"/>
                <a:gd name="T45" fmla="*/ 7 h 9"/>
                <a:gd name="T46" fmla="*/ 4 w 10"/>
                <a:gd name="T47" fmla="*/ 7 h 9"/>
                <a:gd name="T48" fmla="*/ 5 w 10"/>
                <a:gd name="T49" fmla="*/ 7 h 9"/>
                <a:gd name="T50" fmla="*/ 5 w 10"/>
                <a:gd name="T51" fmla="*/ 6 h 9"/>
                <a:gd name="T52" fmla="*/ 6 w 10"/>
                <a:gd name="T53" fmla="*/ 6 h 9"/>
                <a:gd name="T54" fmla="*/ 6 w 10"/>
                <a:gd name="T55" fmla="*/ 6 h 9"/>
                <a:gd name="T56" fmla="*/ 7 w 10"/>
                <a:gd name="T57" fmla="*/ 6 h 9"/>
                <a:gd name="T58" fmla="*/ 7 w 10"/>
                <a:gd name="T59" fmla="*/ 6 h 9"/>
                <a:gd name="T60" fmla="*/ 7 w 10"/>
                <a:gd name="T61" fmla="*/ 6 h 9"/>
                <a:gd name="T62" fmla="*/ 8 w 10"/>
                <a:gd name="T63" fmla="*/ 5 h 9"/>
                <a:gd name="T64" fmla="*/ 8 w 10"/>
                <a:gd name="T65" fmla="*/ 5 h 9"/>
                <a:gd name="T66" fmla="*/ 9 w 10"/>
                <a:gd name="T67" fmla="*/ 5 h 9"/>
                <a:gd name="T68" fmla="*/ 9 w 10"/>
                <a:gd name="T69" fmla="*/ 5 h 9"/>
                <a:gd name="T70" fmla="*/ 9 w 10"/>
                <a:gd name="T71" fmla="*/ 5 h 9"/>
                <a:gd name="T72" fmla="*/ 9 w 10"/>
                <a:gd name="T7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9">
                  <a:moveTo>
                    <a:pt x="9" y="4"/>
                  </a:moveTo>
                  <a:cubicBezTo>
                    <a:pt x="10" y="4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9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46">
              <a:extLst>
                <a:ext uri="{FF2B5EF4-FFF2-40B4-BE49-F238E27FC236}">
                  <a16:creationId xmlns:a16="http://schemas.microsoft.com/office/drawing/2014/main" id="{60D51DB5-320B-47BB-BA2D-413604A18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54164" y="896938"/>
              <a:ext cx="80963" cy="61913"/>
            </a:xfrm>
            <a:custGeom>
              <a:avLst/>
              <a:gdLst>
                <a:gd name="T0" fmla="*/ 22 w 22"/>
                <a:gd name="T1" fmla="*/ 1 h 17"/>
                <a:gd name="T2" fmla="*/ 21 w 22"/>
                <a:gd name="T3" fmla="*/ 0 h 17"/>
                <a:gd name="T4" fmla="*/ 20 w 22"/>
                <a:gd name="T5" fmla="*/ 0 h 17"/>
                <a:gd name="T6" fmla="*/ 17 w 22"/>
                <a:gd name="T7" fmla="*/ 0 h 17"/>
                <a:gd name="T8" fmla="*/ 16 w 22"/>
                <a:gd name="T9" fmla="*/ 2 h 17"/>
                <a:gd name="T10" fmla="*/ 14 w 22"/>
                <a:gd name="T11" fmla="*/ 4 h 17"/>
                <a:gd name="T12" fmla="*/ 14 w 22"/>
                <a:gd name="T13" fmla="*/ 4 h 17"/>
                <a:gd name="T14" fmla="*/ 14 w 22"/>
                <a:gd name="T15" fmla="*/ 4 h 17"/>
                <a:gd name="T16" fmla="*/ 13 w 22"/>
                <a:gd name="T17" fmla="*/ 0 h 17"/>
                <a:gd name="T18" fmla="*/ 8 w 22"/>
                <a:gd name="T19" fmla="*/ 1 h 17"/>
                <a:gd name="T20" fmla="*/ 8 w 22"/>
                <a:gd name="T21" fmla="*/ 0 h 17"/>
                <a:gd name="T22" fmla="*/ 7 w 22"/>
                <a:gd name="T23" fmla="*/ 0 h 17"/>
                <a:gd name="T24" fmla="*/ 7 w 22"/>
                <a:gd name="T25" fmla="*/ 0 h 17"/>
                <a:gd name="T26" fmla="*/ 6 w 22"/>
                <a:gd name="T27" fmla="*/ 1 h 17"/>
                <a:gd name="T28" fmla="*/ 6 w 22"/>
                <a:gd name="T29" fmla="*/ 2 h 17"/>
                <a:gd name="T30" fmla="*/ 6 w 22"/>
                <a:gd name="T31" fmla="*/ 2 h 17"/>
                <a:gd name="T32" fmla="*/ 6 w 22"/>
                <a:gd name="T33" fmla="*/ 2 h 17"/>
                <a:gd name="T34" fmla="*/ 6 w 22"/>
                <a:gd name="T35" fmla="*/ 3 h 17"/>
                <a:gd name="T36" fmla="*/ 6 w 22"/>
                <a:gd name="T37" fmla="*/ 3 h 17"/>
                <a:gd name="T38" fmla="*/ 6 w 22"/>
                <a:gd name="T39" fmla="*/ 3 h 17"/>
                <a:gd name="T40" fmla="*/ 6 w 22"/>
                <a:gd name="T41" fmla="*/ 3 h 17"/>
                <a:gd name="T42" fmla="*/ 5 w 22"/>
                <a:gd name="T43" fmla="*/ 3 h 17"/>
                <a:gd name="T44" fmla="*/ 5 w 22"/>
                <a:gd name="T45" fmla="*/ 4 h 17"/>
                <a:gd name="T46" fmla="*/ 4 w 22"/>
                <a:gd name="T47" fmla="*/ 4 h 17"/>
                <a:gd name="T48" fmla="*/ 4 w 22"/>
                <a:gd name="T49" fmla="*/ 4 h 17"/>
                <a:gd name="T50" fmla="*/ 4 w 22"/>
                <a:gd name="T51" fmla="*/ 4 h 17"/>
                <a:gd name="T52" fmla="*/ 4 w 22"/>
                <a:gd name="T53" fmla="*/ 4 h 17"/>
                <a:gd name="T54" fmla="*/ 3 w 22"/>
                <a:gd name="T55" fmla="*/ 6 h 17"/>
                <a:gd name="T56" fmla="*/ 3 w 22"/>
                <a:gd name="T57" fmla="*/ 7 h 17"/>
                <a:gd name="T58" fmla="*/ 3 w 22"/>
                <a:gd name="T59" fmla="*/ 7 h 17"/>
                <a:gd name="T60" fmla="*/ 3 w 22"/>
                <a:gd name="T61" fmla="*/ 7 h 17"/>
                <a:gd name="T62" fmla="*/ 3 w 22"/>
                <a:gd name="T63" fmla="*/ 7 h 17"/>
                <a:gd name="T64" fmla="*/ 2 w 22"/>
                <a:gd name="T65" fmla="*/ 8 h 17"/>
                <a:gd name="T66" fmla="*/ 2 w 22"/>
                <a:gd name="T67" fmla="*/ 8 h 17"/>
                <a:gd name="T68" fmla="*/ 1 w 22"/>
                <a:gd name="T69" fmla="*/ 8 h 17"/>
                <a:gd name="T70" fmla="*/ 1 w 22"/>
                <a:gd name="T71" fmla="*/ 9 h 17"/>
                <a:gd name="T72" fmla="*/ 1 w 22"/>
                <a:gd name="T73" fmla="*/ 9 h 17"/>
                <a:gd name="T74" fmla="*/ 1 w 22"/>
                <a:gd name="T75" fmla="*/ 10 h 17"/>
                <a:gd name="T76" fmla="*/ 0 w 22"/>
                <a:gd name="T77" fmla="*/ 11 h 17"/>
                <a:gd name="T78" fmla="*/ 0 w 22"/>
                <a:gd name="T79" fmla="*/ 12 h 17"/>
                <a:gd name="T80" fmla="*/ 0 w 22"/>
                <a:gd name="T81" fmla="*/ 13 h 17"/>
                <a:gd name="T82" fmla="*/ 1 w 22"/>
                <a:gd name="T83" fmla="*/ 14 h 17"/>
                <a:gd name="T84" fmla="*/ 1 w 22"/>
                <a:gd name="T85" fmla="*/ 14 h 17"/>
                <a:gd name="T86" fmla="*/ 2 w 22"/>
                <a:gd name="T87" fmla="*/ 15 h 17"/>
                <a:gd name="T88" fmla="*/ 3 w 22"/>
                <a:gd name="T89" fmla="*/ 16 h 17"/>
                <a:gd name="T90" fmla="*/ 5 w 22"/>
                <a:gd name="T91" fmla="*/ 16 h 17"/>
                <a:gd name="T92" fmla="*/ 6 w 22"/>
                <a:gd name="T93" fmla="*/ 15 h 17"/>
                <a:gd name="T94" fmla="*/ 7 w 22"/>
                <a:gd name="T95" fmla="*/ 15 h 17"/>
                <a:gd name="T96" fmla="*/ 8 w 22"/>
                <a:gd name="T97" fmla="*/ 15 h 17"/>
                <a:gd name="T98" fmla="*/ 9 w 22"/>
                <a:gd name="T99" fmla="*/ 14 h 17"/>
                <a:gd name="T100" fmla="*/ 10 w 22"/>
                <a:gd name="T101" fmla="*/ 13 h 17"/>
                <a:gd name="T102" fmla="*/ 12 w 22"/>
                <a:gd name="T103" fmla="*/ 11 h 17"/>
                <a:gd name="T104" fmla="*/ 13 w 22"/>
                <a:gd name="T105" fmla="*/ 9 h 17"/>
                <a:gd name="T106" fmla="*/ 15 w 22"/>
                <a:gd name="T107" fmla="*/ 9 h 17"/>
                <a:gd name="T108" fmla="*/ 17 w 22"/>
                <a:gd name="T109" fmla="*/ 8 h 17"/>
                <a:gd name="T110" fmla="*/ 18 w 22"/>
                <a:gd name="T111" fmla="*/ 6 h 17"/>
                <a:gd name="T112" fmla="*/ 19 w 22"/>
                <a:gd name="T113" fmla="*/ 4 h 17"/>
                <a:gd name="T114" fmla="*/ 20 w 22"/>
                <a:gd name="T115" fmla="*/ 4 h 17"/>
                <a:gd name="T116" fmla="*/ 21 w 22"/>
                <a:gd name="T117" fmla="*/ 3 h 17"/>
                <a:gd name="T118" fmla="*/ 22 w 22"/>
                <a:gd name="T119" fmla="*/ 2 h 17"/>
                <a:gd name="T120" fmla="*/ 22 w 22"/>
                <a:gd name="T12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" h="17">
                  <a:moveTo>
                    <a:pt x="22" y="1"/>
                  </a:moveTo>
                  <a:cubicBezTo>
                    <a:pt x="21" y="1"/>
                    <a:pt x="21" y="1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7" y="0"/>
                    <a:pt x="16" y="1"/>
                    <a:pt x="16" y="2"/>
                  </a:cubicBezTo>
                  <a:cubicBezTo>
                    <a:pt x="15" y="2"/>
                    <a:pt x="15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10"/>
                    <a:pt x="1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13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3" y="16"/>
                    <a:pt x="5" y="17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9" y="14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10" y="12"/>
                    <a:pt x="11" y="11"/>
                    <a:pt x="12" y="11"/>
                  </a:cubicBezTo>
                  <a:cubicBezTo>
                    <a:pt x="13" y="11"/>
                    <a:pt x="14" y="10"/>
                    <a:pt x="13" y="9"/>
                  </a:cubicBezTo>
                  <a:cubicBezTo>
                    <a:pt x="13" y="8"/>
                    <a:pt x="14" y="8"/>
                    <a:pt x="15" y="9"/>
                  </a:cubicBezTo>
                  <a:cubicBezTo>
                    <a:pt x="15" y="9"/>
                    <a:pt x="17" y="8"/>
                    <a:pt x="17" y="8"/>
                  </a:cubicBezTo>
                  <a:cubicBezTo>
                    <a:pt x="17" y="7"/>
                    <a:pt x="17" y="6"/>
                    <a:pt x="18" y="6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2" y="2"/>
                    <a:pt x="22" y="2"/>
                  </a:cubicBezTo>
                  <a:cubicBezTo>
                    <a:pt x="22" y="2"/>
                    <a:pt x="22" y="2"/>
                    <a:pt x="22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47">
              <a:extLst>
                <a:ext uri="{FF2B5EF4-FFF2-40B4-BE49-F238E27FC236}">
                  <a16:creationId xmlns:a16="http://schemas.microsoft.com/office/drawing/2014/main" id="{0DAC4EF7-A081-4E7D-8A14-EF0D80AA1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4" y="849313"/>
              <a:ext cx="80963" cy="87313"/>
            </a:xfrm>
            <a:custGeom>
              <a:avLst/>
              <a:gdLst>
                <a:gd name="T0" fmla="*/ 15 w 22"/>
                <a:gd name="T1" fmla="*/ 22 h 24"/>
                <a:gd name="T2" fmla="*/ 15 w 22"/>
                <a:gd name="T3" fmla="*/ 22 h 24"/>
                <a:gd name="T4" fmla="*/ 15 w 22"/>
                <a:gd name="T5" fmla="*/ 22 h 24"/>
                <a:gd name="T6" fmla="*/ 16 w 22"/>
                <a:gd name="T7" fmla="*/ 21 h 24"/>
                <a:gd name="T8" fmla="*/ 16 w 22"/>
                <a:gd name="T9" fmla="*/ 20 h 24"/>
                <a:gd name="T10" fmla="*/ 17 w 22"/>
                <a:gd name="T11" fmla="*/ 20 h 24"/>
                <a:gd name="T12" fmla="*/ 17 w 22"/>
                <a:gd name="T13" fmla="*/ 20 h 24"/>
                <a:gd name="T14" fmla="*/ 17 w 22"/>
                <a:gd name="T15" fmla="*/ 18 h 24"/>
                <a:gd name="T16" fmla="*/ 18 w 22"/>
                <a:gd name="T17" fmla="*/ 17 h 24"/>
                <a:gd name="T18" fmla="*/ 18 w 22"/>
                <a:gd name="T19" fmla="*/ 17 h 24"/>
                <a:gd name="T20" fmla="*/ 18 w 22"/>
                <a:gd name="T21" fmla="*/ 17 h 24"/>
                <a:gd name="T22" fmla="*/ 18 w 22"/>
                <a:gd name="T23" fmla="*/ 17 h 24"/>
                <a:gd name="T24" fmla="*/ 18 w 22"/>
                <a:gd name="T25" fmla="*/ 17 h 24"/>
                <a:gd name="T26" fmla="*/ 19 w 22"/>
                <a:gd name="T27" fmla="*/ 16 h 24"/>
                <a:gd name="T28" fmla="*/ 20 w 22"/>
                <a:gd name="T29" fmla="*/ 16 h 24"/>
                <a:gd name="T30" fmla="*/ 20 w 22"/>
                <a:gd name="T31" fmla="*/ 16 h 24"/>
                <a:gd name="T32" fmla="*/ 20 w 22"/>
                <a:gd name="T33" fmla="*/ 16 h 24"/>
                <a:gd name="T34" fmla="*/ 20 w 22"/>
                <a:gd name="T35" fmla="*/ 16 h 24"/>
                <a:gd name="T36" fmla="*/ 20 w 22"/>
                <a:gd name="T37" fmla="*/ 16 h 24"/>
                <a:gd name="T38" fmla="*/ 20 w 22"/>
                <a:gd name="T39" fmla="*/ 15 h 24"/>
                <a:gd name="T40" fmla="*/ 20 w 22"/>
                <a:gd name="T41" fmla="*/ 14 h 24"/>
                <a:gd name="T42" fmla="*/ 20 w 22"/>
                <a:gd name="T43" fmla="*/ 14 h 24"/>
                <a:gd name="T44" fmla="*/ 21 w 22"/>
                <a:gd name="T45" fmla="*/ 14 h 24"/>
                <a:gd name="T46" fmla="*/ 21 w 22"/>
                <a:gd name="T47" fmla="*/ 13 h 24"/>
                <a:gd name="T48" fmla="*/ 21 w 22"/>
                <a:gd name="T49" fmla="*/ 13 h 24"/>
                <a:gd name="T50" fmla="*/ 22 w 22"/>
                <a:gd name="T51" fmla="*/ 13 h 24"/>
                <a:gd name="T52" fmla="*/ 21 w 22"/>
                <a:gd name="T53" fmla="*/ 13 h 24"/>
                <a:gd name="T54" fmla="*/ 22 w 22"/>
                <a:gd name="T55" fmla="*/ 13 h 24"/>
                <a:gd name="T56" fmla="*/ 20 w 22"/>
                <a:gd name="T57" fmla="*/ 0 h 24"/>
                <a:gd name="T58" fmla="*/ 19 w 22"/>
                <a:gd name="T59" fmla="*/ 0 h 24"/>
                <a:gd name="T60" fmla="*/ 18 w 22"/>
                <a:gd name="T61" fmla="*/ 1 h 24"/>
                <a:gd name="T62" fmla="*/ 17 w 22"/>
                <a:gd name="T63" fmla="*/ 2 h 24"/>
                <a:gd name="T64" fmla="*/ 15 w 22"/>
                <a:gd name="T65" fmla="*/ 2 h 24"/>
                <a:gd name="T66" fmla="*/ 14 w 22"/>
                <a:gd name="T67" fmla="*/ 3 h 24"/>
                <a:gd name="T68" fmla="*/ 13 w 22"/>
                <a:gd name="T69" fmla="*/ 3 h 24"/>
                <a:gd name="T70" fmla="*/ 12 w 22"/>
                <a:gd name="T71" fmla="*/ 4 h 24"/>
                <a:gd name="T72" fmla="*/ 11 w 22"/>
                <a:gd name="T73" fmla="*/ 4 h 24"/>
                <a:gd name="T74" fmla="*/ 10 w 22"/>
                <a:gd name="T75" fmla="*/ 5 h 24"/>
                <a:gd name="T76" fmla="*/ 9 w 22"/>
                <a:gd name="T77" fmla="*/ 5 h 24"/>
                <a:gd name="T78" fmla="*/ 10 w 22"/>
                <a:gd name="T79" fmla="*/ 4 h 24"/>
                <a:gd name="T80" fmla="*/ 10 w 22"/>
                <a:gd name="T81" fmla="*/ 4 h 24"/>
                <a:gd name="T82" fmla="*/ 9 w 22"/>
                <a:gd name="T83" fmla="*/ 4 h 24"/>
                <a:gd name="T84" fmla="*/ 8 w 22"/>
                <a:gd name="T85" fmla="*/ 4 h 24"/>
                <a:gd name="T86" fmla="*/ 0 w 22"/>
                <a:gd name="T87" fmla="*/ 4 h 24"/>
                <a:gd name="T88" fmla="*/ 1 w 22"/>
                <a:gd name="T89" fmla="*/ 20 h 24"/>
                <a:gd name="T90" fmla="*/ 3 w 22"/>
                <a:gd name="T91" fmla="*/ 21 h 24"/>
                <a:gd name="T92" fmla="*/ 6 w 22"/>
                <a:gd name="T93" fmla="*/ 21 h 24"/>
                <a:gd name="T94" fmla="*/ 7 w 22"/>
                <a:gd name="T95" fmla="*/ 22 h 24"/>
                <a:gd name="T96" fmla="*/ 9 w 22"/>
                <a:gd name="T97" fmla="*/ 22 h 24"/>
                <a:gd name="T98" fmla="*/ 10 w 22"/>
                <a:gd name="T99" fmla="*/ 22 h 24"/>
                <a:gd name="T100" fmla="*/ 11 w 22"/>
                <a:gd name="T101" fmla="*/ 22 h 24"/>
                <a:gd name="T102" fmla="*/ 13 w 22"/>
                <a:gd name="T103" fmla="*/ 23 h 24"/>
                <a:gd name="T104" fmla="*/ 14 w 22"/>
                <a:gd name="T105" fmla="*/ 24 h 24"/>
                <a:gd name="T106" fmla="*/ 14 w 22"/>
                <a:gd name="T107" fmla="*/ 23 h 24"/>
                <a:gd name="T108" fmla="*/ 14 w 22"/>
                <a:gd name="T109" fmla="*/ 24 h 24"/>
                <a:gd name="T110" fmla="*/ 15 w 22"/>
                <a:gd name="T111" fmla="*/ 23 h 24"/>
                <a:gd name="T112" fmla="*/ 15 w 22"/>
                <a:gd name="T11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" h="24">
                  <a:moveTo>
                    <a:pt x="15" y="22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20"/>
                    <a:pt x="16" y="19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2" y="13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3" y="21"/>
                    <a:pt x="3" y="21"/>
                  </a:cubicBezTo>
                  <a:cubicBezTo>
                    <a:pt x="4" y="21"/>
                    <a:pt x="5" y="21"/>
                    <a:pt x="6" y="21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2" y="22"/>
                    <a:pt x="13" y="23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4" y="22"/>
                    <a:pt x="15" y="2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48">
              <a:extLst>
                <a:ext uri="{FF2B5EF4-FFF2-40B4-BE49-F238E27FC236}">
                  <a16:creationId xmlns:a16="http://schemas.microsoft.com/office/drawing/2014/main" id="{A9B3F68C-B2F7-44D6-BED4-947346FCC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06539" y="885826"/>
              <a:ext cx="95250" cy="47625"/>
            </a:xfrm>
            <a:custGeom>
              <a:avLst/>
              <a:gdLst>
                <a:gd name="T0" fmla="*/ 25 w 26"/>
                <a:gd name="T1" fmla="*/ 8 h 13"/>
                <a:gd name="T2" fmla="*/ 19 w 26"/>
                <a:gd name="T3" fmla="*/ 0 h 13"/>
                <a:gd name="T4" fmla="*/ 19 w 26"/>
                <a:gd name="T5" fmla="*/ 0 h 13"/>
                <a:gd name="T6" fmla="*/ 0 w 26"/>
                <a:gd name="T7" fmla="*/ 3 h 13"/>
                <a:gd name="T8" fmla="*/ 0 w 26"/>
                <a:gd name="T9" fmla="*/ 3 h 13"/>
                <a:gd name="T10" fmla="*/ 1 w 26"/>
                <a:gd name="T11" fmla="*/ 7 h 13"/>
                <a:gd name="T12" fmla="*/ 3 w 26"/>
                <a:gd name="T13" fmla="*/ 5 h 13"/>
                <a:gd name="T14" fmla="*/ 5 w 26"/>
                <a:gd name="T15" fmla="*/ 3 h 13"/>
                <a:gd name="T16" fmla="*/ 8 w 26"/>
                <a:gd name="T17" fmla="*/ 3 h 13"/>
                <a:gd name="T18" fmla="*/ 8 w 26"/>
                <a:gd name="T19" fmla="*/ 4 h 13"/>
                <a:gd name="T20" fmla="*/ 9 w 26"/>
                <a:gd name="T21" fmla="*/ 5 h 13"/>
                <a:gd name="T22" fmla="*/ 12 w 26"/>
                <a:gd name="T23" fmla="*/ 6 h 13"/>
                <a:gd name="T24" fmla="*/ 13 w 26"/>
                <a:gd name="T25" fmla="*/ 10 h 13"/>
                <a:gd name="T26" fmla="*/ 15 w 26"/>
                <a:gd name="T27" fmla="*/ 11 h 13"/>
                <a:gd name="T28" fmla="*/ 18 w 26"/>
                <a:gd name="T29" fmla="*/ 12 h 13"/>
                <a:gd name="T30" fmla="*/ 18 w 26"/>
                <a:gd name="T31" fmla="*/ 12 h 13"/>
                <a:gd name="T32" fmla="*/ 19 w 26"/>
                <a:gd name="T33" fmla="*/ 12 h 13"/>
                <a:gd name="T34" fmla="*/ 18 w 26"/>
                <a:gd name="T35" fmla="*/ 11 h 13"/>
                <a:gd name="T36" fmla="*/ 17 w 26"/>
                <a:gd name="T37" fmla="*/ 10 h 13"/>
                <a:gd name="T38" fmla="*/ 18 w 26"/>
                <a:gd name="T39" fmla="*/ 10 h 13"/>
                <a:gd name="T40" fmla="*/ 17 w 26"/>
                <a:gd name="T41" fmla="*/ 8 h 13"/>
                <a:gd name="T42" fmla="*/ 17 w 26"/>
                <a:gd name="T43" fmla="*/ 7 h 13"/>
                <a:gd name="T44" fmla="*/ 17 w 26"/>
                <a:gd name="T45" fmla="*/ 6 h 13"/>
                <a:gd name="T46" fmla="*/ 18 w 26"/>
                <a:gd name="T47" fmla="*/ 6 h 13"/>
                <a:gd name="T48" fmla="*/ 17 w 26"/>
                <a:gd name="T49" fmla="*/ 5 h 13"/>
                <a:gd name="T50" fmla="*/ 17 w 26"/>
                <a:gd name="T51" fmla="*/ 4 h 13"/>
                <a:gd name="T52" fmla="*/ 17 w 26"/>
                <a:gd name="T53" fmla="*/ 4 h 13"/>
                <a:gd name="T54" fmla="*/ 17 w 26"/>
                <a:gd name="T55" fmla="*/ 4 h 13"/>
                <a:gd name="T56" fmla="*/ 17 w 26"/>
                <a:gd name="T57" fmla="*/ 3 h 13"/>
                <a:gd name="T58" fmla="*/ 18 w 26"/>
                <a:gd name="T59" fmla="*/ 3 h 13"/>
                <a:gd name="T60" fmla="*/ 18 w 26"/>
                <a:gd name="T61" fmla="*/ 3 h 13"/>
                <a:gd name="T62" fmla="*/ 19 w 26"/>
                <a:gd name="T63" fmla="*/ 2 h 13"/>
                <a:gd name="T64" fmla="*/ 20 w 26"/>
                <a:gd name="T65" fmla="*/ 2 h 13"/>
                <a:gd name="T66" fmla="*/ 19 w 26"/>
                <a:gd name="T67" fmla="*/ 3 h 13"/>
                <a:gd name="T68" fmla="*/ 18 w 26"/>
                <a:gd name="T69" fmla="*/ 4 h 13"/>
                <a:gd name="T70" fmla="*/ 19 w 26"/>
                <a:gd name="T71" fmla="*/ 5 h 13"/>
                <a:gd name="T72" fmla="*/ 19 w 26"/>
                <a:gd name="T73" fmla="*/ 6 h 13"/>
                <a:gd name="T74" fmla="*/ 18 w 26"/>
                <a:gd name="T75" fmla="*/ 7 h 13"/>
                <a:gd name="T76" fmla="*/ 19 w 26"/>
                <a:gd name="T77" fmla="*/ 8 h 13"/>
                <a:gd name="T78" fmla="*/ 19 w 26"/>
                <a:gd name="T79" fmla="*/ 9 h 13"/>
                <a:gd name="T80" fmla="*/ 19 w 26"/>
                <a:gd name="T81" fmla="*/ 9 h 13"/>
                <a:gd name="T82" fmla="*/ 19 w 26"/>
                <a:gd name="T83" fmla="*/ 10 h 13"/>
                <a:gd name="T84" fmla="*/ 20 w 26"/>
                <a:gd name="T85" fmla="*/ 10 h 13"/>
                <a:gd name="T86" fmla="*/ 21 w 26"/>
                <a:gd name="T87" fmla="*/ 10 h 13"/>
                <a:gd name="T88" fmla="*/ 21 w 26"/>
                <a:gd name="T89" fmla="*/ 11 h 13"/>
                <a:gd name="T90" fmla="*/ 22 w 26"/>
                <a:gd name="T91" fmla="*/ 11 h 13"/>
                <a:gd name="T92" fmla="*/ 22 w 26"/>
                <a:gd name="T93" fmla="*/ 12 h 13"/>
                <a:gd name="T94" fmla="*/ 22 w 26"/>
                <a:gd name="T95" fmla="*/ 13 h 13"/>
                <a:gd name="T96" fmla="*/ 24 w 26"/>
                <a:gd name="T97" fmla="*/ 12 h 13"/>
                <a:gd name="T98" fmla="*/ 25 w 26"/>
                <a:gd name="T99" fmla="*/ 10 h 13"/>
                <a:gd name="T100" fmla="*/ 25 w 26"/>
                <a:gd name="T101" fmla="*/ 11 h 13"/>
                <a:gd name="T102" fmla="*/ 25 w 26"/>
                <a:gd name="T10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" h="13">
                  <a:moveTo>
                    <a:pt x="26" y="9"/>
                  </a:moveTo>
                  <a:cubicBezTo>
                    <a:pt x="25" y="8"/>
                    <a:pt x="25" y="8"/>
                    <a:pt x="25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8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3" y="9"/>
                    <a:pt x="12" y="9"/>
                    <a:pt x="13" y="10"/>
                  </a:cubicBezTo>
                  <a:cubicBezTo>
                    <a:pt x="13" y="11"/>
                    <a:pt x="13" y="11"/>
                    <a:pt x="14" y="11"/>
                  </a:cubicBezTo>
                  <a:cubicBezTo>
                    <a:pt x="14" y="10"/>
                    <a:pt x="14" y="11"/>
                    <a:pt x="15" y="11"/>
                  </a:cubicBezTo>
                  <a:cubicBezTo>
                    <a:pt x="16" y="12"/>
                    <a:pt x="17" y="11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9" y="11"/>
                    <a:pt x="18" y="11"/>
                  </a:cubicBezTo>
                  <a:cubicBezTo>
                    <a:pt x="18" y="11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8" y="11"/>
                    <a:pt x="18" y="10"/>
                  </a:cubicBezTo>
                  <a:cubicBezTo>
                    <a:pt x="19" y="10"/>
                    <a:pt x="18" y="10"/>
                    <a:pt x="18" y="9"/>
                  </a:cubicBezTo>
                  <a:cubicBezTo>
                    <a:pt x="17" y="9"/>
                    <a:pt x="17" y="9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9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3"/>
                    <a:pt x="18" y="3"/>
                    <a:pt x="18" y="4"/>
                  </a:cubicBezTo>
                  <a:cubicBezTo>
                    <a:pt x="18" y="4"/>
                    <a:pt x="18" y="5"/>
                    <a:pt x="18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20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8"/>
                    <a:pt x="19" y="8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2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2"/>
                  </a:cubicBezTo>
                  <a:cubicBezTo>
                    <a:pt x="21" y="12"/>
                    <a:pt x="21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2"/>
                    <a:pt x="21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2"/>
                    <a:pt x="23" y="12"/>
                    <a:pt x="24" y="12"/>
                  </a:cubicBezTo>
                  <a:cubicBezTo>
                    <a:pt x="24" y="12"/>
                    <a:pt x="24" y="12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49">
              <a:extLst>
                <a:ext uri="{FF2B5EF4-FFF2-40B4-BE49-F238E27FC236}">
                  <a16:creationId xmlns:a16="http://schemas.microsoft.com/office/drawing/2014/main" id="{B8CBF4FD-F55F-4F97-84DA-99A12A021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52614" y="704851"/>
              <a:ext cx="153988" cy="127000"/>
            </a:xfrm>
            <a:custGeom>
              <a:avLst/>
              <a:gdLst>
                <a:gd name="T0" fmla="*/ 34 w 42"/>
                <a:gd name="T1" fmla="*/ 6 h 35"/>
                <a:gd name="T2" fmla="*/ 31 w 42"/>
                <a:gd name="T3" fmla="*/ 5 h 35"/>
                <a:gd name="T4" fmla="*/ 30 w 42"/>
                <a:gd name="T5" fmla="*/ 5 h 35"/>
                <a:gd name="T6" fmla="*/ 29 w 42"/>
                <a:gd name="T7" fmla="*/ 3 h 35"/>
                <a:gd name="T8" fmla="*/ 28 w 42"/>
                <a:gd name="T9" fmla="*/ 4 h 35"/>
                <a:gd name="T10" fmla="*/ 24 w 42"/>
                <a:gd name="T11" fmla="*/ 3 h 35"/>
                <a:gd name="T12" fmla="*/ 21 w 42"/>
                <a:gd name="T13" fmla="*/ 2 h 35"/>
                <a:gd name="T14" fmla="*/ 19 w 42"/>
                <a:gd name="T15" fmla="*/ 1 h 35"/>
                <a:gd name="T16" fmla="*/ 19 w 42"/>
                <a:gd name="T17" fmla="*/ 1 h 35"/>
                <a:gd name="T18" fmla="*/ 10 w 42"/>
                <a:gd name="T19" fmla="*/ 0 h 35"/>
                <a:gd name="T20" fmla="*/ 10 w 42"/>
                <a:gd name="T21" fmla="*/ 0 h 35"/>
                <a:gd name="T22" fmla="*/ 9 w 42"/>
                <a:gd name="T23" fmla="*/ 2 h 35"/>
                <a:gd name="T24" fmla="*/ 10 w 42"/>
                <a:gd name="T25" fmla="*/ 2 h 35"/>
                <a:gd name="T26" fmla="*/ 10 w 42"/>
                <a:gd name="T27" fmla="*/ 2 h 35"/>
                <a:gd name="T28" fmla="*/ 10 w 42"/>
                <a:gd name="T29" fmla="*/ 3 h 35"/>
                <a:gd name="T30" fmla="*/ 10 w 42"/>
                <a:gd name="T31" fmla="*/ 4 h 35"/>
                <a:gd name="T32" fmla="*/ 10 w 42"/>
                <a:gd name="T33" fmla="*/ 5 h 35"/>
                <a:gd name="T34" fmla="*/ 10 w 42"/>
                <a:gd name="T35" fmla="*/ 5 h 35"/>
                <a:gd name="T36" fmla="*/ 11 w 42"/>
                <a:gd name="T37" fmla="*/ 6 h 35"/>
                <a:gd name="T38" fmla="*/ 11 w 42"/>
                <a:gd name="T39" fmla="*/ 7 h 35"/>
                <a:gd name="T40" fmla="*/ 11 w 42"/>
                <a:gd name="T41" fmla="*/ 8 h 35"/>
                <a:gd name="T42" fmla="*/ 12 w 42"/>
                <a:gd name="T43" fmla="*/ 13 h 35"/>
                <a:gd name="T44" fmla="*/ 12 w 42"/>
                <a:gd name="T45" fmla="*/ 14 h 35"/>
                <a:gd name="T46" fmla="*/ 12 w 42"/>
                <a:gd name="T47" fmla="*/ 18 h 35"/>
                <a:gd name="T48" fmla="*/ 12 w 42"/>
                <a:gd name="T49" fmla="*/ 22 h 35"/>
                <a:gd name="T50" fmla="*/ 12 w 42"/>
                <a:gd name="T51" fmla="*/ 35 h 35"/>
                <a:gd name="T52" fmla="*/ 36 w 42"/>
                <a:gd name="T53" fmla="*/ 34 h 35"/>
                <a:gd name="T54" fmla="*/ 36 w 42"/>
                <a:gd name="T55" fmla="*/ 33 h 35"/>
                <a:gd name="T56" fmla="*/ 34 w 42"/>
                <a:gd name="T57" fmla="*/ 31 h 35"/>
                <a:gd name="T58" fmla="*/ 31 w 42"/>
                <a:gd name="T59" fmla="*/ 29 h 35"/>
                <a:gd name="T60" fmla="*/ 30 w 42"/>
                <a:gd name="T61" fmla="*/ 27 h 35"/>
                <a:gd name="T62" fmla="*/ 29 w 42"/>
                <a:gd name="T63" fmla="*/ 24 h 35"/>
                <a:gd name="T64" fmla="*/ 29 w 42"/>
                <a:gd name="T65" fmla="*/ 20 h 35"/>
                <a:gd name="T66" fmla="*/ 31 w 42"/>
                <a:gd name="T67" fmla="*/ 19 h 35"/>
                <a:gd name="T68" fmla="*/ 32 w 42"/>
                <a:gd name="T69" fmla="*/ 15 h 35"/>
                <a:gd name="T70" fmla="*/ 33 w 42"/>
                <a:gd name="T71" fmla="*/ 13 h 35"/>
                <a:gd name="T72" fmla="*/ 37 w 42"/>
                <a:gd name="T73" fmla="*/ 9 h 35"/>
                <a:gd name="T74" fmla="*/ 42 w 42"/>
                <a:gd name="T7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35">
                  <a:moveTo>
                    <a:pt x="40" y="5"/>
                  </a:moveTo>
                  <a:cubicBezTo>
                    <a:pt x="38" y="5"/>
                    <a:pt x="37" y="6"/>
                    <a:pt x="34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5"/>
                    <a:pt x="32" y="5"/>
                    <a:pt x="31" y="5"/>
                  </a:cubicBezTo>
                  <a:cubicBezTo>
                    <a:pt x="31" y="5"/>
                    <a:pt x="31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5"/>
                    <a:pt x="29" y="5"/>
                    <a:pt x="29" y="4"/>
                  </a:cubicBezTo>
                  <a:cubicBezTo>
                    <a:pt x="30" y="4"/>
                    <a:pt x="30" y="4"/>
                    <a:pt x="29" y="3"/>
                  </a:cubicBezTo>
                  <a:cubicBezTo>
                    <a:pt x="29" y="2"/>
                    <a:pt x="29" y="3"/>
                    <a:pt x="29" y="3"/>
                  </a:cubicBezTo>
                  <a:cubicBezTo>
                    <a:pt x="29" y="3"/>
                    <a:pt x="28" y="3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6" y="3"/>
                    <a:pt x="24" y="3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1"/>
                    <a:pt x="1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0"/>
                    <a:pt x="0" y="0"/>
                  </a:cubicBezTo>
                  <a:cubicBezTo>
                    <a:pt x="5" y="0"/>
                    <a:pt x="9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10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2" y="11"/>
                    <a:pt x="12" y="12"/>
                  </a:cubicBezTo>
                  <a:cubicBezTo>
                    <a:pt x="12" y="12"/>
                    <a:pt x="12" y="12"/>
                    <a:pt x="12" y="13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5"/>
                    <a:pt x="12" y="15"/>
                    <a:pt x="12" y="16"/>
                  </a:cubicBezTo>
                  <a:cubicBezTo>
                    <a:pt x="12" y="16"/>
                    <a:pt x="12" y="17"/>
                    <a:pt x="12" y="18"/>
                  </a:cubicBezTo>
                  <a:cubicBezTo>
                    <a:pt x="12" y="18"/>
                    <a:pt x="12" y="19"/>
                    <a:pt x="12" y="19"/>
                  </a:cubicBezTo>
                  <a:cubicBezTo>
                    <a:pt x="12" y="20"/>
                    <a:pt x="12" y="21"/>
                    <a:pt x="12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2"/>
                    <a:pt x="35" y="32"/>
                  </a:cubicBezTo>
                  <a:cubicBezTo>
                    <a:pt x="35" y="32"/>
                    <a:pt x="35" y="32"/>
                    <a:pt x="34" y="31"/>
                  </a:cubicBezTo>
                  <a:cubicBezTo>
                    <a:pt x="33" y="31"/>
                    <a:pt x="33" y="31"/>
                    <a:pt x="33" y="30"/>
                  </a:cubicBezTo>
                  <a:cubicBezTo>
                    <a:pt x="33" y="30"/>
                    <a:pt x="32" y="29"/>
                    <a:pt x="31" y="29"/>
                  </a:cubicBezTo>
                  <a:cubicBezTo>
                    <a:pt x="30" y="29"/>
                    <a:pt x="30" y="29"/>
                    <a:pt x="30" y="28"/>
                  </a:cubicBezTo>
                  <a:cubicBezTo>
                    <a:pt x="30" y="28"/>
                    <a:pt x="30" y="27"/>
                    <a:pt x="30" y="27"/>
                  </a:cubicBezTo>
                  <a:cubicBezTo>
                    <a:pt x="29" y="27"/>
                    <a:pt x="29" y="27"/>
                    <a:pt x="29" y="26"/>
                  </a:cubicBezTo>
                  <a:cubicBezTo>
                    <a:pt x="29" y="26"/>
                    <a:pt x="29" y="25"/>
                    <a:pt x="29" y="24"/>
                  </a:cubicBezTo>
                  <a:cubicBezTo>
                    <a:pt x="30" y="24"/>
                    <a:pt x="30" y="23"/>
                    <a:pt x="29" y="23"/>
                  </a:cubicBezTo>
                  <a:cubicBezTo>
                    <a:pt x="29" y="23"/>
                    <a:pt x="29" y="21"/>
                    <a:pt x="29" y="20"/>
                  </a:cubicBezTo>
                  <a:cubicBezTo>
                    <a:pt x="29" y="20"/>
                    <a:pt x="30" y="21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2" y="13"/>
                    <a:pt x="33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5" y="10"/>
                    <a:pt x="36" y="9"/>
                    <a:pt x="37" y="9"/>
                  </a:cubicBezTo>
                  <a:cubicBezTo>
                    <a:pt x="38" y="8"/>
                    <a:pt x="39" y="7"/>
                    <a:pt x="40" y="7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0" y="5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50">
              <a:extLst>
                <a:ext uri="{FF2B5EF4-FFF2-40B4-BE49-F238E27FC236}">
                  <a16:creationId xmlns:a16="http://schemas.microsoft.com/office/drawing/2014/main" id="{BF66968E-25AB-4F8C-811C-D83EB0D0B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14552" y="661988"/>
              <a:ext cx="193675" cy="130175"/>
            </a:xfrm>
            <a:custGeom>
              <a:avLst/>
              <a:gdLst>
                <a:gd name="T0" fmla="*/ 0 w 53"/>
                <a:gd name="T1" fmla="*/ 0 h 36"/>
                <a:gd name="T2" fmla="*/ 4 w 53"/>
                <a:gd name="T3" fmla="*/ 1 h 36"/>
                <a:gd name="T4" fmla="*/ 3 w 53"/>
                <a:gd name="T5" fmla="*/ 4 h 36"/>
                <a:gd name="T6" fmla="*/ 3 w 53"/>
                <a:gd name="T7" fmla="*/ 4 h 36"/>
                <a:gd name="T8" fmla="*/ 2 w 53"/>
                <a:gd name="T9" fmla="*/ 6 h 36"/>
                <a:gd name="T10" fmla="*/ 2 w 53"/>
                <a:gd name="T11" fmla="*/ 7 h 36"/>
                <a:gd name="T12" fmla="*/ 4 w 53"/>
                <a:gd name="T13" fmla="*/ 9 h 36"/>
                <a:gd name="T14" fmla="*/ 4 w 53"/>
                <a:gd name="T15" fmla="*/ 10 h 36"/>
                <a:gd name="T16" fmla="*/ 5 w 53"/>
                <a:gd name="T17" fmla="*/ 12 h 36"/>
                <a:gd name="T18" fmla="*/ 5 w 53"/>
                <a:gd name="T19" fmla="*/ 12 h 36"/>
                <a:gd name="T20" fmla="*/ 5 w 53"/>
                <a:gd name="T21" fmla="*/ 14 h 36"/>
                <a:gd name="T22" fmla="*/ 6 w 53"/>
                <a:gd name="T23" fmla="*/ 15 h 36"/>
                <a:gd name="T24" fmla="*/ 6 w 53"/>
                <a:gd name="T25" fmla="*/ 16 h 36"/>
                <a:gd name="T26" fmla="*/ 7 w 53"/>
                <a:gd name="T27" fmla="*/ 19 h 36"/>
                <a:gd name="T28" fmla="*/ 5 w 53"/>
                <a:gd name="T29" fmla="*/ 21 h 36"/>
                <a:gd name="T30" fmla="*/ 5 w 53"/>
                <a:gd name="T31" fmla="*/ 22 h 36"/>
                <a:gd name="T32" fmla="*/ 5 w 53"/>
                <a:gd name="T33" fmla="*/ 23 h 36"/>
                <a:gd name="T34" fmla="*/ 6 w 53"/>
                <a:gd name="T35" fmla="*/ 23 h 36"/>
                <a:gd name="T36" fmla="*/ 7 w 53"/>
                <a:gd name="T37" fmla="*/ 23 h 36"/>
                <a:gd name="T38" fmla="*/ 7 w 53"/>
                <a:gd name="T39" fmla="*/ 24 h 36"/>
                <a:gd name="T40" fmla="*/ 7 w 53"/>
                <a:gd name="T41" fmla="*/ 28 h 36"/>
                <a:gd name="T42" fmla="*/ 8 w 53"/>
                <a:gd name="T43" fmla="*/ 28 h 36"/>
                <a:gd name="T44" fmla="*/ 9 w 53"/>
                <a:gd name="T45" fmla="*/ 30 h 36"/>
                <a:gd name="T46" fmla="*/ 9 w 53"/>
                <a:gd name="T47" fmla="*/ 30 h 36"/>
                <a:gd name="T48" fmla="*/ 9 w 53"/>
                <a:gd name="T49" fmla="*/ 31 h 36"/>
                <a:gd name="T50" fmla="*/ 10 w 53"/>
                <a:gd name="T51" fmla="*/ 32 h 36"/>
                <a:gd name="T52" fmla="*/ 13 w 53"/>
                <a:gd name="T53" fmla="*/ 32 h 36"/>
                <a:gd name="T54" fmla="*/ 14 w 53"/>
                <a:gd name="T55" fmla="*/ 33 h 36"/>
                <a:gd name="T56" fmla="*/ 15 w 53"/>
                <a:gd name="T57" fmla="*/ 33 h 36"/>
                <a:gd name="T58" fmla="*/ 17 w 53"/>
                <a:gd name="T59" fmla="*/ 33 h 36"/>
                <a:gd name="T60" fmla="*/ 17 w 53"/>
                <a:gd name="T61" fmla="*/ 34 h 36"/>
                <a:gd name="T62" fmla="*/ 17 w 53"/>
                <a:gd name="T63" fmla="*/ 34 h 36"/>
                <a:gd name="T64" fmla="*/ 17 w 53"/>
                <a:gd name="T65" fmla="*/ 34 h 36"/>
                <a:gd name="T66" fmla="*/ 17 w 53"/>
                <a:gd name="T67" fmla="*/ 34 h 36"/>
                <a:gd name="T68" fmla="*/ 17 w 53"/>
                <a:gd name="T69" fmla="*/ 34 h 36"/>
                <a:gd name="T70" fmla="*/ 19 w 53"/>
                <a:gd name="T71" fmla="*/ 31 h 36"/>
                <a:gd name="T72" fmla="*/ 50 w 53"/>
                <a:gd name="T73" fmla="*/ 35 h 36"/>
                <a:gd name="T74" fmla="*/ 50 w 53"/>
                <a:gd name="T75" fmla="*/ 35 h 36"/>
                <a:gd name="T76" fmla="*/ 51 w 53"/>
                <a:gd name="T77" fmla="*/ 29 h 36"/>
                <a:gd name="T78" fmla="*/ 51 w 53"/>
                <a:gd name="T79" fmla="*/ 29 h 36"/>
                <a:gd name="T80" fmla="*/ 51 w 53"/>
                <a:gd name="T81" fmla="*/ 29 h 36"/>
                <a:gd name="T82" fmla="*/ 4 w 53"/>
                <a:gd name="T8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36">
                  <a:moveTo>
                    <a:pt x="4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5" y="13"/>
                  </a:cubicBezTo>
                  <a:cubicBezTo>
                    <a:pt x="5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7"/>
                    <a:pt x="6" y="17"/>
                  </a:cubicBezTo>
                  <a:cubicBezTo>
                    <a:pt x="7" y="18"/>
                    <a:pt x="7" y="18"/>
                    <a:pt x="7" y="19"/>
                  </a:cubicBezTo>
                  <a:cubicBezTo>
                    <a:pt x="7" y="19"/>
                    <a:pt x="7" y="19"/>
                    <a:pt x="6" y="20"/>
                  </a:cubicBezTo>
                  <a:cubicBezTo>
                    <a:pt x="6" y="20"/>
                    <a:pt x="6" y="20"/>
                    <a:pt x="5" y="21"/>
                  </a:cubicBezTo>
                  <a:cubicBezTo>
                    <a:pt x="5" y="21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7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9" y="29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10" y="32"/>
                  </a:cubicBezTo>
                  <a:cubicBezTo>
                    <a:pt x="10" y="32"/>
                    <a:pt x="11" y="33"/>
                    <a:pt x="12" y="33"/>
                  </a:cubicBezTo>
                  <a:cubicBezTo>
                    <a:pt x="13" y="33"/>
                    <a:pt x="13" y="32"/>
                    <a:pt x="13" y="32"/>
                  </a:cubicBezTo>
                  <a:cubicBezTo>
                    <a:pt x="13" y="32"/>
                    <a:pt x="14" y="32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7" y="33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6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2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2" y="22"/>
                    <a:pt x="53" y="10"/>
                    <a:pt x="53" y="10"/>
                  </a:cubicBezTo>
                  <a:cubicBezTo>
                    <a:pt x="53" y="10"/>
                    <a:pt x="52" y="22"/>
                    <a:pt x="51" y="2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20" y="6"/>
                    <a:pt x="4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51">
              <a:extLst>
                <a:ext uri="{FF2B5EF4-FFF2-40B4-BE49-F238E27FC236}">
                  <a16:creationId xmlns:a16="http://schemas.microsoft.com/office/drawing/2014/main" id="{56A67EEC-08EB-4A6B-9633-B45E35D71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8814" y="698501"/>
              <a:ext cx="120650" cy="76200"/>
            </a:xfrm>
            <a:custGeom>
              <a:avLst/>
              <a:gdLst>
                <a:gd name="T0" fmla="*/ 33 w 33"/>
                <a:gd name="T1" fmla="*/ 17 h 21"/>
                <a:gd name="T2" fmla="*/ 33 w 33"/>
                <a:gd name="T3" fmla="*/ 16 h 21"/>
                <a:gd name="T4" fmla="*/ 33 w 33"/>
                <a:gd name="T5" fmla="*/ 15 h 21"/>
                <a:gd name="T6" fmla="*/ 33 w 33"/>
                <a:gd name="T7" fmla="*/ 15 h 21"/>
                <a:gd name="T8" fmla="*/ 32 w 33"/>
                <a:gd name="T9" fmla="*/ 10 h 21"/>
                <a:gd name="T10" fmla="*/ 32 w 33"/>
                <a:gd name="T11" fmla="*/ 9 h 21"/>
                <a:gd name="T12" fmla="*/ 32 w 33"/>
                <a:gd name="T13" fmla="*/ 9 h 21"/>
                <a:gd name="T14" fmla="*/ 32 w 33"/>
                <a:gd name="T15" fmla="*/ 8 h 21"/>
                <a:gd name="T16" fmla="*/ 32 w 33"/>
                <a:gd name="T17" fmla="*/ 8 h 21"/>
                <a:gd name="T18" fmla="*/ 31 w 33"/>
                <a:gd name="T19" fmla="*/ 8 h 21"/>
                <a:gd name="T20" fmla="*/ 31 w 33"/>
                <a:gd name="T21" fmla="*/ 8 h 21"/>
                <a:gd name="T22" fmla="*/ 31 w 33"/>
                <a:gd name="T23" fmla="*/ 7 h 21"/>
                <a:gd name="T24" fmla="*/ 31 w 33"/>
                <a:gd name="T25" fmla="*/ 7 h 21"/>
                <a:gd name="T26" fmla="*/ 31 w 33"/>
                <a:gd name="T27" fmla="*/ 7 h 21"/>
                <a:gd name="T28" fmla="*/ 31 w 33"/>
                <a:gd name="T29" fmla="*/ 7 h 21"/>
                <a:gd name="T30" fmla="*/ 31 w 33"/>
                <a:gd name="T31" fmla="*/ 7 h 21"/>
                <a:gd name="T32" fmla="*/ 31 w 33"/>
                <a:gd name="T33" fmla="*/ 6 h 21"/>
                <a:gd name="T34" fmla="*/ 31 w 33"/>
                <a:gd name="T35" fmla="*/ 5 h 21"/>
                <a:gd name="T36" fmla="*/ 31 w 33"/>
                <a:gd name="T37" fmla="*/ 5 h 21"/>
                <a:gd name="T38" fmla="*/ 31 w 33"/>
                <a:gd name="T39" fmla="*/ 5 h 21"/>
                <a:gd name="T40" fmla="*/ 31 w 33"/>
                <a:gd name="T41" fmla="*/ 5 h 21"/>
                <a:gd name="T42" fmla="*/ 31 w 33"/>
                <a:gd name="T43" fmla="*/ 5 h 21"/>
                <a:gd name="T44" fmla="*/ 31 w 33"/>
                <a:gd name="T45" fmla="*/ 5 h 21"/>
                <a:gd name="T46" fmla="*/ 31 w 33"/>
                <a:gd name="T47" fmla="*/ 4 h 21"/>
                <a:gd name="T48" fmla="*/ 31 w 33"/>
                <a:gd name="T49" fmla="*/ 4 h 21"/>
                <a:gd name="T50" fmla="*/ 31 w 33"/>
                <a:gd name="T51" fmla="*/ 4 h 21"/>
                <a:gd name="T52" fmla="*/ 30 w 33"/>
                <a:gd name="T53" fmla="*/ 4 h 21"/>
                <a:gd name="T54" fmla="*/ 31 w 33"/>
                <a:gd name="T55" fmla="*/ 3 h 21"/>
                <a:gd name="T56" fmla="*/ 31 w 33"/>
                <a:gd name="T57" fmla="*/ 3 h 21"/>
                <a:gd name="T58" fmla="*/ 31 w 33"/>
                <a:gd name="T59" fmla="*/ 2 h 21"/>
                <a:gd name="T60" fmla="*/ 21 w 33"/>
                <a:gd name="T61" fmla="*/ 2 h 21"/>
                <a:gd name="T62" fmla="*/ 2 w 33"/>
                <a:gd name="T63" fmla="*/ 0 h 21"/>
                <a:gd name="T64" fmla="*/ 0 w 33"/>
                <a:gd name="T65" fmla="*/ 19 h 21"/>
                <a:gd name="T66" fmla="*/ 9 w 33"/>
                <a:gd name="T67" fmla="*/ 20 h 21"/>
                <a:gd name="T68" fmla="*/ 33 w 33"/>
                <a:gd name="T69" fmla="*/ 21 h 21"/>
                <a:gd name="T70" fmla="*/ 33 w 33"/>
                <a:gd name="T71" fmla="*/ 20 h 21"/>
                <a:gd name="T72" fmla="*/ 33 w 33"/>
                <a:gd name="T7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21">
                  <a:moveTo>
                    <a:pt x="33" y="17"/>
                  </a:moveTo>
                  <a:cubicBezTo>
                    <a:pt x="33" y="17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3"/>
                    <a:pt x="32" y="11"/>
                    <a:pt x="32" y="10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26" y="2"/>
                    <a:pt x="21" y="2"/>
                  </a:cubicBezTo>
                  <a:cubicBezTo>
                    <a:pt x="15" y="1"/>
                    <a:pt x="7" y="1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6" y="20"/>
                    <a:pt x="9" y="20"/>
                  </a:cubicBezTo>
                  <a:cubicBezTo>
                    <a:pt x="20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19"/>
                    <a:pt x="33" y="18"/>
                    <a:pt x="3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52">
              <a:extLst>
                <a:ext uri="{FF2B5EF4-FFF2-40B4-BE49-F238E27FC236}">
                  <a16:creationId xmlns:a16="http://schemas.microsoft.com/office/drawing/2014/main" id="{52F32ABC-9C40-458B-86D2-BD6C06B7F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8814" y="698501"/>
              <a:ext cx="120650" cy="76200"/>
            </a:xfrm>
            <a:custGeom>
              <a:avLst/>
              <a:gdLst>
                <a:gd name="T0" fmla="*/ 33 w 33"/>
                <a:gd name="T1" fmla="*/ 17 h 21"/>
                <a:gd name="T2" fmla="*/ 33 w 33"/>
                <a:gd name="T3" fmla="*/ 16 h 21"/>
                <a:gd name="T4" fmla="*/ 33 w 33"/>
                <a:gd name="T5" fmla="*/ 15 h 21"/>
                <a:gd name="T6" fmla="*/ 33 w 33"/>
                <a:gd name="T7" fmla="*/ 15 h 21"/>
                <a:gd name="T8" fmla="*/ 32 w 33"/>
                <a:gd name="T9" fmla="*/ 10 h 21"/>
                <a:gd name="T10" fmla="*/ 32 w 33"/>
                <a:gd name="T11" fmla="*/ 9 h 21"/>
                <a:gd name="T12" fmla="*/ 32 w 33"/>
                <a:gd name="T13" fmla="*/ 9 h 21"/>
                <a:gd name="T14" fmla="*/ 32 w 33"/>
                <a:gd name="T15" fmla="*/ 8 h 21"/>
                <a:gd name="T16" fmla="*/ 32 w 33"/>
                <a:gd name="T17" fmla="*/ 8 h 21"/>
                <a:gd name="T18" fmla="*/ 31 w 33"/>
                <a:gd name="T19" fmla="*/ 8 h 21"/>
                <a:gd name="T20" fmla="*/ 31 w 33"/>
                <a:gd name="T21" fmla="*/ 8 h 21"/>
                <a:gd name="T22" fmla="*/ 31 w 33"/>
                <a:gd name="T23" fmla="*/ 7 h 21"/>
                <a:gd name="T24" fmla="*/ 31 w 33"/>
                <a:gd name="T25" fmla="*/ 7 h 21"/>
                <a:gd name="T26" fmla="*/ 31 w 33"/>
                <a:gd name="T27" fmla="*/ 7 h 21"/>
                <a:gd name="T28" fmla="*/ 31 w 33"/>
                <a:gd name="T29" fmla="*/ 7 h 21"/>
                <a:gd name="T30" fmla="*/ 31 w 33"/>
                <a:gd name="T31" fmla="*/ 7 h 21"/>
                <a:gd name="T32" fmla="*/ 31 w 33"/>
                <a:gd name="T33" fmla="*/ 6 h 21"/>
                <a:gd name="T34" fmla="*/ 31 w 33"/>
                <a:gd name="T35" fmla="*/ 5 h 21"/>
                <a:gd name="T36" fmla="*/ 31 w 33"/>
                <a:gd name="T37" fmla="*/ 5 h 21"/>
                <a:gd name="T38" fmla="*/ 31 w 33"/>
                <a:gd name="T39" fmla="*/ 5 h 21"/>
                <a:gd name="T40" fmla="*/ 31 w 33"/>
                <a:gd name="T41" fmla="*/ 5 h 21"/>
                <a:gd name="T42" fmla="*/ 31 w 33"/>
                <a:gd name="T43" fmla="*/ 5 h 21"/>
                <a:gd name="T44" fmla="*/ 31 w 33"/>
                <a:gd name="T45" fmla="*/ 5 h 21"/>
                <a:gd name="T46" fmla="*/ 31 w 33"/>
                <a:gd name="T47" fmla="*/ 4 h 21"/>
                <a:gd name="T48" fmla="*/ 31 w 33"/>
                <a:gd name="T49" fmla="*/ 4 h 21"/>
                <a:gd name="T50" fmla="*/ 31 w 33"/>
                <a:gd name="T51" fmla="*/ 4 h 21"/>
                <a:gd name="T52" fmla="*/ 30 w 33"/>
                <a:gd name="T53" fmla="*/ 4 h 21"/>
                <a:gd name="T54" fmla="*/ 31 w 33"/>
                <a:gd name="T55" fmla="*/ 3 h 21"/>
                <a:gd name="T56" fmla="*/ 31 w 33"/>
                <a:gd name="T57" fmla="*/ 3 h 21"/>
                <a:gd name="T58" fmla="*/ 31 w 33"/>
                <a:gd name="T59" fmla="*/ 2 h 21"/>
                <a:gd name="T60" fmla="*/ 21 w 33"/>
                <a:gd name="T61" fmla="*/ 2 h 21"/>
                <a:gd name="T62" fmla="*/ 2 w 33"/>
                <a:gd name="T63" fmla="*/ 0 h 21"/>
                <a:gd name="T64" fmla="*/ 0 w 33"/>
                <a:gd name="T65" fmla="*/ 19 h 21"/>
                <a:gd name="T66" fmla="*/ 9 w 33"/>
                <a:gd name="T67" fmla="*/ 20 h 21"/>
                <a:gd name="T68" fmla="*/ 33 w 33"/>
                <a:gd name="T69" fmla="*/ 21 h 21"/>
                <a:gd name="T70" fmla="*/ 33 w 33"/>
                <a:gd name="T71" fmla="*/ 20 h 21"/>
                <a:gd name="T72" fmla="*/ 33 w 33"/>
                <a:gd name="T7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21">
                  <a:moveTo>
                    <a:pt x="33" y="17"/>
                  </a:moveTo>
                  <a:cubicBezTo>
                    <a:pt x="33" y="17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3"/>
                    <a:pt x="32" y="11"/>
                    <a:pt x="32" y="10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26" y="2"/>
                    <a:pt x="21" y="2"/>
                  </a:cubicBezTo>
                  <a:cubicBezTo>
                    <a:pt x="15" y="1"/>
                    <a:pt x="7" y="1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6" y="20"/>
                    <a:pt x="9" y="20"/>
                  </a:cubicBezTo>
                  <a:cubicBezTo>
                    <a:pt x="20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19"/>
                    <a:pt x="33" y="18"/>
                    <a:pt x="33" y="17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53">
              <a:extLst>
                <a:ext uri="{FF2B5EF4-FFF2-40B4-BE49-F238E27FC236}">
                  <a16:creationId xmlns:a16="http://schemas.microsoft.com/office/drawing/2014/main" id="{446B751F-BC29-4345-A408-DFD815876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7414" y="661988"/>
              <a:ext cx="112713" cy="177800"/>
            </a:xfrm>
            <a:custGeom>
              <a:avLst/>
              <a:gdLst>
                <a:gd name="T0" fmla="*/ 29 w 31"/>
                <a:gd name="T1" fmla="*/ 34 h 49"/>
                <a:gd name="T2" fmla="*/ 29 w 31"/>
                <a:gd name="T3" fmla="*/ 34 h 49"/>
                <a:gd name="T4" fmla="*/ 29 w 31"/>
                <a:gd name="T5" fmla="*/ 34 h 49"/>
                <a:gd name="T6" fmla="*/ 29 w 31"/>
                <a:gd name="T7" fmla="*/ 34 h 49"/>
                <a:gd name="T8" fmla="*/ 28 w 31"/>
                <a:gd name="T9" fmla="*/ 33 h 49"/>
                <a:gd name="T10" fmla="*/ 27 w 31"/>
                <a:gd name="T11" fmla="*/ 33 h 49"/>
                <a:gd name="T12" fmla="*/ 26 w 31"/>
                <a:gd name="T13" fmla="*/ 32 h 49"/>
                <a:gd name="T14" fmla="*/ 25 w 31"/>
                <a:gd name="T15" fmla="*/ 32 h 49"/>
                <a:gd name="T16" fmla="*/ 24 w 31"/>
                <a:gd name="T17" fmla="*/ 33 h 49"/>
                <a:gd name="T18" fmla="*/ 22 w 31"/>
                <a:gd name="T19" fmla="*/ 32 h 49"/>
                <a:gd name="T20" fmla="*/ 21 w 31"/>
                <a:gd name="T21" fmla="*/ 31 h 49"/>
                <a:gd name="T22" fmla="*/ 21 w 31"/>
                <a:gd name="T23" fmla="*/ 30 h 49"/>
                <a:gd name="T24" fmla="*/ 21 w 31"/>
                <a:gd name="T25" fmla="*/ 30 h 49"/>
                <a:gd name="T26" fmla="*/ 20 w 31"/>
                <a:gd name="T27" fmla="*/ 29 h 49"/>
                <a:gd name="T28" fmla="*/ 20 w 31"/>
                <a:gd name="T29" fmla="*/ 28 h 49"/>
                <a:gd name="T30" fmla="*/ 19 w 31"/>
                <a:gd name="T31" fmla="*/ 25 h 49"/>
                <a:gd name="T32" fmla="*/ 19 w 31"/>
                <a:gd name="T33" fmla="*/ 23 h 49"/>
                <a:gd name="T34" fmla="*/ 18 w 31"/>
                <a:gd name="T35" fmla="*/ 23 h 49"/>
                <a:gd name="T36" fmla="*/ 17 w 31"/>
                <a:gd name="T37" fmla="*/ 24 h 49"/>
                <a:gd name="T38" fmla="*/ 17 w 31"/>
                <a:gd name="T39" fmla="*/ 22 h 49"/>
                <a:gd name="T40" fmla="*/ 19 w 31"/>
                <a:gd name="T41" fmla="*/ 19 h 49"/>
                <a:gd name="T42" fmla="*/ 18 w 31"/>
                <a:gd name="T43" fmla="*/ 17 h 49"/>
                <a:gd name="T44" fmla="*/ 18 w 31"/>
                <a:gd name="T45" fmla="*/ 16 h 49"/>
                <a:gd name="T46" fmla="*/ 18 w 31"/>
                <a:gd name="T47" fmla="*/ 14 h 49"/>
                <a:gd name="T48" fmla="*/ 17 w 31"/>
                <a:gd name="T49" fmla="*/ 12 h 49"/>
                <a:gd name="T50" fmla="*/ 17 w 31"/>
                <a:gd name="T51" fmla="*/ 12 h 49"/>
                <a:gd name="T52" fmla="*/ 16 w 31"/>
                <a:gd name="T53" fmla="*/ 10 h 49"/>
                <a:gd name="T54" fmla="*/ 16 w 31"/>
                <a:gd name="T55" fmla="*/ 9 h 49"/>
                <a:gd name="T56" fmla="*/ 14 w 31"/>
                <a:gd name="T57" fmla="*/ 7 h 49"/>
                <a:gd name="T58" fmla="*/ 14 w 31"/>
                <a:gd name="T59" fmla="*/ 6 h 49"/>
                <a:gd name="T60" fmla="*/ 14 w 31"/>
                <a:gd name="T61" fmla="*/ 6 h 49"/>
                <a:gd name="T62" fmla="*/ 15 w 31"/>
                <a:gd name="T63" fmla="*/ 5 h 49"/>
                <a:gd name="T64" fmla="*/ 15 w 31"/>
                <a:gd name="T65" fmla="*/ 4 h 49"/>
                <a:gd name="T66" fmla="*/ 13 w 31"/>
                <a:gd name="T67" fmla="*/ 1 h 49"/>
                <a:gd name="T68" fmla="*/ 6 w 31"/>
                <a:gd name="T69" fmla="*/ 19 h 49"/>
                <a:gd name="T70" fmla="*/ 6 w 31"/>
                <a:gd name="T71" fmla="*/ 20 h 49"/>
                <a:gd name="T72" fmla="*/ 7 w 31"/>
                <a:gd name="T73" fmla="*/ 21 h 49"/>
                <a:gd name="T74" fmla="*/ 8 w 31"/>
                <a:gd name="T75" fmla="*/ 23 h 49"/>
                <a:gd name="T76" fmla="*/ 7 w 31"/>
                <a:gd name="T77" fmla="*/ 23 h 49"/>
                <a:gd name="T78" fmla="*/ 7 w 31"/>
                <a:gd name="T79" fmla="*/ 24 h 49"/>
                <a:gd name="T80" fmla="*/ 6 w 31"/>
                <a:gd name="T81" fmla="*/ 24 h 49"/>
                <a:gd name="T82" fmla="*/ 5 w 31"/>
                <a:gd name="T83" fmla="*/ 25 h 49"/>
                <a:gd name="T84" fmla="*/ 5 w 31"/>
                <a:gd name="T85" fmla="*/ 27 h 49"/>
                <a:gd name="T86" fmla="*/ 4 w 31"/>
                <a:gd name="T87" fmla="*/ 29 h 49"/>
                <a:gd name="T88" fmla="*/ 3 w 31"/>
                <a:gd name="T89" fmla="*/ 30 h 49"/>
                <a:gd name="T90" fmla="*/ 3 w 31"/>
                <a:gd name="T91" fmla="*/ 32 h 49"/>
                <a:gd name="T92" fmla="*/ 13 w 31"/>
                <a:gd name="T93" fmla="*/ 47 h 49"/>
                <a:gd name="T94" fmla="*/ 31 w 31"/>
                <a:gd name="T95" fmla="*/ 34 h 49"/>
                <a:gd name="T96" fmla="*/ 31 w 31"/>
                <a:gd name="T97" fmla="*/ 34 h 49"/>
                <a:gd name="T98" fmla="*/ 29 w 31"/>
                <a:gd name="T99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49">
                  <a:moveTo>
                    <a:pt x="29" y="34"/>
                  </a:move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3"/>
                    <a:pt x="29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3" y="33"/>
                    <a:pt x="23" y="33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19" y="27"/>
                    <a:pt x="19" y="26"/>
                    <a:pt x="19" y="25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19" y="24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7" y="24"/>
                    <a:pt x="17" y="24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8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8" y="17"/>
                  </a:cubicBezTo>
                  <a:cubicBezTo>
                    <a:pt x="18" y="17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4"/>
                  </a:cubicBezTo>
                  <a:cubicBezTo>
                    <a:pt x="18" y="14"/>
                    <a:pt x="17" y="14"/>
                    <a:pt x="17" y="14"/>
                  </a:cubicBezTo>
                  <a:cubicBezTo>
                    <a:pt x="17" y="13"/>
                    <a:pt x="18" y="13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5" y="9"/>
                    <a:pt x="15" y="9"/>
                  </a:cubicBezTo>
                  <a:cubicBezTo>
                    <a:pt x="15" y="8"/>
                    <a:pt x="15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6" y="1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20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8" y="23"/>
                    <a:pt x="8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4"/>
                    <a:pt x="7" y="24"/>
                  </a:cubicBezTo>
                  <a:cubicBezTo>
                    <a:pt x="7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6"/>
                    <a:pt x="5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4" y="29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3" y="31"/>
                    <a:pt x="3" y="32"/>
                    <a:pt x="3" y="3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0" y="34"/>
                    <a:pt x="30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454">
              <a:extLst>
                <a:ext uri="{FF2B5EF4-FFF2-40B4-BE49-F238E27FC236}">
                  <a16:creationId xmlns:a16="http://schemas.microsoft.com/office/drawing/2014/main" id="{CEB774CF-2F27-4DD3-BB6B-7B79A7846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9177" y="690563"/>
              <a:ext cx="160338" cy="127000"/>
            </a:xfrm>
            <a:custGeom>
              <a:avLst/>
              <a:gdLst>
                <a:gd name="T0" fmla="*/ 43 w 44"/>
                <a:gd name="T1" fmla="*/ 12 h 35"/>
                <a:gd name="T2" fmla="*/ 34 w 44"/>
                <a:gd name="T3" fmla="*/ 8 h 35"/>
                <a:gd name="T4" fmla="*/ 33 w 44"/>
                <a:gd name="T5" fmla="*/ 8 h 35"/>
                <a:gd name="T6" fmla="*/ 31 w 44"/>
                <a:gd name="T7" fmla="*/ 9 h 35"/>
                <a:gd name="T8" fmla="*/ 31 w 44"/>
                <a:gd name="T9" fmla="*/ 8 h 35"/>
                <a:gd name="T10" fmla="*/ 30 w 44"/>
                <a:gd name="T11" fmla="*/ 8 h 35"/>
                <a:gd name="T12" fmla="*/ 25 w 44"/>
                <a:gd name="T13" fmla="*/ 8 h 35"/>
                <a:gd name="T14" fmla="*/ 23 w 44"/>
                <a:gd name="T15" fmla="*/ 8 h 35"/>
                <a:gd name="T16" fmla="*/ 21 w 44"/>
                <a:gd name="T17" fmla="*/ 7 h 35"/>
                <a:gd name="T18" fmla="*/ 19 w 44"/>
                <a:gd name="T19" fmla="*/ 7 h 35"/>
                <a:gd name="T20" fmla="*/ 17 w 44"/>
                <a:gd name="T21" fmla="*/ 6 h 35"/>
                <a:gd name="T22" fmla="*/ 17 w 44"/>
                <a:gd name="T23" fmla="*/ 5 h 35"/>
                <a:gd name="T24" fmla="*/ 17 w 44"/>
                <a:gd name="T25" fmla="*/ 3 h 35"/>
                <a:gd name="T26" fmla="*/ 15 w 44"/>
                <a:gd name="T27" fmla="*/ 2 h 35"/>
                <a:gd name="T28" fmla="*/ 12 w 44"/>
                <a:gd name="T29" fmla="*/ 1 h 35"/>
                <a:gd name="T30" fmla="*/ 12 w 44"/>
                <a:gd name="T31" fmla="*/ 2 h 35"/>
                <a:gd name="T32" fmla="*/ 10 w 44"/>
                <a:gd name="T33" fmla="*/ 5 h 35"/>
                <a:gd name="T34" fmla="*/ 10 w 44"/>
                <a:gd name="T35" fmla="*/ 6 h 35"/>
                <a:gd name="T36" fmla="*/ 8 w 44"/>
                <a:gd name="T37" fmla="*/ 9 h 35"/>
                <a:gd name="T38" fmla="*/ 7 w 44"/>
                <a:gd name="T39" fmla="*/ 11 h 35"/>
                <a:gd name="T40" fmla="*/ 7 w 44"/>
                <a:gd name="T41" fmla="*/ 12 h 35"/>
                <a:gd name="T42" fmla="*/ 6 w 44"/>
                <a:gd name="T43" fmla="*/ 14 h 35"/>
                <a:gd name="T44" fmla="*/ 5 w 44"/>
                <a:gd name="T45" fmla="*/ 15 h 35"/>
                <a:gd name="T46" fmla="*/ 4 w 44"/>
                <a:gd name="T47" fmla="*/ 17 h 35"/>
                <a:gd name="T48" fmla="*/ 3 w 44"/>
                <a:gd name="T49" fmla="*/ 18 h 35"/>
                <a:gd name="T50" fmla="*/ 3 w 44"/>
                <a:gd name="T51" fmla="*/ 19 h 35"/>
                <a:gd name="T52" fmla="*/ 1 w 44"/>
                <a:gd name="T53" fmla="*/ 19 h 35"/>
                <a:gd name="T54" fmla="*/ 2 w 44"/>
                <a:gd name="T55" fmla="*/ 22 h 35"/>
                <a:gd name="T56" fmla="*/ 1 w 44"/>
                <a:gd name="T57" fmla="*/ 24 h 35"/>
                <a:gd name="T58" fmla="*/ 1 w 44"/>
                <a:gd name="T59" fmla="*/ 26 h 35"/>
                <a:gd name="T60" fmla="*/ 36 w 44"/>
                <a:gd name="T61" fmla="*/ 35 h 35"/>
                <a:gd name="T62" fmla="*/ 39 w 44"/>
                <a:gd name="T63" fmla="*/ 23 h 35"/>
                <a:gd name="T64" fmla="*/ 40 w 44"/>
                <a:gd name="T65" fmla="*/ 21 h 35"/>
                <a:gd name="T66" fmla="*/ 41 w 44"/>
                <a:gd name="T67" fmla="*/ 18 h 35"/>
                <a:gd name="T68" fmla="*/ 42 w 44"/>
                <a:gd name="T69" fmla="*/ 16 h 35"/>
                <a:gd name="T70" fmla="*/ 43 w 44"/>
                <a:gd name="T71" fmla="*/ 15 h 35"/>
                <a:gd name="T72" fmla="*/ 43 w 44"/>
                <a:gd name="T73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" h="35">
                  <a:moveTo>
                    <a:pt x="43" y="13"/>
                  </a:moveTo>
                  <a:cubicBezTo>
                    <a:pt x="43" y="13"/>
                    <a:pt x="43" y="13"/>
                    <a:pt x="43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1" y="9"/>
                    <a:pt x="31" y="9"/>
                  </a:cubicBezTo>
                  <a:cubicBezTo>
                    <a:pt x="31" y="9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9" y="9"/>
                    <a:pt x="27" y="9"/>
                    <a:pt x="26" y="8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7"/>
                    <a:pt x="22" y="7"/>
                  </a:cubicBezTo>
                  <a:cubicBezTo>
                    <a:pt x="22" y="7"/>
                    <a:pt x="21" y="7"/>
                    <a:pt x="21" y="7"/>
                  </a:cubicBezTo>
                  <a:cubicBezTo>
                    <a:pt x="21" y="7"/>
                    <a:pt x="21" y="7"/>
                    <a:pt x="20" y="7"/>
                  </a:cubicBezTo>
                  <a:cubicBezTo>
                    <a:pt x="20" y="7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6" y="2"/>
                    <a:pt x="15" y="2"/>
                  </a:cubicBezTo>
                  <a:cubicBezTo>
                    <a:pt x="15" y="2"/>
                    <a:pt x="14" y="2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0"/>
                    <a:pt x="12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9" y="7"/>
                    <a:pt x="9" y="7"/>
                  </a:cubicBezTo>
                  <a:cubicBezTo>
                    <a:pt x="9" y="8"/>
                    <a:pt x="8" y="8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6" y="13"/>
                    <a:pt x="7" y="14"/>
                    <a:pt x="6" y="14"/>
                  </a:cubicBezTo>
                  <a:cubicBezTo>
                    <a:pt x="6" y="14"/>
                    <a:pt x="6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2" y="20"/>
                  </a:cubicBezTo>
                  <a:cubicBezTo>
                    <a:pt x="2" y="20"/>
                    <a:pt x="1" y="19"/>
                    <a:pt x="1" y="19"/>
                  </a:cubicBezTo>
                  <a:cubicBezTo>
                    <a:pt x="1" y="20"/>
                    <a:pt x="0" y="20"/>
                    <a:pt x="1" y="21"/>
                  </a:cubicBezTo>
                  <a:cubicBezTo>
                    <a:pt x="1" y="21"/>
                    <a:pt x="2" y="21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1" y="23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3"/>
                    <a:pt x="39" y="23"/>
                  </a:cubicBezTo>
                  <a:cubicBezTo>
                    <a:pt x="39" y="23"/>
                    <a:pt x="39" y="22"/>
                    <a:pt x="39" y="22"/>
                  </a:cubicBezTo>
                  <a:cubicBezTo>
                    <a:pt x="39" y="22"/>
                    <a:pt x="40" y="21"/>
                    <a:pt x="40" y="21"/>
                  </a:cubicBezTo>
                  <a:cubicBezTo>
                    <a:pt x="40" y="21"/>
                    <a:pt x="40" y="20"/>
                    <a:pt x="40" y="20"/>
                  </a:cubicBezTo>
                  <a:cubicBezTo>
                    <a:pt x="40" y="20"/>
                    <a:pt x="41" y="18"/>
                    <a:pt x="41" y="18"/>
                  </a:cubicBezTo>
                  <a:cubicBezTo>
                    <a:pt x="41" y="18"/>
                    <a:pt x="42" y="17"/>
                    <a:pt x="42" y="17"/>
                  </a:cubicBezTo>
                  <a:cubicBezTo>
                    <a:pt x="42" y="17"/>
                    <a:pt x="42" y="16"/>
                    <a:pt x="42" y="16"/>
                  </a:cubicBezTo>
                  <a:cubicBezTo>
                    <a:pt x="42" y="16"/>
                    <a:pt x="43" y="16"/>
                    <a:pt x="43" y="16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4"/>
                  </a:cubicBezTo>
                  <a:cubicBezTo>
                    <a:pt x="43" y="14"/>
                    <a:pt x="43" y="13"/>
                    <a:pt x="43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455">
              <a:extLst>
                <a:ext uri="{FF2B5EF4-FFF2-40B4-BE49-F238E27FC236}">
                  <a16:creationId xmlns:a16="http://schemas.microsoft.com/office/drawing/2014/main" id="{6F99598F-9E97-41D9-A9E3-837FF26A9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7" y="639763"/>
              <a:ext cx="130175" cy="90488"/>
            </a:xfrm>
            <a:custGeom>
              <a:avLst/>
              <a:gdLst>
                <a:gd name="T0" fmla="*/ 5 w 36"/>
                <a:gd name="T1" fmla="*/ 19 h 25"/>
                <a:gd name="T2" fmla="*/ 6 w 36"/>
                <a:gd name="T3" fmla="*/ 20 h 25"/>
                <a:gd name="T4" fmla="*/ 8 w 36"/>
                <a:gd name="T5" fmla="*/ 21 h 25"/>
                <a:gd name="T6" fmla="*/ 10 w 36"/>
                <a:gd name="T7" fmla="*/ 21 h 25"/>
                <a:gd name="T8" fmla="*/ 11 w 36"/>
                <a:gd name="T9" fmla="*/ 22 h 25"/>
                <a:gd name="T10" fmla="*/ 13 w 36"/>
                <a:gd name="T11" fmla="*/ 22 h 25"/>
                <a:gd name="T12" fmla="*/ 15 w 36"/>
                <a:gd name="T13" fmla="*/ 22 h 25"/>
                <a:gd name="T14" fmla="*/ 18 w 36"/>
                <a:gd name="T15" fmla="*/ 22 h 25"/>
                <a:gd name="T16" fmla="*/ 19 w 36"/>
                <a:gd name="T17" fmla="*/ 22 h 25"/>
                <a:gd name="T18" fmla="*/ 20 w 36"/>
                <a:gd name="T19" fmla="*/ 22 h 25"/>
                <a:gd name="T20" fmla="*/ 20 w 36"/>
                <a:gd name="T21" fmla="*/ 22 h 25"/>
                <a:gd name="T22" fmla="*/ 21 w 36"/>
                <a:gd name="T23" fmla="*/ 22 h 25"/>
                <a:gd name="T24" fmla="*/ 21 w 36"/>
                <a:gd name="T25" fmla="*/ 22 h 25"/>
                <a:gd name="T26" fmla="*/ 30 w 36"/>
                <a:gd name="T27" fmla="*/ 25 h 25"/>
                <a:gd name="T28" fmla="*/ 30 w 36"/>
                <a:gd name="T29" fmla="*/ 25 h 25"/>
                <a:gd name="T30" fmla="*/ 12 w 36"/>
                <a:gd name="T31" fmla="*/ 0 h 25"/>
                <a:gd name="T32" fmla="*/ 12 w 36"/>
                <a:gd name="T33" fmla="*/ 2 h 25"/>
                <a:gd name="T34" fmla="*/ 12 w 36"/>
                <a:gd name="T35" fmla="*/ 2 h 25"/>
                <a:gd name="T36" fmla="*/ 13 w 36"/>
                <a:gd name="T37" fmla="*/ 3 h 25"/>
                <a:gd name="T38" fmla="*/ 12 w 36"/>
                <a:gd name="T39" fmla="*/ 4 h 25"/>
                <a:gd name="T40" fmla="*/ 12 w 36"/>
                <a:gd name="T41" fmla="*/ 4 h 25"/>
                <a:gd name="T42" fmla="*/ 12 w 36"/>
                <a:gd name="T43" fmla="*/ 6 h 25"/>
                <a:gd name="T44" fmla="*/ 12 w 36"/>
                <a:gd name="T45" fmla="*/ 5 h 25"/>
                <a:gd name="T46" fmla="*/ 13 w 36"/>
                <a:gd name="T47" fmla="*/ 7 h 25"/>
                <a:gd name="T48" fmla="*/ 12 w 36"/>
                <a:gd name="T49" fmla="*/ 8 h 25"/>
                <a:gd name="T50" fmla="*/ 11 w 36"/>
                <a:gd name="T51" fmla="*/ 8 h 25"/>
                <a:gd name="T52" fmla="*/ 10 w 36"/>
                <a:gd name="T53" fmla="*/ 9 h 25"/>
                <a:gd name="T54" fmla="*/ 10 w 36"/>
                <a:gd name="T55" fmla="*/ 10 h 25"/>
                <a:gd name="T56" fmla="*/ 9 w 36"/>
                <a:gd name="T57" fmla="*/ 10 h 25"/>
                <a:gd name="T58" fmla="*/ 10 w 36"/>
                <a:gd name="T59" fmla="*/ 8 h 25"/>
                <a:gd name="T60" fmla="*/ 10 w 36"/>
                <a:gd name="T61" fmla="*/ 7 h 25"/>
                <a:gd name="T62" fmla="*/ 9 w 36"/>
                <a:gd name="T63" fmla="*/ 8 h 25"/>
                <a:gd name="T64" fmla="*/ 10 w 36"/>
                <a:gd name="T65" fmla="*/ 6 h 25"/>
                <a:gd name="T66" fmla="*/ 10 w 36"/>
                <a:gd name="T67" fmla="*/ 6 h 25"/>
                <a:gd name="T68" fmla="*/ 9 w 36"/>
                <a:gd name="T69" fmla="*/ 4 h 25"/>
                <a:gd name="T70" fmla="*/ 9 w 36"/>
                <a:gd name="T71" fmla="*/ 5 h 25"/>
                <a:gd name="T72" fmla="*/ 8 w 36"/>
                <a:gd name="T73" fmla="*/ 4 h 25"/>
                <a:gd name="T74" fmla="*/ 6 w 36"/>
                <a:gd name="T75" fmla="*/ 4 h 25"/>
                <a:gd name="T76" fmla="*/ 5 w 36"/>
                <a:gd name="T77" fmla="*/ 3 h 25"/>
                <a:gd name="T78" fmla="*/ 2 w 36"/>
                <a:gd name="T79" fmla="*/ 1 h 25"/>
                <a:gd name="T80" fmla="*/ 2 w 36"/>
                <a:gd name="T81" fmla="*/ 3 h 25"/>
                <a:gd name="T82" fmla="*/ 2 w 36"/>
                <a:gd name="T83" fmla="*/ 5 h 25"/>
                <a:gd name="T84" fmla="*/ 2 w 36"/>
                <a:gd name="T85" fmla="*/ 7 h 25"/>
                <a:gd name="T86" fmla="*/ 2 w 36"/>
                <a:gd name="T87" fmla="*/ 9 h 25"/>
                <a:gd name="T88" fmla="*/ 1 w 36"/>
                <a:gd name="T89" fmla="*/ 10 h 25"/>
                <a:gd name="T90" fmla="*/ 2 w 36"/>
                <a:gd name="T91" fmla="*/ 10 h 25"/>
                <a:gd name="T92" fmla="*/ 1 w 36"/>
                <a:gd name="T93" fmla="*/ 11 h 25"/>
                <a:gd name="T94" fmla="*/ 1 w 36"/>
                <a:gd name="T95" fmla="*/ 12 h 25"/>
                <a:gd name="T96" fmla="*/ 1 w 36"/>
                <a:gd name="T97" fmla="*/ 14 h 25"/>
                <a:gd name="T98" fmla="*/ 0 w 36"/>
                <a:gd name="T99" fmla="*/ 12 h 25"/>
                <a:gd name="T100" fmla="*/ 0 w 36"/>
                <a:gd name="T101" fmla="*/ 11 h 25"/>
                <a:gd name="T102" fmla="*/ 0 w 36"/>
                <a:gd name="T103" fmla="*/ 12 h 25"/>
                <a:gd name="T104" fmla="*/ 0 w 36"/>
                <a:gd name="T105" fmla="*/ 14 h 25"/>
                <a:gd name="T106" fmla="*/ 2 w 36"/>
                <a:gd name="T107" fmla="*/ 15 h 25"/>
                <a:gd name="T108" fmla="*/ 5 w 36"/>
                <a:gd name="T109" fmla="*/ 17 h 25"/>
                <a:gd name="T110" fmla="*/ 5 w 36"/>
                <a:gd name="T11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" h="25">
                  <a:moveTo>
                    <a:pt x="5" y="18"/>
                  </a:moveTo>
                  <a:cubicBezTo>
                    <a:pt x="5" y="18"/>
                    <a:pt x="5" y="19"/>
                    <a:pt x="5" y="19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23"/>
                    <a:pt x="16" y="23"/>
                    <a:pt x="16" y="23"/>
                  </a:cubicBezTo>
                  <a:cubicBezTo>
                    <a:pt x="16" y="23"/>
                    <a:pt x="18" y="23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3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1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5"/>
                    <a:pt x="11" y="5"/>
                    <a:pt x="12" y="6"/>
                  </a:cubicBezTo>
                  <a:cubicBezTo>
                    <a:pt x="12" y="6"/>
                    <a:pt x="12" y="6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3" y="7"/>
                    <a:pt x="13" y="7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9"/>
                    <a:pt x="10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11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2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1" y="3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10"/>
                    <a:pt x="1" y="10"/>
                  </a:cubicBezTo>
                  <a:cubicBezTo>
                    <a:pt x="1" y="10"/>
                    <a:pt x="1" y="11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3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5" y="17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56">
              <a:extLst>
                <a:ext uri="{FF2B5EF4-FFF2-40B4-BE49-F238E27FC236}">
                  <a16:creationId xmlns:a16="http://schemas.microsoft.com/office/drawing/2014/main" id="{A441405D-B43A-4BAD-AFA0-DD77F46FE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4" y="958851"/>
              <a:ext cx="188913" cy="73025"/>
            </a:xfrm>
            <a:custGeom>
              <a:avLst/>
              <a:gdLst>
                <a:gd name="T0" fmla="*/ 20 w 52"/>
                <a:gd name="T1" fmla="*/ 5 h 20"/>
                <a:gd name="T2" fmla="*/ 19 w 52"/>
                <a:gd name="T3" fmla="*/ 7 h 20"/>
                <a:gd name="T4" fmla="*/ 17 w 52"/>
                <a:gd name="T5" fmla="*/ 8 h 20"/>
                <a:gd name="T6" fmla="*/ 15 w 52"/>
                <a:gd name="T7" fmla="*/ 10 h 20"/>
                <a:gd name="T8" fmla="*/ 15 w 52"/>
                <a:gd name="T9" fmla="*/ 10 h 20"/>
                <a:gd name="T10" fmla="*/ 15 w 52"/>
                <a:gd name="T11" fmla="*/ 10 h 20"/>
                <a:gd name="T12" fmla="*/ 13 w 52"/>
                <a:gd name="T13" fmla="*/ 11 h 20"/>
                <a:gd name="T14" fmla="*/ 12 w 52"/>
                <a:gd name="T15" fmla="*/ 12 h 20"/>
                <a:gd name="T16" fmla="*/ 9 w 52"/>
                <a:gd name="T17" fmla="*/ 14 h 20"/>
                <a:gd name="T18" fmla="*/ 8 w 52"/>
                <a:gd name="T19" fmla="*/ 14 h 20"/>
                <a:gd name="T20" fmla="*/ 6 w 52"/>
                <a:gd name="T21" fmla="*/ 15 h 20"/>
                <a:gd name="T22" fmla="*/ 6 w 52"/>
                <a:gd name="T23" fmla="*/ 16 h 20"/>
                <a:gd name="T24" fmla="*/ 6 w 52"/>
                <a:gd name="T25" fmla="*/ 16 h 20"/>
                <a:gd name="T26" fmla="*/ 0 w 52"/>
                <a:gd name="T27" fmla="*/ 17 h 20"/>
                <a:gd name="T28" fmla="*/ 17 w 52"/>
                <a:gd name="T29" fmla="*/ 14 h 20"/>
                <a:gd name="T30" fmla="*/ 26 w 52"/>
                <a:gd name="T31" fmla="*/ 15 h 20"/>
                <a:gd name="T32" fmla="*/ 38 w 52"/>
                <a:gd name="T33" fmla="*/ 20 h 20"/>
                <a:gd name="T34" fmla="*/ 39 w 52"/>
                <a:gd name="T35" fmla="*/ 20 h 20"/>
                <a:gd name="T36" fmla="*/ 40 w 52"/>
                <a:gd name="T37" fmla="*/ 19 h 20"/>
                <a:gd name="T38" fmla="*/ 40 w 52"/>
                <a:gd name="T39" fmla="*/ 18 h 20"/>
                <a:gd name="T40" fmla="*/ 42 w 52"/>
                <a:gd name="T41" fmla="*/ 19 h 20"/>
                <a:gd name="T42" fmla="*/ 43 w 52"/>
                <a:gd name="T43" fmla="*/ 17 h 20"/>
                <a:gd name="T44" fmla="*/ 43 w 52"/>
                <a:gd name="T45" fmla="*/ 16 h 20"/>
                <a:gd name="T46" fmla="*/ 44 w 52"/>
                <a:gd name="T47" fmla="*/ 14 h 20"/>
                <a:gd name="T48" fmla="*/ 43 w 52"/>
                <a:gd name="T49" fmla="*/ 14 h 20"/>
                <a:gd name="T50" fmla="*/ 46 w 52"/>
                <a:gd name="T51" fmla="*/ 13 h 20"/>
                <a:gd name="T52" fmla="*/ 47 w 52"/>
                <a:gd name="T53" fmla="*/ 12 h 20"/>
                <a:gd name="T54" fmla="*/ 49 w 52"/>
                <a:gd name="T55" fmla="*/ 10 h 20"/>
                <a:gd name="T56" fmla="*/ 46 w 52"/>
                <a:gd name="T57" fmla="*/ 11 h 20"/>
                <a:gd name="T58" fmla="*/ 46 w 52"/>
                <a:gd name="T59" fmla="*/ 11 h 20"/>
                <a:gd name="T60" fmla="*/ 47 w 52"/>
                <a:gd name="T61" fmla="*/ 10 h 20"/>
                <a:gd name="T62" fmla="*/ 47 w 52"/>
                <a:gd name="T63" fmla="*/ 9 h 20"/>
                <a:gd name="T64" fmla="*/ 45 w 52"/>
                <a:gd name="T65" fmla="*/ 9 h 20"/>
                <a:gd name="T66" fmla="*/ 45 w 52"/>
                <a:gd name="T67" fmla="*/ 9 h 20"/>
                <a:gd name="T68" fmla="*/ 46 w 52"/>
                <a:gd name="T69" fmla="*/ 9 h 20"/>
                <a:gd name="T70" fmla="*/ 47 w 52"/>
                <a:gd name="T71" fmla="*/ 8 h 20"/>
                <a:gd name="T72" fmla="*/ 47 w 52"/>
                <a:gd name="T73" fmla="*/ 8 h 20"/>
                <a:gd name="T74" fmla="*/ 48 w 52"/>
                <a:gd name="T75" fmla="*/ 9 h 20"/>
                <a:gd name="T76" fmla="*/ 50 w 52"/>
                <a:gd name="T77" fmla="*/ 7 h 20"/>
                <a:gd name="T78" fmla="*/ 48 w 52"/>
                <a:gd name="T79" fmla="*/ 7 h 20"/>
                <a:gd name="T80" fmla="*/ 51 w 52"/>
                <a:gd name="T81" fmla="*/ 5 h 20"/>
                <a:gd name="T82" fmla="*/ 49 w 52"/>
                <a:gd name="T83" fmla="*/ 5 h 20"/>
                <a:gd name="T84" fmla="*/ 49 w 52"/>
                <a:gd name="T85" fmla="*/ 5 h 20"/>
                <a:gd name="T86" fmla="*/ 48 w 52"/>
                <a:gd name="T87" fmla="*/ 4 h 20"/>
                <a:gd name="T88" fmla="*/ 46 w 52"/>
                <a:gd name="T89" fmla="*/ 5 h 20"/>
                <a:gd name="T90" fmla="*/ 46 w 52"/>
                <a:gd name="T91" fmla="*/ 4 h 20"/>
                <a:gd name="T92" fmla="*/ 47 w 52"/>
                <a:gd name="T93" fmla="*/ 3 h 20"/>
                <a:gd name="T94" fmla="*/ 49 w 52"/>
                <a:gd name="T95" fmla="*/ 3 h 20"/>
                <a:gd name="T96" fmla="*/ 48 w 52"/>
                <a:gd name="T97" fmla="*/ 1 h 20"/>
                <a:gd name="T98" fmla="*/ 50 w 52"/>
                <a:gd name="T99" fmla="*/ 2 h 20"/>
                <a:gd name="T100" fmla="*/ 52 w 52"/>
                <a:gd name="T10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" h="20">
                  <a:moveTo>
                    <a:pt x="49" y="0"/>
                  </a:moveTo>
                  <a:cubicBezTo>
                    <a:pt x="20" y="5"/>
                    <a:pt x="20" y="5"/>
                    <a:pt x="20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3" y="11"/>
                    <a:pt x="13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0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7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39" y="19"/>
                  </a:cubicBezTo>
                  <a:cubicBezTo>
                    <a:pt x="39" y="19"/>
                    <a:pt x="39" y="19"/>
                    <a:pt x="40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17"/>
                    <a:pt x="42" y="17"/>
                    <a:pt x="43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6"/>
                    <a:pt x="43" y="15"/>
                    <a:pt x="43" y="15"/>
                  </a:cubicBezTo>
                  <a:cubicBezTo>
                    <a:pt x="43" y="15"/>
                    <a:pt x="43" y="14"/>
                    <a:pt x="44" y="14"/>
                  </a:cubicBezTo>
                  <a:cubicBezTo>
                    <a:pt x="44" y="14"/>
                    <a:pt x="43" y="15"/>
                    <a:pt x="43" y="15"/>
                  </a:cubicBezTo>
                  <a:cubicBezTo>
                    <a:pt x="43" y="15"/>
                    <a:pt x="43" y="15"/>
                    <a:pt x="43" y="14"/>
                  </a:cubicBezTo>
                  <a:cubicBezTo>
                    <a:pt x="43" y="14"/>
                    <a:pt x="43" y="13"/>
                    <a:pt x="44" y="13"/>
                  </a:cubicBezTo>
                  <a:cubicBezTo>
                    <a:pt x="45" y="13"/>
                    <a:pt x="45" y="13"/>
                    <a:pt x="46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7" y="12"/>
                    <a:pt x="47" y="12"/>
                  </a:cubicBezTo>
                  <a:cubicBezTo>
                    <a:pt x="48" y="12"/>
                    <a:pt x="48" y="12"/>
                    <a:pt x="49" y="11"/>
                  </a:cubicBezTo>
                  <a:cubicBezTo>
                    <a:pt x="49" y="11"/>
                    <a:pt x="49" y="10"/>
                    <a:pt x="49" y="10"/>
                  </a:cubicBezTo>
                  <a:cubicBezTo>
                    <a:pt x="49" y="10"/>
                    <a:pt x="48" y="10"/>
                    <a:pt x="48" y="10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5" y="11"/>
                    <a:pt x="45" y="10"/>
                  </a:cubicBezTo>
                  <a:cubicBezTo>
                    <a:pt x="45" y="10"/>
                    <a:pt x="45" y="10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7" y="11"/>
                    <a:pt x="47" y="11"/>
                    <a:pt x="47" y="10"/>
                  </a:cubicBezTo>
                  <a:cubicBezTo>
                    <a:pt x="48" y="10"/>
                    <a:pt x="48" y="10"/>
                    <a:pt x="48" y="9"/>
                  </a:cubicBezTo>
                  <a:cubicBezTo>
                    <a:pt x="48" y="9"/>
                    <a:pt x="48" y="9"/>
                    <a:pt x="47" y="9"/>
                  </a:cubicBezTo>
                  <a:cubicBezTo>
                    <a:pt x="47" y="9"/>
                    <a:pt x="47" y="10"/>
                    <a:pt x="47" y="10"/>
                  </a:cubicBezTo>
                  <a:cubicBezTo>
                    <a:pt x="46" y="10"/>
                    <a:pt x="46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8"/>
                    <a:pt x="45" y="8"/>
                  </a:cubicBezTo>
                  <a:cubicBezTo>
                    <a:pt x="46" y="8"/>
                    <a:pt x="46" y="9"/>
                    <a:pt x="46" y="9"/>
                  </a:cubicBezTo>
                  <a:cubicBezTo>
                    <a:pt x="46" y="9"/>
                    <a:pt x="47" y="9"/>
                    <a:pt x="47" y="9"/>
                  </a:cubicBezTo>
                  <a:cubicBezTo>
                    <a:pt x="47" y="9"/>
                    <a:pt x="47" y="9"/>
                    <a:pt x="47" y="8"/>
                  </a:cubicBezTo>
                  <a:cubicBezTo>
                    <a:pt x="46" y="8"/>
                    <a:pt x="46" y="8"/>
                    <a:pt x="46" y="7"/>
                  </a:cubicBezTo>
                  <a:cubicBezTo>
                    <a:pt x="47" y="7"/>
                    <a:pt x="47" y="8"/>
                    <a:pt x="47" y="8"/>
                  </a:cubicBezTo>
                  <a:cubicBezTo>
                    <a:pt x="47" y="8"/>
                    <a:pt x="48" y="9"/>
                    <a:pt x="48" y="9"/>
                  </a:cubicBezTo>
                  <a:cubicBezTo>
                    <a:pt x="49" y="9"/>
                    <a:pt x="48" y="9"/>
                    <a:pt x="48" y="9"/>
                  </a:cubicBezTo>
                  <a:cubicBezTo>
                    <a:pt x="48" y="8"/>
                    <a:pt x="48" y="8"/>
                    <a:pt x="49" y="8"/>
                  </a:cubicBezTo>
                  <a:cubicBezTo>
                    <a:pt x="49" y="8"/>
                    <a:pt x="50" y="8"/>
                    <a:pt x="50" y="7"/>
                  </a:cubicBezTo>
                  <a:cubicBezTo>
                    <a:pt x="50" y="7"/>
                    <a:pt x="50" y="7"/>
                    <a:pt x="49" y="7"/>
                  </a:cubicBezTo>
                  <a:cubicBezTo>
                    <a:pt x="49" y="7"/>
                    <a:pt x="48" y="7"/>
                    <a:pt x="48" y="7"/>
                  </a:cubicBezTo>
                  <a:cubicBezTo>
                    <a:pt x="48" y="7"/>
                    <a:pt x="48" y="6"/>
                    <a:pt x="49" y="6"/>
                  </a:cubicBezTo>
                  <a:cubicBezTo>
                    <a:pt x="50" y="7"/>
                    <a:pt x="51" y="6"/>
                    <a:pt x="51" y="5"/>
                  </a:cubicBezTo>
                  <a:cubicBezTo>
                    <a:pt x="51" y="5"/>
                    <a:pt x="50" y="3"/>
                    <a:pt x="50" y="4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50" y="5"/>
                    <a:pt x="50" y="6"/>
                    <a:pt x="49" y="6"/>
                  </a:cubicBezTo>
                  <a:cubicBezTo>
                    <a:pt x="49" y="6"/>
                    <a:pt x="49" y="5"/>
                    <a:pt x="49" y="5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7" y="4"/>
                    <a:pt x="46" y="5"/>
                    <a:pt x="46" y="5"/>
                  </a:cubicBezTo>
                  <a:cubicBezTo>
                    <a:pt x="46" y="5"/>
                    <a:pt x="45" y="6"/>
                    <a:pt x="45" y="5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46" y="4"/>
                    <a:pt x="47" y="4"/>
                    <a:pt x="47" y="4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3"/>
                    <a:pt x="47" y="2"/>
                    <a:pt x="48" y="3"/>
                  </a:cubicBezTo>
                  <a:cubicBezTo>
                    <a:pt x="48" y="3"/>
                    <a:pt x="49" y="3"/>
                    <a:pt x="49" y="3"/>
                  </a:cubicBezTo>
                  <a:cubicBezTo>
                    <a:pt x="49" y="3"/>
                    <a:pt x="49" y="2"/>
                    <a:pt x="48" y="2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1"/>
                    <a:pt x="49" y="1"/>
                  </a:cubicBezTo>
                  <a:cubicBezTo>
                    <a:pt x="49" y="1"/>
                    <a:pt x="50" y="2"/>
                    <a:pt x="50" y="2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4"/>
                    <a:pt x="51" y="5"/>
                    <a:pt x="52" y="5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457">
              <a:extLst>
                <a:ext uri="{FF2B5EF4-FFF2-40B4-BE49-F238E27FC236}">
                  <a16:creationId xmlns:a16="http://schemas.microsoft.com/office/drawing/2014/main" id="{68663410-7E6B-40D2-887E-38B8C6455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92277" y="976313"/>
              <a:ext cx="160338" cy="47625"/>
            </a:xfrm>
            <a:custGeom>
              <a:avLst/>
              <a:gdLst>
                <a:gd name="T0" fmla="*/ 30 w 44"/>
                <a:gd name="T1" fmla="*/ 11 h 13"/>
                <a:gd name="T2" fmla="*/ 30 w 44"/>
                <a:gd name="T3" fmla="*/ 11 h 13"/>
                <a:gd name="T4" fmla="*/ 30 w 44"/>
                <a:gd name="T5" fmla="*/ 10 h 13"/>
                <a:gd name="T6" fmla="*/ 31 w 44"/>
                <a:gd name="T7" fmla="*/ 10 h 13"/>
                <a:gd name="T8" fmla="*/ 32 w 44"/>
                <a:gd name="T9" fmla="*/ 9 h 13"/>
                <a:gd name="T10" fmla="*/ 32 w 44"/>
                <a:gd name="T11" fmla="*/ 9 h 13"/>
                <a:gd name="T12" fmla="*/ 33 w 44"/>
                <a:gd name="T13" fmla="*/ 9 h 13"/>
                <a:gd name="T14" fmla="*/ 33 w 44"/>
                <a:gd name="T15" fmla="*/ 9 h 13"/>
                <a:gd name="T16" fmla="*/ 37 w 44"/>
                <a:gd name="T17" fmla="*/ 7 h 13"/>
                <a:gd name="T18" fmla="*/ 37 w 44"/>
                <a:gd name="T19" fmla="*/ 6 h 13"/>
                <a:gd name="T20" fmla="*/ 37 w 44"/>
                <a:gd name="T21" fmla="*/ 6 h 13"/>
                <a:gd name="T22" fmla="*/ 38 w 44"/>
                <a:gd name="T23" fmla="*/ 5 h 13"/>
                <a:gd name="T24" fmla="*/ 39 w 44"/>
                <a:gd name="T25" fmla="*/ 5 h 13"/>
                <a:gd name="T26" fmla="*/ 39 w 44"/>
                <a:gd name="T27" fmla="*/ 5 h 13"/>
                <a:gd name="T28" fmla="*/ 39 w 44"/>
                <a:gd name="T29" fmla="*/ 4 h 13"/>
                <a:gd name="T30" fmla="*/ 41 w 44"/>
                <a:gd name="T31" fmla="*/ 3 h 13"/>
                <a:gd name="T32" fmla="*/ 41 w 44"/>
                <a:gd name="T33" fmla="*/ 3 h 13"/>
                <a:gd name="T34" fmla="*/ 42 w 44"/>
                <a:gd name="T35" fmla="*/ 2 h 13"/>
                <a:gd name="T36" fmla="*/ 42 w 44"/>
                <a:gd name="T37" fmla="*/ 2 h 13"/>
                <a:gd name="T38" fmla="*/ 42 w 44"/>
                <a:gd name="T39" fmla="*/ 2 h 13"/>
                <a:gd name="T40" fmla="*/ 43 w 44"/>
                <a:gd name="T41" fmla="*/ 2 h 13"/>
                <a:gd name="T42" fmla="*/ 43 w 44"/>
                <a:gd name="T43" fmla="*/ 1 h 13"/>
                <a:gd name="T44" fmla="*/ 44 w 44"/>
                <a:gd name="T45" fmla="*/ 0 h 13"/>
                <a:gd name="T46" fmla="*/ 44 w 44"/>
                <a:gd name="T47" fmla="*/ 0 h 13"/>
                <a:gd name="T48" fmla="*/ 33 w 44"/>
                <a:gd name="T49" fmla="*/ 1 h 13"/>
                <a:gd name="T50" fmla="*/ 31 w 44"/>
                <a:gd name="T51" fmla="*/ 1 h 13"/>
                <a:gd name="T52" fmla="*/ 10 w 44"/>
                <a:gd name="T53" fmla="*/ 3 h 13"/>
                <a:gd name="T54" fmla="*/ 10 w 44"/>
                <a:gd name="T55" fmla="*/ 3 h 13"/>
                <a:gd name="T56" fmla="*/ 10 w 44"/>
                <a:gd name="T57" fmla="*/ 3 h 13"/>
                <a:gd name="T58" fmla="*/ 3 w 44"/>
                <a:gd name="T59" fmla="*/ 4 h 13"/>
                <a:gd name="T60" fmla="*/ 3 w 44"/>
                <a:gd name="T61" fmla="*/ 5 h 13"/>
                <a:gd name="T62" fmla="*/ 3 w 44"/>
                <a:gd name="T63" fmla="*/ 5 h 13"/>
                <a:gd name="T64" fmla="*/ 3 w 44"/>
                <a:gd name="T65" fmla="*/ 6 h 13"/>
                <a:gd name="T66" fmla="*/ 3 w 44"/>
                <a:gd name="T67" fmla="*/ 6 h 13"/>
                <a:gd name="T68" fmla="*/ 2 w 44"/>
                <a:gd name="T69" fmla="*/ 6 h 13"/>
                <a:gd name="T70" fmla="*/ 2 w 44"/>
                <a:gd name="T71" fmla="*/ 7 h 13"/>
                <a:gd name="T72" fmla="*/ 2 w 44"/>
                <a:gd name="T73" fmla="*/ 7 h 13"/>
                <a:gd name="T74" fmla="*/ 3 w 44"/>
                <a:gd name="T75" fmla="*/ 8 h 13"/>
                <a:gd name="T76" fmla="*/ 3 w 44"/>
                <a:gd name="T77" fmla="*/ 8 h 13"/>
                <a:gd name="T78" fmla="*/ 2 w 44"/>
                <a:gd name="T79" fmla="*/ 8 h 13"/>
                <a:gd name="T80" fmla="*/ 2 w 44"/>
                <a:gd name="T81" fmla="*/ 9 h 13"/>
                <a:gd name="T82" fmla="*/ 2 w 44"/>
                <a:gd name="T83" fmla="*/ 9 h 13"/>
                <a:gd name="T84" fmla="*/ 1 w 44"/>
                <a:gd name="T85" fmla="*/ 10 h 13"/>
                <a:gd name="T86" fmla="*/ 1 w 44"/>
                <a:gd name="T87" fmla="*/ 12 h 13"/>
                <a:gd name="T88" fmla="*/ 0 w 44"/>
                <a:gd name="T89" fmla="*/ 13 h 13"/>
                <a:gd name="T90" fmla="*/ 10 w 44"/>
                <a:gd name="T91" fmla="*/ 13 h 13"/>
                <a:gd name="T92" fmla="*/ 24 w 44"/>
                <a:gd name="T93" fmla="*/ 12 h 13"/>
                <a:gd name="T94" fmla="*/ 29 w 44"/>
                <a:gd name="T95" fmla="*/ 12 h 13"/>
                <a:gd name="T96" fmla="*/ 30 w 44"/>
                <a:gd name="T9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13">
                  <a:moveTo>
                    <a:pt x="30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2" y="10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6" y="8"/>
                    <a:pt x="37" y="7"/>
                  </a:cubicBezTo>
                  <a:cubicBezTo>
                    <a:pt x="37" y="7"/>
                    <a:pt x="37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8" y="6"/>
                    <a:pt x="38" y="5"/>
                  </a:cubicBezTo>
                  <a:cubicBezTo>
                    <a:pt x="38" y="5"/>
                    <a:pt x="38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4"/>
                  </a:cubicBezTo>
                  <a:cubicBezTo>
                    <a:pt x="40" y="4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3" y="2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10"/>
                    <a:pt x="1" y="10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1" y="13"/>
                    <a:pt x="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30" y="11"/>
                    <a:pt x="30" y="1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458">
              <a:extLst>
                <a:ext uri="{FF2B5EF4-FFF2-40B4-BE49-F238E27FC236}">
                  <a16:creationId xmlns:a16="http://schemas.microsoft.com/office/drawing/2014/main" id="{A06C1EF6-5174-4A85-A5EC-AF19C0F8C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20827" y="749301"/>
              <a:ext cx="141288" cy="111125"/>
            </a:xfrm>
            <a:custGeom>
              <a:avLst/>
              <a:gdLst>
                <a:gd name="T0" fmla="*/ 28 w 39"/>
                <a:gd name="T1" fmla="*/ 12 h 31"/>
                <a:gd name="T2" fmla="*/ 28 w 39"/>
                <a:gd name="T3" fmla="*/ 11 h 31"/>
                <a:gd name="T4" fmla="*/ 27 w 39"/>
                <a:gd name="T5" fmla="*/ 12 h 31"/>
                <a:gd name="T6" fmla="*/ 27 w 39"/>
                <a:gd name="T7" fmla="*/ 10 h 31"/>
                <a:gd name="T8" fmla="*/ 26 w 39"/>
                <a:gd name="T9" fmla="*/ 8 h 31"/>
                <a:gd name="T10" fmla="*/ 25 w 39"/>
                <a:gd name="T11" fmla="*/ 5 h 31"/>
                <a:gd name="T12" fmla="*/ 25 w 39"/>
                <a:gd name="T13" fmla="*/ 4 h 31"/>
                <a:gd name="T14" fmla="*/ 25 w 39"/>
                <a:gd name="T15" fmla="*/ 4 h 31"/>
                <a:gd name="T16" fmla="*/ 33 w 39"/>
                <a:gd name="T17" fmla="*/ 0 h 31"/>
                <a:gd name="T18" fmla="*/ 19 w 39"/>
                <a:gd name="T19" fmla="*/ 4 h 31"/>
                <a:gd name="T20" fmla="*/ 17 w 39"/>
                <a:gd name="T21" fmla="*/ 5 h 31"/>
                <a:gd name="T22" fmla="*/ 15 w 39"/>
                <a:gd name="T23" fmla="*/ 7 h 31"/>
                <a:gd name="T24" fmla="*/ 15 w 39"/>
                <a:gd name="T25" fmla="*/ 9 h 31"/>
                <a:gd name="T26" fmla="*/ 14 w 39"/>
                <a:gd name="T27" fmla="*/ 12 h 31"/>
                <a:gd name="T28" fmla="*/ 14 w 39"/>
                <a:gd name="T29" fmla="*/ 12 h 31"/>
                <a:gd name="T30" fmla="*/ 14 w 39"/>
                <a:gd name="T31" fmla="*/ 13 h 31"/>
                <a:gd name="T32" fmla="*/ 14 w 39"/>
                <a:gd name="T33" fmla="*/ 15 h 31"/>
                <a:gd name="T34" fmla="*/ 13 w 39"/>
                <a:gd name="T35" fmla="*/ 16 h 31"/>
                <a:gd name="T36" fmla="*/ 12 w 39"/>
                <a:gd name="T37" fmla="*/ 17 h 31"/>
                <a:gd name="T38" fmla="*/ 9 w 39"/>
                <a:gd name="T39" fmla="*/ 18 h 31"/>
                <a:gd name="T40" fmla="*/ 7 w 39"/>
                <a:gd name="T41" fmla="*/ 17 h 31"/>
                <a:gd name="T42" fmla="*/ 3 w 39"/>
                <a:gd name="T43" fmla="*/ 18 h 31"/>
                <a:gd name="T44" fmla="*/ 2 w 39"/>
                <a:gd name="T45" fmla="*/ 20 h 31"/>
                <a:gd name="T46" fmla="*/ 3 w 39"/>
                <a:gd name="T47" fmla="*/ 21 h 31"/>
                <a:gd name="T48" fmla="*/ 4 w 39"/>
                <a:gd name="T49" fmla="*/ 22 h 31"/>
                <a:gd name="T50" fmla="*/ 3 w 39"/>
                <a:gd name="T51" fmla="*/ 23 h 31"/>
                <a:gd name="T52" fmla="*/ 0 w 39"/>
                <a:gd name="T53" fmla="*/ 25 h 31"/>
                <a:gd name="T54" fmla="*/ 0 w 39"/>
                <a:gd name="T55" fmla="*/ 28 h 31"/>
                <a:gd name="T56" fmla="*/ 21 w 39"/>
                <a:gd name="T57" fmla="*/ 24 h 31"/>
                <a:gd name="T58" fmla="*/ 24 w 39"/>
                <a:gd name="T59" fmla="*/ 27 h 31"/>
                <a:gd name="T60" fmla="*/ 29 w 39"/>
                <a:gd name="T61" fmla="*/ 29 h 31"/>
                <a:gd name="T62" fmla="*/ 29 w 39"/>
                <a:gd name="T63" fmla="*/ 29 h 31"/>
                <a:gd name="T64" fmla="*/ 29 w 39"/>
                <a:gd name="T65" fmla="*/ 31 h 31"/>
                <a:gd name="T66" fmla="*/ 30 w 39"/>
                <a:gd name="T67" fmla="*/ 30 h 31"/>
                <a:gd name="T68" fmla="*/ 30 w 39"/>
                <a:gd name="T69" fmla="*/ 30 h 31"/>
                <a:gd name="T70" fmla="*/ 33 w 39"/>
                <a:gd name="T71" fmla="*/ 29 h 31"/>
                <a:gd name="T72" fmla="*/ 35 w 39"/>
                <a:gd name="T73" fmla="*/ 28 h 31"/>
                <a:gd name="T74" fmla="*/ 33 w 39"/>
                <a:gd name="T75" fmla="*/ 30 h 31"/>
                <a:gd name="T76" fmla="*/ 37 w 39"/>
                <a:gd name="T77" fmla="*/ 27 h 31"/>
                <a:gd name="T78" fmla="*/ 37 w 39"/>
                <a:gd name="T79" fmla="*/ 26 h 31"/>
                <a:gd name="T80" fmla="*/ 37 w 39"/>
                <a:gd name="T81" fmla="*/ 26 h 31"/>
                <a:gd name="T82" fmla="*/ 36 w 39"/>
                <a:gd name="T83" fmla="*/ 27 h 31"/>
                <a:gd name="T84" fmla="*/ 35 w 39"/>
                <a:gd name="T85" fmla="*/ 27 h 31"/>
                <a:gd name="T86" fmla="*/ 36 w 39"/>
                <a:gd name="T87" fmla="*/ 26 h 31"/>
                <a:gd name="T88" fmla="*/ 36 w 39"/>
                <a:gd name="T89" fmla="*/ 26 h 31"/>
                <a:gd name="T90" fmla="*/ 36 w 39"/>
                <a:gd name="T91" fmla="*/ 25 h 31"/>
                <a:gd name="T92" fmla="*/ 34 w 39"/>
                <a:gd name="T93" fmla="*/ 27 h 31"/>
                <a:gd name="T94" fmla="*/ 32 w 39"/>
                <a:gd name="T95" fmla="*/ 27 h 31"/>
                <a:gd name="T96" fmla="*/ 31 w 39"/>
                <a:gd name="T97" fmla="*/ 28 h 31"/>
                <a:gd name="T98" fmla="*/ 30 w 39"/>
                <a:gd name="T99" fmla="*/ 29 h 31"/>
                <a:gd name="T100" fmla="*/ 30 w 39"/>
                <a:gd name="T101" fmla="*/ 29 h 31"/>
                <a:gd name="T102" fmla="*/ 29 w 39"/>
                <a:gd name="T103" fmla="*/ 29 h 31"/>
                <a:gd name="T104" fmla="*/ 30 w 39"/>
                <a:gd name="T105" fmla="*/ 28 h 31"/>
                <a:gd name="T106" fmla="*/ 30 w 39"/>
                <a:gd name="T107" fmla="*/ 26 h 31"/>
                <a:gd name="T108" fmla="*/ 30 w 39"/>
                <a:gd name="T109" fmla="*/ 25 h 31"/>
                <a:gd name="T110" fmla="*/ 29 w 39"/>
                <a:gd name="T111" fmla="*/ 21 h 31"/>
                <a:gd name="T112" fmla="*/ 29 w 39"/>
                <a:gd name="T113" fmla="*/ 16 h 31"/>
                <a:gd name="T114" fmla="*/ 29 w 39"/>
                <a:gd name="T115" fmla="*/ 16 h 31"/>
                <a:gd name="T116" fmla="*/ 28 w 39"/>
                <a:gd name="T11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" h="31">
                  <a:moveTo>
                    <a:pt x="28" y="13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1"/>
                    <a:pt x="27" y="12"/>
                    <a:pt x="27" y="12"/>
                  </a:cubicBezTo>
                  <a:cubicBezTo>
                    <a:pt x="27" y="12"/>
                    <a:pt x="27" y="11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9"/>
                    <a:pt x="26" y="9"/>
                  </a:cubicBezTo>
                  <a:cubicBezTo>
                    <a:pt x="26" y="9"/>
                    <a:pt x="26" y="8"/>
                    <a:pt x="26" y="8"/>
                  </a:cubicBezTo>
                  <a:cubicBezTo>
                    <a:pt x="26" y="7"/>
                    <a:pt x="26" y="6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8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0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4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cubicBezTo>
                    <a:pt x="14" y="15"/>
                    <a:pt x="13" y="15"/>
                    <a:pt x="13" y="15"/>
                  </a:cubicBezTo>
                  <a:cubicBezTo>
                    <a:pt x="13" y="15"/>
                    <a:pt x="13" y="16"/>
                    <a:pt x="13" y="16"/>
                  </a:cubicBezTo>
                  <a:cubicBezTo>
                    <a:pt x="13" y="16"/>
                    <a:pt x="13" y="16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1" y="17"/>
                    <a:pt x="10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8" y="17"/>
                    <a:pt x="7" y="17"/>
                    <a:pt x="7" y="17"/>
                  </a:cubicBezTo>
                  <a:cubicBezTo>
                    <a:pt x="7" y="17"/>
                    <a:pt x="6" y="18"/>
                    <a:pt x="5" y="18"/>
                  </a:cubicBezTo>
                  <a:cubicBezTo>
                    <a:pt x="5" y="18"/>
                    <a:pt x="4" y="18"/>
                    <a:pt x="3" y="18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2" y="24"/>
                    <a:pt x="2" y="24"/>
                  </a:cubicBezTo>
                  <a:cubicBezTo>
                    <a:pt x="2" y="24"/>
                    <a:pt x="1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1" y="23"/>
                    <a:pt x="21" y="24"/>
                  </a:cubicBezTo>
                  <a:cubicBezTo>
                    <a:pt x="22" y="25"/>
                    <a:pt x="23" y="26"/>
                    <a:pt x="23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9" y="28"/>
                    <a:pt x="29" y="2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30"/>
                    <a:pt x="29" y="30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0"/>
                  </a:cubicBezTo>
                  <a:cubicBezTo>
                    <a:pt x="30" y="30"/>
                    <a:pt x="31" y="30"/>
                    <a:pt x="31" y="30"/>
                  </a:cubicBezTo>
                  <a:cubicBezTo>
                    <a:pt x="32" y="30"/>
                    <a:pt x="33" y="29"/>
                    <a:pt x="33" y="29"/>
                  </a:cubicBezTo>
                  <a:cubicBezTo>
                    <a:pt x="33" y="29"/>
                    <a:pt x="34" y="29"/>
                    <a:pt x="34" y="28"/>
                  </a:cubicBezTo>
                  <a:cubicBezTo>
                    <a:pt x="34" y="28"/>
                    <a:pt x="35" y="28"/>
                    <a:pt x="35" y="28"/>
                  </a:cubicBezTo>
                  <a:cubicBezTo>
                    <a:pt x="35" y="28"/>
                    <a:pt x="35" y="28"/>
                    <a:pt x="34" y="29"/>
                  </a:cubicBezTo>
                  <a:cubicBezTo>
                    <a:pt x="33" y="29"/>
                    <a:pt x="32" y="29"/>
                    <a:pt x="33" y="30"/>
                  </a:cubicBezTo>
                  <a:cubicBezTo>
                    <a:pt x="33" y="30"/>
                    <a:pt x="34" y="30"/>
                    <a:pt x="35" y="28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6"/>
                    <a:pt x="39" y="26"/>
                    <a:pt x="38" y="25"/>
                  </a:cubicBezTo>
                  <a:cubicBezTo>
                    <a:pt x="38" y="25"/>
                    <a:pt x="38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8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5"/>
                    <a:pt x="37" y="26"/>
                    <a:pt x="37" y="25"/>
                  </a:cubicBezTo>
                  <a:cubicBezTo>
                    <a:pt x="37" y="25"/>
                    <a:pt x="36" y="25"/>
                    <a:pt x="36" y="25"/>
                  </a:cubicBezTo>
                  <a:cubicBezTo>
                    <a:pt x="36" y="25"/>
                    <a:pt x="35" y="26"/>
                    <a:pt x="35" y="26"/>
                  </a:cubicBezTo>
                  <a:cubicBezTo>
                    <a:pt x="35" y="26"/>
                    <a:pt x="35" y="27"/>
                    <a:pt x="34" y="27"/>
                  </a:cubicBezTo>
                  <a:cubicBezTo>
                    <a:pt x="34" y="27"/>
                    <a:pt x="33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8"/>
                    <a:pt x="32" y="28"/>
                  </a:cubicBezTo>
                  <a:cubicBezTo>
                    <a:pt x="32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0" y="28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0" y="28"/>
                    <a:pt x="30" y="28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4"/>
                    <a:pt x="29" y="24"/>
                    <a:pt x="29" y="24"/>
                  </a:cubicBezTo>
                  <a:cubicBezTo>
                    <a:pt x="29" y="23"/>
                    <a:pt x="29" y="22"/>
                    <a:pt x="29" y="21"/>
                  </a:cubicBezTo>
                  <a:cubicBezTo>
                    <a:pt x="29" y="21"/>
                    <a:pt x="29" y="17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8" y="15"/>
                    <a:pt x="28" y="14"/>
                  </a:cubicBezTo>
                  <a:cubicBezTo>
                    <a:pt x="28" y="14"/>
                    <a:pt x="28" y="13"/>
                    <a:pt x="28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459">
              <a:extLst>
                <a:ext uri="{FF2B5EF4-FFF2-40B4-BE49-F238E27FC236}">
                  <a16:creationId xmlns:a16="http://schemas.microsoft.com/office/drawing/2014/main" id="{289D76C5-EE69-4879-8A43-04CD71B12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04939" y="741363"/>
              <a:ext cx="33338" cy="61913"/>
            </a:xfrm>
            <a:custGeom>
              <a:avLst/>
              <a:gdLst>
                <a:gd name="T0" fmla="*/ 7 w 9"/>
                <a:gd name="T1" fmla="*/ 13 h 17"/>
                <a:gd name="T2" fmla="*/ 3 w 9"/>
                <a:gd name="T3" fmla="*/ 0 h 17"/>
                <a:gd name="T4" fmla="*/ 2 w 9"/>
                <a:gd name="T5" fmla="*/ 1 h 17"/>
                <a:gd name="T6" fmla="*/ 2 w 9"/>
                <a:gd name="T7" fmla="*/ 0 h 17"/>
                <a:gd name="T8" fmla="*/ 1 w 9"/>
                <a:gd name="T9" fmla="*/ 1 h 17"/>
                <a:gd name="T10" fmla="*/ 1 w 9"/>
                <a:gd name="T11" fmla="*/ 1 h 17"/>
                <a:gd name="T12" fmla="*/ 1 w 9"/>
                <a:gd name="T13" fmla="*/ 2 h 17"/>
                <a:gd name="T14" fmla="*/ 1 w 9"/>
                <a:gd name="T15" fmla="*/ 2 h 17"/>
                <a:gd name="T16" fmla="*/ 1 w 9"/>
                <a:gd name="T17" fmla="*/ 3 h 17"/>
                <a:gd name="T18" fmla="*/ 2 w 9"/>
                <a:gd name="T19" fmla="*/ 4 h 17"/>
                <a:gd name="T20" fmla="*/ 2 w 9"/>
                <a:gd name="T21" fmla="*/ 4 h 17"/>
                <a:gd name="T22" fmla="*/ 2 w 9"/>
                <a:gd name="T23" fmla="*/ 5 h 17"/>
                <a:gd name="T24" fmla="*/ 2 w 9"/>
                <a:gd name="T25" fmla="*/ 5 h 17"/>
                <a:gd name="T26" fmla="*/ 1 w 9"/>
                <a:gd name="T27" fmla="*/ 7 h 17"/>
                <a:gd name="T28" fmla="*/ 1 w 9"/>
                <a:gd name="T29" fmla="*/ 7 h 17"/>
                <a:gd name="T30" fmla="*/ 1 w 9"/>
                <a:gd name="T31" fmla="*/ 7 h 17"/>
                <a:gd name="T32" fmla="*/ 1 w 9"/>
                <a:gd name="T33" fmla="*/ 7 h 17"/>
                <a:gd name="T34" fmla="*/ 1 w 9"/>
                <a:gd name="T35" fmla="*/ 8 h 17"/>
                <a:gd name="T36" fmla="*/ 1 w 9"/>
                <a:gd name="T37" fmla="*/ 9 h 17"/>
                <a:gd name="T38" fmla="*/ 1 w 9"/>
                <a:gd name="T39" fmla="*/ 10 h 17"/>
                <a:gd name="T40" fmla="*/ 1 w 9"/>
                <a:gd name="T41" fmla="*/ 11 h 17"/>
                <a:gd name="T42" fmla="*/ 1 w 9"/>
                <a:gd name="T43" fmla="*/ 11 h 17"/>
                <a:gd name="T44" fmla="*/ 1 w 9"/>
                <a:gd name="T45" fmla="*/ 11 h 17"/>
                <a:gd name="T46" fmla="*/ 0 w 9"/>
                <a:gd name="T47" fmla="*/ 11 h 17"/>
                <a:gd name="T48" fmla="*/ 0 w 9"/>
                <a:gd name="T49" fmla="*/ 12 h 17"/>
                <a:gd name="T50" fmla="*/ 0 w 9"/>
                <a:gd name="T51" fmla="*/ 12 h 17"/>
                <a:gd name="T52" fmla="*/ 0 w 9"/>
                <a:gd name="T53" fmla="*/ 12 h 17"/>
                <a:gd name="T54" fmla="*/ 0 w 9"/>
                <a:gd name="T55" fmla="*/ 13 h 17"/>
                <a:gd name="T56" fmla="*/ 0 w 9"/>
                <a:gd name="T57" fmla="*/ 13 h 17"/>
                <a:gd name="T58" fmla="*/ 0 w 9"/>
                <a:gd name="T59" fmla="*/ 13 h 17"/>
                <a:gd name="T60" fmla="*/ 0 w 9"/>
                <a:gd name="T61" fmla="*/ 13 h 17"/>
                <a:gd name="T62" fmla="*/ 0 w 9"/>
                <a:gd name="T63" fmla="*/ 14 h 17"/>
                <a:gd name="T64" fmla="*/ 1 w 9"/>
                <a:gd name="T65" fmla="*/ 14 h 17"/>
                <a:gd name="T66" fmla="*/ 1 w 9"/>
                <a:gd name="T67" fmla="*/ 15 h 17"/>
                <a:gd name="T68" fmla="*/ 1 w 9"/>
                <a:gd name="T69" fmla="*/ 15 h 17"/>
                <a:gd name="T70" fmla="*/ 1 w 9"/>
                <a:gd name="T71" fmla="*/ 15 h 17"/>
                <a:gd name="T72" fmla="*/ 1 w 9"/>
                <a:gd name="T73" fmla="*/ 15 h 17"/>
                <a:gd name="T74" fmla="*/ 1 w 9"/>
                <a:gd name="T75" fmla="*/ 16 h 17"/>
                <a:gd name="T76" fmla="*/ 1 w 9"/>
                <a:gd name="T77" fmla="*/ 16 h 17"/>
                <a:gd name="T78" fmla="*/ 1 w 9"/>
                <a:gd name="T79" fmla="*/ 16 h 17"/>
                <a:gd name="T80" fmla="*/ 1 w 9"/>
                <a:gd name="T81" fmla="*/ 17 h 17"/>
                <a:gd name="T82" fmla="*/ 1 w 9"/>
                <a:gd name="T83" fmla="*/ 17 h 17"/>
                <a:gd name="T84" fmla="*/ 1 w 9"/>
                <a:gd name="T85" fmla="*/ 16 h 17"/>
                <a:gd name="T86" fmla="*/ 1 w 9"/>
                <a:gd name="T87" fmla="*/ 16 h 17"/>
                <a:gd name="T88" fmla="*/ 1 w 9"/>
                <a:gd name="T89" fmla="*/ 16 h 17"/>
                <a:gd name="T90" fmla="*/ 1 w 9"/>
                <a:gd name="T91" fmla="*/ 17 h 17"/>
                <a:gd name="T92" fmla="*/ 6 w 9"/>
                <a:gd name="T93" fmla="*/ 16 h 17"/>
                <a:gd name="T94" fmla="*/ 7 w 9"/>
                <a:gd name="T95" fmla="*/ 15 h 17"/>
                <a:gd name="T96" fmla="*/ 7 w 9"/>
                <a:gd name="T97" fmla="*/ 15 h 17"/>
                <a:gd name="T98" fmla="*/ 7 w 9"/>
                <a:gd name="T99" fmla="*/ 15 h 17"/>
                <a:gd name="T100" fmla="*/ 7 w 9"/>
                <a:gd name="T101" fmla="*/ 15 h 17"/>
                <a:gd name="T102" fmla="*/ 7 w 9"/>
                <a:gd name="T103" fmla="*/ 15 h 17"/>
                <a:gd name="T104" fmla="*/ 7 w 9"/>
                <a:gd name="T105" fmla="*/ 15 h 17"/>
                <a:gd name="T106" fmla="*/ 8 w 9"/>
                <a:gd name="T107" fmla="*/ 15 h 17"/>
                <a:gd name="T108" fmla="*/ 8 w 9"/>
                <a:gd name="T109" fmla="*/ 15 h 17"/>
                <a:gd name="T110" fmla="*/ 8 w 9"/>
                <a:gd name="T111" fmla="*/ 15 h 17"/>
                <a:gd name="T112" fmla="*/ 7 w 9"/>
                <a:gd name="T113" fmla="*/ 15 h 17"/>
                <a:gd name="T114" fmla="*/ 8 w 9"/>
                <a:gd name="T115" fmla="*/ 15 h 17"/>
                <a:gd name="T116" fmla="*/ 8 w 9"/>
                <a:gd name="T117" fmla="*/ 15 h 17"/>
                <a:gd name="T118" fmla="*/ 9 w 9"/>
                <a:gd name="T119" fmla="*/ 14 h 17"/>
                <a:gd name="T120" fmla="*/ 7 w 9"/>
                <a:gd name="T12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" h="17">
                  <a:moveTo>
                    <a:pt x="7" y="13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4"/>
                    <a:pt x="9" y="14"/>
                  </a:cubicBezTo>
                  <a:cubicBezTo>
                    <a:pt x="8" y="15"/>
                    <a:pt x="7" y="13"/>
                    <a:pt x="7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460">
              <a:extLst>
                <a:ext uri="{FF2B5EF4-FFF2-40B4-BE49-F238E27FC236}">
                  <a16:creationId xmlns:a16="http://schemas.microsoft.com/office/drawing/2014/main" id="{D4749592-7DE7-4FF4-B88D-73E72F081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0339" y="749301"/>
              <a:ext cx="33338" cy="57150"/>
            </a:xfrm>
            <a:custGeom>
              <a:avLst/>
              <a:gdLst>
                <a:gd name="T0" fmla="*/ 8 w 9"/>
                <a:gd name="T1" fmla="*/ 14 h 16"/>
                <a:gd name="T2" fmla="*/ 8 w 9"/>
                <a:gd name="T3" fmla="*/ 14 h 16"/>
                <a:gd name="T4" fmla="*/ 8 w 9"/>
                <a:gd name="T5" fmla="*/ 13 h 16"/>
                <a:gd name="T6" fmla="*/ 7 w 9"/>
                <a:gd name="T7" fmla="*/ 12 h 16"/>
                <a:gd name="T8" fmla="*/ 7 w 9"/>
                <a:gd name="T9" fmla="*/ 11 h 16"/>
                <a:gd name="T10" fmla="*/ 7 w 9"/>
                <a:gd name="T11" fmla="*/ 11 h 16"/>
                <a:gd name="T12" fmla="*/ 7 w 9"/>
                <a:gd name="T13" fmla="*/ 10 h 16"/>
                <a:gd name="T14" fmla="*/ 7 w 9"/>
                <a:gd name="T15" fmla="*/ 10 h 16"/>
                <a:gd name="T16" fmla="*/ 7 w 9"/>
                <a:gd name="T17" fmla="*/ 9 h 16"/>
                <a:gd name="T18" fmla="*/ 8 w 9"/>
                <a:gd name="T19" fmla="*/ 9 h 16"/>
                <a:gd name="T20" fmla="*/ 8 w 9"/>
                <a:gd name="T21" fmla="*/ 6 h 16"/>
                <a:gd name="T22" fmla="*/ 8 w 9"/>
                <a:gd name="T23" fmla="*/ 6 h 16"/>
                <a:gd name="T24" fmla="*/ 8 w 9"/>
                <a:gd name="T25" fmla="*/ 5 h 16"/>
                <a:gd name="T26" fmla="*/ 8 w 9"/>
                <a:gd name="T27" fmla="*/ 5 h 16"/>
                <a:gd name="T28" fmla="*/ 8 w 9"/>
                <a:gd name="T29" fmla="*/ 5 h 16"/>
                <a:gd name="T30" fmla="*/ 9 w 9"/>
                <a:gd name="T31" fmla="*/ 4 h 16"/>
                <a:gd name="T32" fmla="*/ 9 w 9"/>
                <a:gd name="T33" fmla="*/ 3 h 16"/>
                <a:gd name="T34" fmla="*/ 9 w 9"/>
                <a:gd name="T35" fmla="*/ 2 h 16"/>
                <a:gd name="T36" fmla="*/ 9 w 9"/>
                <a:gd name="T37" fmla="*/ 2 h 16"/>
                <a:gd name="T38" fmla="*/ 8 w 9"/>
                <a:gd name="T39" fmla="*/ 1 h 16"/>
                <a:gd name="T40" fmla="*/ 0 w 9"/>
                <a:gd name="T41" fmla="*/ 3 h 16"/>
                <a:gd name="T42" fmla="*/ 0 w 9"/>
                <a:gd name="T43" fmla="*/ 3 h 16"/>
                <a:gd name="T44" fmla="*/ 0 w 9"/>
                <a:gd name="T45" fmla="*/ 4 h 16"/>
                <a:gd name="T46" fmla="*/ 0 w 9"/>
                <a:gd name="T47" fmla="*/ 4 h 16"/>
                <a:gd name="T48" fmla="*/ 1 w 9"/>
                <a:gd name="T49" fmla="*/ 6 h 16"/>
                <a:gd name="T50" fmla="*/ 1 w 9"/>
                <a:gd name="T51" fmla="*/ 8 h 16"/>
                <a:gd name="T52" fmla="*/ 2 w 9"/>
                <a:gd name="T53" fmla="*/ 9 h 16"/>
                <a:gd name="T54" fmla="*/ 2 w 9"/>
                <a:gd name="T55" fmla="*/ 10 h 16"/>
                <a:gd name="T56" fmla="*/ 2 w 9"/>
                <a:gd name="T57" fmla="*/ 11 h 16"/>
                <a:gd name="T58" fmla="*/ 2 w 9"/>
                <a:gd name="T59" fmla="*/ 11 h 16"/>
                <a:gd name="T60" fmla="*/ 2 w 9"/>
                <a:gd name="T61" fmla="*/ 11 h 16"/>
                <a:gd name="T62" fmla="*/ 3 w 9"/>
                <a:gd name="T63" fmla="*/ 11 h 16"/>
                <a:gd name="T64" fmla="*/ 3 w 9"/>
                <a:gd name="T65" fmla="*/ 12 h 16"/>
                <a:gd name="T66" fmla="*/ 3 w 9"/>
                <a:gd name="T67" fmla="*/ 14 h 16"/>
                <a:gd name="T68" fmla="*/ 4 w 9"/>
                <a:gd name="T69" fmla="*/ 15 h 16"/>
                <a:gd name="T70" fmla="*/ 4 w 9"/>
                <a:gd name="T71" fmla="*/ 16 h 16"/>
                <a:gd name="T72" fmla="*/ 8 w 9"/>
                <a:gd name="T7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" h="16"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4"/>
                    <a:pt x="9" y="4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5"/>
                    <a:pt x="4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4"/>
                    <a:pt x="8" y="1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461">
              <a:extLst>
                <a:ext uri="{FF2B5EF4-FFF2-40B4-BE49-F238E27FC236}">
                  <a16:creationId xmlns:a16="http://schemas.microsoft.com/office/drawing/2014/main" id="{DA0663F0-EB0B-4DA1-AA85-8BF1ED5B4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46252" y="752476"/>
              <a:ext cx="93663" cy="101600"/>
            </a:xfrm>
            <a:custGeom>
              <a:avLst/>
              <a:gdLst>
                <a:gd name="T0" fmla="*/ 23 w 26"/>
                <a:gd name="T1" fmla="*/ 11 h 28"/>
                <a:gd name="T2" fmla="*/ 22 w 26"/>
                <a:gd name="T3" fmla="*/ 10 h 28"/>
                <a:gd name="T4" fmla="*/ 22 w 26"/>
                <a:gd name="T5" fmla="*/ 9 h 28"/>
                <a:gd name="T6" fmla="*/ 22 w 26"/>
                <a:gd name="T7" fmla="*/ 8 h 28"/>
                <a:gd name="T8" fmla="*/ 22 w 26"/>
                <a:gd name="T9" fmla="*/ 8 h 28"/>
                <a:gd name="T10" fmla="*/ 20 w 26"/>
                <a:gd name="T11" fmla="*/ 6 h 28"/>
                <a:gd name="T12" fmla="*/ 16 w 26"/>
                <a:gd name="T13" fmla="*/ 5 h 28"/>
                <a:gd name="T14" fmla="*/ 16 w 26"/>
                <a:gd name="T15" fmla="*/ 5 h 28"/>
                <a:gd name="T16" fmla="*/ 16 w 26"/>
                <a:gd name="T17" fmla="*/ 4 h 28"/>
                <a:gd name="T18" fmla="*/ 15 w 26"/>
                <a:gd name="T19" fmla="*/ 4 h 28"/>
                <a:gd name="T20" fmla="*/ 14 w 26"/>
                <a:gd name="T21" fmla="*/ 4 h 28"/>
                <a:gd name="T22" fmla="*/ 13 w 26"/>
                <a:gd name="T23" fmla="*/ 4 h 28"/>
                <a:gd name="T24" fmla="*/ 12 w 26"/>
                <a:gd name="T25" fmla="*/ 3 h 28"/>
                <a:gd name="T26" fmla="*/ 11 w 26"/>
                <a:gd name="T27" fmla="*/ 3 h 28"/>
                <a:gd name="T28" fmla="*/ 10 w 26"/>
                <a:gd name="T29" fmla="*/ 2 h 28"/>
                <a:gd name="T30" fmla="*/ 9 w 26"/>
                <a:gd name="T31" fmla="*/ 1 h 28"/>
                <a:gd name="T32" fmla="*/ 8 w 26"/>
                <a:gd name="T33" fmla="*/ 0 h 28"/>
                <a:gd name="T34" fmla="*/ 6 w 26"/>
                <a:gd name="T35" fmla="*/ 1 h 28"/>
                <a:gd name="T36" fmla="*/ 3 w 26"/>
                <a:gd name="T37" fmla="*/ 2 h 28"/>
                <a:gd name="T38" fmla="*/ 2 w 26"/>
                <a:gd name="T39" fmla="*/ 6 h 28"/>
                <a:gd name="T40" fmla="*/ 0 w 26"/>
                <a:gd name="T41" fmla="*/ 7 h 28"/>
                <a:gd name="T42" fmla="*/ 0 w 26"/>
                <a:gd name="T43" fmla="*/ 11 h 28"/>
                <a:gd name="T44" fmla="*/ 1 w 26"/>
                <a:gd name="T45" fmla="*/ 14 h 28"/>
                <a:gd name="T46" fmla="*/ 2 w 26"/>
                <a:gd name="T47" fmla="*/ 16 h 28"/>
                <a:gd name="T48" fmla="*/ 5 w 26"/>
                <a:gd name="T49" fmla="*/ 18 h 28"/>
                <a:gd name="T50" fmla="*/ 7 w 26"/>
                <a:gd name="T51" fmla="*/ 20 h 28"/>
                <a:gd name="T52" fmla="*/ 7 w 26"/>
                <a:gd name="T53" fmla="*/ 21 h 28"/>
                <a:gd name="T54" fmla="*/ 8 w 26"/>
                <a:gd name="T55" fmla="*/ 24 h 28"/>
                <a:gd name="T56" fmla="*/ 8 w 26"/>
                <a:gd name="T57" fmla="*/ 25 h 28"/>
                <a:gd name="T58" fmla="*/ 9 w 26"/>
                <a:gd name="T59" fmla="*/ 27 h 28"/>
                <a:gd name="T60" fmla="*/ 10 w 26"/>
                <a:gd name="T61" fmla="*/ 28 h 28"/>
                <a:gd name="T62" fmla="*/ 23 w 26"/>
                <a:gd name="T63" fmla="*/ 28 h 28"/>
                <a:gd name="T64" fmla="*/ 23 w 26"/>
                <a:gd name="T65" fmla="*/ 27 h 28"/>
                <a:gd name="T66" fmla="*/ 23 w 26"/>
                <a:gd name="T67" fmla="*/ 25 h 28"/>
                <a:gd name="T68" fmla="*/ 23 w 26"/>
                <a:gd name="T69" fmla="*/ 23 h 28"/>
                <a:gd name="T70" fmla="*/ 23 w 26"/>
                <a:gd name="T71" fmla="*/ 19 h 28"/>
                <a:gd name="T72" fmla="*/ 23 w 26"/>
                <a:gd name="T73" fmla="*/ 17 h 28"/>
                <a:gd name="T74" fmla="*/ 24 w 26"/>
                <a:gd name="T75" fmla="*/ 15 h 28"/>
                <a:gd name="T76" fmla="*/ 26 w 26"/>
                <a:gd name="T77" fmla="*/ 9 h 28"/>
                <a:gd name="T78" fmla="*/ 25 w 26"/>
                <a:gd name="T79" fmla="*/ 10 h 28"/>
                <a:gd name="T80" fmla="*/ 25 w 26"/>
                <a:gd name="T81" fmla="*/ 11 h 28"/>
                <a:gd name="T82" fmla="*/ 24 w 26"/>
                <a:gd name="T83" fmla="*/ 13 h 28"/>
                <a:gd name="T84" fmla="*/ 22 w 26"/>
                <a:gd name="T85" fmla="*/ 16 h 28"/>
                <a:gd name="T86" fmla="*/ 21 w 26"/>
                <a:gd name="T87" fmla="*/ 16 h 28"/>
                <a:gd name="T88" fmla="*/ 21 w 26"/>
                <a:gd name="T89" fmla="*/ 15 h 28"/>
                <a:gd name="T90" fmla="*/ 22 w 26"/>
                <a:gd name="T91" fmla="*/ 14 h 28"/>
                <a:gd name="T92" fmla="*/ 22 w 26"/>
                <a:gd name="T93" fmla="*/ 13 h 28"/>
                <a:gd name="T94" fmla="*/ 23 w 26"/>
                <a:gd name="T95" fmla="*/ 11 h 28"/>
                <a:gd name="T96" fmla="*/ 23 w 26"/>
                <a:gd name="T97" fmla="*/ 11 h 28"/>
                <a:gd name="T98" fmla="*/ 23 w 26"/>
                <a:gd name="T9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" h="28">
                  <a:moveTo>
                    <a:pt x="23" y="12"/>
                  </a:moveTo>
                  <a:cubicBezTo>
                    <a:pt x="23" y="12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7"/>
                    <a:pt x="21" y="7"/>
                  </a:cubicBezTo>
                  <a:cubicBezTo>
                    <a:pt x="21" y="6"/>
                    <a:pt x="20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4" y="4"/>
                    <a:pt x="14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1" y="8"/>
                    <a:pt x="0" y="7"/>
                    <a:pt x="0" y="7"/>
                  </a:cubicBezTo>
                  <a:cubicBezTo>
                    <a:pt x="0" y="8"/>
                    <a:pt x="0" y="10"/>
                    <a:pt x="0" y="10"/>
                  </a:cubicBezTo>
                  <a:cubicBezTo>
                    <a:pt x="1" y="10"/>
                    <a:pt x="1" y="11"/>
                    <a:pt x="0" y="11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3" y="16"/>
                    <a:pt x="4" y="17"/>
                    <a:pt x="4" y="17"/>
                  </a:cubicBezTo>
                  <a:cubicBezTo>
                    <a:pt x="4" y="18"/>
                    <a:pt x="4" y="18"/>
                    <a:pt x="5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7" y="20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8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4" y="26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3" y="21"/>
                    <a:pt x="23" y="20"/>
                  </a:cubicBezTo>
                  <a:cubicBezTo>
                    <a:pt x="23" y="20"/>
                    <a:pt x="23" y="19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6"/>
                    <a:pt x="24" y="16"/>
                  </a:cubicBezTo>
                  <a:cubicBezTo>
                    <a:pt x="24" y="16"/>
                    <a:pt x="24" y="16"/>
                    <a:pt x="24" y="15"/>
                  </a:cubicBezTo>
                  <a:cubicBezTo>
                    <a:pt x="24" y="15"/>
                    <a:pt x="24" y="14"/>
                    <a:pt x="25" y="13"/>
                  </a:cubicBezTo>
                  <a:cubicBezTo>
                    <a:pt x="26" y="12"/>
                    <a:pt x="26" y="10"/>
                    <a:pt x="26" y="9"/>
                  </a:cubicBezTo>
                  <a:cubicBezTo>
                    <a:pt x="26" y="8"/>
                    <a:pt x="26" y="9"/>
                    <a:pt x="26" y="9"/>
                  </a:cubicBezTo>
                  <a:cubicBezTo>
                    <a:pt x="26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1"/>
                    <a:pt x="25" y="11"/>
                  </a:cubicBezTo>
                  <a:cubicBezTo>
                    <a:pt x="24" y="11"/>
                    <a:pt x="24" y="12"/>
                    <a:pt x="24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3" y="13"/>
                    <a:pt x="23" y="14"/>
                    <a:pt x="23" y="14"/>
                  </a:cubicBezTo>
                  <a:cubicBezTo>
                    <a:pt x="22" y="14"/>
                    <a:pt x="22" y="15"/>
                    <a:pt x="22" y="16"/>
                  </a:cubicBezTo>
                  <a:cubicBezTo>
                    <a:pt x="22" y="16"/>
                    <a:pt x="22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3"/>
                  </a:cubicBez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3" y="12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2"/>
                    <a:pt x="23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462">
              <a:extLst>
                <a:ext uri="{FF2B5EF4-FFF2-40B4-BE49-F238E27FC236}">
                  <a16:creationId xmlns:a16="http://schemas.microsoft.com/office/drawing/2014/main" id="{30F1227F-FDDC-4C0D-9D49-CB6FDC9C5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6564" y="733426"/>
              <a:ext cx="104775" cy="58738"/>
            </a:xfrm>
            <a:custGeom>
              <a:avLst/>
              <a:gdLst>
                <a:gd name="T0" fmla="*/ 28 w 29"/>
                <a:gd name="T1" fmla="*/ 8 h 16"/>
                <a:gd name="T2" fmla="*/ 26 w 29"/>
                <a:gd name="T3" fmla="*/ 7 h 16"/>
                <a:gd name="T4" fmla="*/ 25 w 29"/>
                <a:gd name="T5" fmla="*/ 6 h 16"/>
                <a:gd name="T6" fmla="*/ 24 w 29"/>
                <a:gd name="T7" fmla="*/ 6 h 16"/>
                <a:gd name="T8" fmla="*/ 23 w 29"/>
                <a:gd name="T9" fmla="*/ 5 h 16"/>
                <a:gd name="T10" fmla="*/ 22 w 29"/>
                <a:gd name="T11" fmla="*/ 4 h 16"/>
                <a:gd name="T12" fmla="*/ 21 w 29"/>
                <a:gd name="T13" fmla="*/ 4 h 16"/>
                <a:gd name="T14" fmla="*/ 20 w 29"/>
                <a:gd name="T15" fmla="*/ 5 h 16"/>
                <a:gd name="T16" fmla="*/ 17 w 29"/>
                <a:gd name="T17" fmla="*/ 5 h 16"/>
                <a:gd name="T18" fmla="*/ 16 w 29"/>
                <a:gd name="T19" fmla="*/ 7 h 16"/>
                <a:gd name="T20" fmla="*/ 13 w 29"/>
                <a:gd name="T21" fmla="*/ 7 h 16"/>
                <a:gd name="T22" fmla="*/ 11 w 29"/>
                <a:gd name="T23" fmla="*/ 5 h 16"/>
                <a:gd name="T24" fmla="*/ 10 w 29"/>
                <a:gd name="T25" fmla="*/ 5 h 16"/>
                <a:gd name="T26" fmla="*/ 9 w 29"/>
                <a:gd name="T27" fmla="*/ 5 h 16"/>
                <a:gd name="T28" fmla="*/ 8 w 29"/>
                <a:gd name="T29" fmla="*/ 5 h 16"/>
                <a:gd name="T30" fmla="*/ 7 w 29"/>
                <a:gd name="T31" fmla="*/ 6 h 16"/>
                <a:gd name="T32" fmla="*/ 8 w 29"/>
                <a:gd name="T33" fmla="*/ 3 h 16"/>
                <a:gd name="T34" fmla="*/ 10 w 29"/>
                <a:gd name="T35" fmla="*/ 2 h 16"/>
                <a:gd name="T36" fmla="*/ 10 w 29"/>
                <a:gd name="T37" fmla="*/ 0 h 16"/>
                <a:gd name="T38" fmla="*/ 8 w 29"/>
                <a:gd name="T39" fmla="*/ 1 h 16"/>
                <a:gd name="T40" fmla="*/ 7 w 29"/>
                <a:gd name="T41" fmla="*/ 2 h 16"/>
                <a:gd name="T42" fmla="*/ 5 w 29"/>
                <a:gd name="T43" fmla="*/ 3 h 16"/>
                <a:gd name="T44" fmla="*/ 5 w 29"/>
                <a:gd name="T45" fmla="*/ 4 h 16"/>
                <a:gd name="T46" fmla="*/ 4 w 29"/>
                <a:gd name="T47" fmla="*/ 5 h 16"/>
                <a:gd name="T48" fmla="*/ 3 w 29"/>
                <a:gd name="T49" fmla="*/ 5 h 16"/>
                <a:gd name="T50" fmla="*/ 1 w 29"/>
                <a:gd name="T51" fmla="*/ 6 h 16"/>
                <a:gd name="T52" fmla="*/ 0 w 29"/>
                <a:gd name="T53" fmla="*/ 7 h 16"/>
                <a:gd name="T54" fmla="*/ 1 w 29"/>
                <a:gd name="T55" fmla="*/ 8 h 16"/>
                <a:gd name="T56" fmla="*/ 2 w 29"/>
                <a:gd name="T57" fmla="*/ 9 h 16"/>
                <a:gd name="T58" fmla="*/ 4 w 29"/>
                <a:gd name="T59" fmla="*/ 9 h 16"/>
                <a:gd name="T60" fmla="*/ 5 w 29"/>
                <a:gd name="T61" fmla="*/ 9 h 16"/>
                <a:gd name="T62" fmla="*/ 6 w 29"/>
                <a:gd name="T63" fmla="*/ 10 h 16"/>
                <a:gd name="T64" fmla="*/ 11 w 29"/>
                <a:gd name="T65" fmla="*/ 13 h 16"/>
                <a:gd name="T66" fmla="*/ 11 w 29"/>
                <a:gd name="T67" fmla="*/ 14 h 16"/>
                <a:gd name="T68" fmla="*/ 12 w 29"/>
                <a:gd name="T69" fmla="*/ 16 h 16"/>
                <a:gd name="T70" fmla="*/ 12 w 29"/>
                <a:gd name="T71" fmla="*/ 16 h 16"/>
                <a:gd name="T72" fmla="*/ 12 w 29"/>
                <a:gd name="T73" fmla="*/ 15 h 16"/>
                <a:gd name="T74" fmla="*/ 13 w 29"/>
                <a:gd name="T75" fmla="*/ 13 h 16"/>
                <a:gd name="T76" fmla="*/ 16 w 29"/>
                <a:gd name="T77" fmla="*/ 10 h 16"/>
                <a:gd name="T78" fmla="*/ 16 w 29"/>
                <a:gd name="T79" fmla="*/ 11 h 16"/>
                <a:gd name="T80" fmla="*/ 16 w 29"/>
                <a:gd name="T81" fmla="*/ 12 h 16"/>
                <a:gd name="T82" fmla="*/ 17 w 29"/>
                <a:gd name="T83" fmla="*/ 11 h 16"/>
                <a:gd name="T84" fmla="*/ 21 w 29"/>
                <a:gd name="T85" fmla="*/ 8 h 16"/>
                <a:gd name="T86" fmla="*/ 24 w 29"/>
                <a:gd name="T87" fmla="*/ 10 h 16"/>
                <a:gd name="T88" fmla="*/ 24 w 29"/>
                <a:gd name="T89" fmla="*/ 10 h 16"/>
                <a:gd name="T90" fmla="*/ 24 w 29"/>
                <a:gd name="T91" fmla="*/ 10 h 16"/>
                <a:gd name="T92" fmla="*/ 25 w 29"/>
                <a:gd name="T93" fmla="*/ 9 h 16"/>
                <a:gd name="T94" fmla="*/ 25 w 29"/>
                <a:gd name="T95" fmla="*/ 9 h 16"/>
                <a:gd name="T96" fmla="*/ 26 w 29"/>
                <a:gd name="T97" fmla="*/ 9 h 16"/>
                <a:gd name="T98" fmla="*/ 27 w 29"/>
                <a:gd name="T99" fmla="*/ 9 h 16"/>
                <a:gd name="T100" fmla="*/ 29 w 29"/>
                <a:gd name="T10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" h="16">
                  <a:moveTo>
                    <a:pt x="29" y="8"/>
                  </a:moveTo>
                  <a:cubicBezTo>
                    <a:pt x="29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7"/>
                    <a:pt x="27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6"/>
                  </a:cubicBezTo>
                  <a:cubicBezTo>
                    <a:pt x="26" y="6"/>
                    <a:pt x="25" y="6"/>
                    <a:pt x="25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4" y="6"/>
                    <a:pt x="24" y="6"/>
                    <a:pt x="23" y="6"/>
                  </a:cubicBezTo>
                  <a:cubicBezTo>
                    <a:pt x="23" y="6"/>
                    <a:pt x="22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6"/>
                  </a:cubicBezTo>
                  <a:cubicBezTo>
                    <a:pt x="12" y="6"/>
                    <a:pt x="11" y="6"/>
                    <a:pt x="1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8" y="11"/>
                    <a:pt x="9" y="11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5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0"/>
                    <a:pt x="17" y="10"/>
                  </a:cubicBezTo>
                  <a:cubicBezTo>
                    <a:pt x="17" y="10"/>
                    <a:pt x="18" y="10"/>
                    <a:pt x="19" y="9"/>
                  </a:cubicBezTo>
                  <a:cubicBezTo>
                    <a:pt x="20" y="9"/>
                    <a:pt x="20" y="9"/>
                    <a:pt x="21" y="8"/>
                  </a:cubicBezTo>
                  <a:cubicBezTo>
                    <a:pt x="21" y="8"/>
                    <a:pt x="21" y="8"/>
                    <a:pt x="22" y="8"/>
                  </a:cubicBezTo>
                  <a:cubicBezTo>
                    <a:pt x="22" y="8"/>
                    <a:pt x="22" y="8"/>
                    <a:pt x="23" y="9"/>
                  </a:cubicBezTo>
                  <a:cubicBezTo>
                    <a:pt x="24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5" y="10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8"/>
                    <a:pt x="29" y="8"/>
                    <a:pt x="29" y="8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1C66AE2A-C718-49F4-87D3-E73D0647DCB9}"/>
              </a:ext>
            </a:extLst>
          </p:cNvPr>
          <p:cNvGrpSpPr/>
          <p:nvPr/>
        </p:nvGrpSpPr>
        <p:grpSpPr>
          <a:xfrm>
            <a:off x="7125108" y="4502116"/>
            <a:ext cx="3251074" cy="1224246"/>
            <a:chOff x="770845" y="4388292"/>
            <a:chExt cx="3251074" cy="1224246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4075E7E6-CAE2-4E17-9B8C-E326A93D1DFD}"/>
                </a:ext>
              </a:extLst>
            </p:cNvPr>
            <p:cNvSpPr txBox="1"/>
            <p:nvPr/>
          </p:nvSpPr>
          <p:spPr>
            <a:xfrm>
              <a:off x="770845" y="4388292"/>
              <a:ext cx="22429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UNITED STATES</a:t>
              </a:r>
            </a:p>
          </p:txBody>
        </p:sp>
        <p:sp>
          <p:nvSpPr>
            <p:cNvPr id="143" name="Rectangle 17">
              <a:extLst>
                <a:ext uri="{FF2B5EF4-FFF2-40B4-BE49-F238E27FC236}">
                  <a16:creationId xmlns:a16="http://schemas.microsoft.com/office/drawing/2014/main" id="{BC6FCED5-FB3B-4FAE-ACD6-125FFF643C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99" y="4688714"/>
              <a:ext cx="3183720" cy="92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have to connect.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365261D5-780D-42F5-801A-D14F180BC6F1}"/>
              </a:ext>
            </a:extLst>
          </p:cNvPr>
          <p:cNvSpPr/>
          <p:nvPr/>
        </p:nvSpPr>
        <p:spPr>
          <a:xfrm>
            <a:off x="1026192" y="3158529"/>
            <a:ext cx="4235801" cy="233522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6" name="Picture 145">
            <a:extLst>
              <a:ext uri="{FF2B5EF4-FFF2-40B4-BE49-F238E27FC236}">
                <a16:creationId xmlns:a16="http://schemas.microsoft.com/office/drawing/2014/main" id="{E58D3E3B-7E59-4282-9B3D-7F07415B68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633" y="3155716"/>
            <a:ext cx="3899659" cy="234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CC4D2009-239F-4592-B16E-2F3D14E8DAD7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38" b="29138"/>
          <a:stretch>
            <a:fillRect/>
          </a:stretch>
        </p:blipFill>
        <p:spPr>
          <a:xfrm>
            <a:off x="0" y="1749425"/>
            <a:ext cx="12192000" cy="2662238"/>
          </a:xfr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3DEDEBF9-7AC1-4702-8AA4-DA6E4B12D1B3}"/>
              </a:ext>
            </a:extLst>
          </p:cNvPr>
          <p:cNvSpPr/>
          <p:nvPr/>
        </p:nvSpPr>
        <p:spPr>
          <a:xfrm>
            <a:off x="0" y="1749054"/>
            <a:ext cx="12192000" cy="2663289"/>
          </a:xfrm>
          <a:prstGeom prst="rect">
            <a:avLst/>
          </a:prstGeom>
          <a:solidFill>
            <a:schemeClr val="accent4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6CE061A-F842-4548-8802-E6719EC89BC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CBAC4D2-3570-43DA-9A6B-2E60747F80E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71A07ED-7D83-4D93-BF82-8C03C43E500D}"/>
              </a:ext>
            </a:extLst>
          </p:cNvPr>
          <p:cNvGrpSpPr/>
          <p:nvPr/>
        </p:nvGrpSpPr>
        <p:grpSpPr>
          <a:xfrm>
            <a:off x="965541" y="3793733"/>
            <a:ext cx="10260919" cy="3064267"/>
            <a:chOff x="827995" y="3793733"/>
            <a:chExt cx="10260919" cy="3064267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8B2C002-775B-4CFB-BB54-AF70090649A9}"/>
                </a:ext>
              </a:extLst>
            </p:cNvPr>
            <p:cNvSpPr/>
            <p:nvPr/>
          </p:nvSpPr>
          <p:spPr>
            <a:xfrm>
              <a:off x="827995" y="4835325"/>
              <a:ext cx="4844057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ADDACED-8D77-449C-BAAA-F78F3F2A6E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84109" y="3793733"/>
              <a:ext cx="5104805" cy="30642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11529</TotalTime>
  <Words>284</Words>
  <Application>Microsoft Office PowerPoint</Application>
  <PresentationFormat>Widescreen</PresentationFormat>
  <Paragraphs>79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About us</vt:lpstr>
      <vt:lpstr>PowerPoint Presentation</vt:lpstr>
      <vt:lpstr>Our Team</vt:lpstr>
      <vt:lpstr>Creative Portfolio</vt:lpstr>
      <vt:lpstr>Our Timeline</vt:lpstr>
      <vt:lpstr>PowerPoint Presentation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1768</cp:revision>
  <dcterms:created xsi:type="dcterms:W3CDTF">2017-07-18T09:08:44Z</dcterms:created>
  <dcterms:modified xsi:type="dcterms:W3CDTF">2017-09-23T20:42:40Z</dcterms:modified>
</cp:coreProperties>
</file>