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26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8F7-41F9-968C-81D1845DCCE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8F7-41F9-968C-81D1845DCCEF}"/>
              </c:ext>
            </c:extLst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8F7-41F9-968C-81D1845DCCEF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8F7-41F9-968C-81D1845DCCE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8F7-41F9-968C-81D1845DCC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7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4B9-4FD7-B1B1-E75BFD32D5A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4B9-4FD7-B1B1-E75BFD32D5AB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4B9-4FD7-B1B1-E75BFD32D5AB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4B9-4FD7-B1B1-E75BFD32D5A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B9-4FD7-B1B1-E75BFD32D5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635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312-47E1-AC8D-C9BBC54E841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312-47E1-AC8D-C9BBC54E841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635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312-47E1-AC8D-C9BBC54E84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7055832"/>
        <c:axId val="305829808"/>
      </c:lineChart>
      <c:catAx>
        <c:axId val="767055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305829808"/>
        <c:crosses val="autoZero"/>
        <c:auto val="1"/>
        <c:lblAlgn val="ctr"/>
        <c:lblOffset val="100"/>
        <c:noMultiLvlLbl val="0"/>
      </c:catAx>
      <c:valAx>
        <c:axId val="3058298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67055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Montserrat" panose="00000500000000000000" pitchFamily="50" charset="0"/>
              <a:ea typeface="PT Sans" panose="020B0503020203020204" pitchFamily="34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6C8F2A-58CA-46CC-9834-EBF24562F11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8926285" y="2246997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445AD53-103F-4865-AEF1-FB4233B22EF5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338647" y="417317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DFF9F2-B4AB-483B-81D8-C1A7481CED88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333502" y="2246997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8284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37E5504-4026-4575-9380-75533BCD470E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797977"/>
            <a:ext cx="12192000" cy="2471732"/>
          </a:xfrm>
          <a:custGeom>
            <a:avLst/>
            <a:gdLst>
              <a:gd name="connsiteX0" fmla="*/ 0 w 12192000"/>
              <a:gd name="connsiteY0" fmla="*/ 0 h 2471732"/>
              <a:gd name="connsiteX1" fmla="*/ 12192000 w 12192000"/>
              <a:gd name="connsiteY1" fmla="*/ 0 h 2471732"/>
              <a:gd name="connsiteX2" fmla="*/ 12192000 w 12192000"/>
              <a:gd name="connsiteY2" fmla="*/ 2471732 h 2471732"/>
              <a:gd name="connsiteX3" fmla="*/ 0 w 12192000"/>
              <a:gd name="connsiteY3" fmla="*/ 2471732 h 247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71732">
                <a:moveTo>
                  <a:pt x="0" y="0"/>
                </a:moveTo>
                <a:lnTo>
                  <a:pt x="12192000" y="0"/>
                </a:lnTo>
                <a:lnTo>
                  <a:pt x="12192000" y="2471732"/>
                </a:lnTo>
                <a:lnTo>
                  <a:pt x="0" y="2471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3046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22940B7-24C5-4432-9E8A-20B4FE6ED6AD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828950"/>
            <a:ext cx="6210300" cy="3029049"/>
          </a:xfrm>
          <a:custGeom>
            <a:avLst/>
            <a:gdLst>
              <a:gd name="connsiteX0" fmla="*/ 0 w 6210300"/>
              <a:gd name="connsiteY0" fmla="*/ 0 h 3029049"/>
              <a:gd name="connsiteX1" fmla="*/ 6210300 w 6210300"/>
              <a:gd name="connsiteY1" fmla="*/ 0 h 3029049"/>
              <a:gd name="connsiteX2" fmla="*/ 6210300 w 6210300"/>
              <a:gd name="connsiteY2" fmla="*/ 3029049 h 3029049"/>
              <a:gd name="connsiteX3" fmla="*/ 0 w 6210300"/>
              <a:gd name="connsiteY3" fmla="*/ 3029049 h 3029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0300" h="3029049">
                <a:moveTo>
                  <a:pt x="0" y="0"/>
                </a:moveTo>
                <a:lnTo>
                  <a:pt x="6210300" y="0"/>
                </a:lnTo>
                <a:lnTo>
                  <a:pt x="6210300" y="3029049"/>
                </a:lnTo>
                <a:lnTo>
                  <a:pt x="0" y="30290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64C885A-5524-4D86-847E-82BD02A1C01E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6210300" y="0"/>
            <a:ext cx="5981700" cy="6858000"/>
          </a:xfrm>
          <a:custGeom>
            <a:avLst/>
            <a:gdLst>
              <a:gd name="connsiteX0" fmla="*/ 0 w 5981700"/>
              <a:gd name="connsiteY0" fmla="*/ 0 h 6858000"/>
              <a:gd name="connsiteX1" fmla="*/ 5981700 w 5981700"/>
              <a:gd name="connsiteY1" fmla="*/ 0 h 6858000"/>
              <a:gd name="connsiteX2" fmla="*/ 5981700 w 5981700"/>
              <a:gd name="connsiteY2" fmla="*/ 6858000 h 6858000"/>
              <a:gd name="connsiteX3" fmla="*/ 0 w 59817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81700" h="6858000">
                <a:moveTo>
                  <a:pt x="0" y="0"/>
                </a:moveTo>
                <a:lnTo>
                  <a:pt x="5981700" y="0"/>
                </a:lnTo>
                <a:lnTo>
                  <a:pt x="59817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620926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AB1C692-EB88-49B2-BDDE-6920E2297ED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8869646" y="1443689"/>
            <a:ext cx="3322355" cy="5414311"/>
          </a:xfrm>
          <a:custGeom>
            <a:avLst/>
            <a:gdLst>
              <a:gd name="connsiteX0" fmla="*/ 0 w 3322355"/>
              <a:gd name="connsiteY0" fmla="*/ 0 h 5414311"/>
              <a:gd name="connsiteX1" fmla="*/ 3322355 w 3322355"/>
              <a:gd name="connsiteY1" fmla="*/ 0 h 5414311"/>
              <a:gd name="connsiteX2" fmla="*/ 3322355 w 3322355"/>
              <a:gd name="connsiteY2" fmla="*/ 5414311 h 5414311"/>
              <a:gd name="connsiteX3" fmla="*/ 0 w 3322355"/>
              <a:gd name="connsiteY3" fmla="*/ 5414311 h 5414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5414311">
                <a:moveTo>
                  <a:pt x="0" y="0"/>
                </a:moveTo>
                <a:lnTo>
                  <a:pt x="3322355" y="0"/>
                </a:lnTo>
                <a:lnTo>
                  <a:pt x="3322355" y="5414311"/>
                </a:lnTo>
                <a:lnTo>
                  <a:pt x="0" y="5414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971469E-85C8-4A26-9545-BC5CF595DE50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8869645" y="1"/>
            <a:ext cx="3322355" cy="1218649"/>
          </a:xfrm>
          <a:custGeom>
            <a:avLst/>
            <a:gdLst>
              <a:gd name="connsiteX0" fmla="*/ 0 w 3322355"/>
              <a:gd name="connsiteY0" fmla="*/ 0 h 1218649"/>
              <a:gd name="connsiteX1" fmla="*/ 3322355 w 3322355"/>
              <a:gd name="connsiteY1" fmla="*/ 0 h 1218649"/>
              <a:gd name="connsiteX2" fmla="*/ 3322355 w 3322355"/>
              <a:gd name="connsiteY2" fmla="*/ 1218649 h 1218649"/>
              <a:gd name="connsiteX3" fmla="*/ 0 w 3322355"/>
              <a:gd name="connsiteY3" fmla="*/ 1218649 h 1218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1218649">
                <a:moveTo>
                  <a:pt x="0" y="0"/>
                </a:moveTo>
                <a:lnTo>
                  <a:pt x="3322355" y="0"/>
                </a:lnTo>
                <a:lnTo>
                  <a:pt x="3322355" y="1218649"/>
                </a:lnTo>
                <a:lnTo>
                  <a:pt x="0" y="12186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C3E73FA-577F-43C4-BF57-47F55884EF95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353051" y="5639325"/>
            <a:ext cx="3322355" cy="1220556"/>
          </a:xfrm>
          <a:custGeom>
            <a:avLst/>
            <a:gdLst>
              <a:gd name="connsiteX0" fmla="*/ 0 w 3322355"/>
              <a:gd name="connsiteY0" fmla="*/ 0 h 1220556"/>
              <a:gd name="connsiteX1" fmla="*/ 3322355 w 3322355"/>
              <a:gd name="connsiteY1" fmla="*/ 0 h 1220556"/>
              <a:gd name="connsiteX2" fmla="*/ 3322355 w 3322355"/>
              <a:gd name="connsiteY2" fmla="*/ 1220556 h 1220556"/>
              <a:gd name="connsiteX3" fmla="*/ 0 w 3322355"/>
              <a:gd name="connsiteY3" fmla="*/ 1220556 h 1220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1220556">
                <a:moveTo>
                  <a:pt x="0" y="0"/>
                </a:moveTo>
                <a:lnTo>
                  <a:pt x="3322355" y="0"/>
                </a:lnTo>
                <a:lnTo>
                  <a:pt x="3322355" y="1220556"/>
                </a:lnTo>
                <a:lnTo>
                  <a:pt x="0" y="12205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F736F15-82CC-447B-B7B4-24B8A92DE687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5353051" y="0"/>
            <a:ext cx="3322355" cy="5429568"/>
          </a:xfrm>
          <a:custGeom>
            <a:avLst/>
            <a:gdLst>
              <a:gd name="connsiteX0" fmla="*/ 0 w 3322355"/>
              <a:gd name="connsiteY0" fmla="*/ 0 h 5429568"/>
              <a:gd name="connsiteX1" fmla="*/ 3322355 w 3322355"/>
              <a:gd name="connsiteY1" fmla="*/ 0 h 5429568"/>
              <a:gd name="connsiteX2" fmla="*/ 3322355 w 3322355"/>
              <a:gd name="connsiteY2" fmla="*/ 5429568 h 5429568"/>
              <a:gd name="connsiteX3" fmla="*/ 0 w 3322355"/>
              <a:gd name="connsiteY3" fmla="*/ 5429568 h 542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2355" h="5429568">
                <a:moveTo>
                  <a:pt x="0" y="0"/>
                </a:moveTo>
                <a:lnTo>
                  <a:pt x="3322355" y="0"/>
                </a:lnTo>
                <a:lnTo>
                  <a:pt x="3322355" y="5429568"/>
                </a:lnTo>
                <a:lnTo>
                  <a:pt x="0" y="54295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3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EE16794-17AF-4E6E-9674-0E2E258A5F5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928859" y="589029"/>
            <a:ext cx="2624138" cy="2617788"/>
          </a:xfrm>
          <a:custGeom>
            <a:avLst/>
            <a:gdLst>
              <a:gd name="connsiteX0" fmla="*/ 314776 w 2624138"/>
              <a:gd name="connsiteY0" fmla="*/ 0 h 2617788"/>
              <a:gd name="connsiteX1" fmla="*/ 2624138 w 2624138"/>
              <a:gd name="connsiteY1" fmla="*/ 0 h 2617788"/>
              <a:gd name="connsiteX2" fmla="*/ 2624138 w 2624138"/>
              <a:gd name="connsiteY2" fmla="*/ 2617788 h 2617788"/>
              <a:gd name="connsiteX3" fmla="*/ 0 w 2624138"/>
              <a:gd name="connsiteY3" fmla="*/ 2617788 h 2617788"/>
              <a:gd name="connsiteX4" fmla="*/ 0 w 2624138"/>
              <a:gd name="connsiteY4" fmla="*/ 314014 h 2617788"/>
              <a:gd name="connsiteX5" fmla="*/ 314776 w 2624138"/>
              <a:gd name="connsiteY5" fmla="*/ 0 h 261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24138" h="2617788">
                <a:moveTo>
                  <a:pt x="314776" y="0"/>
                </a:moveTo>
                <a:cubicBezTo>
                  <a:pt x="314776" y="0"/>
                  <a:pt x="314776" y="0"/>
                  <a:pt x="2624138" y="0"/>
                </a:cubicBezTo>
                <a:cubicBezTo>
                  <a:pt x="2624138" y="0"/>
                  <a:pt x="2624138" y="0"/>
                  <a:pt x="2624138" y="2617788"/>
                </a:cubicBezTo>
                <a:cubicBezTo>
                  <a:pt x="2624138" y="2617788"/>
                  <a:pt x="2624138" y="2617788"/>
                  <a:pt x="0" y="2617788"/>
                </a:cubicBezTo>
                <a:cubicBezTo>
                  <a:pt x="0" y="2617788"/>
                  <a:pt x="0" y="2617788"/>
                  <a:pt x="0" y="314014"/>
                </a:cubicBezTo>
                <a:cubicBezTo>
                  <a:pt x="0" y="141910"/>
                  <a:pt x="142255" y="0"/>
                  <a:pt x="31477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F221A247-61E6-4A68-9E23-D3503E5AB1CB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793749" y="3600517"/>
            <a:ext cx="4064720" cy="2620964"/>
          </a:xfrm>
          <a:custGeom>
            <a:avLst/>
            <a:gdLst>
              <a:gd name="connsiteX0" fmla="*/ 0 w 4064720"/>
              <a:gd name="connsiteY0" fmla="*/ 0 h 2620964"/>
              <a:gd name="connsiteX1" fmla="*/ 4064720 w 4064720"/>
              <a:gd name="connsiteY1" fmla="*/ 0 h 2620964"/>
              <a:gd name="connsiteX2" fmla="*/ 4064720 w 4064720"/>
              <a:gd name="connsiteY2" fmla="*/ 2620964 h 2620964"/>
              <a:gd name="connsiteX3" fmla="*/ 0 w 4064720"/>
              <a:gd name="connsiteY3" fmla="*/ 2620964 h 2620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720" h="2620964">
                <a:moveTo>
                  <a:pt x="0" y="0"/>
                </a:moveTo>
                <a:lnTo>
                  <a:pt x="4064720" y="0"/>
                </a:lnTo>
                <a:lnTo>
                  <a:pt x="4064720" y="2620964"/>
                </a:lnTo>
                <a:lnTo>
                  <a:pt x="0" y="26209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44E61A1E-6BF0-452E-97DE-5E76E744F5DD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8915590" y="3600517"/>
            <a:ext cx="2624138" cy="2620963"/>
          </a:xfrm>
          <a:custGeom>
            <a:avLst/>
            <a:gdLst>
              <a:gd name="connsiteX0" fmla="*/ 0 w 2624138"/>
              <a:gd name="connsiteY0" fmla="*/ 0 h 2620963"/>
              <a:gd name="connsiteX1" fmla="*/ 2624138 w 2624138"/>
              <a:gd name="connsiteY1" fmla="*/ 0 h 2620963"/>
              <a:gd name="connsiteX2" fmla="*/ 2624138 w 2624138"/>
              <a:gd name="connsiteY2" fmla="*/ 2303911 h 2620963"/>
              <a:gd name="connsiteX3" fmla="*/ 2309362 w 2624138"/>
              <a:gd name="connsiteY3" fmla="*/ 2620963 h 2620963"/>
              <a:gd name="connsiteX4" fmla="*/ 0 w 2624138"/>
              <a:gd name="connsiteY4" fmla="*/ 2620963 h 2620963"/>
              <a:gd name="connsiteX5" fmla="*/ 0 w 2624138"/>
              <a:gd name="connsiteY5" fmla="*/ 0 h 262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24138" h="2620963">
                <a:moveTo>
                  <a:pt x="0" y="0"/>
                </a:moveTo>
                <a:cubicBezTo>
                  <a:pt x="0" y="0"/>
                  <a:pt x="0" y="0"/>
                  <a:pt x="2624138" y="0"/>
                </a:cubicBezTo>
                <a:cubicBezTo>
                  <a:pt x="2624138" y="0"/>
                  <a:pt x="2624138" y="0"/>
                  <a:pt x="2624138" y="2303911"/>
                </a:cubicBezTo>
                <a:cubicBezTo>
                  <a:pt x="2624138" y="2479045"/>
                  <a:pt x="2481884" y="2620963"/>
                  <a:pt x="2309362" y="2620963"/>
                </a:cubicBezTo>
                <a:lnTo>
                  <a:pt x="0" y="2620963"/>
                </a:lnTo>
                <a:cubicBezTo>
                  <a:pt x="0" y="2620963"/>
                  <a:pt x="0" y="2620963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951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DAC342-E4D6-463B-A819-30CD9B0D09A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9920936" y="2033588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7E6A76-92E3-4572-9517-296637CB0D0E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6960021" y="4250025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810AC1-6858-44AF-BD69-CB4EC40F4330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4214420" y="2033588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89686CE-9C70-43CA-8E4C-95BC0088260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282535" y="4250025"/>
            <a:ext cx="971664" cy="971664"/>
          </a:xfrm>
          <a:custGeom>
            <a:avLst/>
            <a:gdLst>
              <a:gd name="connsiteX0" fmla="*/ 485832 w 971664"/>
              <a:gd name="connsiteY0" fmla="*/ 0 h 971664"/>
              <a:gd name="connsiteX1" fmla="*/ 971664 w 971664"/>
              <a:gd name="connsiteY1" fmla="*/ 485832 h 971664"/>
              <a:gd name="connsiteX2" fmla="*/ 485832 w 971664"/>
              <a:gd name="connsiteY2" fmla="*/ 971664 h 971664"/>
              <a:gd name="connsiteX3" fmla="*/ 0 w 971664"/>
              <a:gd name="connsiteY3" fmla="*/ 485832 h 971664"/>
              <a:gd name="connsiteX4" fmla="*/ 485832 w 971664"/>
              <a:gd name="connsiteY4" fmla="*/ 0 h 971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1664" h="971664">
                <a:moveTo>
                  <a:pt x="485832" y="0"/>
                </a:moveTo>
                <a:cubicBezTo>
                  <a:pt x="754150" y="0"/>
                  <a:pt x="971664" y="217514"/>
                  <a:pt x="971664" y="485832"/>
                </a:cubicBezTo>
                <a:cubicBezTo>
                  <a:pt x="971664" y="754150"/>
                  <a:pt x="754150" y="971664"/>
                  <a:pt x="485832" y="971664"/>
                </a:cubicBezTo>
                <a:cubicBezTo>
                  <a:pt x="217514" y="971664"/>
                  <a:pt x="0" y="754150"/>
                  <a:pt x="0" y="485832"/>
                </a:cubicBezTo>
                <a:cubicBezTo>
                  <a:pt x="0" y="217514"/>
                  <a:pt x="217514" y="0"/>
                  <a:pt x="48583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69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019B9F9A-4DDD-43EE-B18C-D1EF6453BC3F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1814514"/>
            <a:ext cx="12192000" cy="2388950"/>
          </a:xfrm>
          <a:custGeom>
            <a:avLst/>
            <a:gdLst>
              <a:gd name="connsiteX0" fmla="*/ 0 w 12192000"/>
              <a:gd name="connsiteY0" fmla="*/ 0 h 2388950"/>
              <a:gd name="connsiteX1" fmla="*/ 12192000 w 12192000"/>
              <a:gd name="connsiteY1" fmla="*/ 0 h 2388950"/>
              <a:gd name="connsiteX2" fmla="*/ 12192000 w 12192000"/>
              <a:gd name="connsiteY2" fmla="*/ 2388950 h 2388950"/>
              <a:gd name="connsiteX3" fmla="*/ 0 w 12192000"/>
              <a:gd name="connsiteY3" fmla="*/ 2388950 h 238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88950">
                <a:moveTo>
                  <a:pt x="0" y="0"/>
                </a:moveTo>
                <a:lnTo>
                  <a:pt x="12192000" y="0"/>
                </a:lnTo>
                <a:lnTo>
                  <a:pt x="12192000" y="2388950"/>
                </a:lnTo>
                <a:lnTo>
                  <a:pt x="0" y="23889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3961578-3E8C-47AE-AF55-7B52409C5C27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7590972" y="4302486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89083790-EF73-4E43-AEC1-A5BCBF1F0CD6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0" y="4302489"/>
            <a:ext cx="3280228" cy="1929391"/>
          </a:xfrm>
          <a:custGeom>
            <a:avLst/>
            <a:gdLst>
              <a:gd name="connsiteX0" fmla="*/ 0 w 3280228"/>
              <a:gd name="connsiteY0" fmla="*/ 0 h 1929391"/>
              <a:gd name="connsiteX1" fmla="*/ 3280228 w 3280228"/>
              <a:gd name="connsiteY1" fmla="*/ 0 h 1929391"/>
              <a:gd name="connsiteX2" fmla="*/ 3280228 w 3280228"/>
              <a:gd name="connsiteY2" fmla="*/ 1929391 h 1929391"/>
              <a:gd name="connsiteX3" fmla="*/ 0 w 3280228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29391">
                <a:moveTo>
                  <a:pt x="0" y="0"/>
                </a:moveTo>
                <a:lnTo>
                  <a:pt x="3280228" y="0"/>
                </a:lnTo>
                <a:lnTo>
                  <a:pt x="3280228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AFC2AC2A-117B-4220-A2CF-C31CADAD7EE9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5138059" y="4302488"/>
            <a:ext cx="2452913" cy="1929391"/>
          </a:xfrm>
          <a:custGeom>
            <a:avLst/>
            <a:gdLst>
              <a:gd name="connsiteX0" fmla="*/ 0 w 2452913"/>
              <a:gd name="connsiteY0" fmla="*/ 0 h 1929391"/>
              <a:gd name="connsiteX1" fmla="*/ 2452913 w 2452913"/>
              <a:gd name="connsiteY1" fmla="*/ 0 h 1929391"/>
              <a:gd name="connsiteX2" fmla="*/ 2452913 w 2452913"/>
              <a:gd name="connsiteY2" fmla="*/ 1929391 h 1929391"/>
              <a:gd name="connsiteX3" fmla="*/ 0 w 2452913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1">
                <a:moveTo>
                  <a:pt x="0" y="0"/>
                </a:moveTo>
                <a:lnTo>
                  <a:pt x="2452913" y="0"/>
                </a:lnTo>
                <a:lnTo>
                  <a:pt x="2452913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C8FC29A8-CBBE-4184-B7B2-C93F716773A8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9739088" y="4302486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B7AE31F-1921-49EB-BB88-8F2EFC70FDE2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3280231" y="4302486"/>
            <a:ext cx="1857827" cy="1929393"/>
          </a:xfrm>
          <a:custGeom>
            <a:avLst/>
            <a:gdLst>
              <a:gd name="connsiteX0" fmla="*/ 0 w 1857827"/>
              <a:gd name="connsiteY0" fmla="*/ 0 h 1929393"/>
              <a:gd name="connsiteX1" fmla="*/ 1857827 w 1857827"/>
              <a:gd name="connsiteY1" fmla="*/ 0 h 1929393"/>
              <a:gd name="connsiteX2" fmla="*/ 1857827 w 1857827"/>
              <a:gd name="connsiteY2" fmla="*/ 1929393 h 1929393"/>
              <a:gd name="connsiteX3" fmla="*/ 0 w 1857827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827" h="1929393">
                <a:moveTo>
                  <a:pt x="0" y="0"/>
                </a:moveTo>
                <a:lnTo>
                  <a:pt x="1857827" y="0"/>
                </a:lnTo>
                <a:lnTo>
                  <a:pt x="1857827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8383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5407542-E8A6-468A-A37D-8ED76CED8AD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413828" y="1985248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31FB88-59D1-4258-BDC8-C0E0AAADED0C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9516770" y="441829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D9D1B1B-2EEE-4966-B607-75086A523D74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1316310" y="441829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5713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32BF94-A4D1-4DB6-A512-448B94CB01D6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-46038" y="-3175"/>
            <a:ext cx="12238038" cy="6134100"/>
          </a:xfrm>
          <a:custGeom>
            <a:avLst/>
            <a:gdLst>
              <a:gd name="connsiteX0" fmla="*/ 0 w 12238038"/>
              <a:gd name="connsiteY0" fmla="*/ 0 h 6134100"/>
              <a:gd name="connsiteX1" fmla="*/ 12238038 w 12238038"/>
              <a:gd name="connsiteY1" fmla="*/ 0 h 6134100"/>
              <a:gd name="connsiteX2" fmla="*/ 12238038 w 12238038"/>
              <a:gd name="connsiteY2" fmla="*/ 2582863 h 6134100"/>
              <a:gd name="connsiteX3" fmla="*/ 0 w 12238038"/>
              <a:gd name="connsiteY3" fmla="*/ 6134100 h 613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38038" h="6134100">
                <a:moveTo>
                  <a:pt x="0" y="0"/>
                </a:moveTo>
                <a:lnTo>
                  <a:pt x="12238038" y="0"/>
                </a:lnTo>
                <a:lnTo>
                  <a:pt x="12238038" y="2582863"/>
                </a:lnTo>
                <a:lnTo>
                  <a:pt x="0" y="6134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90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CB3CF59-4391-4C6B-9A5D-68A32FD39AC5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6134100" y="0"/>
            <a:ext cx="6057900" cy="6858000"/>
          </a:xfrm>
          <a:custGeom>
            <a:avLst/>
            <a:gdLst>
              <a:gd name="connsiteX0" fmla="*/ 0 w 6057900"/>
              <a:gd name="connsiteY0" fmla="*/ 0 h 6858000"/>
              <a:gd name="connsiteX1" fmla="*/ 6057900 w 6057900"/>
              <a:gd name="connsiteY1" fmla="*/ 0 h 6858000"/>
              <a:gd name="connsiteX2" fmla="*/ 6057900 w 6057900"/>
              <a:gd name="connsiteY2" fmla="*/ 6858000 h 6858000"/>
              <a:gd name="connsiteX3" fmla="*/ 0 w 60579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57900" h="6858000">
                <a:moveTo>
                  <a:pt x="0" y="0"/>
                </a:moveTo>
                <a:lnTo>
                  <a:pt x="6057900" y="0"/>
                </a:lnTo>
                <a:lnTo>
                  <a:pt x="60579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40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804ADC-49B3-4E46-BCAC-E5BB0FB122C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0"/>
            <a:ext cx="12192000" cy="3352800"/>
          </a:xfrm>
          <a:custGeom>
            <a:avLst/>
            <a:gdLst>
              <a:gd name="connsiteX0" fmla="*/ 0 w 12192000"/>
              <a:gd name="connsiteY0" fmla="*/ 0 h 3352800"/>
              <a:gd name="connsiteX1" fmla="*/ 12192000 w 12192000"/>
              <a:gd name="connsiteY1" fmla="*/ 0 h 3352800"/>
              <a:gd name="connsiteX2" fmla="*/ 12192000 w 12192000"/>
              <a:gd name="connsiteY2" fmla="*/ 3352800 h 3352800"/>
              <a:gd name="connsiteX3" fmla="*/ 0 w 12192000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52800">
                <a:moveTo>
                  <a:pt x="0" y="0"/>
                </a:moveTo>
                <a:lnTo>
                  <a:pt x="12192000" y="0"/>
                </a:lnTo>
                <a:lnTo>
                  <a:pt x="12192000" y="3352800"/>
                </a:lnTo>
                <a:lnTo>
                  <a:pt x="0" y="335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2362507-FB7C-4C2B-81FF-4F725E8CAA34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1836506" y="2513470"/>
            <a:ext cx="2104572" cy="2232702"/>
          </a:xfrm>
          <a:custGeom>
            <a:avLst/>
            <a:gdLst>
              <a:gd name="connsiteX0" fmla="*/ 1052286 w 2104572"/>
              <a:gd name="connsiteY0" fmla="*/ 0 h 2232702"/>
              <a:gd name="connsiteX1" fmla="*/ 2104572 w 2104572"/>
              <a:gd name="connsiteY1" fmla="*/ 1116351 h 2232702"/>
              <a:gd name="connsiteX2" fmla="*/ 1052286 w 2104572"/>
              <a:gd name="connsiteY2" fmla="*/ 2232702 h 2232702"/>
              <a:gd name="connsiteX3" fmla="*/ 0 w 2104572"/>
              <a:gd name="connsiteY3" fmla="*/ 1116351 h 2232702"/>
              <a:gd name="connsiteX4" fmla="*/ 1052286 w 2104572"/>
              <a:gd name="connsiteY4" fmla="*/ 0 h 2232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4572" h="2232702">
                <a:moveTo>
                  <a:pt x="1052286" y="0"/>
                </a:moveTo>
                <a:cubicBezTo>
                  <a:pt x="1633448" y="0"/>
                  <a:pt x="2104572" y="499807"/>
                  <a:pt x="2104572" y="1116351"/>
                </a:cubicBezTo>
                <a:cubicBezTo>
                  <a:pt x="2104572" y="1732895"/>
                  <a:pt x="1633448" y="2232702"/>
                  <a:pt x="1052286" y="2232702"/>
                </a:cubicBezTo>
                <a:cubicBezTo>
                  <a:pt x="471124" y="2232702"/>
                  <a:pt x="0" y="1732895"/>
                  <a:pt x="0" y="1116351"/>
                </a:cubicBezTo>
                <a:cubicBezTo>
                  <a:pt x="0" y="499807"/>
                  <a:pt x="471124" y="0"/>
                  <a:pt x="10522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828243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EA14D82-8393-4F4E-A97C-1A19AD74F4D3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7435901" y="1702884"/>
            <a:ext cx="3079699" cy="1079500"/>
          </a:xfrm>
          <a:custGeom>
            <a:avLst/>
            <a:gdLst>
              <a:gd name="connsiteX0" fmla="*/ 0 w 3079699"/>
              <a:gd name="connsiteY0" fmla="*/ 0 h 1079500"/>
              <a:gd name="connsiteX1" fmla="*/ 3079699 w 3079699"/>
              <a:gd name="connsiteY1" fmla="*/ 0 h 1079500"/>
              <a:gd name="connsiteX2" fmla="*/ 3079699 w 3079699"/>
              <a:gd name="connsiteY2" fmla="*/ 1079500 h 1079500"/>
              <a:gd name="connsiteX3" fmla="*/ 0 w 3079699"/>
              <a:gd name="connsiteY3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9699" h="1079500">
                <a:moveTo>
                  <a:pt x="0" y="0"/>
                </a:moveTo>
                <a:lnTo>
                  <a:pt x="3079699" y="0"/>
                </a:lnTo>
                <a:lnTo>
                  <a:pt x="3079699" y="1079500"/>
                </a:lnTo>
                <a:lnTo>
                  <a:pt x="0" y="1079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BB32A4-A4D5-4E4C-816A-674DA47AECCD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345778" y="0"/>
            <a:ext cx="1792441" cy="6858000"/>
          </a:xfrm>
          <a:custGeom>
            <a:avLst/>
            <a:gdLst>
              <a:gd name="connsiteX0" fmla="*/ 0 w 1792441"/>
              <a:gd name="connsiteY0" fmla="*/ 0 h 6858000"/>
              <a:gd name="connsiteX1" fmla="*/ 1792441 w 1792441"/>
              <a:gd name="connsiteY1" fmla="*/ 0 h 6858000"/>
              <a:gd name="connsiteX2" fmla="*/ 1792441 w 1792441"/>
              <a:gd name="connsiteY2" fmla="*/ 6858000 h 6858000"/>
              <a:gd name="connsiteX3" fmla="*/ 0 w 179244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2441" h="6858000">
                <a:moveTo>
                  <a:pt x="0" y="0"/>
                </a:moveTo>
                <a:lnTo>
                  <a:pt x="1792441" y="0"/>
                </a:lnTo>
                <a:lnTo>
                  <a:pt x="179244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FE9B64E-EB11-4C95-84A8-970AEE50E66B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7435901" y="4075616"/>
            <a:ext cx="3079699" cy="1079500"/>
          </a:xfrm>
          <a:custGeom>
            <a:avLst/>
            <a:gdLst>
              <a:gd name="connsiteX0" fmla="*/ 0 w 3079699"/>
              <a:gd name="connsiteY0" fmla="*/ 0 h 1079500"/>
              <a:gd name="connsiteX1" fmla="*/ 3079699 w 3079699"/>
              <a:gd name="connsiteY1" fmla="*/ 0 h 1079500"/>
              <a:gd name="connsiteX2" fmla="*/ 3079699 w 3079699"/>
              <a:gd name="connsiteY2" fmla="*/ 1079500 h 1079500"/>
              <a:gd name="connsiteX3" fmla="*/ 0 w 3079699"/>
              <a:gd name="connsiteY3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9699" h="1079500">
                <a:moveTo>
                  <a:pt x="0" y="0"/>
                </a:moveTo>
                <a:lnTo>
                  <a:pt x="3079699" y="0"/>
                </a:lnTo>
                <a:lnTo>
                  <a:pt x="3079699" y="1079500"/>
                </a:lnTo>
                <a:lnTo>
                  <a:pt x="0" y="1079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472467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7920385-E493-4D1D-9985-8ABA9E58ADD6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3218104" y="4092686"/>
            <a:ext cx="2354943" cy="2046857"/>
          </a:xfrm>
          <a:custGeom>
            <a:avLst/>
            <a:gdLst>
              <a:gd name="connsiteX0" fmla="*/ 0 w 2354943"/>
              <a:gd name="connsiteY0" fmla="*/ 0 h 2046857"/>
              <a:gd name="connsiteX1" fmla="*/ 2354943 w 2354943"/>
              <a:gd name="connsiteY1" fmla="*/ 0 h 2046857"/>
              <a:gd name="connsiteX2" fmla="*/ 2354943 w 2354943"/>
              <a:gd name="connsiteY2" fmla="*/ 2046857 h 2046857"/>
              <a:gd name="connsiteX3" fmla="*/ 0 w 2354943"/>
              <a:gd name="connsiteY3" fmla="*/ 2046857 h 20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943" h="2046857">
                <a:moveTo>
                  <a:pt x="0" y="0"/>
                </a:moveTo>
                <a:lnTo>
                  <a:pt x="2354943" y="0"/>
                </a:lnTo>
                <a:lnTo>
                  <a:pt x="2354943" y="2046857"/>
                </a:lnTo>
                <a:lnTo>
                  <a:pt x="0" y="2046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B926623-8668-4F6D-B3F5-EB8562DF4F54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862830" y="2033589"/>
            <a:ext cx="2354943" cy="2046857"/>
          </a:xfrm>
          <a:custGeom>
            <a:avLst/>
            <a:gdLst>
              <a:gd name="connsiteX0" fmla="*/ 0 w 2354943"/>
              <a:gd name="connsiteY0" fmla="*/ 0 h 2046857"/>
              <a:gd name="connsiteX1" fmla="*/ 2354943 w 2354943"/>
              <a:gd name="connsiteY1" fmla="*/ 0 h 2046857"/>
              <a:gd name="connsiteX2" fmla="*/ 2354943 w 2354943"/>
              <a:gd name="connsiteY2" fmla="*/ 2046857 h 2046857"/>
              <a:gd name="connsiteX3" fmla="*/ 0 w 2354943"/>
              <a:gd name="connsiteY3" fmla="*/ 2046857 h 20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943" h="2046857">
                <a:moveTo>
                  <a:pt x="0" y="0"/>
                </a:moveTo>
                <a:lnTo>
                  <a:pt x="2354943" y="0"/>
                </a:lnTo>
                <a:lnTo>
                  <a:pt x="2354943" y="2046857"/>
                </a:lnTo>
                <a:lnTo>
                  <a:pt x="0" y="2046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10D946C-CDD2-4D1F-B2C1-489266444B76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6618954" y="2033589"/>
            <a:ext cx="2354943" cy="2046857"/>
          </a:xfrm>
          <a:custGeom>
            <a:avLst/>
            <a:gdLst>
              <a:gd name="connsiteX0" fmla="*/ 0 w 2354943"/>
              <a:gd name="connsiteY0" fmla="*/ 0 h 2046857"/>
              <a:gd name="connsiteX1" fmla="*/ 2354943 w 2354943"/>
              <a:gd name="connsiteY1" fmla="*/ 0 h 2046857"/>
              <a:gd name="connsiteX2" fmla="*/ 2354943 w 2354943"/>
              <a:gd name="connsiteY2" fmla="*/ 2046857 h 2046857"/>
              <a:gd name="connsiteX3" fmla="*/ 0 w 2354943"/>
              <a:gd name="connsiteY3" fmla="*/ 2046857 h 20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943" h="2046857">
                <a:moveTo>
                  <a:pt x="0" y="0"/>
                </a:moveTo>
                <a:lnTo>
                  <a:pt x="2354943" y="0"/>
                </a:lnTo>
                <a:lnTo>
                  <a:pt x="2354943" y="2046857"/>
                </a:lnTo>
                <a:lnTo>
                  <a:pt x="0" y="2046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DD9AA3-4F6C-4C71-B91F-B21378106979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8974229" y="4092687"/>
            <a:ext cx="2354943" cy="2046857"/>
          </a:xfrm>
          <a:custGeom>
            <a:avLst/>
            <a:gdLst>
              <a:gd name="connsiteX0" fmla="*/ 0 w 2354943"/>
              <a:gd name="connsiteY0" fmla="*/ 0 h 2046857"/>
              <a:gd name="connsiteX1" fmla="*/ 2354943 w 2354943"/>
              <a:gd name="connsiteY1" fmla="*/ 0 h 2046857"/>
              <a:gd name="connsiteX2" fmla="*/ 2354943 w 2354943"/>
              <a:gd name="connsiteY2" fmla="*/ 2046857 h 2046857"/>
              <a:gd name="connsiteX3" fmla="*/ 0 w 2354943"/>
              <a:gd name="connsiteY3" fmla="*/ 2046857 h 20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54943" h="2046857">
                <a:moveTo>
                  <a:pt x="0" y="0"/>
                </a:moveTo>
                <a:lnTo>
                  <a:pt x="2354943" y="0"/>
                </a:lnTo>
                <a:lnTo>
                  <a:pt x="2354943" y="2046857"/>
                </a:lnTo>
                <a:lnTo>
                  <a:pt x="0" y="2046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791083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0D1794A-9CDA-44D8-8DB1-1FB8B149E475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5428342" y="1929394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EC63147-9B39-4908-B7A5-D8CB4BC9FA1E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3280227" y="1929394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4E6FFB4-BA0D-4BDF-95DD-8A2DFF016CED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9739090" y="2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A431328C-10FF-4E2B-B254-14B3EC2E2C57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0" y="4"/>
            <a:ext cx="3280228" cy="1929391"/>
          </a:xfrm>
          <a:custGeom>
            <a:avLst/>
            <a:gdLst>
              <a:gd name="connsiteX0" fmla="*/ 0 w 3280228"/>
              <a:gd name="connsiteY0" fmla="*/ 0 h 1929391"/>
              <a:gd name="connsiteX1" fmla="*/ 3280228 w 3280228"/>
              <a:gd name="connsiteY1" fmla="*/ 0 h 1929391"/>
              <a:gd name="connsiteX2" fmla="*/ 3280228 w 3280228"/>
              <a:gd name="connsiteY2" fmla="*/ 1929391 h 1929391"/>
              <a:gd name="connsiteX3" fmla="*/ 0 w 3280228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29391">
                <a:moveTo>
                  <a:pt x="0" y="0"/>
                </a:moveTo>
                <a:lnTo>
                  <a:pt x="3280228" y="0"/>
                </a:lnTo>
                <a:lnTo>
                  <a:pt x="3280228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04354EB-3A0A-4472-8F01-743E06F11DD4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576458" y="1929393"/>
            <a:ext cx="4615544" cy="1929393"/>
          </a:xfrm>
          <a:custGeom>
            <a:avLst/>
            <a:gdLst>
              <a:gd name="connsiteX0" fmla="*/ 0 w 4615544"/>
              <a:gd name="connsiteY0" fmla="*/ 0 h 1929393"/>
              <a:gd name="connsiteX1" fmla="*/ 4615544 w 4615544"/>
              <a:gd name="connsiteY1" fmla="*/ 0 h 1929393"/>
              <a:gd name="connsiteX2" fmla="*/ 4615544 w 4615544"/>
              <a:gd name="connsiteY2" fmla="*/ 1929393 h 1929393"/>
              <a:gd name="connsiteX3" fmla="*/ 0 w 4615544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5544" h="1929393">
                <a:moveTo>
                  <a:pt x="0" y="0"/>
                </a:moveTo>
                <a:lnTo>
                  <a:pt x="4615544" y="0"/>
                </a:lnTo>
                <a:lnTo>
                  <a:pt x="4615544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7EE875FE-750B-4D4E-8EB6-764649D8FBC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-2" y="1929394"/>
            <a:ext cx="3280228" cy="1929393"/>
          </a:xfrm>
          <a:custGeom>
            <a:avLst/>
            <a:gdLst>
              <a:gd name="connsiteX0" fmla="*/ 0 w 3280228"/>
              <a:gd name="connsiteY0" fmla="*/ 0 h 1929393"/>
              <a:gd name="connsiteX1" fmla="*/ 3280228 w 3280228"/>
              <a:gd name="connsiteY1" fmla="*/ 0 h 1929393"/>
              <a:gd name="connsiteX2" fmla="*/ 3280228 w 3280228"/>
              <a:gd name="connsiteY2" fmla="*/ 1929393 h 1929393"/>
              <a:gd name="connsiteX3" fmla="*/ 0 w 3280228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29393">
                <a:moveTo>
                  <a:pt x="0" y="0"/>
                </a:moveTo>
                <a:lnTo>
                  <a:pt x="3280228" y="0"/>
                </a:lnTo>
                <a:lnTo>
                  <a:pt x="3280228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B6BAA5E-FC9B-455A-BBAE-B5E86EDD9B52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3280229" y="2"/>
            <a:ext cx="4310744" cy="1929391"/>
          </a:xfrm>
          <a:custGeom>
            <a:avLst/>
            <a:gdLst>
              <a:gd name="connsiteX0" fmla="*/ 0 w 4310744"/>
              <a:gd name="connsiteY0" fmla="*/ 0 h 1929391"/>
              <a:gd name="connsiteX1" fmla="*/ 4310744 w 4310744"/>
              <a:gd name="connsiteY1" fmla="*/ 0 h 1929391"/>
              <a:gd name="connsiteX2" fmla="*/ 4310744 w 4310744"/>
              <a:gd name="connsiteY2" fmla="*/ 1929391 h 1929391"/>
              <a:gd name="connsiteX3" fmla="*/ 0 w 4310744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0744" h="1929391">
                <a:moveTo>
                  <a:pt x="0" y="0"/>
                </a:moveTo>
                <a:lnTo>
                  <a:pt x="4310744" y="0"/>
                </a:lnTo>
                <a:lnTo>
                  <a:pt x="4310744" y="1929391"/>
                </a:lnTo>
                <a:lnTo>
                  <a:pt x="0" y="19293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24365B3-97C3-4783-8760-BD57285C2E90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7590972" y="1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288555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B21B369-15AC-43AB-ACA6-69A87B6ED55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1518525" y="2171701"/>
            <a:ext cx="5886450" cy="4692705"/>
          </a:xfrm>
          <a:custGeom>
            <a:avLst/>
            <a:gdLst>
              <a:gd name="connsiteX0" fmla="*/ 2943225 w 5886450"/>
              <a:gd name="connsiteY0" fmla="*/ 0 h 4692705"/>
              <a:gd name="connsiteX1" fmla="*/ 5886450 w 5886450"/>
              <a:gd name="connsiteY1" fmla="*/ 4692705 h 4692705"/>
              <a:gd name="connsiteX2" fmla="*/ 0 w 5886450"/>
              <a:gd name="connsiteY2" fmla="*/ 4692705 h 4692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6450" h="4692705">
                <a:moveTo>
                  <a:pt x="2943225" y="0"/>
                </a:moveTo>
                <a:lnTo>
                  <a:pt x="5886450" y="4692705"/>
                </a:lnTo>
                <a:lnTo>
                  <a:pt x="0" y="46927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0F4B49-DE3A-4972-A913-BD56017A24C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7372350" y="1721084"/>
            <a:ext cx="3981450" cy="5136917"/>
          </a:xfrm>
          <a:custGeom>
            <a:avLst/>
            <a:gdLst>
              <a:gd name="connsiteX0" fmla="*/ 0 w 3981450"/>
              <a:gd name="connsiteY0" fmla="*/ 0 h 5136917"/>
              <a:gd name="connsiteX1" fmla="*/ 3981450 w 3981450"/>
              <a:gd name="connsiteY1" fmla="*/ 0 h 5136917"/>
              <a:gd name="connsiteX2" fmla="*/ 3981450 w 3981450"/>
              <a:gd name="connsiteY2" fmla="*/ 5136917 h 5136917"/>
              <a:gd name="connsiteX3" fmla="*/ 0 w 3981450"/>
              <a:gd name="connsiteY3" fmla="*/ 5136917 h 51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5136917">
                <a:moveTo>
                  <a:pt x="0" y="0"/>
                </a:moveTo>
                <a:lnTo>
                  <a:pt x="3981450" y="0"/>
                </a:lnTo>
                <a:lnTo>
                  <a:pt x="3981450" y="5136917"/>
                </a:lnTo>
                <a:lnTo>
                  <a:pt x="0" y="51369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1B3F29-EABC-4344-8456-07BEB75D62F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457451"/>
            <a:ext cx="12192000" cy="3505200"/>
          </a:xfrm>
          <a:custGeom>
            <a:avLst/>
            <a:gdLst>
              <a:gd name="connsiteX0" fmla="*/ 0 w 12192000"/>
              <a:gd name="connsiteY0" fmla="*/ 0 h 3505200"/>
              <a:gd name="connsiteX1" fmla="*/ 12192000 w 12192000"/>
              <a:gd name="connsiteY1" fmla="*/ 0 h 3505200"/>
              <a:gd name="connsiteX2" fmla="*/ 12192000 w 12192000"/>
              <a:gd name="connsiteY2" fmla="*/ 3505200 h 3505200"/>
              <a:gd name="connsiteX3" fmla="*/ 0 w 12192000"/>
              <a:gd name="connsiteY3" fmla="*/ 350520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05200">
                <a:moveTo>
                  <a:pt x="0" y="0"/>
                </a:moveTo>
                <a:lnTo>
                  <a:pt x="12192000" y="0"/>
                </a:lnTo>
                <a:lnTo>
                  <a:pt x="12192000" y="3505200"/>
                </a:lnTo>
                <a:lnTo>
                  <a:pt x="0" y="3505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434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1692FDD-0F06-4F02-8478-72D7F94AABEE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9739087" y="1725209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922BCA-3186-4C85-BEA3-76567E8EDDF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1725210"/>
            <a:ext cx="3280228" cy="1967681"/>
          </a:xfrm>
          <a:custGeom>
            <a:avLst/>
            <a:gdLst>
              <a:gd name="connsiteX0" fmla="*/ 0 w 3280228"/>
              <a:gd name="connsiteY0" fmla="*/ 0 h 1967681"/>
              <a:gd name="connsiteX1" fmla="*/ 3280228 w 3280228"/>
              <a:gd name="connsiteY1" fmla="*/ 0 h 1967681"/>
              <a:gd name="connsiteX2" fmla="*/ 3280228 w 3280228"/>
              <a:gd name="connsiteY2" fmla="*/ 1967681 h 1967681"/>
              <a:gd name="connsiteX3" fmla="*/ 0 w 3280228"/>
              <a:gd name="connsiteY3" fmla="*/ 1967681 h 196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67681">
                <a:moveTo>
                  <a:pt x="0" y="0"/>
                </a:moveTo>
                <a:lnTo>
                  <a:pt x="3280228" y="0"/>
                </a:lnTo>
                <a:lnTo>
                  <a:pt x="3280228" y="1967681"/>
                </a:lnTo>
                <a:lnTo>
                  <a:pt x="0" y="19676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4977ACA-DBE0-4392-8F43-DE38282ECB0F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7590972" y="1725210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4FC9869-6264-461C-BE2C-DB2FF458321B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138057" y="1725211"/>
            <a:ext cx="2452913" cy="1967679"/>
          </a:xfrm>
          <a:custGeom>
            <a:avLst/>
            <a:gdLst>
              <a:gd name="connsiteX0" fmla="*/ 0 w 2452913"/>
              <a:gd name="connsiteY0" fmla="*/ 0 h 1967679"/>
              <a:gd name="connsiteX1" fmla="*/ 2452913 w 2452913"/>
              <a:gd name="connsiteY1" fmla="*/ 0 h 1967679"/>
              <a:gd name="connsiteX2" fmla="*/ 2452913 w 2452913"/>
              <a:gd name="connsiteY2" fmla="*/ 1967679 h 1967679"/>
              <a:gd name="connsiteX3" fmla="*/ 0 w 2452913"/>
              <a:gd name="connsiteY3" fmla="*/ 1967679 h 196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67679">
                <a:moveTo>
                  <a:pt x="0" y="0"/>
                </a:moveTo>
                <a:lnTo>
                  <a:pt x="2452913" y="0"/>
                </a:lnTo>
                <a:lnTo>
                  <a:pt x="2452913" y="1967679"/>
                </a:lnTo>
                <a:lnTo>
                  <a:pt x="0" y="19676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EA5F770-1415-4017-8295-769CB5285E78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138057" y="3692890"/>
            <a:ext cx="2452914" cy="3165110"/>
          </a:xfrm>
          <a:custGeom>
            <a:avLst/>
            <a:gdLst>
              <a:gd name="connsiteX0" fmla="*/ 0 w 2452914"/>
              <a:gd name="connsiteY0" fmla="*/ 0 h 3165110"/>
              <a:gd name="connsiteX1" fmla="*/ 2452914 w 2452914"/>
              <a:gd name="connsiteY1" fmla="*/ 0 h 3165110"/>
              <a:gd name="connsiteX2" fmla="*/ 2452914 w 2452914"/>
              <a:gd name="connsiteY2" fmla="*/ 3165110 h 3165110"/>
              <a:gd name="connsiteX3" fmla="*/ 0 w 2452914"/>
              <a:gd name="connsiteY3" fmla="*/ 3165110 h 316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4" h="3165110">
                <a:moveTo>
                  <a:pt x="0" y="0"/>
                </a:moveTo>
                <a:lnTo>
                  <a:pt x="2452914" y="0"/>
                </a:lnTo>
                <a:lnTo>
                  <a:pt x="2452914" y="3165110"/>
                </a:lnTo>
                <a:lnTo>
                  <a:pt x="0" y="31651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0E853B9-33F2-47A0-B0F3-779AC0480EE2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7590968" y="3654602"/>
            <a:ext cx="4601031" cy="3203398"/>
          </a:xfrm>
          <a:custGeom>
            <a:avLst/>
            <a:gdLst>
              <a:gd name="connsiteX0" fmla="*/ 0 w 4601031"/>
              <a:gd name="connsiteY0" fmla="*/ 0 h 3203398"/>
              <a:gd name="connsiteX1" fmla="*/ 4601031 w 4601031"/>
              <a:gd name="connsiteY1" fmla="*/ 0 h 3203398"/>
              <a:gd name="connsiteX2" fmla="*/ 4601031 w 4601031"/>
              <a:gd name="connsiteY2" fmla="*/ 3203398 h 3203398"/>
              <a:gd name="connsiteX3" fmla="*/ 0 w 4601031"/>
              <a:gd name="connsiteY3" fmla="*/ 3203398 h 32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31" h="3203398">
                <a:moveTo>
                  <a:pt x="0" y="0"/>
                </a:moveTo>
                <a:lnTo>
                  <a:pt x="4601031" y="0"/>
                </a:lnTo>
                <a:lnTo>
                  <a:pt x="4601031" y="3203398"/>
                </a:lnTo>
                <a:lnTo>
                  <a:pt x="0" y="3203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0EF128A-1B4C-4C48-A174-2943CDD51070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0" y="3692890"/>
            <a:ext cx="5138053" cy="3165110"/>
          </a:xfrm>
          <a:custGeom>
            <a:avLst/>
            <a:gdLst>
              <a:gd name="connsiteX0" fmla="*/ 0 w 5138053"/>
              <a:gd name="connsiteY0" fmla="*/ 0 h 3165110"/>
              <a:gd name="connsiteX1" fmla="*/ 5138053 w 5138053"/>
              <a:gd name="connsiteY1" fmla="*/ 0 h 3165110"/>
              <a:gd name="connsiteX2" fmla="*/ 5138053 w 5138053"/>
              <a:gd name="connsiteY2" fmla="*/ 3165110 h 3165110"/>
              <a:gd name="connsiteX3" fmla="*/ 0 w 5138053"/>
              <a:gd name="connsiteY3" fmla="*/ 3165110 h 316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053" h="3165110">
                <a:moveTo>
                  <a:pt x="0" y="0"/>
                </a:moveTo>
                <a:lnTo>
                  <a:pt x="5138053" y="0"/>
                </a:lnTo>
                <a:lnTo>
                  <a:pt x="5138053" y="3165110"/>
                </a:lnTo>
                <a:lnTo>
                  <a:pt x="0" y="31651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DE49F76-7EB5-4CD9-B1C8-A1F35B2293A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3280231" y="1725209"/>
            <a:ext cx="1857827" cy="1967681"/>
          </a:xfrm>
          <a:custGeom>
            <a:avLst/>
            <a:gdLst>
              <a:gd name="connsiteX0" fmla="*/ 0 w 1857827"/>
              <a:gd name="connsiteY0" fmla="*/ 0 h 1967681"/>
              <a:gd name="connsiteX1" fmla="*/ 1857827 w 1857827"/>
              <a:gd name="connsiteY1" fmla="*/ 0 h 1967681"/>
              <a:gd name="connsiteX2" fmla="*/ 1857827 w 1857827"/>
              <a:gd name="connsiteY2" fmla="*/ 1967681 h 1967681"/>
              <a:gd name="connsiteX3" fmla="*/ 0 w 1857827"/>
              <a:gd name="connsiteY3" fmla="*/ 1967681 h 196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827" h="1967681">
                <a:moveTo>
                  <a:pt x="0" y="0"/>
                </a:moveTo>
                <a:lnTo>
                  <a:pt x="1857827" y="0"/>
                </a:lnTo>
                <a:lnTo>
                  <a:pt x="1857827" y="1967681"/>
                </a:lnTo>
                <a:lnTo>
                  <a:pt x="0" y="19676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37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5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  <p:sldLayoutId id="2147483932" r:id="rId15"/>
    <p:sldLayoutId id="2147483933" r:id="rId16"/>
    <p:sldLayoutId id="2147483934" r:id="rId17"/>
    <p:sldLayoutId id="2147483935" r:id="rId18"/>
    <p:sldLayoutId id="2147483936" r:id="rId19"/>
    <p:sldLayoutId id="2147483937" r:id="rId20"/>
    <p:sldLayoutId id="2147483938" r:id="rId21"/>
    <p:sldLayoutId id="2147483939" r:id="rId22"/>
    <p:sldLayoutId id="2147483940" r:id="rId23"/>
    <p:sldLayoutId id="2147483941" r:id="rId24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8.jpe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10" Type="http://schemas.openxmlformats.org/officeDocument/2006/relationships/image" Target="../media/image18.jpeg"/><Relationship Id="rId4" Type="http://schemas.openxmlformats.org/officeDocument/2006/relationships/image" Target="../media/image13.jp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1" name="Picture Placeholder 1050">
            <a:extLst>
              <a:ext uri="{FF2B5EF4-FFF2-40B4-BE49-F238E27FC236}">
                <a16:creationId xmlns:a16="http://schemas.microsoft.com/office/drawing/2014/main" id="{E63170FE-7DA6-4215-8689-2135172E6B13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1D14261-2D3D-4F1D-A619-C453C57E431D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1048" name="Picture 1047">
            <a:extLst>
              <a:ext uri="{FF2B5EF4-FFF2-40B4-BE49-F238E27FC236}">
                <a16:creationId xmlns:a16="http://schemas.microsoft.com/office/drawing/2014/main" id="{39934F85-5725-4B45-ACB6-1ACE5505D8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6480" y="1423132"/>
            <a:ext cx="4959040" cy="401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1C32509-8BBA-4B57-97C0-78FFAD398FA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F62969-F44E-48B8-94D2-BB40B0F43AC0}"/>
              </a:ext>
            </a:extLst>
          </p:cNvPr>
          <p:cNvSpPr/>
          <p:nvPr/>
        </p:nvSpPr>
        <p:spPr>
          <a:xfrm>
            <a:off x="6589485" y="3489"/>
            <a:ext cx="420916" cy="3178629"/>
          </a:xfrm>
          <a:prstGeom prst="rect">
            <a:avLst/>
          </a:prstGeom>
          <a:solidFill>
            <a:schemeClr val="tx1">
              <a:alpha val="2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E5032A5A-DBAE-4158-B06D-4DD4F39B692D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9" r="20499"/>
          <a:stretch>
            <a:fillRect/>
          </a:stretch>
        </p:blipFill>
        <p:spPr/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973DBA1-1433-42E9-BE47-06B17F345A5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C065C9-A54B-483F-9B2C-7CC9798B91A3}"/>
              </a:ext>
            </a:extLst>
          </p:cNvPr>
          <p:cNvSpPr/>
          <p:nvPr/>
        </p:nvSpPr>
        <p:spPr>
          <a:xfrm>
            <a:off x="848492" y="963013"/>
            <a:ext cx="3331361" cy="15029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500"/>
              </a:lnSpc>
            </a:pPr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</a:t>
            </a:r>
          </a:p>
          <a:p>
            <a:pPr>
              <a:lnSpc>
                <a:spcPts val="5500"/>
              </a:lnSpc>
            </a:pPr>
            <a:r>
              <a:rPr lang="en-US" sz="6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  <a:endParaRPr lang="en-US" sz="6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3D31FA-CE3F-4871-BADB-2A3BA36DB2E2}"/>
              </a:ext>
            </a:extLst>
          </p:cNvPr>
          <p:cNvSpPr/>
          <p:nvPr/>
        </p:nvSpPr>
        <p:spPr>
          <a:xfrm>
            <a:off x="848492" y="3429001"/>
            <a:ext cx="6485758" cy="2343150"/>
          </a:xfrm>
          <a:prstGeom prst="rect">
            <a:avLst/>
          </a:prstGeom>
          <a:solidFill>
            <a:schemeClr val="accent4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D034CD0-9D76-425B-87ED-FFA63FEA7417}"/>
              </a:ext>
            </a:extLst>
          </p:cNvPr>
          <p:cNvSpPr/>
          <p:nvPr/>
        </p:nvSpPr>
        <p:spPr>
          <a:xfrm>
            <a:off x="1475835" y="4041449"/>
            <a:ext cx="523107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F258A1C-16CF-4A66-9942-7E430CD39AB0}"/>
              </a:ext>
            </a:extLst>
          </p:cNvPr>
          <p:cNvSpPr/>
          <p:nvPr/>
        </p:nvSpPr>
        <p:spPr>
          <a:xfrm>
            <a:off x="848492" y="2537451"/>
            <a:ext cx="4652656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7EABE361-7D8E-4300-B5AB-4383072885FF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43" b="27843"/>
          <a:stretch>
            <a:fillRect/>
          </a:stretch>
        </p:blipFill>
        <p:spPr>
          <a:xfrm>
            <a:off x="0" y="0"/>
            <a:ext cx="12192000" cy="3352800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7C462E-6A72-4075-BEE9-916014EAD98C}"/>
              </a:ext>
            </a:extLst>
          </p:cNvPr>
          <p:cNvSpPr/>
          <p:nvPr/>
        </p:nvSpPr>
        <p:spPr>
          <a:xfrm>
            <a:off x="0" y="0"/>
            <a:ext cx="12192000" cy="3352800"/>
          </a:xfrm>
          <a:prstGeom prst="rect">
            <a:avLst/>
          </a:prstGeom>
          <a:solidFill>
            <a:schemeClr val="accent4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9ACFEF1-AF09-48EC-A5DD-8B977DB72D2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BA3C733F-F2CA-4E2A-9892-297E9F5CBCEB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3" r="15783"/>
          <a:stretch>
            <a:fillRect/>
          </a:stretch>
        </p:blipFill>
        <p:spPr/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72050" y="498475"/>
            <a:ext cx="224790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81C353EE-98FE-450B-879C-016ECAC74C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0E9EE84-4C26-4969-81D9-2C0CFB83C684}"/>
              </a:ext>
            </a:extLst>
          </p:cNvPr>
          <p:cNvGrpSpPr/>
          <p:nvPr/>
        </p:nvGrpSpPr>
        <p:grpSpPr>
          <a:xfrm>
            <a:off x="8049608" y="3698714"/>
            <a:ext cx="2817120" cy="540656"/>
            <a:chOff x="838200" y="5101771"/>
            <a:chExt cx="2817120" cy="540656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120DCCA-C18E-4FA1-B7B6-5D3EFD64315B}"/>
                </a:ext>
              </a:extLst>
            </p:cNvPr>
            <p:cNvGrpSpPr/>
            <p:nvPr/>
          </p:nvGrpSpPr>
          <p:grpSpPr>
            <a:xfrm>
              <a:off x="838200" y="5101771"/>
              <a:ext cx="540658" cy="540656"/>
              <a:chOff x="894443" y="4991101"/>
              <a:chExt cx="540658" cy="540656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89F9FFD-61B6-46ED-8123-4667F417FFF7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0053A0A-B364-4FBE-A326-7DD04E503035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5C3F580E-7DCA-4579-A31A-D4AE0A419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504" y="5153412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1D511EF-72DF-4514-ABAD-F33EDE0B802D}"/>
              </a:ext>
            </a:extLst>
          </p:cNvPr>
          <p:cNvGrpSpPr/>
          <p:nvPr/>
        </p:nvGrpSpPr>
        <p:grpSpPr>
          <a:xfrm>
            <a:off x="8045863" y="4576488"/>
            <a:ext cx="2824610" cy="540656"/>
            <a:chOff x="4766360" y="5101771"/>
            <a:chExt cx="2824610" cy="54065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FE2AAB5-3D76-4F8B-A538-77DA851A394A}"/>
                </a:ext>
              </a:extLst>
            </p:cNvPr>
            <p:cNvGrpSpPr/>
            <p:nvPr/>
          </p:nvGrpSpPr>
          <p:grpSpPr>
            <a:xfrm>
              <a:off x="4766360" y="5101771"/>
              <a:ext cx="540658" cy="540656"/>
              <a:chOff x="894443" y="4991101"/>
              <a:chExt cx="540658" cy="540656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3E89F44-BF4A-416A-9ACD-57F395871ED3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DD4E120-EDE4-423F-8804-07CE13ADC1EF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446FAB5E-572C-4D2D-B3D6-9A358A329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7663" y="5153412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8BC77D5-CC73-4A6E-86DB-5E6669B666F4}"/>
              </a:ext>
            </a:extLst>
          </p:cNvPr>
          <p:cNvGrpSpPr/>
          <p:nvPr/>
        </p:nvGrpSpPr>
        <p:grpSpPr>
          <a:xfrm>
            <a:off x="8049608" y="5454262"/>
            <a:ext cx="2915092" cy="540656"/>
            <a:chOff x="8638278" y="5101771"/>
            <a:chExt cx="2915092" cy="540656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ADCD315-DDDE-4799-88E4-238AC8AD09AA}"/>
                </a:ext>
              </a:extLst>
            </p:cNvPr>
            <p:cNvGrpSpPr/>
            <p:nvPr/>
          </p:nvGrpSpPr>
          <p:grpSpPr>
            <a:xfrm>
              <a:off x="8638278" y="5101771"/>
              <a:ext cx="540658" cy="540656"/>
              <a:chOff x="894443" y="4991101"/>
              <a:chExt cx="540658" cy="5406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1DB34126-D684-4027-8BC0-4FB6D6B7671D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17DB5D7-EA03-40A0-B38B-6E86ABA3EB37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  <p:sp>
          <p:nvSpPr>
            <p:cNvPr id="46" name="Rectangle 9">
              <a:extLst>
                <a:ext uri="{FF2B5EF4-FFF2-40B4-BE49-F238E27FC236}">
                  <a16:creationId xmlns:a16="http://schemas.microsoft.com/office/drawing/2014/main" id="{46429BE9-14E2-4D7D-A020-FD5AC2E3C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81" y="5153412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D4796AD-179B-49F2-B247-6AB676775EA4}"/>
              </a:ext>
            </a:extLst>
          </p:cNvPr>
          <p:cNvCxnSpPr>
            <a:cxnSpLocks/>
          </p:cNvCxnSpPr>
          <p:nvPr/>
        </p:nvCxnSpPr>
        <p:spPr>
          <a:xfrm>
            <a:off x="6299945" y="3698714"/>
            <a:ext cx="0" cy="22962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F38DEC2-81A2-47C1-B639-395C91165468}"/>
              </a:ext>
            </a:extLst>
          </p:cNvPr>
          <p:cNvSpPr/>
          <p:nvPr/>
        </p:nvSpPr>
        <p:spPr>
          <a:xfrm>
            <a:off x="1227300" y="5062870"/>
            <a:ext cx="332298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Placeholder 84">
            <a:extLst>
              <a:ext uri="{FF2B5EF4-FFF2-40B4-BE49-F238E27FC236}">
                <a16:creationId xmlns:a16="http://schemas.microsoft.com/office/drawing/2014/main" id="{194BC425-B134-4E71-8C26-E5BF4587E7B1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64" r="41264"/>
          <a:stretch>
            <a:fillRect/>
          </a:stretch>
        </p:blipFill>
        <p:spPr>
          <a:xfrm>
            <a:off x="5345113" y="0"/>
            <a:ext cx="1793875" cy="6858000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57F435A-3281-458C-8B00-E564EA7558C4}"/>
              </a:ext>
            </a:extLst>
          </p:cNvPr>
          <p:cNvSpPr/>
          <p:nvPr/>
        </p:nvSpPr>
        <p:spPr>
          <a:xfrm>
            <a:off x="5345778" y="0"/>
            <a:ext cx="1792441" cy="6858000"/>
          </a:xfrm>
          <a:prstGeom prst="rect">
            <a:avLst/>
          </a:prstGeom>
          <a:solidFill>
            <a:schemeClr val="accent5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" name="Picture Placeholder 80">
            <a:extLst>
              <a:ext uri="{FF2B5EF4-FFF2-40B4-BE49-F238E27FC236}">
                <a16:creationId xmlns:a16="http://schemas.microsoft.com/office/drawing/2014/main" id="{E80453FD-93AA-4F2A-AFB0-E369F2DC20D3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1" b="2371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3" name="Picture Placeholder 82">
            <a:extLst>
              <a:ext uri="{FF2B5EF4-FFF2-40B4-BE49-F238E27FC236}">
                <a16:creationId xmlns:a16="http://schemas.microsoft.com/office/drawing/2014/main" id="{17280D56-1252-402C-A0AF-B647BDC31B6F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1" b="23711"/>
          <a:stretch>
            <a:fillRect/>
          </a:stretch>
        </p:blipFill>
        <p:spPr/>
      </p:pic>
      <p:sp>
        <p:nvSpPr>
          <p:cNvPr id="26" name="Title 25">
            <a:extLst>
              <a:ext uri="{FF2B5EF4-FFF2-40B4-BE49-F238E27FC236}">
                <a16:creationId xmlns:a16="http://schemas.microsoft.com/office/drawing/2014/main" id="{142FC725-FC14-427A-B68B-90461B8951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93749" y="779463"/>
            <a:ext cx="3706813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5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Company</a:t>
            </a:r>
            <a:r>
              <a:rPr lang="en-US" sz="35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C8E6679-B145-420C-9BAC-45DDD50A7AAD}"/>
              </a:ext>
            </a:extLst>
          </p:cNvPr>
          <p:cNvGrpSpPr/>
          <p:nvPr/>
        </p:nvGrpSpPr>
        <p:grpSpPr>
          <a:xfrm>
            <a:off x="793749" y="3438113"/>
            <a:ext cx="2624138" cy="2617788"/>
            <a:chOff x="1409708" y="3477869"/>
            <a:chExt cx="2624138" cy="2617788"/>
          </a:xfrm>
        </p:grpSpPr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4DDF5853-76D9-4AFB-833E-62B3D8032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9708" y="3477869"/>
              <a:ext cx="2624138" cy="2617788"/>
            </a:xfrm>
            <a:custGeom>
              <a:avLst/>
              <a:gdLst>
                <a:gd name="T0" fmla="*/ 0 w 867"/>
                <a:gd name="T1" fmla="*/ 104 h 867"/>
                <a:gd name="T2" fmla="*/ 0 w 867"/>
                <a:gd name="T3" fmla="*/ 867 h 867"/>
                <a:gd name="T4" fmla="*/ 867 w 867"/>
                <a:gd name="T5" fmla="*/ 867 h 867"/>
                <a:gd name="T6" fmla="*/ 867 w 867"/>
                <a:gd name="T7" fmla="*/ 0 h 867"/>
                <a:gd name="T8" fmla="*/ 104 w 867"/>
                <a:gd name="T9" fmla="*/ 0 h 867"/>
                <a:gd name="T10" fmla="*/ 0 w 867"/>
                <a:gd name="T11" fmla="*/ 104 h 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7" h="867">
                  <a:moveTo>
                    <a:pt x="0" y="104"/>
                  </a:moveTo>
                  <a:cubicBezTo>
                    <a:pt x="0" y="867"/>
                    <a:pt x="0" y="867"/>
                    <a:pt x="0" y="867"/>
                  </a:cubicBezTo>
                  <a:cubicBezTo>
                    <a:pt x="867" y="867"/>
                    <a:pt x="867" y="867"/>
                    <a:pt x="867" y="867"/>
                  </a:cubicBezTo>
                  <a:cubicBezTo>
                    <a:pt x="867" y="0"/>
                    <a:pt x="867" y="0"/>
                    <a:pt x="867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7" y="0"/>
                    <a:pt x="0" y="47"/>
                    <a:pt x="0" y="104"/>
                  </a:cubicBezTo>
                </a:path>
              </a:pathLst>
            </a:custGeom>
            <a:solidFill>
              <a:schemeClr val="accent5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8126364-C541-409E-B3A5-0AE45BA62EDD}"/>
                </a:ext>
              </a:extLst>
            </p:cNvPr>
            <p:cNvGrpSpPr/>
            <p:nvPr/>
          </p:nvGrpSpPr>
          <p:grpSpPr>
            <a:xfrm>
              <a:off x="1754865" y="3910097"/>
              <a:ext cx="1933825" cy="1753333"/>
              <a:chOff x="6256578" y="1021256"/>
              <a:chExt cx="1933825" cy="175333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08D8405A-4C93-42A4-8F64-08092E3035AC}"/>
                  </a:ext>
                </a:extLst>
              </p:cNvPr>
              <p:cNvGrpSpPr/>
              <p:nvPr/>
            </p:nvGrpSpPr>
            <p:grpSpPr>
              <a:xfrm>
                <a:off x="6618579" y="1021256"/>
                <a:ext cx="1209822" cy="861220"/>
                <a:chOff x="6281664" y="2070333"/>
                <a:chExt cx="1209822" cy="861220"/>
              </a:xfrm>
              <a:solidFill>
                <a:schemeClr val="bg1"/>
              </a:solidFill>
            </p:grpSpPr>
            <p:sp>
              <p:nvSpPr>
                <p:cNvPr id="38" name="AutoShape 49">
                  <a:extLst>
                    <a:ext uri="{FF2B5EF4-FFF2-40B4-BE49-F238E27FC236}">
                      <a16:creationId xmlns:a16="http://schemas.microsoft.com/office/drawing/2014/main" id="{EA753E97-62F7-447F-BF57-40F86A3136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3825" y="2070333"/>
                  <a:ext cx="705500" cy="70486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grpFill/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1B9B5133-4AEB-4F21-A0DA-C791C397A2E0}"/>
                    </a:ext>
                  </a:extLst>
                </p:cNvPr>
                <p:cNvCxnSpPr/>
                <p:nvPr/>
              </p:nvCxnSpPr>
              <p:spPr>
                <a:xfrm>
                  <a:off x="6281664" y="2931553"/>
                  <a:ext cx="1209822" cy="0"/>
                </a:xfrm>
                <a:prstGeom prst="line">
                  <a:avLst/>
                </a:prstGeom>
                <a:grpFill/>
                <a:ln w="285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Rectangle 9">
                <a:extLst>
                  <a:ext uri="{FF2B5EF4-FFF2-40B4-BE49-F238E27FC236}">
                    <a16:creationId xmlns:a16="http://schemas.microsoft.com/office/drawing/2014/main" id="{BCF8EF91-66AF-4F81-A604-EF715F478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6578" y="1886579"/>
                <a:ext cx="1933825" cy="8880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for to design is meant to an projects and professionalism to</a:t>
                </a:r>
              </a:p>
            </p:txBody>
          </p:sp>
        </p:grp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00AF85C4-454B-445E-969E-D54E27204AEE}"/>
              </a:ext>
            </a:extLst>
          </p:cNvPr>
          <p:cNvSpPr/>
          <p:nvPr/>
        </p:nvSpPr>
        <p:spPr>
          <a:xfrm>
            <a:off x="793749" y="1439282"/>
            <a:ext cx="406472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CE3595-2F01-4478-9DB9-692EB7F1B820}"/>
              </a:ext>
            </a:extLst>
          </p:cNvPr>
          <p:cNvGrpSpPr/>
          <p:nvPr/>
        </p:nvGrpSpPr>
        <p:grpSpPr>
          <a:xfrm>
            <a:off x="5585175" y="779268"/>
            <a:ext cx="1215660" cy="553998"/>
            <a:chOff x="5723603" y="792176"/>
            <a:chExt cx="1215660" cy="553998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44C9C32-00E5-418C-BD12-ED51D92117E4}"/>
                </a:ext>
              </a:extLst>
            </p:cNvPr>
            <p:cNvCxnSpPr>
              <a:cxnSpLocks/>
            </p:cNvCxnSpPr>
            <p:nvPr/>
          </p:nvCxnSpPr>
          <p:spPr>
            <a:xfrm>
              <a:off x="6939263" y="922981"/>
              <a:ext cx="0" cy="2923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DB33EEE-7583-49A5-8EC8-205F58C90A71}"/>
                </a:ext>
              </a:extLst>
            </p:cNvPr>
            <p:cNvSpPr txBox="1"/>
            <p:nvPr/>
          </p:nvSpPr>
          <p:spPr>
            <a:xfrm>
              <a:off x="5723603" y="792176"/>
              <a:ext cx="119252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2015</a:t>
              </a:r>
            </a:p>
          </p:txBody>
        </p:sp>
      </p:grpSp>
      <p:sp>
        <p:nvSpPr>
          <p:cNvPr id="62" name="Rectangle 9">
            <a:extLst>
              <a:ext uri="{FF2B5EF4-FFF2-40B4-BE49-F238E27FC236}">
                <a16:creationId xmlns:a16="http://schemas.microsoft.com/office/drawing/2014/main" id="{B4D4D77A-758D-4220-9376-A53FBCE177DF}"/>
              </a:ext>
            </a:extLst>
          </p:cNvPr>
          <p:cNvSpPr>
            <a:spLocks/>
          </p:cNvSpPr>
          <p:nvPr/>
        </p:nvSpPr>
        <p:spPr bwMode="auto">
          <a:xfrm>
            <a:off x="7435901" y="772985"/>
            <a:ext cx="3518425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BFC69E6-C44A-4577-A98E-90C16AACAF3B}"/>
              </a:ext>
            </a:extLst>
          </p:cNvPr>
          <p:cNvGrpSpPr/>
          <p:nvPr/>
        </p:nvGrpSpPr>
        <p:grpSpPr>
          <a:xfrm>
            <a:off x="5585175" y="3152000"/>
            <a:ext cx="1215660" cy="553998"/>
            <a:chOff x="5823283" y="3164908"/>
            <a:chExt cx="1215660" cy="553998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AB0A9C43-2777-42A0-8A3B-4F185A6F2F69}"/>
                </a:ext>
              </a:extLst>
            </p:cNvPr>
            <p:cNvCxnSpPr>
              <a:cxnSpLocks/>
            </p:cNvCxnSpPr>
            <p:nvPr/>
          </p:nvCxnSpPr>
          <p:spPr>
            <a:xfrm>
              <a:off x="7038943" y="3295713"/>
              <a:ext cx="0" cy="2923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9E5ACB1-CEEE-4019-A340-2A94401FC146}"/>
                </a:ext>
              </a:extLst>
            </p:cNvPr>
            <p:cNvSpPr txBox="1"/>
            <p:nvPr/>
          </p:nvSpPr>
          <p:spPr>
            <a:xfrm>
              <a:off x="5823283" y="3164908"/>
              <a:ext cx="121565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2016</a:t>
              </a:r>
            </a:p>
          </p:txBody>
        </p:sp>
      </p:grpSp>
      <p:sp>
        <p:nvSpPr>
          <p:cNvPr id="66" name="Rectangle 9">
            <a:extLst>
              <a:ext uri="{FF2B5EF4-FFF2-40B4-BE49-F238E27FC236}">
                <a16:creationId xmlns:a16="http://schemas.microsoft.com/office/drawing/2014/main" id="{6FC3F045-C840-4625-A79F-A22890734247}"/>
              </a:ext>
            </a:extLst>
          </p:cNvPr>
          <p:cNvSpPr>
            <a:spLocks/>
          </p:cNvSpPr>
          <p:nvPr/>
        </p:nvSpPr>
        <p:spPr bwMode="auto">
          <a:xfrm>
            <a:off x="7435901" y="3145717"/>
            <a:ext cx="3518425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49AAA0F-1357-47F8-B954-A02FD9F88B79}"/>
              </a:ext>
            </a:extLst>
          </p:cNvPr>
          <p:cNvGrpSpPr/>
          <p:nvPr/>
        </p:nvGrpSpPr>
        <p:grpSpPr>
          <a:xfrm>
            <a:off x="5585175" y="5524733"/>
            <a:ext cx="1137250" cy="553998"/>
            <a:chOff x="5922965" y="5537641"/>
            <a:chExt cx="1137250" cy="553998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596B046-433F-4AA5-A3BE-8F75B6D515A6}"/>
                </a:ext>
              </a:extLst>
            </p:cNvPr>
            <p:cNvCxnSpPr>
              <a:cxnSpLocks/>
            </p:cNvCxnSpPr>
            <p:nvPr/>
          </p:nvCxnSpPr>
          <p:spPr>
            <a:xfrm>
              <a:off x="7038943" y="5668446"/>
              <a:ext cx="0" cy="2923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14DF411F-1951-4696-913E-514BCCBED4EB}"/>
                </a:ext>
              </a:extLst>
            </p:cNvPr>
            <p:cNvSpPr txBox="1"/>
            <p:nvPr/>
          </p:nvSpPr>
          <p:spPr>
            <a:xfrm>
              <a:off x="5922965" y="5537641"/>
              <a:ext cx="11372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2017</a:t>
              </a:r>
            </a:p>
          </p:txBody>
        </p:sp>
      </p:grpSp>
      <p:sp>
        <p:nvSpPr>
          <p:cNvPr id="70" name="Rectangle 9">
            <a:extLst>
              <a:ext uri="{FF2B5EF4-FFF2-40B4-BE49-F238E27FC236}">
                <a16:creationId xmlns:a16="http://schemas.microsoft.com/office/drawing/2014/main" id="{8C749C86-C816-4E1C-80EE-DBBD02BC3028}"/>
              </a:ext>
            </a:extLst>
          </p:cNvPr>
          <p:cNvSpPr>
            <a:spLocks/>
          </p:cNvSpPr>
          <p:nvPr/>
        </p:nvSpPr>
        <p:spPr bwMode="auto">
          <a:xfrm>
            <a:off x="7435901" y="5518450"/>
            <a:ext cx="3518425" cy="5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</a:t>
            </a:r>
          </a:p>
          <a:p>
            <a:pPr>
              <a:lnSpc>
                <a:spcPts val="11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you using simple alignments we have created an very </a:t>
            </a:r>
            <a:r>
              <a:rPr lang="en-US" sz="10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spaciousy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feeling &amp; The simplicity  first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A62FA47A-6385-4788-B523-4F612C13D9B6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4" r="11624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1FF679D-82E0-47BD-81B2-4F6925A298D2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" r="89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21935BB0-6644-4F01-A0B3-7EE89F631C62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8" r="4418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36E07354-A351-48F5-A4DB-573CCA79A026}"/>
              </a:ext>
            </a:extLst>
          </p:cNvPr>
          <p:cNvPicPr>
            <a:picLocks noGrp="1" noChangeAspect="1"/>
          </p:cNvPicPr>
          <p:nvPr>
            <p:ph type="pic" sz="quarter" idx="9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" r="4241"/>
          <a:stretch>
            <a:fillRect/>
          </a:stretch>
        </p:blipFill>
        <p:spPr/>
      </p:pic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2A29567-3924-4A98-9C6A-013353AC9A1F}"/>
              </a:ext>
            </a:extLst>
          </p:cNvPr>
          <p:cNvSpPr/>
          <p:nvPr/>
        </p:nvSpPr>
        <p:spPr>
          <a:xfrm>
            <a:off x="3439900" y="2524479"/>
            <a:ext cx="1911351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02E20A6-230E-4ADC-AAAA-A6F85C8C8C8D}"/>
              </a:ext>
            </a:extLst>
          </p:cNvPr>
          <p:cNvSpPr/>
          <p:nvPr/>
        </p:nvSpPr>
        <p:spPr>
          <a:xfrm>
            <a:off x="1007969" y="4855773"/>
            <a:ext cx="1911351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8E76C3D-EBDF-44E9-8F86-4279EB1CC3F0}"/>
              </a:ext>
            </a:extLst>
          </p:cNvPr>
          <p:cNvSpPr txBox="1"/>
          <p:nvPr/>
        </p:nvSpPr>
        <p:spPr>
          <a:xfrm>
            <a:off x="1401806" y="4398257"/>
            <a:ext cx="1517514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00BB3AA-38B8-4F31-A968-3B13BC185477}"/>
              </a:ext>
            </a:extLst>
          </p:cNvPr>
          <p:cNvSpPr txBox="1"/>
          <p:nvPr/>
        </p:nvSpPr>
        <p:spPr>
          <a:xfrm>
            <a:off x="3439900" y="2033588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294BB2B-9847-46A5-8A50-30C15BD5D1B4}"/>
              </a:ext>
            </a:extLst>
          </p:cNvPr>
          <p:cNvSpPr txBox="1"/>
          <p:nvPr/>
        </p:nvSpPr>
        <p:spPr>
          <a:xfrm>
            <a:off x="7119968" y="4398257"/>
            <a:ext cx="1605561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53E5D17-0BD1-4176-9780-5A7DDCF1C4CC}"/>
              </a:ext>
            </a:extLst>
          </p:cNvPr>
          <p:cNvSpPr txBox="1"/>
          <p:nvPr/>
        </p:nvSpPr>
        <p:spPr>
          <a:xfrm>
            <a:off x="9310826" y="2033588"/>
            <a:ext cx="1753008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A4D5CB0-670D-4DC8-9A10-039EFB9AD157}"/>
              </a:ext>
            </a:extLst>
          </p:cNvPr>
          <p:cNvSpPr/>
          <p:nvPr/>
        </p:nvSpPr>
        <p:spPr>
          <a:xfrm>
            <a:off x="6814178" y="4855773"/>
            <a:ext cx="1911351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6598E0-B711-4F65-A86D-F5FCEDBFA77B}"/>
              </a:ext>
            </a:extLst>
          </p:cNvPr>
          <p:cNvSpPr/>
          <p:nvPr/>
        </p:nvSpPr>
        <p:spPr>
          <a:xfrm>
            <a:off x="9349649" y="2524479"/>
            <a:ext cx="1911351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standard dummy text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02E150DF-52D2-4600-8BF9-7262E1FE6FDA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49" b="16449"/>
          <a:stretch>
            <a:fillRect/>
          </a:stretch>
        </p:blipFill>
        <p:spPr/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4535A2BA-B1EA-487F-BF7D-2A818695B091}"/>
              </a:ext>
            </a:extLst>
          </p:cNvPr>
          <p:cNvPicPr>
            <a:picLocks noGrp="1" noChangeAspect="1"/>
          </p:cNvPicPr>
          <p:nvPr>
            <p:ph type="pic" sz="quarter" idx="9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71" r="17371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0C19D748-6D2D-4736-9AC1-706303184E4E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 r="1456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018DAE52-B2A6-4915-8E05-A14DD09A4C04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2" r="15042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6A7AC761-EF88-49E0-93F7-2FFA037F953F}"/>
              </a:ext>
            </a:extLst>
          </p:cNvPr>
          <p:cNvPicPr>
            <a:picLocks noGrp="1" noChangeAspect="1"/>
          </p:cNvPicPr>
          <p:nvPr>
            <p:ph type="pic" sz="quarter" idx="9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1" r="12881"/>
          <a:stretch>
            <a:fillRect/>
          </a:stretch>
        </p:blipFill>
        <p:spPr/>
      </p:pic>
      <p:pic>
        <p:nvPicPr>
          <p:cNvPr id="56" name="Picture Placeholder 55">
            <a:extLst>
              <a:ext uri="{FF2B5EF4-FFF2-40B4-BE49-F238E27FC236}">
                <a16:creationId xmlns:a16="http://schemas.microsoft.com/office/drawing/2014/main" id="{BF40FC54-696C-4049-9328-50CBF6FEB226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31" b="12831"/>
          <a:stretch>
            <a:fillRect/>
          </a:stretch>
        </p:blipFill>
        <p:spPr/>
      </p:pic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62F7C026-6E35-4D05-961D-CFB67F87FC74}"/>
              </a:ext>
            </a:extLst>
          </p:cNvPr>
          <p:cNvSpPr/>
          <p:nvPr/>
        </p:nvSpPr>
        <p:spPr>
          <a:xfrm>
            <a:off x="9739089" y="1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7AA197E-F24E-4EBB-9C02-05B38D4FA549}"/>
              </a:ext>
            </a:extLst>
          </p:cNvPr>
          <p:cNvSpPr/>
          <p:nvPr/>
        </p:nvSpPr>
        <p:spPr>
          <a:xfrm>
            <a:off x="3280227" y="1929393"/>
            <a:ext cx="2148116" cy="1929393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0322435-2160-4986-9F77-ED76AAE40D23}"/>
              </a:ext>
            </a:extLst>
          </p:cNvPr>
          <p:cNvSpPr/>
          <p:nvPr/>
        </p:nvSpPr>
        <p:spPr>
          <a:xfrm>
            <a:off x="7576458" y="1929392"/>
            <a:ext cx="4615544" cy="1929393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3F6D231-9391-490F-BB07-C7F0E4F04C14}"/>
              </a:ext>
            </a:extLst>
          </p:cNvPr>
          <p:cNvSpPr/>
          <p:nvPr/>
        </p:nvSpPr>
        <p:spPr>
          <a:xfrm>
            <a:off x="0" y="4"/>
            <a:ext cx="3280228" cy="1929391"/>
          </a:xfrm>
          <a:custGeom>
            <a:avLst/>
            <a:gdLst>
              <a:gd name="connsiteX0" fmla="*/ 0 w 3280228"/>
              <a:gd name="connsiteY0" fmla="*/ 0 h 1929391"/>
              <a:gd name="connsiteX1" fmla="*/ 3280228 w 3280228"/>
              <a:gd name="connsiteY1" fmla="*/ 0 h 1929391"/>
              <a:gd name="connsiteX2" fmla="*/ 3280228 w 3280228"/>
              <a:gd name="connsiteY2" fmla="*/ 1929391 h 1929391"/>
              <a:gd name="connsiteX3" fmla="*/ 0 w 3280228"/>
              <a:gd name="connsiteY3" fmla="*/ 1929391 h 19293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29391">
                <a:moveTo>
                  <a:pt x="0" y="0"/>
                </a:moveTo>
                <a:lnTo>
                  <a:pt x="3280228" y="0"/>
                </a:lnTo>
                <a:lnTo>
                  <a:pt x="3280228" y="1929391"/>
                </a:lnTo>
                <a:lnTo>
                  <a:pt x="0" y="1929391"/>
                </a:lnTo>
                <a:close/>
              </a:path>
            </a:pathLst>
          </a:cu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8BBF219D-DF32-45C8-8069-2323F5D94AD5}"/>
              </a:ext>
            </a:extLst>
          </p:cNvPr>
          <p:cNvPicPr>
            <a:picLocks noGrp="1" noChangeAspect="1"/>
          </p:cNvPicPr>
          <p:nvPr>
            <p:ph type="pic" sz="quarter" idx="9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4" r="12884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99C2B85F-0C09-4048-B50D-0D0841F62C40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5" b="6445"/>
          <a:stretch>
            <a:fillRect/>
          </a:stretch>
        </p:blipFill>
        <p:spPr/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51536" y="4481041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Creative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Portfolio</a:t>
            </a:r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3B38A16-3F56-4446-9103-3C006E186E2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94FA65F-B10F-45B3-90D8-C4B70E948C6E}"/>
              </a:ext>
            </a:extLst>
          </p:cNvPr>
          <p:cNvSpPr/>
          <p:nvPr/>
        </p:nvSpPr>
        <p:spPr>
          <a:xfrm>
            <a:off x="2090056" y="5189519"/>
            <a:ext cx="80118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20B9C4D-8A67-4159-A1DC-87CAF436E12F}"/>
              </a:ext>
            </a:extLst>
          </p:cNvPr>
          <p:cNvSpPr/>
          <p:nvPr/>
        </p:nvSpPr>
        <p:spPr>
          <a:xfrm>
            <a:off x="377687" y="421249"/>
            <a:ext cx="2524854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type specimen book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E7203A7-E960-4BC2-B28A-2F3AB7E65B1F}"/>
              </a:ext>
            </a:extLst>
          </p:cNvPr>
          <p:cNvSpPr/>
          <p:nvPr/>
        </p:nvSpPr>
        <p:spPr>
          <a:xfrm>
            <a:off x="7909811" y="2350638"/>
            <a:ext cx="3948838" cy="1086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scrambled it to make a type specimen book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F3EA7F0-A364-4E12-BF5D-F518197D23D8}"/>
              </a:ext>
            </a:extLst>
          </p:cNvPr>
          <p:cNvSpPr/>
          <p:nvPr/>
        </p:nvSpPr>
        <p:spPr>
          <a:xfrm>
            <a:off x="3331027" y="2334962"/>
            <a:ext cx="204651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9679" y="452662"/>
            <a:ext cx="2819400" cy="679450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accent6"/>
                </a:solidFill>
              </a:rPr>
              <a:t>Our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Timeline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74116F7-97F7-4C6A-95AC-B2AE9162FB70}"/>
              </a:ext>
            </a:extLst>
          </p:cNvPr>
          <p:cNvCxnSpPr/>
          <p:nvPr/>
        </p:nvCxnSpPr>
        <p:spPr>
          <a:xfrm>
            <a:off x="8745131" y="3194538"/>
            <a:ext cx="1" cy="5658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FED8973-4CD1-4F4B-BC9E-C3E2C40E890D}"/>
              </a:ext>
            </a:extLst>
          </p:cNvPr>
          <p:cNvCxnSpPr>
            <a:stCxn id="16" idx="4"/>
            <a:endCxn id="42" idx="0"/>
          </p:cNvCxnSpPr>
          <p:nvPr/>
        </p:nvCxnSpPr>
        <p:spPr>
          <a:xfrm>
            <a:off x="4987675" y="3216255"/>
            <a:ext cx="1" cy="5658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B974BF2E-1CD8-4873-A19A-B1024CBC06D5}"/>
              </a:ext>
            </a:extLst>
          </p:cNvPr>
          <p:cNvSpPr/>
          <p:nvPr/>
        </p:nvSpPr>
        <p:spPr>
          <a:xfrm>
            <a:off x="2628900" y="3796335"/>
            <a:ext cx="9563100" cy="891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2FF0E7A-CE6B-4267-A43E-E56EDD750718}"/>
              </a:ext>
            </a:extLst>
          </p:cNvPr>
          <p:cNvSpPr/>
          <p:nvPr/>
        </p:nvSpPr>
        <p:spPr>
          <a:xfrm>
            <a:off x="2543265" y="3717183"/>
            <a:ext cx="232229" cy="23222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1CC1C54-C725-48C8-B017-D38AC62342E5}"/>
              </a:ext>
            </a:extLst>
          </p:cNvPr>
          <p:cNvGrpSpPr/>
          <p:nvPr/>
        </p:nvGrpSpPr>
        <p:grpSpPr>
          <a:xfrm>
            <a:off x="4916238" y="3761859"/>
            <a:ext cx="142875" cy="142875"/>
            <a:chOff x="4205288" y="3071813"/>
            <a:chExt cx="142875" cy="14287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8A1AFB1-38A8-4599-884C-CD20AC5280C0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E2B0D50-309C-4CAF-BCC5-5C325027A3C0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84653DD-6911-4182-96D7-F97FDA448FDF}"/>
              </a:ext>
            </a:extLst>
          </p:cNvPr>
          <p:cNvGrpSpPr/>
          <p:nvPr/>
        </p:nvGrpSpPr>
        <p:grpSpPr>
          <a:xfrm>
            <a:off x="8673696" y="3761859"/>
            <a:ext cx="142875" cy="142875"/>
            <a:chOff x="4205288" y="3071813"/>
            <a:chExt cx="142875" cy="14287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6E39628-2B69-446D-A1EB-D7A16C0A2E1F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60BD17A-44E7-458B-9F10-88DA82954F17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78F31AC0-1723-4921-9640-BFE1825A5D5B}"/>
              </a:ext>
            </a:extLst>
          </p:cNvPr>
          <p:cNvSpPr/>
          <p:nvPr/>
        </p:nvSpPr>
        <p:spPr>
          <a:xfrm>
            <a:off x="4567420" y="2375746"/>
            <a:ext cx="840509" cy="8405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4FF2B58-0861-464B-9CEC-C1C2F5F82BBD}"/>
              </a:ext>
            </a:extLst>
          </p:cNvPr>
          <p:cNvSpPr/>
          <p:nvPr/>
        </p:nvSpPr>
        <p:spPr>
          <a:xfrm>
            <a:off x="8324878" y="2375746"/>
            <a:ext cx="840509" cy="84050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DA5CEF-962A-4A54-8275-423C8D1A39A8}"/>
              </a:ext>
            </a:extLst>
          </p:cNvPr>
          <p:cNvSpPr txBox="1"/>
          <p:nvPr/>
        </p:nvSpPr>
        <p:spPr>
          <a:xfrm>
            <a:off x="4629243" y="2611334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2016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0F8B07E-21CC-48C8-85BC-C6FD7248AD46}"/>
              </a:ext>
            </a:extLst>
          </p:cNvPr>
          <p:cNvSpPr txBox="1"/>
          <p:nvPr/>
        </p:nvSpPr>
        <p:spPr>
          <a:xfrm>
            <a:off x="8386701" y="2611334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2017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1181D21-9478-42DE-9048-1886DED068B7}"/>
              </a:ext>
            </a:extLst>
          </p:cNvPr>
          <p:cNvSpPr txBox="1"/>
          <p:nvPr/>
        </p:nvSpPr>
        <p:spPr>
          <a:xfrm>
            <a:off x="3870472" y="4487809"/>
            <a:ext cx="233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Company Start-up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030E2AD-C971-4B89-BB60-8DA1D858430A}"/>
              </a:ext>
            </a:extLst>
          </p:cNvPr>
          <p:cNvSpPr/>
          <p:nvPr/>
        </p:nvSpPr>
        <p:spPr>
          <a:xfrm>
            <a:off x="3963350" y="4885928"/>
            <a:ext cx="21510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sum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dol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Lorem </a:t>
            </a:r>
          </a:p>
          <a:p>
            <a:pPr algn="ctr">
              <a:lnSpc>
                <a:spcPts val="1600"/>
              </a:lnSpc>
            </a:pP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adipisi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Suspen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1600"/>
              </a:lnSpc>
            </a:pP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ceuismod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psum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06A0AFA-23F1-47D6-A7AF-85581D0A47F3}"/>
              </a:ext>
            </a:extLst>
          </p:cNvPr>
          <p:cNvGrpSpPr/>
          <p:nvPr/>
        </p:nvGrpSpPr>
        <p:grpSpPr>
          <a:xfrm>
            <a:off x="7576731" y="4487809"/>
            <a:ext cx="2336800" cy="1106005"/>
            <a:chOff x="3870472" y="4061429"/>
            <a:chExt cx="2336800" cy="1106005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89FD408-E21F-49D9-9DFE-3B81AEF0B88A}"/>
                </a:ext>
              </a:extLst>
            </p:cNvPr>
            <p:cNvSpPr txBox="1"/>
            <p:nvPr/>
          </p:nvSpPr>
          <p:spPr>
            <a:xfrm>
              <a:off x="3870472" y="4061429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E1677D3-232A-4FE0-8909-199B53B9E06C}"/>
                </a:ext>
              </a:extLst>
            </p:cNvPr>
            <p:cNvSpPr/>
            <p:nvPr/>
          </p:nvSpPr>
          <p:spPr>
            <a:xfrm>
              <a:off x="3963350" y="445954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9144CB6E-EC39-4554-BA06-CE3432A18B52}"/>
              </a:ext>
            </a:extLst>
          </p:cNvPr>
          <p:cNvSpPr/>
          <p:nvPr/>
        </p:nvSpPr>
        <p:spPr>
          <a:xfrm>
            <a:off x="1249679" y="1082529"/>
            <a:ext cx="4736938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E184B01-68D6-46E9-9E8A-27C30A0EFFAB}"/>
              </a:ext>
            </a:extLst>
          </p:cNvPr>
          <p:cNvGrpSpPr/>
          <p:nvPr/>
        </p:nvGrpSpPr>
        <p:grpSpPr>
          <a:xfrm>
            <a:off x="5201127" y="2681374"/>
            <a:ext cx="6152673" cy="2902099"/>
            <a:chOff x="5153502" y="2681374"/>
            <a:chExt cx="6152673" cy="2902099"/>
          </a:xfrm>
        </p:grpSpPr>
        <p:sp>
          <p:nvSpPr>
            <p:cNvPr id="277" name="TextBox 276">
              <a:extLst>
                <a:ext uri="{FF2B5EF4-FFF2-40B4-BE49-F238E27FC236}">
                  <a16:creationId xmlns:a16="http://schemas.microsoft.com/office/drawing/2014/main" id="{1B44AB84-4F7C-453C-ACDE-F1CEF6E3C11A}"/>
                </a:ext>
              </a:extLst>
            </p:cNvPr>
            <p:cNvSpPr txBox="1"/>
            <p:nvPr/>
          </p:nvSpPr>
          <p:spPr>
            <a:xfrm>
              <a:off x="5823583" y="3245505"/>
              <a:ext cx="64008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35%</a:t>
              </a:r>
            </a:p>
          </p:txBody>
        </p:sp>
        <p:sp>
          <p:nvSpPr>
            <p:cNvPr id="278" name="TextBox 277">
              <a:extLst>
                <a:ext uri="{FF2B5EF4-FFF2-40B4-BE49-F238E27FC236}">
                  <a16:creationId xmlns:a16="http://schemas.microsoft.com/office/drawing/2014/main" id="{94E26D90-CCDC-4BF5-9807-6ECE27DA58EC}"/>
                </a:ext>
              </a:extLst>
            </p:cNvPr>
            <p:cNvSpPr txBox="1"/>
            <p:nvPr/>
          </p:nvSpPr>
          <p:spPr>
            <a:xfrm>
              <a:off x="8049274" y="3245505"/>
              <a:ext cx="65657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55%</a:t>
              </a:r>
            </a:p>
          </p:txBody>
        </p:sp>
        <p:graphicFrame>
          <p:nvGraphicFramePr>
            <p:cNvPr id="280" name="Chart 279">
              <a:extLst>
                <a:ext uri="{FF2B5EF4-FFF2-40B4-BE49-F238E27FC236}">
                  <a16:creationId xmlns:a16="http://schemas.microsoft.com/office/drawing/2014/main" id="{C52A6C4B-DEB0-4142-9540-6AA0782D469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56166805"/>
                </p:ext>
              </p:extLst>
            </p:nvPr>
          </p:nvGraphicFramePr>
          <p:xfrm>
            <a:off x="5334000" y="2681374"/>
            <a:ext cx="1524000" cy="14514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282" name="Chart 281">
              <a:extLst>
                <a:ext uri="{FF2B5EF4-FFF2-40B4-BE49-F238E27FC236}">
                  <a16:creationId xmlns:a16="http://schemas.microsoft.com/office/drawing/2014/main" id="{1CC3E82D-1A65-4EE0-A910-1D771B9F9EB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456125506"/>
                </p:ext>
              </p:extLst>
            </p:nvPr>
          </p:nvGraphicFramePr>
          <p:xfrm>
            <a:off x="7595862" y="2681374"/>
            <a:ext cx="1524000" cy="14514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37398627-802C-431A-A1F7-79D3B7DABECD}"/>
                </a:ext>
              </a:extLst>
            </p:cNvPr>
            <p:cNvGrpSpPr/>
            <p:nvPr/>
          </p:nvGrpSpPr>
          <p:grpSpPr>
            <a:xfrm>
              <a:off x="7998971" y="4731860"/>
              <a:ext cx="3307204" cy="851613"/>
              <a:chOff x="7998971" y="4286114"/>
              <a:chExt cx="3307204" cy="851613"/>
            </a:xfrm>
          </p:grpSpPr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6A2F3621-7AB6-47EB-A9FD-929AC0F4668B}"/>
                  </a:ext>
                </a:extLst>
              </p:cNvPr>
              <p:cNvSpPr txBox="1"/>
              <p:nvPr/>
            </p:nvSpPr>
            <p:spPr>
              <a:xfrm>
                <a:off x="7998971" y="4286114"/>
                <a:ext cx="189309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  <p:sp>
            <p:nvSpPr>
              <p:cNvPr id="343" name="Rectangle 9">
                <a:extLst>
                  <a:ext uri="{FF2B5EF4-FFF2-40B4-BE49-F238E27FC236}">
                    <a16:creationId xmlns:a16="http://schemas.microsoft.com/office/drawing/2014/main" id="{53E9F8F3-1F7A-4EA1-BF22-F0B166962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3117" y="4608633"/>
                <a:ext cx="3203058" cy="167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text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</a:t>
                </a:r>
              </a:p>
            </p:txBody>
          </p:sp>
          <p:grpSp>
            <p:nvGrpSpPr>
              <p:cNvPr id="344" name="Group 343">
                <a:extLst>
                  <a:ext uri="{FF2B5EF4-FFF2-40B4-BE49-F238E27FC236}">
                    <a16:creationId xmlns:a16="http://schemas.microsoft.com/office/drawing/2014/main" id="{FF989290-63D1-48B8-A93C-3B43498378C2}"/>
                  </a:ext>
                </a:extLst>
              </p:cNvPr>
              <p:cNvGrpSpPr/>
              <p:nvPr/>
            </p:nvGrpSpPr>
            <p:grpSpPr>
              <a:xfrm>
                <a:off x="8103117" y="4917139"/>
                <a:ext cx="812243" cy="220588"/>
                <a:chOff x="5899707" y="2229364"/>
                <a:chExt cx="812243" cy="220588"/>
              </a:xfrm>
            </p:grpSpPr>
            <p:sp>
              <p:nvSpPr>
                <p:cNvPr id="345" name="Rectangle 344">
                  <a:extLst>
                    <a:ext uri="{FF2B5EF4-FFF2-40B4-BE49-F238E27FC236}">
                      <a16:creationId xmlns:a16="http://schemas.microsoft.com/office/drawing/2014/main" id="{3B712436-16D3-4BC7-AF39-F644A2282922}"/>
                    </a:ext>
                  </a:extLst>
                </p:cNvPr>
                <p:cNvSpPr/>
                <p:nvPr/>
              </p:nvSpPr>
              <p:spPr>
                <a:xfrm>
                  <a:off x="5899707" y="2229364"/>
                  <a:ext cx="812243" cy="220588"/>
                </a:xfrm>
                <a:prstGeom prst="rect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346" name="Group 345">
                  <a:extLst>
                    <a:ext uri="{FF2B5EF4-FFF2-40B4-BE49-F238E27FC236}">
                      <a16:creationId xmlns:a16="http://schemas.microsoft.com/office/drawing/2014/main" id="{A246BCF5-1D50-454B-809D-6F89491D589D}"/>
                    </a:ext>
                  </a:extLst>
                </p:cNvPr>
                <p:cNvGrpSpPr/>
                <p:nvPr/>
              </p:nvGrpSpPr>
              <p:grpSpPr>
                <a:xfrm>
                  <a:off x="6042303" y="2271001"/>
                  <a:ext cx="527051" cy="137313"/>
                  <a:chOff x="1871822" y="5616406"/>
                  <a:chExt cx="610631" cy="159087"/>
                </a:xfrm>
              </p:grpSpPr>
              <p:grpSp>
                <p:nvGrpSpPr>
                  <p:cNvPr id="347" name="Group 346">
                    <a:extLst>
                      <a:ext uri="{FF2B5EF4-FFF2-40B4-BE49-F238E27FC236}">
                        <a16:creationId xmlns:a16="http://schemas.microsoft.com/office/drawing/2014/main" id="{B3169271-C4D1-4C09-8B60-52DFC9184100}"/>
                      </a:ext>
                    </a:extLst>
                  </p:cNvPr>
                  <p:cNvGrpSpPr/>
                  <p:nvPr/>
                </p:nvGrpSpPr>
                <p:grpSpPr>
                  <a:xfrm>
                    <a:off x="1871822" y="5616406"/>
                    <a:ext cx="159086" cy="159087"/>
                    <a:chOff x="1324575" y="5760204"/>
                    <a:chExt cx="305861" cy="305861"/>
                  </a:xfrm>
                </p:grpSpPr>
                <p:sp>
                  <p:nvSpPr>
                    <p:cNvPr id="354" name="Oval 353">
                      <a:extLst>
                        <a:ext uri="{FF2B5EF4-FFF2-40B4-BE49-F238E27FC236}">
                          <a16:creationId xmlns:a16="http://schemas.microsoft.com/office/drawing/2014/main" id="{415A0A32-AFB4-4B56-8548-4C77446C6B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457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5" name="AutoShape 1">
                      <a:extLst>
                        <a:ext uri="{FF2B5EF4-FFF2-40B4-BE49-F238E27FC236}">
                          <a16:creationId xmlns:a16="http://schemas.microsoft.com/office/drawing/2014/main" id="{3EC14011-D8D1-41C5-955B-CACB1258223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98453" y="5848888"/>
                      <a:ext cx="158105" cy="12849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21600" y="2556"/>
                          </a:moveTo>
                          <a:cubicBezTo>
                            <a:pt x="20805" y="2990"/>
                            <a:pt x="19951" y="3284"/>
                            <a:pt x="19055" y="3415"/>
                          </a:cubicBezTo>
                          <a:cubicBezTo>
                            <a:pt x="19970" y="2740"/>
                            <a:pt x="20673" y="1672"/>
                            <a:pt x="21003" y="399"/>
                          </a:cubicBezTo>
                          <a:cubicBezTo>
                            <a:pt x="20147" y="1023"/>
                            <a:pt x="19199" y="1477"/>
                            <a:pt x="18189" y="1721"/>
                          </a:cubicBezTo>
                          <a:cubicBezTo>
                            <a:pt x="17381" y="662"/>
                            <a:pt x="16229" y="0"/>
                            <a:pt x="14954" y="0"/>
                          </a:cubicBezTo>
                          <a:cubicBezTo>
                            <a:pt x="12507" y="0"/>
                            <a:pt x="10523" y="2441"/>
                            <a:pt x="10523" y="5453"/>
                          </a:cubicBezTo>
                          <a:cubicBezTo>
                            <a:pt x="10523" y="5880"/>
                            <a:pt x="10562" y="6296"/>
                            <a:pt x="10638" y="6695"/>
                          </a:cubicBezTo>
                          <a:cubicBezTo>
                            <a:pt x="6955" y="6468"/>
                            <a:pt x="3690" y="4297"/>
                            <a:pt x="1504" y="998"/>
                          </a:cubicBezTo>
                          <a:cubicBezTo>
                            <a:pt x="1122" y="1803"/>
                            <a:pt x="904" y="2739"/>
                            <a:pt x="904" y="3739"/>
                          </a:cubicBezTo>
                          <a:cubicBezTo>
                            <a:pt x="904" y="5631"/>
                            <a:pt x="1686" y="7300"/>
                            <a:pt x="2876" y="8278"/>
                          </a:cubicBezTo>
                          <a:cubicBezTo>
                            <a:pt x="2149" y="8250"/>
                            <a:pt x="1466" y="8004"/>
                            <a:pt x="868" y="7596"/>
                          </a:cubicBezTo>
                          <a:cubicBezTo>
                            <a:pt x="867" y="7619"/>
                            <a:pt x="867" y="7642"/>
                            <a:pt x="867" y="7665"/>
                          </a:cubicBezTo>
                          <a:cubicBezTo>
                            <a:pt x="867" y="10307"/>
                            <a:pt x="2395" y="12510"/>
                            <a:pt x="4423" y="13011"/>
                          </a:cubicBezTo>
                          <a:cubicBezTo>
                            <a:pt x="4051" y="13136"/>
                            <a:pt x="3659" y="13203"/>
                            <a:pt x="3255" y="13203"/>
                          </a:cubicBezTo>
                          <a:cubicBezTo>
                            <a:pt x="2969" y="13203"/>
                            <a:pt x="2692" y="13169"/>
                            <a:pt x="2421" y="13105"/>
                          </a:cubicBezTo>
                          <a:cubicBezTo>
                            <a:pt x="2985" y="15271"/>
                            <a:pt x="4622" y="16848"/>
                            <a:pt x="6561" y="16892"/>
                          </a:cubicBezTo>
                          <a:cubicBezTo>
                            <a:pt x="5044" y="18355"/>
                            <a:pt x="3134" y="19226"/>
                            <a:pt x="1057" y="19226"/>
                          </a:cubicBezTo>
                          <a:cubicBezTo>
                            <a:pt x="699" y="19226"/>
                            <a:pt x="347" y="19201"/>
                            <a:pt x="0" y="19149"/>
                          </a:cubicBezTo>
                          <a:cubicBezTo>
                            <a:pt x="1961" y="20698"/>
                            <a:pt x="4291" y="21600"/>
                            <a:pt x="6793" y="21600"/>
                          </a:cubicBezTo>
                          <a:cubicBezTo>
                            <a:pt x="14944" y="21600"/>
                            <a:pt x="19401" y="13291"/>
                            <a:pt x="19401" y="6085"/>
                          </a:cubicBezTo>
                          <a:cubicBezTo>
                            <a:pt x="19401" y="5848"/>
                            <a:pt x="19397" y="5613"/>
                            <a:pt x="19389" y="5380"/>
                          </a:cubicBezTo>
                          <a:cubicBezTo>
                            <a:pt x="20255" y="4610"/>
                            <a:pt x="21006" y="3650"/>
                            <a:pt x="21600" y="2556"/>
                          </a:cubicBezTo>
                          <a:cubicBezTo>
                            <a:pt x="21600" y="2556"/>
                            <a:pt x="21600" y="2556"/>
                            <a:pt x="21600" y="2556"/>
                          </a:cubicBezTo>
                          <a:close/>
                          <a:moveTo>
                            <a:pt x="21600" y="2556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/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8" name="Group 347">
                    <a:extLst>
                      <a:ext uri="{FF2B5EF4-FFF2-40B4-BE49-F238E27FC236}">
                        <a16:creationId xmlns:a16="http://schemas.microsoft.com/office/drawing/2014/main" id="{21B80F18-1D52-4F21-A554-CCC94C7E5AB2}"/>
                      </a:ext>
                    </a:extLst>
                  </p:cNvPr>
                  <p:cNvGrpSpPr/>
                  <p:nvPr/>
                </p:nvGrpSpPr>
                <p:grpSpPr>
                  <a:xfrm>
                    <a:off x="2097594" y="5616406"/>
                    <a:ext cx="159086" cy="159087"/>
                    <a:chOff x="1684215" y="5760204"/>
                    <a:chExt cx="305861" cy="305861"/>
                  </a:xfrm>
                </p:grpSpPr>
                <p:sp>
                  <p:nvSpPr>
                    <p:cNvPr id="352" name="Oval 351">
                      <a:extLst>
                        <a:ext uri="{FF2B5EF4-FFF2-40B4-BE49-F238E27FC236}">
                          <a16:creationId xmlns:a16="http://schemas.microsoft.com/office/drawing/2014/main" id="{C182E6F3-AF21-423E-8B9E-59961E6961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421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3" name="AutoShape 21">
                      <a:extLst>
                        <a:ext uri="{FF2B5EF4-FFF2-40B4-BE49-F238E27FC236}">
                          <a16:creationId xmlns:a16="http://schemas.microsoft.com/office/drawing/2014/main" id="{822F18E7-979A-4780-A7EC-B9AB207ABB5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016" y="5855006"/>
                      <a:ext cx="116258" cy="11625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18362" y="2163"/>
                          </a:moveTo>
                          <a:lnTo>
                            <a:pt x="18362" y="5400"/>
                          </a:lnTo>
                          <a:lnTo>
                            <a:pt x="16200" y="5400"/>
                          </a:lnTo>
                          <a:cubicBezTo>
                            <a:pt x="15551" y="5400"/>
                            <a:pt x="15119" y="5832"/>
                            <a:pt x="15119" y="6482"/>
                          </a:cubicBezTo>
                          <a:lnTo>
                            <a:pt x="15119" y="8638"/>
                          </a:lnTo>
                          <a:lnTo>
                            <a:pt x="18362" y="8638"/>
                          </a:lnTo>
                          <a:lnTo>
                            <a:pt x="18362" y="11881"/>
                          </a:lnTo>
                          <a:lnTo>
                            <a:pt x="15119" y="11881"/>
                          </a:lnTo>
                          <a:lnTo>
                            <a:pt x="15119" y="19438"/>
                          </a:lnTo>
                          <a:lnTo>
                            <a:pt x="11881" y="19438"/>
                          </a:lnTo>
                          <a:lnTo>
                            <a:pt x="11881" y="11881"/>
                          </a:lnTo>
                          <a:lnTo>
                            <a:pt x="9719" y="11881"/>
                          </a:lnTo>
                          <a:lnTo>
                            <a:pt x="9719" y="8638"/>
                          </a:lnTo>
                          <a:lnTo>
                            <a:pt x="11881" y="8638"/>
                          </a:lnTo>
                          <a:lnTo>
                            <a:pt x="11881" y="5938"/>
                          </a:lnTo>
                          <a:cubicBezTo>
                            <a:pt x="11881" y="3888"/>
                            <a:pt x="13606" y="2163"/>
                            <a:pt x="15662" y="2163"/>
                          </a:cubicBezTo>
                          <a:cubicBezTo>
                            <a:pt x="15662" y="2163"/>
                            <a:pt x="18362" y="2163"/>
                            <a:pt x="18362" y="2163"/>
                          </a:cubicBezTo>
                          <a:close/>
                          <a:moveTo>
                            <a:pt x="19438" y="0"/>
                          </a:moveTo>
                          <a:lnTo>
                            <a:pt x="2163" y="0"/>
                          </a:lnTo>
                          <a:cubicBezTo>
                            <a:pt x="971" y="0"/>
                            <a:pt x="0" y="971"/>
                            <a:pt x="0" y="2163"/>
                          </a:cubicBezTo>
                          <a:lnTo>
                            <a:pt x="0" y="19438"/>
                          </a:lnTo>
                          <a:cubicBezTo>
                            <a:pt x="0" y="20630"/>
                            <a:pt x="971" y="21600"/>
                            <a:pt x="2163" y="21600"/>
                          </a:cubicBezTo>
                          <a:lnTo>
                            <a:pt x="19438" y="21600"/>
                          </a:lnTo>
                          <a:cubicBezTo>
                            <a:pt x="20630" y="21600"/>
                            <a:pt x="21600" y="20630"/>
                            <a:pt x="21600" y="19438"/>
                          </a:cubicBezTo>
                          <a:lnTo>
                            <a:pt x="21600" y="2163"/>
                          </a:lnTo>
                          <a:cubicBezTo>
                            <a:pt x="21600" y="971"/>
                            <a:pt x="20630" y="0"/>
                            <a:pt x="19438" y="0"/>
                          </a:cubicBezTo>
                          <a:cubicBezTo>
                            <a:pt x="19438" y="0"/>
                            <a:pt x="19438" y="0"/>
                            <a:pt x="19438" y="0"/>
                          </a:cubicBezTo>
                          <a:close/>
                          <a:moveTo>
                            <a:pt x="19438" y="0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9" name="Group 348">
                    <a:extLst>
                      <a:ext uri="{FF2B5EF4-FFF2-40B4-BE49-F238E27FC236}">
                        <a16:creationId xmlns:a16="http://schemas.microsoft.com/office/drawing/2014/main" id="{FFD8C3CC-22EF-4640-BA50-6B12A3ED5042}"/>
                      </a:ext>
                    </a:extLst>
                  </p:cNvPr>
                  <p:cNvGrpSpPr/>
                  <p:nvPr/>
                </p:nvGrpSpPr>
                <p:grpSpPr>
                  <a:xfrm>
                    <a:off x="2323367" y="5616406"/>
                    <a:ext cx="159086" cy="159087"/>
                    <a:chOff x="2177216" y="5760204"/>
                    <a:chExt cx="305861" cy="305861"/>
                  </a:xfrm>
                </p:grpSpPr>
                <p:sp>
                  <p:nvSpPr>
                    <p:cNvPr id="350" name="Oval 349">
                      <a:extLst>
                        <a:ext uri="{FF2B5EF4-FFF2-40B4-BE49-F238E27FC236}">
                          <a16:creationId xmlns:a16="http://schemas.microsoft.com/office/drawing/2014/main" id="{A9952033-C039-4002-9DE6-B08EAF4524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7216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1" name="AutoShape 18">
                      <a:extLst>
                        <a:ext uri="{FF2B5EF4-FFF2-40B4-BE49-F238E27FC236}">
                          <a16:creationId xmlns:a16="http://schemas.microsoft.com/office/drawing/2014/main" id="{6CAD14A9-D570-4334-8A89-5A86C4EFAC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43592" y="5857843"/>
                      <a:ext cx="173108" cy="1105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74" h="21486">
                          <a:moveTo>
                            <a:pt x="21169" y="9121"/>
                          </a:moveTo>
                          <a:lnTo>
                            <a:pt x="19513" y="9121"/>
                          </a:lnTo>
                          <a:lnTo>
                            <a:pt x="19513" y="6544"/>
                          </a:lnTo>
                          <a:cubicBezTo>
                            <a:pt x="19513" y="6195"/>
                            <a:pt x="19331" y="5914"/>
                            <a:pt x="19108" y="5914"/>
                          </a:cubicBezTo>
                          <a:lnTo>
                            <a:pt x="17714" y="5914"/>
                          </a:lnTo>
                          <a:cubicBezTo>
                            <a:pt x="17491" y="5914"/>
                            <a:pt x="17309" y="6195"/>
                            <a:pt x="17309" y="6544"/>
                          </a:cubicBezTo>
                          <a:lnTo>
                            <a:pt x="17309" y="9121"/>
                          </a:lnTo>
                          <a:lnTo>
                            <a:pt x="15653" y="9121"/>
                          </a:lnTo>
                          <a:cubicBezTo>
                            <a:pt x="15428" y="9121"/>
                            <a:pt x="15247" y="9404"/>
                            <a:pt x="15247" y="9753"/>
                          </a:cubicBezTo>
                          <a:lnTo>
                            <a:pt x="15247" y="11921"/>
                          </a:lnTo>
                          <a:cubicBezTo>
                            <a:pt x="15247" y="12270"/>
                            <a:pt x="15428" y="12553"/>
                            <a:pt x="15653" y="12553"/>
                          </a:cubicBezTo>
                          <a:lnTo>
                            <a:pt x="17309" y="12553"/>
                          </a:lnTo>
                          <a:lnTo>
                            <a:pt x="17309" y="15130"/>
                          </a:lnTo>
                          <a:cubicBezTo>
                            <a:pt x="17309" y="15479"/>
                            <a:pt x="17491" y="15762"/>
                            <a:pt x="17714" y="15762"/>
                          </a:cubicBezTo>
                          <a:lnTo>
                            <a:pt x="19108" y="15762"/>
                          </a:lnTo>
                          <a:cubicBezTo>
                            <a:pt x="19331" y="15762"/>
                            <a:pt x="19513" y="15479"/>
                            <a:pt x="19513" y="15130"/>
                          </a:cubicBezTo>
                          <a:lnTo>
                            <a:pt x="19513" y="12553"/>
                          </a:lnTo>
                          <a:lnTo>
                            <a:pt x="21169" y="12553"/>
                          </a:lnTo>
                          <a:cubicBezTo>
                            <a:pt x="21393" y="12553"/>
                            <a:pt x="21574" y="12270"/>
                            <a:pt x="21574" y="11921"/>
                          </a:cubicBezTo>
                          <a:lnTo>
                            <a:pt x="21574" y="9753"/>
                          </a:lnTo>
                          <a:cubicBezTo>
                            <a:pt x="21574" y="9404"/>
                            <a:pt x="21393" y="9121"/>
                            <a:pt x="21169" y="9121"/>
                          </a:cubicBezTo>
                          <a:close/>
                          <a:moveTo>
                            <a:pt x="7107" y="9603"/>
                          </a:moveTo>
                          <a:lnTo>
                            <a:pt x="7107" y="12241"/>
                          </a:lnTo>
                          <a:cubicBezTo>
                            <a:pt x="7107" y="12637"/>
                            <a:pt x="7314" y="12960"/>
                            <a:pt x="7569" y="12960"/>
                          </a:cubicBezTo>
                          <a:lnTo>
                            <a:pt x="10940" y="12960"/>
                          </a:lnTo>
                          <a:cubicBezTo>
                            <a:pt x="10349" y="15563"/>
                            <a:pt x="8746" y="17430"/>
                            <a:pt x="6870" y="17408"/>
                          </a:cubicBezTo>
                          <a:cubicBezTo>
                            <a:pt x="4594" y="17382"/>
                            <a:pt x="2712" y="14548"/>
                            <a:pt x="2623" y="11008"/>
                          </a:cubicBezTo>
                          <a:cubicBezTo>
                            <a:pt x="2529" y="7212"/>
                            <a:pt x="4485" y="4078"/>
                            <a:pt x="6902" y="4078"/>
                          </a:cubicBezTo>
                          <a:cubicBezTo>
                            <a:pt x="8007" y="4078"/>
                            <a:pt x="9016" y="4733"/>
                            <a:pt x="9776" y="5808"/>
                          </a:cubicBezTo>
                          <a:cubicBezTo>
                            <a:pt x="9957" y="6063"/>
                            <a:pt x="10231" y="6064"/>
                            <a:pt x="10409" y="5804"/>
                          </a:cubicBezTo>
                          <a:lnTo>
                            <a:pt x="11647" y="3991"/>
                          </a:lnTo>
                          <a:cubicBezTo>
                            <a:pt x="11840" y="3707"/>
                            <a:pt x="11840" y="3228"/>
                            <a:pt x="11648" y="2944"/>
                          </a:cubicBezTo>
                          <a:cubicBezTo>
                            <a:pt x="10442" y="1165"/>
                            <a:pt x="8824" y="57"/>
                            <a:pt x="7040" y="2"/>
                          </a:cubicBezTo>
                          <a:cubicBezTo>
                            <a:pt x="3235" y="-114"/>
                            <a:pt x="27" y="4743"/>
                            <a:pt x="0" y="10667"/>
                          </a:cubicBezTo>
                          <a:cubicBezTo>
                            <a:pt x="-26" y="16636"/>
                            <a:pt x="3074" y="21486"/>
                            <a:pt x="6902" y="21486"/>
                          </a:cubicBezTo>
                          <a:cubicBezTo>
                            <a:pt x="10584" y="21486"/>
                            <a:pt x="13591" y="16999"/>
                            <a:pt x="13793" y="11347"/>
                          </a:cubicBezTo>
                          <a:cubicBezTo>
                            <a:pt x="13798" y="11277"/>
                            <a:pt x="13802" y="8882"/>
                            <a:pt x="13802" y="8882"/>
                          </a:cubicBezTo>
                          <a:lnTo>
                            <a:pt x="7569" y="8882"/>
                          </a:lnTo>
                          <a:cubicBezTo>
                            <a:pt x="7314" y="8882"/>
                            <a:pt x="7107" y="9205"/>
                            <a:pt x="7107" y="9603"/>
                          </a:cubicBezTo>
                          <a:close/>
                          <a:moveTo>
                            <a:pt x="7107" y="9603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356" name="Group 355">
              <a:extLst>
                <a:ext uri="{FF2B5EF4-FFF2-40B4-BE49-F238E27FC236}">
                  <a16:creationId xmlns:a16="http://schemas.microsoft.com/office/drawing/2014/main" id="{FA22EC9F-AB9F-42AC-869E-733F401D1187}"/>
                </a:ext>
              </a:extLst>
            </p:cNvPr>
            <p:cNvGrpSpPr/>
            <p:nvPr/>
          </p:nvGrpSpPr>
          <p:grpSpPr>
            <a:xfrm>
              <a:off x="5153502" y="4731860"/>
              <a:ext cx="1917224" cy="851613"/>
              <a:chOff x="5153501" y="4286114"/>
              <a:chExt cx="1917224" cy="851613"/>
            </a:xfrm>
          </p:grpSpPr>
          <p:sp>
            <p:nvSpPr>
              <p:cNvPr id="357" name="TextBox 356">
                <a:extLst>
                  <a:ext uri="{FF2B5EF4-FFF2-40B4-BE49-F238E27FC236}">
                    <a16:creationId xmlns:a16="http://schemas.microsoft.com/office/drawing/2014/main" id="{C3F351E2-FD8E-4E6E-B0AF-FF9D742B66AA}"/>
                  </a:ext>
                </a:extLst>
              </p:cNvPr>
              <p:cNvSpPr txBox="1"/>
              <p:nvPr/>
            </p:nvSpPr>
            <p:spPr>
              <a:xfrm>
                <a:off x="5433550" y="4286114"/>
                <a:ext cx="1357126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  <p:sp>
            <p:nvSpPr>
              <p:cNvPr id="358" name="Rectangle 9">
                <a:extLst>
                  <a:ext uri="{FF2B5EF4-FFF2-40B4-BE49-F238E27FC236}">
                    <a16:creationId xmlns:a16="http://schemas.microsoft.com/office/drawing/2014/main" id="{84BD4BB2-8B1A-46E5-8C3A-A1E18F1349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3501" y="4608633"/>
                <a:ext cx="1917224" cy="167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</a:t>
                </a:r>
              </a:p>
            </p:txBody>
          </p:sp>
          <p:grpSp>
            <p:nvGrpSpPr>
              <p:cNvPr id="359" name="Group 358">
                <a:extLst>
                  <a:ext uri="{FF2B5EF4-FFF2-40B4-BE49-F238E27FC236}">
                    <a16:creationId xmlns:a16="http://schemas.microsoft.com/office/drawing/2014/main" id="{4598AD56-DFE7-4033-AAA8-8AB55008EDB8}"/>
                  </a:ext>
                </a:extLst>
              </p:cNvPr>
              <p:cNvGrpSpPr/>
              <p:nvPr/>
            </p:nvGrpSpPr>
            <p:grpSpPr>
              <a:xfrm>
                <a:off x="5705991" y="4917139"/>
                <a:ext cx="812243" cy="220588"/>
                <a:chOff x="5899707" y="2229364"/>
                <a:chExt cx="812243" cy="220588"/>
              </a:xfrm>
            </p:grpSpPr>
            <p:sp>
              <p:nvSpPr>
                <p:cNvPr id="360" name="Rectangle 359">
                  <a:extLst>
                    <a:ext uri="{FF2B5EF4-FFF2-40B4-BE49-F238E27FC236}">
                      <a16:creationId xmlns:a16="http://schemas.microsoft.com/office/drawing/2014/main" id="{2FAE8E83-776A-4B88-A148-D8FD665FBAAE}"/>
                    </a:ext>
                  </a:extLst>
                </p:cNvPr>
                <p:cNvSpPr/>
                <p:nvPr/>
              </p:nvSpPr>
              <p:spPr>
                <a:xfrm>
                  <a:off x="5899707" y="2229364"/>
                  <a:ext cx="812243" cy="220588"/>
                </a:xfrm>
                <a:prstGeom prst="rect">
                  <a:avLst/>
                </a:prstGeom>
                <a:noFill/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361" name="Group 360">
                  <a:extLst>
                    <a:ext uri="{FF2B5EF4-FFF2-40B4-BE49-F238E27FC236}">
                      <a16:creationId xmlns:a16="http://schemas.microsoft.com/office/drawing/2014/main" id="{8C595F1F-F10E-4D08-8B14-75F0B1C63962}"/>
                    </a:ext>
                  </a:extLst>
                </p:cNvPr>
                <p:cNvGrpSpPr/>
                <p:nvPr/>
              </p:nvGrpSpPr>
              <p:grpSpPr>
                <a:xfrm>
                  <a:off x="6042303" y="2271001"/>
                  <a:ext cx="527051" cy="137313"/>
                  <a:chOff x="1871822" y="5616406"/>
                  <a:chExt cx="610631" cy="159087"/>
                </a:xfrm>
              </p:grpSpPr>
              <p:grpSp>
                <p:nvGrpSpPr>
                  <p:cNvPr id="362" name="Group 361">
                    <a:extLst>
                      <a:ext uri="{FF2B5EF4-FFF2-40B4-BE49-F238E27FC236}">
                        <a16:creationId xmlns:a16="http://schemas.microsoft.com/office/drawing/2014/main" id="{4556C3B8-538F-4B02-8E8E-E385E3A56F09}"/>
                      </a:ext>
                    </a:extLst>
                  </p:cNvPr>
                  <p:cNvGrpSpPr/>
                  <p:nvPr/>
                </p:nvGrpSpPr>
                <p:grpSpPr>
                  <a:xfrm>
                    <a:off x="1871822" y="5616406"/>
                    <a:ext cx="159086" cy="159087"/>
                    <a:chOff x="1324575" y="5760204"/>
                    <a:chExt cx="305861" cy="305861"/>
                  </a:xfrm>
                </p:grpSpPr>
                <p:sp>
                  <p:nvSpPr>
                    <p:cNvPr id="370" name="Oval 369">
                      <a:extLst>
                        <a:ext uri="{FF2B5EF4-FFF2-40B4-BE49-F238E27FC236}">
                          <a16:creationId xmlns:a16="http://schemas.microsoft.com/office/drawing/2014/main" id="{A0038DB9-C833-48C1-998B-7B2282F4BB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457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1" name="AutoShape 1">
                      <a:extLst>
                        <a:ext uri="{FF2B5EF4-FFF2-40B4-BE49-F238E27FC236}">
                          <a16:creationId xmlns:a16="http://schemas.microsoft.com/office/drawing/2014/main" id="{E4AF5801-02BF-49DD-B67B-C9F5B9573A3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98453" y="5848888"/>
                      <a:ext cx="158105" cy="128492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21600" y="2556"/>
                          </a:moveTo>
                          <a:cubicBezTo>
                            <a:pt x="20805" y="2990"/>
                            <a:pt x="19951" y="3284"/>
                            <a:pt x="19055" y="3415"/>
                          </a:cubicBezTo>
                          <a:cubicBezTo>
                            <a:pt x="19970" y="2740"/>
                            <a:pt x="20673" y="1672"/>
                            <a:pt x="21003" y="399"/>
                          </a:cubicBezTo>
                          <a:cubicBezTo>
                            <a:pt x="20147" y="1023"/>
                            <a:pt x="19199" y="1477"/>
                            <a:pt x="18189" y="1721"/>
                          </a:cubicBezTo>
                          <a:cubicBezTo>
                            <a:pt x="17381" y="662"/>
                            <a:pt x="16229" y="0"/>
                            <a:pt x="14954" y="0"/>
                          </a:cubicBezTo>
                          <a:cubicBezTo>
                            <a:pt x="12507" y="0"/>
                            <a:pt x="10523" y="2441"/>
                            <a:pt x="10523" y="5453"/>
                          </a:cubicBezTo>
                          <a:cubicBezTo>
                            <a:pt x="10523" y="5880"/>
                            <a:pt x="10562" y="6296"/>
                            <a:pt x="10638" y="6695"/>
                          </a:cubicBezTo>
                          <a:cubicBezTo>
                            <a:pt x="6955" y="6468"/>
                            <a:pt x="3690" y="4297"/>
                            <a:pt x="1504" y="998"/>
                          </a:cubicBezTo>
                          <a:cubicBezTo>
                            <a:pt x="1122" y="1803"/>
                            <a:pt x="904" y="2739"/>
                            <a:pt x="904" y="3739"/>
                          </a:cubicBezTo>
                          <a:cubicBezTo>
                            <a:pt x="904" y="5631"/>
                            <a:pt x="1686" y="7300"/>
                            <a:pt x="2876" y="8278"/>
                          </a:cubicBezTo>
                          <a:cubicBezTo>
                            <a:pt x="2149" y="8250"/>
                            <a:pt x="1466" y="8004"/>
                            <a:pt x="868" y="7596"/>
                          </a:cubicBezTo>
                          <a:cubicBezTo>
                            <a:pt x="867" y="7619"/>
                            <a:pt x="867" y="7642"/>
                            <a:pt x="867" y="7665"/>
                          </a:cubicBezTo>
                          <a:cubicBezTo>
                            <a:pt x="867" y="10307"/>
                            <a:pt x="2395" y="12510"/>
                            <a:pt x="4423" y="13011"/>
                          </a:cubicBezTo>
                          <a:cubicBezTo>
                            <a:pt x="4051" y="13136"/>
                            <a:pt x="3659" y="13203"/>
                            <a:pt x="3255" y="13203"/>
                          </a:cubicBezTo>
                          <a:cubicBezTo>
                            <a:pt x="2969" y="13203"/>
                            <a:pt x="2692" y="13169"/>
                            <a:pt x="2421" y="13105"/>
                          </a:cubicBezTo>
                          <a:cubicBezTo>
                            <a:pt x="2985" y="15271"/>
                            <a:pt x="4622" y="16848"/>
                            <a:pt x="6561" y="16892"/>
                          </a:cubicBezTo>
                          <a:cubicBezTo>
                            <a:pt x="5044" y="18355"/>
                            <a:pt x="3134" y="19226"/>
                            <a:pt x="1057" y="19226"/>
                          </a:cubicBezTo>
                          <a:cubicBezTo>
                            <a:pt x="699" y="19226"/>
                            <a:pt x="347" y="19201"/>
                            <a:pt x="0" y="19149"/>
                          </a:cubicBezTo>
                          <a:cubicBezTo>
                            <a:pt x="1961" y="20698"/>
                            <a:pt x="4291" y="21600"/>
                            <a:pt x="6793" y="21600"/>
                          </a:cubicBezTo>
                          <a:cubicBezTo>
                            <a:pt x="14944" y="21600"/>
                            <a:pt x="19401" y="13291"/>
                            <a:pt x="19401" y="6085"/>
                          </a:cubicBezTo>
                          <a:cubicBezTo>
                            <a:pt x="19401" y="5848"/>
                            <a:pt x="19397" y="5613"/>
                            <a:pt x="19389" y="5380"/>
                          </a:cubicBezTo>
                          <a:cubicBezTo>
                            <a:pt x="20255" y="4610"/>
                            <a:pt x="21006" y="3650"/>
                            <a:pt x="21600" y="2556"/>
                          </a:cubicBezTo>
                          <a:cubicBezTo>
                            <a:pt x="21600" y="2556"/>
                            <a:pt x="21600" y="2556"/>
                            <a:pt x="21600" y="2556"/>
                          </a:cubicBezTo>
                          <a:close/>
                          <a:moveTo>
                            <a:pt x="21600" y="2556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xtLst/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63" name="Group 362">
                    <a:extLst>
                      <a:ext uri="{FF2B5EF4-FFF2-40B4-BE49-F238E27FC236}">
                        <a16:creationId xmlns:a16="http://schemas.microsoft.com/office/drawing/2014/main" id="{D20DB3C6-AC10-4AEB-AFB4-2328FEEDBA89}"/>
                      </a:ext>
                    </a:extLst>
                  </p:cNvPr>
                  <p:cNvGrpSpPr/>
                  <p:nvPr/>
                </p:nvGrpSpPr>
                <p:grpSpPr>
                  <a:xfrm>
                    <a:off x="2097594" y="5616406"/>
                    <a:ext cx="159086" cy="159087"/>
                    <a:chOff x="1684215" y="5760204"/>
                    <a:chExt cx="305861" cy="305861"/>
                  </a:xfrm>
                </p:grpSpPr>
                <p:sp>
                  <p:nvSpPr>
                    <p:cNvPr id="367" name="Oval 366">
                      <a:extLst>
                        <a:ext uri="{FF2B5EF4-FFF2-40B4-BE49-F238E27FC236}">
                          <a16:creationId xmlns:a16="http://schemas.microsoft.com/office/drawing/2014/main" id="{F8A97B0C-0841-48EA-B343-08A0056090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84215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8" name="AutoShape 21">
                      <a:extLst>
                        <a:ext uri="{FF2B5EF4-FFF2-40B4-BE49-F238E27FC236}">
                          <a16:creationId xmlns:a16="http://schemas.microsoft.com/office/drawing/2014/main" id="{06AA0C42-84CD-4DAB-82C9-4F2F6B2C9FA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016" y="5855006"/>
                      <a:ext cx="116258" cy="116258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600" h="21600">
                          <a:moveTo>
                            <a:pt x="18362" y="2163"/>
                          </a:moveTo>
                          <a:lnTo>
                            <a:pt x="18362" y="5400"/>
                          </a:lnTo>
                          <a:lnTo>
                            <a:pt x="16200" y="5400"/>
                          </a:lnTo>
                          <a:cubicBezTo>
                            <a:pt x="15551" y="5400"/>
                            <a:pt x="15119" y="5832"/>
                            <a:pt x="15119" y="6482"/>
                          </a:cubicBezTo>
                          <a:lnTo>
                            <a:pt x="15119" y="8638"/>
                          </a:lnTo>
                          <a:lnTo>
                            <a:pt x="18362" y="8638"/>
                          </a:lnTo>
                          <a:lnTo>
                            <a:pt x="18362" y="11881"/>
                          </a:lnTo>
                          <a:lnTo>
                            <a:pt x="15119" y="11881"/>
                          </a:lnTo>
                          <a:lnTo>
                            <a:pt x="15119" y="19438"/>
                          </a:lnTo>
                          <a:lnTo>
                            <a:pt x="11881" y="19438"/>
                          </a:lnTo>
                          <a:lnTo>
                            <a:pt x="11881" y="11881"/>
                          </a:lnTo>
                          <a:lnTo>
                            <a:pt x="9719" y="11881"/>
                          </a:lnTo>
                          <a:lnTo>
                            <a:pt x="9719" y="8638"/>
                          </a:lnTo>
                          <a:lnTo>
                            <a:pt x="11881" y="8638"/>
                          </a:lnTo>
                          <a:lnTo>
                            <a:pt x="11881" y="5938"/>
                          </a:lnTo>
                          <a:cubicBezTo>
                            <a:pt x="11881" y="3888"/>
                            <a:pt x="13606" y="2163"/>
                            <a:pt x="15662" y="2163"/>
                          </a:cubicBezTo>
                          <a:cubicBezTo>
                            <a:pt x="15662" y="2163"/>
                            <a:pt x="18362" y="2163"/>
                            <a:pt x="18362" y="2163"/>
                          </a:cubicBezTo>
                          <a:close/>
                          <a:moveTo>
                            <a:pt x="19438" y="0"/>
                          </a:moveTo>
                          <a:lnTo>
                            <a:pt x="2163" y="0"/>
                          </a:lnTo>
                          <a:cubicBezTo>
                            <a:pt x="971" y="0"/>
                            <a:pt x="0" y="971"/>
                            <a:pt x="0" y="2163"/>
                          </a:cubicBezTo>
                          <a:lnTo>
                            <a:pt x="0" y="19438"/>
                          </a:lnTo>
                          <a:cubicBezTo>
                            <a:pt x="0" y="20630"/>
                            <a:pt x="971" y="21600"/>
                            <a:pt x="2163" y="21600"/>
                          </a:cubicBezTo>
                          <a:lnTo>
                            <a:pt x="19438" y="21600"/>
                          </a:lnTo>
                          <a:cubicBezTo>
                            <a:pt x="20630" y="21600"/>
                            <a:pt x="21600" y="20630"/>
                            <a:pt x="21600" y="19438"/>
                          </a:cubicBezTo>
                          <a:lnTo>
                            <a:pt x="21600" y="2163"/>
                          </a:lnTo>
                          <a:cubicBezTo>
                            <a:pt x="21600" y="971"/>
                            <a:pt x="20630" y="0"/>
                            <a:pt x="19438" y="0"/>
                          </a:cubicBezTo>
                          <a:cubicBezTo>
                            <a:pt x="19438" y="0"/>
                            <a:pt x="19438" y="0"/>
                            <a:pt x="19438" y="0"/>
                          </a:cubicBezTo>
                          <a:close/>
                          <a:moveTo>
                            <a:pt x="19438" y="0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64" name="Group 363">
                    <a:extLst>
                      <a:ext uri="{FF2B5EF4-FFF2-40B4-BE49-F238E27FC236}">
                        <a16:creationId xmlns:a16="http://schemas.microsoft.com/office/drawing/2014/main" id="{1F945A57-84C2-44B8-B21F-7DD96755CB27}"/>
                      </a:ext>
                    </a:extLst>
                  </p:cNvPr>
                  <p:cNvGrpSpPr/>
                  <p:nvPr/>
                </p:nvGrpSpPr>
                <p:grpSpPr>
                  <a:xfrm>
                    <a:off x="2323367" y="5616406"/>
                    <a:ext cx="159086" cy="159087"/>
                    <a:chOff x="2177216" y="5760204"/>
                    <a:chExt cx="305861" cy="305861"/>
                  </a:xfrm>
                </p:grpSpPr>
                <p:sp>
                  <p:nvSpPr>
                    <p:cNvPr id="365" name="Oval 364">
                      <a:extLst>
                        <a:ext uri="{FF2B5EF4-FFF2-40B4-BE49-F238E27FC236}">
                          <a16:creationId xmlns:a16="http://schemas.microsoft.com/office/drawing/2014/main" id="{414FE2F1-B2E1-4D84-B277-127714AF63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77216" y="5760204"/>
                      <a:ext cx="305861" cy="305861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6" name="AutoShape 18">
                      <a:extLst>
                        <a:ext uri="{FF2B5EF4-FFF2-40B4-BE49-F238E27FC236}">
                          <a16:creationId xmlns:a16="http://schemas.microsoft.com/office/drawing/2014/main" id="{1FA5E021-53E7-46C0-8BC8-16E78E33A5C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43592" y="5857843"/>
                      <a:ext cx="173108" cy="110583"/>
                    </a:xfrm>
                    <a:custGeom>
                      <a:avLst/>
                      <a:gdLst/>
                      <a:ahLst/>
                      <a:cxnLst/>
                      <a:rect l="0" t="0" r="r" b="b"/>
                      <a:pathLst>
                        <a:path w="21574" h="21486">
                          <a:moveTo>
                            <a:pt x="21169" y="9121"/>
                          </a:moveTo>
                          <a:lnTo>
                            <a:pt x="19513" y="9121"/>
                          </a:lnTo>
                          <a:lnTo>
                            <a:pt x="19513" y="6544"/>
                          </a:lnTo>
                          <a:cubicBezTo>
                            <a:pt x="19513" y="6195"/>
                            <a:pt x="19331" y="5914"/>
                            <a:pt x="19108" y="5914"/>
                          </a:cubicBezTo>
                          <a:lnTo>
                            <a:pt x="17714" y="5914"/>
                          </a:lnTo>
                          <a:cubicBezTo>
                            <a:pt x="17491" y="5914"/>
                            <a:pt x="17309" y="6195"/>
                            <a:pt x="17309" y="6544"/>
                          </a:cubicBezTo>
                          <a:lnTo>
                            <a:pt x="17309" y="9121"/>
                          </a:lnTo>
                          <a:lnTo>
                            <a:pt x="15653" y="9121"/>
                          </a:lnTo>
                          <a:cubicBezTo>
                            <a:pt x="15428" y="9121"/>
                            <a:pt x="15247" y="9404"/>
                            <a:pt x="15247" y="9753"/>
                          </a:cubicBezTo>
                          <a:lnTo>
                            <a:pt x="15247" y="11921"/>
                          </a:lnTo>
                          <a:cubicBezTo>
                            <a:pt x="15247" y="12270"/>
                            <a:pt x="15428" y="12553"/>
                            <a:pt x="15653" y="12553"/>
                          </a:cubicBezTo>
                          <a:lnTo>
                            <a:pt x="17309" y="12553"/>
                          </a:lnTo>
                          <a:lnTo>
                            <a:pt x="17309" y="15130"/>
                          </a:lnTo>
                          <a:cubicBezTo>
                            <a:pt x="17309" y="15479"/>
                            <a:pt x="17491" y="15762"/>
                            <a:pt x="17714" y="15762"/>
                          </a:cubicBezTo>
                          <a:lnTo>
                            <a:pt x="19108" y="15762"/>
                          </a:lnTo>
                          <a:cubicBezTo>
                            <a:pt x="19331" y="15762"/>
                            <a:pt x="19513" y="15479"/>
                            <a:pt x="19513" y="15130"/>
                          </a:cubicBezTo>
                          <a:lnTo>
                            <a:pt x="19513" y="12553"/>
                          </a:lnTo>
                          <a:lnTo>
                            <a:pt x="21169" y="12553"/>
                          </a:lnTo>
                          <a:cubicBezTo>
                            <a:pt x="21393" y="12553"/>
                            <a:pt x="21574" y="12270"/>
                            <a:pt x="21574" y="11921"/>
                          </a:cubicBezTo>
                          <a:lnTo>
                            <a:pt x="21574" y="9753"/>
                          </a:lnTo>
                          <a:cubicBezTo>
                            <a:pt x="21574" y="9404"/>
                            <a:pt x="21393" y="9121"/>
                            <a:pt x="21169" y="9121"/>
                          </a:cubicBezTo>
                          <a:close/>
                          <a:moveTo>
                            <a:pt x="7107" y="9603"/>
                          </a:moveTo>
                          <a:lnTo>
                            <a:pt x="7107" y="12241"/>
                          </a:lnTo>
                          <a:cubicBezTo>
                            <a:pt x="7107" y="12637"/>
                            <a:pt x="7314" y="12960"/>
                            <a:pt x="7569" y="12960"/>
                          </a:cubicBezTo>
                          <a:lnTo>
                            <a:pt x="10940" y="12960"/>
                          </a:lnTo>
                          <a:cubicBezTo>
                            <a:pt x="10349" y="15563"/>
                            <a:pt x="8746" y="17430"/>
                            <a:pt x="6870" y="17408"/>
                          </a:cubicBezTo>
                          <a:cubicBezTo>
                            <a:pt x="4594" y="17382"/>
                            <a:pt x="2712" y="14548"/>
                            <a:pt x="2623" y="11008"/>
                          </a:cubicBezTo>
                          <a:cubicBezTo>
                            <a:pt x="2529" y="7212"/>
                            <a:pt x="4485" y="4078"/>
                            <a:pt x="6902" y="4078"/>
                          </a:cubicBezTo>
                          <a:cubicBezTo>
                            <a:pt x="8007" y="4078"/>
                            <a:pt x="9016" y="4733"/>
                            <a:pt x="9776" y="5808"/>
                          </a:cubicBezTo>
                          <a:cubicBezTo>
                            <a:pt x="9957" y="6063"/>
                            <a:pt x="10231" y="6064"/>
                            <a:pt x="10409" y="5804"/>
                          </a:cubicBezTo>
                          <a:lnTo>
                            <a:pt x="11647" y="3991"/>
                          </a:lnTo>
                          <a:cubicBezTo>
                            <a:pt x="11840" y="3707"/>
                            <a:pt x="11840" y="3228"/>
                            <a:pt x="11648" y="2944"/>
                          </a:cubicBezTo>
                          <a:cubicBezTo>
                            <a:pt x="10442" y="1165"/>
                            <a:pt x="8824" y="57"/>
                            <a:pt x="7040" y="2"/>
                          </a:cubicBezTo>
                          <a:cubicBezTo>
                            <a:pt x="3235" y="-114"/>
                            <a:pt x="27" y="4743"/>
                            <a:pt x="0" y="10667"/>
                          </a:cubicBezTo>
                          <a:cubicBezTo>
                            <a:pt x="-26" y="16636"/>
                            <a:pt x="3074" y="21486"/>
                            <a:pt x="6902" y="21486"/>
                          </a:cubicBezTo>
                          <a:cubicBezTo>
                            <a:pt x="10584" y="21486"/>
                            <a:pt x="13591" y="16999"/>
                            <a:pt x="13793" y="11347"/>
                          </a:cubicBezTo>
                          <a:cubicBezTo>
                            <a:pt x="13798" y="11277"/>
                            <a:pt x="13802" y="8882"/>
                            <a:pt x="13802" y="8882"/>
                          </a:cubicBezTo>
                          <a:lnTo>
                            <a:pt x="7569" y="8882"/>
                          </a:lnTo>
                          <a:cubicBezTo>
                            <a:pt x="7314" y="8882"/>
                            <a:pt x="7107" y="9205"/>
                            <a:pt x="7107" y="9603"/>
                          </a:cubicBezTo>
                          <a:close/>
                          <a:moveTo>
                            <a:pt x="7107" y="9603"/>
                          </a:moveTo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lIns="0" tIns="0" rIns="0" bIns="0"/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143508FD-3D91-4D78-A71C-DF471A40521D}"/>
                </a:ext>
              </a:extLst>
            </p:cNvPr>
            <p:cNvCxnSpPr/>
            <p:nvPr/>
          </p:nvCxnSpPr>
          <p:spPr>
            <a:xfrm>
              <a:off x="7534849" y="4731860"/>
              <a:ext cx="0" cy="851613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3" name="Group 372">
            <a:extLst>
              <a:ext uri="{FF2B5EF4-FFF2-40B4-BE49-F238E27FC236}">
                <a16:creationId xmlns:a16="http://schemas.microsoft.com/office/drawing/2014/main" id="{EFEDD0DD-5A84-433D-9EA9-EE9F3BA426CA}"/>
              </a:ext>
            </a:extLst>
          </p:cNvPr>
          <p:cNvGrpSpPr/>
          <p:nvPr/>
        </p:nvGrpSpPr>
        <p:grpSpPr>
          <a:xfrm>
            <a:off x="838200" y="2741591"/>
            <a:ext cx="3675743" cy="3000739"/>
            <a:chOff x="838200" y="1783265"/>
            <a:chExt cx="4933950" cy="4027892"/>
          </a:xfrm>
        </p:grpSpPr>
        <p:sp>
          <p:nvSpPr>
            <p:cNvPr id="374" name="Rectangle 373">
              <a:extLst>
                <a:ext uri="{FF2B5EF4-FFF2-40B4-BE49-F238E27FC236}">
                  <a16:creationId xmlns:a16="http://schemas.microsoft.com/office/drawing/2014/main" id="{4363238C-07FD-4E59-9B3A-B0F8D61F94CD}"/>
                </a:ext>
              </a:extLst>
            </p:cNvPr>
            <p:cNvSpPr/>
            <p:nvPr/>
          </p:nvSpPr>
          <p:spPr>
            <a:xfrm>
              <a:off x="838200" y="1783265"/>
              <a:ext cx="4933950" cy="4027892"/>
            </a:xfrm>
            <a:prstGeom prst="rect">
              <a:avLst/>
            </a:prstGeom>
            <a:solidFill>
              <a:schemeClr val="accent2">
                <a:alpha val="1490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5" name="Group 374">
              <a:extLst>
                <a:ext uri="{FF2B5EF4-FFF2-40B4-BE49-F238E27FC236}">
                  <a16:creationId xmlns:a16="http://schemas.microsoft.com/office/drawing/2014/main" id="{6014D36C-7E1E-4D74-B5B0-A4EAA78A2919}"/>
                </a:ext>
              </a:extLst>
            </p:cNvPr>
            <p:cNvGrpSpPr/>
            <p:nvPr/>
          </p:nvGrpSpPr>
          <p:grpSpPr>
            <a:xfrm>
              <a:off x="1273175" y="2215343"/>
              <a:ext cx="4064000" cy="3163737"/>
              <a:chOff x="1158875" y="2264230"/>
              <a:chExt cx="4064000" cy="3163737"/>
            </a:xfrm>
          </p:grpSpPr>
          <p:graphicFrame>
            <p:nvGraphicFramePr>
              <p:cNvPr id="376" name="Chart 375">
                <a:extLst>
                  <a:ext uri="{FF2B5EF4-FFF2-40B4-BE49-F238E27FC236}">
                    <a16:creationId xmlns:a16="http://schemas.microsoft.com/office/drawing/2014/main" id="{C35DF98B-549F-446F-A9C8-0EFDDFD1FFE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402120116"/>
                  </p:ext>
                </p:extLst>
              </p:nvPr>
            </p:nvGraphicFramePr>
            <p:xfrm>
              <a:off x="1158875" y="2264230"/>
              <a:ext cx="4064000" cy="316373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07FF959E-ED21-4B70-A01A-F7C066CC4F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4501" y="2397920"/>
                <a:ext cx="0" cy="231186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92A50DA2-4714-4B09-8D7E-73B65304D398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7" r="1717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CE061A-F842-4548-8802-E6719EC89B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CBAC4D2-3570-43DA-9A6B-2E60747F80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3070A6-8D1F-480F-A086-C506E89DBE58}"/>
              </a:ext>
            </a:extLst>
          </p:cNvPr>
          <p:cNvGrpSpPr/>
          <p:nvPr/>
        </p:nvGrpSpPr>
        <p:grpSpPr>
          <a:xfrm>
            <a:off x="7758383" y="3582602"/>
            <a:ext cx="2817120" cy="540656"/>
            <a:chOff x="838200" y="5101771"/>
            <a:chExt cx="2817120" cy="54065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2128EB6-04FB-4273-9D1D-A994F455C7A5}"/>
                </a:ext>
              </a:extLst>
            </p:cNvPr>
            <p:cNvGrpSpPr/>
            <p:nvPr/>
          </p:nvGrpSpPr>
          <p:grpSpPr>
            <a:xfrm>
              <a:off x="838200" y="5101771"/>
              <a:ext cx="540658" cy="540656"/>
              <a:chOff x="894443" y="4991101"/>
              <a:chExt cx="540658" cy="540656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AB757FD8-AA92-4601-B28B-9A7D75F7F131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54EE75D-1267-422A-9B66-5AB0925144AD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  <p:sp>
          <p:nvSpPr>
            <p:cNvPr id="28" name="Rectangle 9">
              <a:extLst>
                <a:ext uri="{FF2B5EF4-FFF2-40B4-BE49-F238E27FC236}">
                  <a16:creationId xmlns:a16="http://schemas.microsoft.com/office/drawing/2014/main" id="{FEEDD025-0050-42F7-8DD6-A1671604E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504" y="5153412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AB79ABA-25AA-4A6A-8D56-92385160C67B}"/>
              </a:ext>
            </a:extLst>
          </p:cNvPr>
          <p:cNvGrpSpPr/>
          <p:nvPr/>
        </p:nvGrpSpPr>
        <p:grpSpPr>
          <a:xfrm>
            <a:off x="7754638" y="4460376"/>
            <a:ext cx="2824610" cy="540656"/>
            <a:chOff x="4766360" y="5101771"/>
            <a:chExt cx="2824610" cy="54065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8D21830-4EBD-4A59-B9D8-7F161885650F}"/>
                </a:ext>
              </a:extLst>
            </p:cNvPr>
            <p:cNvGrpSpPr/>
            <p:nvPr/>
          </p:nvGrpSpPr>
          <p:grpSpPr>
            <a:xfrm>
              <a:off x="4766360" y="5101771"/>
              <a:ext cx="540658" cy="540656"/>
              <a:chOff x="894443" y="4991101"/>
              <a:chExt cx="540658" cy="540656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10838F9A-0F5E-4BE1-878E-841941E28380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3E9AF4E-6496-455B-9D83-C0F9194DD03C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  <p:sp>
          <p:nvSpPr>
            <p:cNvPr id="33" name="Rectangle 9">
              <a:extLst>
                <a:ext uri="{FF2B5EF4-FFF2-40B4-BE49-F238E27FC236}">
                  <a16:creationId xmlns:a16="http://schemas.microsoft.com/office/drawing/2014/main" id="{AE70EE0F-756A-4B0A-8E9E-06EE44B8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7663" y="5153412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CB1CCBA-13AA-49DA-9A85-8DA12403E5A4}"/>
              </a:ext>
            </a:extLst>
          </p:cNvPr>
          <p:cNvGrpSpPr/>
          <p:nvPr/>
        </p:nvGrpSpPr>
        <p:grpSpPr>
          <a:xfrm>
            <a:off x="7758383" y="5338150"/>
            <a:ext cx="2915092" cy="540656"/>
            <a:chOff x="8638278" y="5101771"/>
            <a:chExt cx="2915092" cy="5406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8011935-A3C5-41F8-9596-C2496373A2D2}"/>
                </a:ext>
              </a:extLst>
            </p:cNvPr>
            <p:cNvGrpSpPr/>
            <p:nvPr/>
          </p:nvGrpSpPr>
          <p:grpSpPr>
            <a:xfrm>
              <a:off x="8638278" y="5101771"/>
              <a:ext cx="540658" cy="540656"/>
              <a:chOff x="894443" y="4991101"/>
              <a:chExt cx="540658" cy="54065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B589AFCC-BBC4-4BED-BA7C-AFDC43C96E9D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9E23D4-1783-42EB-BE12-50F13B73AA70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  <p:sp>
          <p:nvSpPr>
            <p:cNvPr id="38" name="Rectangle 9">
              <a:extLst>
                <a:ext uri="{FF2B5EF4-FFF2-40B4-BE49-F238E27FC236}">
                  <a16:creationId xmlns:a16="http://schemas.microsoft.com/office/drawing/2014/main" id="{08F56E5D-9709-4ECA-886C-302BD35EE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81" y="5153412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10947</TotalTime>
  <Words>355</Words>
  <Application>Microsoft Office PowerPoint</Application>
  <PresentationFormat>Widescreen</PresentationFormat>
  <Paragraphs>88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Lao UI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Company Service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1653</cp:revision>
  <dcterms:created xsi:type="dcterms:W3CDTF">2017-07-18T09:08:44Z</dcterms:created>
  <dcterms:modified xsi:type="dcterms:W3CDTF">2017-09-21T11:44:53Z</dcterms:modified>
</cp:coreProperties>
</file>