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660"/>
  </p:normalViewPr>
  <p:slideViewPr>
    <p:cSldViewPr snapToGrid="0">
      <p:cViewPr>
        <p:scale>
          <a:sx n="50" d="100"/>
          <a:sy n="50" d="100"/>
        </p:scale>
        <p:origin x="141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7/23/2017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7/23/2017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8635A5F0-4486-45F2-B4E5-C36B98707D9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25509" y="693966"/>
            <a:ext cx="2285092" cy="18478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EBA3D01-4CFF-4C2C-925D-16CBDE182ED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224398" y="693966"/>
            <a:ext cx="2285092" cy="18478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91E71784-7C44-441C-B765-3722EF5EB4B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224397" y="3824546"/>
            <a:ext cx="2285092" cy="18478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936FB9FA-2514-4D3B-A835-5BAB061032E5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325508" y="3824546"/>
            <a:ext cx="2285092" cy="18478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29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28682B1-FF75-429B-9EA2-3A55A89E2BB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143194" y="2259204"/>
            <a:ext cx="2092350" cy="2092350"/>
          </a:xfrm>
          <a:custGeom>
            <a:avLst/>
            <a:gdLst>
              <a:gd name="connsiteX0" fmla="*/ 1046175 w 2092350"/>
              <a:gd name="connsiteY0" fmla="*/ 0 h 2092350"/>
              <a:gd name="connsiteX1" fmla="*/ 2092350 w 2092350"/>
              <a:gd name="connsiteY1" fmla="*/ 1046175 h 2092350"/>
              <a:gd name="connsiteX2" fmla="*/ 1046175 w 2092350"/>
              <a:gd name="connsiteY2" fmla="*/ 2092350 h 2092350"/>
              <a:gd name="connsiteX3" fmla="*/ 0 w 2092350"/>
              <a:gd name="connsiteY3" fmla="*/ 1046175 h 2092350"/>
              <a:gd name="connsiteX4" fmla="*/ 1046175 w 2092350"/>
              <a:gd name="connsiteY4" fmla="*/ 0 h 209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2350" h="2092350">
                <a:moveTo>
                  <a:pt x="1046175" y="0"/>
                </a:moveTo>
                <a:cubicBezTo>
                  <a:pt x="1623961" y="0"/>
                  <a:pt x="2092350" y="468389"/>
                  <a:pt x="2092350" y="1046175"/>
                </a:cubicBezTo>
                <a:cubicBezTo>
                  <a:pt x="2092350" y="1623961"/>
                  <a:pt x="1623961" y="2092350"/>
                  <a:pt x="1046175" y="2092350"/>
                </a:cubicBezTo>
                <a:cubicBezTo>
                  <a:pt x="468389" y="2092350"/>
                  <a:pt x="0" y="1623961"/>
                  <a:pt x="0" y="1046175"/>
                </a:cubicBezTo>
                <a:cubicBezTo>
                  <a:pt x="0" y="468389"/>
                  <a:pt x="468389" y="0"/>
                  <a:pt x="10461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82D498D-94CB-425A-BF4F-96FFF16152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83455" y="2259204"/>
            <a:ext cx="2092350" cy="2092350"/>
          </a:xfrm>
          <a:custGeom>
            <a:avLst/>
            <a:gdLst>
              <a:gd name="connsiteX0" fmla="*/ 1046175 w 2092350"/>
              <a:gd name="connsiteY0" fmla="*/ 0 h 2092350"/>
              <a:gd name="connsiteX1" fmla="*/ 2092350 w 2092350"/>
              <a:gd name="connsiteY1" fmla="*/ 1046175 h 2092350"/>
              <a:gd name="connsiteX2" fmla="*/ 1046175 w 2092350"/>
              <a:gd name="connsiteY2" fmla="*/ 2092350 h 2092350"/>
              <a:gd name="connsiteX3" fmla="*/ 0 w 2092350"/>
              <a:gd name="connsiteY3" fmla="*/ 1046175 h 2092350"/>
              <a:gd name="connsiteX4" fmla="*/ 1046175 w 2092350"/>
              <a:gd name="connsiteY4" fmla="*/ 0 h 209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2350" h="2092350">
                <a:moveTo>
                  <a:pt x="1046175" y="0"/>
                </a:moveTo>
                <a:cubicBezTo>
                  <a:pt x="1623961" y="0"/>
                  <a:pt x="2092350" y="468389"/>
                  <a:pt x="2092350" y="1046175"/>
                </a:cubicBezTo>
                <a:cubicBezTo>
                  <a:pt x="2092350" y="1623961"/>
                  <a:pt x="1623961" y="2092350"/>
                  <a:pt x="1046175" y="2092350"/>
                </a:cubicBezTo>
                <a:cubicBezTo>
                  <a:pt x="468389" y="2092350"/>
                  <a:pt x="0" y="1623961"/>
                  <a:pt x="0" y="1046175"/>
                </a:cubicBezTo>
                <a:cubicBezTo>
                  <a:pt x="0" y="468389"/>
                  <a:pt x="468389" y="0"/>
                  <a:pt x="10461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DA4E768-59C6-4AEC-9F7C-0E2F9290B11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113325" y="2259204"/>
            <a:ext cx="2092350" cy="2092350"/>
          </a:xfrm>
          <a:custGeom>
            <a:avLst/>
            <a:gdLst>
              <a:gd name="connsiteX0" fmla="*/ 1046175 w 2092350"/>
              <a:gd name="connsiteY0" fmla="*/ 0 h 2092350"/>
              <a:gd name="connsiteX1" fmla="*/ 2092350 w 2092350"/>
              <a:gd name="connsiteY1" fmla="*/ 1046175 h 2092350"/>
              <a:gd name="connsiteX2" fmla="*/ 1046175 w 2092350"/>
              <a:gd name="connsiteY2" fmla="*/ 2092350 h 2092350"/>
              <a:gd name="connsiteX3" fmla="*/ 0 w 2092350"/>
              <a:gd name="connsiteY3" fmla="*/ 1046175 h 2092350"/>
              <a:gd name="connsiteX4" fmla="*/ 1046175 w 2092350"/>
              <a:gd name="connsiteY4" fmla="*/ 0 h 209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2350" h="2092350">
                <a:moveTo>
                  <a:pt x="1046175" y="0"/>
                </a:moveTo>
                <a:cubicBezTo>
                  <a:pt x="1623961" y="0"/>
                  <a:pt x="2092350" y="468389"/>
                  <a:pt x="2092350" y="1046175"/>
                </a:cubicBezTo>
                <a:cubicBezTo>
                  <a:pt x="2092350" y="1623961"/>
                  <a:pt x="1623961" y="2092350"/>
                  <a:pt x="1046175" y="2092350"/>
                </a:cubicBezTo>
                <a:cubicBezTo>
                  <a:pt x="468389" y="2092350"/>
                  <a:pt x="0" y="1623961"/>
                  <a:pt x="0" y="1046175"/>
                </a:cubicBezTo>
                <a:cubicBezTo>
                  <a:pt x="0" y="468389"/>
                  <a:pt x="468389" y="0"/>
                  <a:pt x="10461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715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3E2D73-084E-4C12-8329-3CE569E0622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472375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E48E175-1124-4FFC-B785-A56D5D7756A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8200" y="1986734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0D54F75-1912-4DDC-8DD9-9752CF84E57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06548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85162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8635A5F0-4486-45F2-B4E5-C36B98707D9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121966" y="1814513"/>
            <a:ext cx="1948070" cy="167367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122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671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CBD914E-A92D-4F9E-949F-2973CC4D894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159245" y="1780252"/>
            <a:ext cx="1873513" cy="1873513"/>
          </a:xfrm>
          <a:custGeom>
            <a:avLst/>
            <a:gdLst>
              <a:gd name="connsiteX0" fmla="*/ 936757 w 1873513"/>
              <a:gd name="connsiteY0" fmla="*/ 0 h 1873513"/>
              <a:gd name="connsiteX1" fmla="*/ 1873513 w 1873513"/>
              <a:gd name="connsiteY1" fmla="*/ 936757 h 1873513"/>
              <a:gd name="connsiteX2" fmla="*/ 936757 w 1873513"/>
              <a:gd name="connsiteY2" fmla="*/ 1873513 h 1873513"/>
              <a:gd name="connsiteX3" fmla="*/ 0 w 1873513"/>
              <a:gd name="connsiteY3" fmla="*/ 936757 h 1873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513" h="1873513">
                <a:moveTo>
                  <a:pt x="936757" y="0"/>
                </a:moveTo>
                <a:lnTo>
                  <a:pt x="1873513" y="936757"/>
                </a:lnTo>
                <a:lnTo>
                  <a:pt x="936757" y="1873513"/>
                </a:lnTo>
                <a:lnTo>
                  <a:pt x="0" y="9367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8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8635A5F0-4486-45F2-B4E5-C36B98707D9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2296657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33288DF-256B-45D9-ADCE-FE26EC20661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623518" y="2854022"/>
            <a:ext cx="2944964" cy="2944964"/>
          </a:xfrm>
          <a:custGeom>
            <a:avLst/>
            <a:gdLst>
              <a:gd name="connsiteX0" fmla="*/ 1472482 w 2944964"/>
              <a:gd name="connsiteY0" fmla="*/ 0 h 2944964"/>
              <a:gd name="connsiteX1" fmla="*/ 2944964 w 2944964"/>
              <a:gd name="connsiteY1" fmla="*/ 1472482 h 2944964"/>
              <a:gd name="connsiteX2" fmla="*/ 1472482 w 2944964"/>
              <a:gd name="connsiteY2" fmla="*/ 2944964 h 2944964"/>
              <a:gd name="connsiteX3" fmla="*/ 0 w 2944964"/>
              <a:gd name="connsiteY3" fmla="*/ 1472482 h 2944964"/>
              <a:gd name="connsiteX4" fmla="*/ 1472482 w 2944964"/>
              <a:gd name="connsiteY4" fmla="*/ 0 h 2944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4964" h="2944964">
                <a:moveTo>
                  <a:pt x="1472482" y="0"/>
                </a:moveTo>
                <a:cubicBezTo>
                  <a:pt x="2285711" y="0"/>
                  <a:pt x="2944964" y="659253"/>
                  <a:pt x="2944964" y="1472482"/>
                </a:cubicBezTo>
                <a:cubicBezTo>
                  <a:pt x="2944964" y="2285711"/>
                  <a:pt x="2285711" y="2944964"/>
                  <a:pt x="1472482" y="2944964"/>
                </a:cubicBezTo>
                <a:cubicBezTo>
                  <a:pt x="659253" y="2944964"/>
                  <a:pt x="0" y="2285711"/>
                  <a:pt x="0" y="1472482"/>
                </a:cubicBezTo>
                <a:cubicBezTo>
                  <a:pt x="0" y="659253"/>
                  <a:pt x="659253" y="0"/>
                  <a:pt x="14724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0F6E199-8C6A-4AD7-8E27-9118E928510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978036" y="2842344"/>
            <a:ext cx="2944964" cy="2944964"/>
          </a:xfrm>
          <a:custGeom>
            <a:avLst/>
            <a:gdLst>
              <a:gd name="connsiteX0" fmla="*/ 1472482 w 2944964"/>
              <a:gd name="connsiteY0" fmla="*/ 0 h 2944964"/>
              <a:gd name="connsiteX1" fmla="*/ 2944964 w 2944964"/>
              <a:gd name="connsiteY1" fmla="*/ 1472482 h 2944964"/>
              <a:gd name="connsiteX2" fmla="*/ 1472482 w 2944964"/>
              <a:gd name="connsiteY2" fmla="*/ 2944964 h 2944964"/>
              <a:gd name="connsiteX3" fmla="*/ 0 w 2944964"/>
              <a:gd name="connsiteY3" fmla="*/ 1472482 h 2944964"/>
              <a:gd name="connsiteX4" fmla="*/ 1472482 w 2944964"/>
              <a:gd name="connsiteY4" fmla="*/ 0 h 2944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4964" h="2944964">
                <a:moveTo>
                  <a:pt x="1472482" y="0"/>
                </a:moveTo>
                <a:cubicBezTo>
                  <a:pt x="2285711" y="0"/>
                  <a:pt x="2944964" y="659253"/>
                  <a:pt x="2944964" y="1472482"/>
                </a:cubicBezTo>
                <a:cubicBezTo>
                  <a:pt x="2944964" y="2285711"/>
                  <a:pt x="2285711" y="2944964"/>
                  <a:pt x="1472482" y="2944964"/>
                </a:cubicBezTo>
                <a:cubicBezTo>
                  <a:pt x="659253" y="2944964"/>
                  <a:pt x="0" y="2285711"/>
                  <a:pt x="0" y="1472482"/>
                </a:cubicBezTo>
                <a:cubicBezTo>
                  <a:pt x="0" y="659253"/>
                  <a:pt x="659253" y="0"/>
                  <a:pt x="14724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1C239D0-2AE9-4CBB-98B5-49B044A6105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269000" y="2842344"/>
            <a:ext cx="2944964" cy="2944964"/>
          </a:xfrm>
          <a:custGeom>
            <a:avLst/>
            <a:gdLst>
              <a:gd name="connsiteX0" fmla="*/ 1472482 w 2944964"/>
              <a:gd name="connsiteY0" fmla="*/ 0 h 2944964"/>
              <a:gd name="connsiteX1" fmla="*/ 2944964 w 2944964"/>
              <a:gd name="connsiteY1" fmla="*/ 1472482 h 2944964"/>
              <a:gd name="connsiteX2" fmla="*/ 1472482 w 2944964"/>
              <a:gd name="connsiteY2" fmla="*/ 2944964 h 2944964"/>
              <a:gd name="connsiteX3" fmla="*/ 0 w 2944964"/>
              <a:gd name="connsiteY3" fmla="*/ 1472482 h 2944964"/>
              <a:gd name="connsiteX4" fmla="*/ 1472482 w 2944964"/>
              <a:gd name="connsiteY4" fmla="*/ 0 h 2944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4964" h="2944964">
                <a:moveTo>
                  <a:pt x="1472482" y="0"/>
                </a:moveTo>
                <a:cubicBezTo>
                  <a:pt x="2285711" y="0"/>
                  <a:pt x="2944964" y="659253"/>
                  <a:pt x="2944964" y="1472482"/>
                </a:cubicBezTo>
                <a:cubicBezTo>
                  <a:pt x="2944964" y="2285711"/>
                  <a:pt x="2285711" y="2944964"/>
                  <a:pt x="1472482" y="2944964"/>
                </a:cubicBezTo>
                <a:cubicBezTo>
                  <a:pt x="659253" y="2944964"/>
                  <a:pt x="0" y="2285711"/>
                  <a:pt x="0" y="1472482"/>
                </a:cubicBezTo>
                <a:cubicBezTo>
                  <a:pt x="0" y="659253"/>
                  <a:pt x="659253" y="0"/>
                  <a:pt x="14724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85813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41A1AEB-9BDC-490D-8A21-D93078F711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378450" y="2558439"/>
            <a:ext cx="1435100" cy="1435100"/>
          </a:xfrm>
          <a:custGeom>
            <a:avLst/>
            <a:gdLst>
              <a:gd name="connsiteX0" fmla="*/ 717550 w 1435100"/>
              <a:gd name="connsiteY0" fmla="*/ 0 h 1435100"/>
              <a:gd name="connsiteX1" fmla="*/ 1435100 w 1435100"/>
              <a:gd name="connsiteY1" fmla="*/ 717550 h 1435100"/>
              <a:gd name="connsiteX2" fmla="*/ 717550 w 1435100"/>
              <a:gd name="connsiteY2" fmla="*/ 1435100 h 1435100"/>
              <a:gd name="connsiteX3" fmla="*/ 0 w 1435100"/>
              <a:gd name="connsiteY3" fmla="*/ 717550 h 1435100"/>
              <a:gd name="connsiteX4" fmla="*/ 717550 w 1435100"/>
              <a:gd name="connsiteY4" fmla="*/ 0 h 143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5100" h="1435100">
                <a:moveTo>
                  <a:pt x="717550" y="0"/>
                </a:moveTo>
                <a:cubicBezTo>
                  <a:pt x="1113842" y="0"/>
                  <a:pt x="1435100" y="321258"/>
                  <a:pt x="1435100" y="717550"/>
                </a:cubicBezTo>
                <a:cubicBezTo>
                  <a:pt x="1435100" y="1113842"/>
                  <a:pt x="1113842" y="1435100"/>
                  <a:pt x="717550" y="1435100"/>
                </a:cubicBezTo>
                <a:cubicBezTo>
                  <a:pt x="321258" y="1435100"/>
                  <a:pt x="0" y="1113842"/>
                  <a:pt x="0" y="717550"/>
                </a:cubicBezTo>
                <a:cubicBezTo>
                  <a:pt x="0" y="321258"/>
                  <a:pt x="321258" y="0"/>
                  <a:pt x="7175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8130312-57C0-4C6D-B738-9BF83651667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639093" y="2558439"/>
            <a:ext cx="1435100" cy="1435100"/>
          </a:xfrm>
          <a:custGeom>
            <a:avLst/>
            <a:gdLst>
              <a:gd name="connsiteX0" fmla="*/ 717550 w 1435100"/>
              <a:gd name="connsiteY0" fmla="*/ 0 h 1435100"/>
              <a:gd name="connsiteX1" fmla="*/ 1435100 w 1435100"/>
              <a:gd name="connsiteY1" fmla="*/ 717550 h 1435100"/>
              <a:gd name="connsiteX2" fmla="*/ 717550 w 1435100"/>
              <a:gd name="connsiteY2" fmla="*/ 1435100 h 1435100"/>
              <a:gd name="connsiteX3" fmla="*/ 0 w 1435100"/>
              <a:gd name="connsiteY3" fmla="*/ 717550 h 1435100"/>
              <a:gd name="connsiteX4" fmla="*/ 717550 w 1435100"/>
              <a:gd name="connsiteY4" fmla="*/ 0 h 143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5100" h="1435100">
                <a:moveTo>
                  <a:pt x="717550" y="0"/>
                </a:moveTo>
                <a:cubicBezTo>
                  <a:pt x="1113842" y="0"/>
                  <a:pt x="1435100" y="321258"/>
                  <a:pt x="1435100" y="717550"/>
                </a:cubicBezTo>
                <a:cubicBezTo>
                  <a:pt x="1435100" y="1113842"/>
                  <a:pt x="1113842" y="1435100"/>
                  <a:pt x="717550" y="1435100"/>
                </a:cubicBezTo>
                <a:cubicBezTo>
                  <a:pt x="321258" y="1435100"/>
                  <a:pt x="0" y="1113842"/>
                  <a:pt x="0" y="717550"/>
                </a:cubicBezTo>
                <a:cubicBezTo>
                  <a:pt x="0" y="321258"/>
                  <a:pt x="321258" y="0"/>
                  <a:pt x="7175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B918653-9DAB-4260-B6DB-88723BBD438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117805" y="2558439"/>
            <a:ext cx="1435100" cy="1435100"/>
          </a:xfrm>
          <a:custGeom>
            <a:avLst/>
            <a:gdLst>
              <a:gd name="connsiteX0" fmla="*/ 717550 w 1435100"/>
              <a:gd name="connsiteY0" fmla="*/ 0 h 1435100"/>
              <a:gd name="connsiteX1" fmla="*/ 1435100 w 1435100"/>
              <a:gd name="connsiteY1" fmla="*/ 717550 h 1435100"/>
              <a:gd name="connsiteX2" fmla="*/ 717550 w 1435100"/>
              <a:gd name="connsiteY2" fmla="*/ 1435100 h 1435100"/>
              <a:gd name="connsiteX3" fmla="*/ 0 w 1435100"/>
              <a:gd name="connsiteY3" fmla="*/ 717550 h 1435100"/>
              <a:gd name="connsiteX4" fmla="*/ 717550 w 1435100"/>
              <a:gd name="connsiteY4" fmla="*/ 0 h 143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5100" h="1435100">
                <a:moveTo>
                  <a:pt x="717550" y="0"/>
                </a:moveTo>
                <a:cubicBezTo>
                  <a:pt x="1113842" y="0"/>
                  <a:pt x="1435100" y="321258"/>
                  <a:pt x="1435100" y="717550"/>
                </a:cubicBezTo>
                <a:cubicBezTo>
                  <a:pt x="1435100" y="1113842"/>
                  <a:pt x="1113842" y="1435100"/>
                  <a:pt x="717550" y="1435100"/>
                </a:cubicBezTo>
                <a:cubicBezTo>
                  <a:pt x="321258" y="1435100"/>
                  <a:pt x="0" y="1113842"/>
                  <a:pt x="0" y="717550"/>
                </a:cubicBezTo>
                <a:cubicBezTo>
                  <a:pt x="0" y="321258"/>
                  <a:pt x="321258" y="0"/>
                  <a:pt x="7175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76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671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jpeg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2.jpeg"/><Relationship Id="rId5" Type="http://schemas.openxmlformats.org/officeDocument/2006/relationships/image" Target="../media/image5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7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F4827E0-29F3-4223-A685-5D27C3D61EFA}"/>
              </a:ext>
            </a:extLst>
          </p:cNvPr>
          <p:cNvGrpSpPr/>
          <p:nvPr/>
        </p:nvGrpSpPr>
        <p:grpSpPr>
          <a:xfrm>
            <a:off x="0" y="70881"/>
            <a:ext cx="6819900" cy="6788708"/>
            <a:chOff x="0" y="70881"/>
            <a:chExt cx="6819900" cy="6788708"/>
          </a:xfrm>
        </p:grpSpPr>
        <p:sp>
          <p:nvSpPr>
            <p:cNvPr id="20" name="Freeform 23">
              <a:extLst>
                <a:ext uri="{FF2B5EF4-FFF2-40B4-BE49-F238E27FC236}">
                  <a16:creationId xmlns:a16="http://schemas.microsoft.com/office/drawing/2014/main" id="{964F9AFF-3AD6-43D3-A01C-640D8B412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70881"/>
              <a:ext cx="5021363" cy="6788708"/>
            </a:xfrm>
            <a:custGeom>
              <a:avLst/>
              <a:gdLst>
                <a:gd name="T0" fmla="*/ 161 w 252"/>
                <a:gd name="T1" fmla="*/ 175 h 341"/>
                <a:gd name="T2" fmla="*/ 252 w 252"/>
                <a:gd name="T3" fmla="*/ 21 h 341"/>
                <a:gd name="T4" fmla="*/ 171 w 252"/>
                <a:gd name="T5" fmla="*/ 0 h 341"/>
                <a:gd name="T6" fmla="*/ 0 w 252"/>
                <a:gd name="T7" fmla="*/ 170 h 341"/>
                <a:gd name="T8" fmla="*/ 171 w 252"/>
                <a:gd name="T9" fmla="*/ 341 h 341"/>
                <a:gd name="T10" fmla="*/ 238 w 252"/>
                <a:gd name="T11" fmla="*/ 327 h 341"/>
                <a:gd name="T12" fmla="*/ 161 w 252"/>
                <a:gd name="T13" fmla="*/ 175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341">
                  <a:moveTo>
                    <a:pt x="161" y="175"/>
                  </a:moveTo>
                  <a:cubicBezTo>
                    <a:pt x="162" y="109"/>
                    <a:pt x="199" y="52"/>
                    <a:pt x="252" y="21"/>
                  </a:cubicBezTo>
                  <a:cubicBezTo>
                    <a:pt x="228" y="8"/>
                    <a:pt x="200" y="0"/>
                    <a:pt x="171" y="0"/>
                  </a:cubicBezTo>
                  <a:cubicBezTo>
                    <a:pt x="77" y="0"/>
                    <a:pt x="0" y="76"/>
                    <a:pt x="0" y="170"/>
                  </a:cubicBezTo>
                  <a:cubicBezTo>
                    <a:pt x="0" y="265"/>
                    <a:pt x="77" y="341"/>
                    <a:pt x="171" y="341"/>
                  </a:cubicBezTo>
                  <a:cubicBezTo>
                    <a:pt x="195" y="341"/>
                    <a:pt x="217" y="336"/>
                    <a:pt x="238" y="327"/>
                  </a:cubicBezTo>
                  <a:cubicBezTo>
                    <a:pt x="191" y="293"/>
                    <a:pt x="160" y="237"/>
                    <a:pt x="161" y="175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4">
              <a:extLst>
                <a:ext uri="{FF2B5EF4-FFF2-40B4-BE49-F238E27FC236}">
                  <a16:creationId xmlns:a16="http://schemas.microsoft.com/office/drawing/2014/main" id="{8ADA1986-65D0-44B0-ABCE-729E83E4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1859025"/>
              <a:ext cx="3430742" cy="3046080"/>
            </a:xfrm>
            <a:custGeom>
              <a:avLst/>
              <a:gdLst>
                <a:gd name="T0" fmla="*/ 166 w 172"/>
                <a:gd name="T1" fmla="*/ 122 h 153"/>
                <a:gd name="T2" fmla="*/ 155 w 172"/>
                <a:gd name="T3" fmla="*/ 153 h 153"/>
                <a:gd name="T4" fmla="*/ 171 w 172"/>
                <a:gd name="T5" fmla="*/ 85 h 153"/>
                <a:gd name="T6" fmla="*/ 150 w 172"/>
                <a:gd name="T7" fmla="*/ 0 h 153"/>
                <a:gd name="T8" fmla="*/ 1 w 172"/>
                <a:gd name="T9" fmla="*/ 81 h 153"/>
                <a:gd name="T10" fmla="*/ 0 w 172"/>
                <a:gd name="T11" fmla="*/ 81 h 153"/>
                <a:gd name="T12" fmla="*/ 166 w 172"/>
                <a:gd name="T13" fmla="*/ 12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53">
                  <a:moveTo>
                    <a:pt x="166" y="122"/>
                  </a:moveTo>
                  <a:cubicBezTo>
                    <a:pt x="163" y="133"/>
                    <a:pt x="159" y="143"/>
                    <a:pt x="155" y="153"/>
                  </a:cubicBezTo>
                  <a:cubicBezTo>
                    <a:pt x="164" y="132"/>
                    <a:pt x="170" y="109"/>
                    <a:pt x="171" y="85"/>
                  </a:cubicBezTo>
                  <a:cubicBezTo>
                    <a:pt x="172" y="54"/>
                    <a:pt x="164" y="25"/>
                    <a:pt x="150" y="0"/>
                  </a:cubicBezTo>
                  <a:cubicBezTo>
                    <a:pt x="120" y="50"/>
                    <a:pt x="64" y="83"/>
                    <a:pt x="1" y="81"/>
                  </a:cubicBezTo>
                  <a:cubicBezTo>
                    <a:pt x="1" y="81"/>
                    <a:pt x="0" y="81"/>
                    <a:pt x="0" y="81"/>
                  </a:cubicBezTo>
                  <a:cubicBezTo>
                    <a:pt x="46" y="125"/>
                    <a:pt x="109" y="138"/>
                    <a:pt x="166" y="12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5">
              <a:extLst>
                <a:ext uri="{FF2B5EF4-FFF2-40B4-BE49-F238E27FC236}">
                  <a16:creationId xmlns:a16="http://schemas.microsoft.com/office/drawing/2014/main" id="{417B655D-679F-4E7D-9172-2A01BF95F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3470431"/>
              <a:ext cx="3305988" cy="2931725"/>
            </a:xfrm>
            <a:custGeom>
              <a:avLst/>
              <a:gdLst>
                <a:gd name="T0" fmla="*/ 132 w 166"/>
                <a:gd name="T1" fmla="*/ 108 h 147"/>
                <a:gd name="T2" fmla="*/ 137 w 166"/>
                <a:gd name="T3" fmla="*/ 102 h 147"/>
                <a:gd name="T4" fmla="*/ 138 w 166"/>
                <a:gd name="T5" fmla="*/ 100 h 147"/>
                <a:gd name="T6" fmla="*/ 144 w 166"/>
                <a:gd name="T7" fmla="*/ 91 h 147"/>
                <a:gd name="T8" fmla="*/ 144 w 166"/>
                <a:gd name="T9" fmla="*/ 91 h 147"/>
                <a:gd name="T10" fmla="*/ 149 w 166"/>
                <a:gd name="T11" fmla="*/ 83 h 147"/>
                <a:gd name="T12" fmla="*/ 150 w 166"/>
                <a:gd name="T13" fmla="*/ 81 h 147"/>
                <a:gd name="T14" fmla="*/ 155 w 166"/>
                <a:gd name="T15" fmla="*/ 72 h 147"/>
                <a:gd name="T16" fmla="*/ 155 w 166"/>
                <a:gd name="T17" fmla="*/ 72 h 147"/>
                <a:gd name="T18" fmla="*/ 166 w 166"/>
                <a:gd name="T19" fmla="*/ 41 h 147"/>
                <a:gd name="T20" fmla="*/ 0 w 166"/>
                <a:gd name="T21" fmla="*/ 0 h 147"/>
                <a:gd name="T22" fmla="*/ 0 w 166"/>
                <a:gd name="T23" fmla="*/ 0 h 147"/>
                <a:gd name="T24" fmla="*/ 86 w 166"/>
                <a:gd name="T25" fmla="*/ 147 h 147"/>
                <a:gd name="T26" fmla="*/ 95 w 166"/>
                <a:gd name="T27" fmla="*/ 141 h 147"/>
                <a:gd name="T28" fmla="*/ 97 w 166"/>
                <a:gd name="T29" fmla="*/ 140 h 147"/>
                <a:gd name="T30" fmla="*/ 109 w 166"/>
                <a:gd name="T31" fmla="*/ 131 h 147"/>
                <a:gd name="T32" fmla="*/ 111 w 166"/>
                <a:gd name="T33" fmla="*/ 129 h 147"/>
                <a:gd name="T34" fmla="*/ 122 w 166"/>
                <a:gd name="T35" fmla="*/ 118 h 147"/>
                <a:gd name="T36" fmla="*/ 123 w 166"/>
                <a:gd name="T37" fmla="*/ 118 h 147"/>
                <a:gd name="T38" fmla="*/ 130 w 166"/>
                <a:gd name="T39" fmla="*/ 110 h 147"/>
                <a:gd name="T40" fmla="*/ 132 w 166"/>
                <a:gd name="T41" fmla="*/ 10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6" h="147">
                  <a:moveTo>
                    <a:pt x="132" y="108"/>
                  </a:moveTo>
                  <a:cubicBezTo>
                    <a:pt x="133" y="106"/>
                    <a:pt x="135" y="104"/>
                    <a:pt x="137" y="102"/>
                  </a:cubicBezTo>
                  <a:cubicBezTo>
                    <a:pt x="137" y="101"/>
                    <a:pt x="138" y="101"/>
                    <a:pt x="138" y="100"/>
                  </a:cubicBezTo>
                  <a:cubicBezTo>
                    <a:pt x="140" y="97"/>
                    <a:pt x="142" y="94"/>
                    <a:pt x="144" y="91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6" y="88"/>
                    <a:pt x="148" y="85"/>
                    <a:pt x="149" y="83"/>
                  </a:cubicBezTo>
                  <a:cubicBezTo>
                    <a:pt x="150" y="82"/>
                    <a:pt x="150" y="81"/>
                    <a:pt x="150" y="81"/>
                  </a:cubicBezTo>
                  <a:cubicBezTo>
                    <a:pt x="152" y="78"/>
                    <a:pt x="153" y="75"/>
                    <a:pt x="155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9" y="62"/>
                    <a:pt x="163" y="52"/>
                    <a:pt x="166" y="41"/>
                  </a:cubicBezTo>
                  <a:cubicBezTo>
                    <a:pt x="109" y="57"/>
                    <a:pt x="46" y="4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3"/>
                    <a:pt x="35" y="118"/>
                    <a:pt x="86" y="147"/>
                  </a:cubicBezTo>
                  <a:cubicBezTo>
                    <a:pt x="89" y="145"/>
                    <a:pt x="92" y="143"/>
                    <a:pt x="95" y="141"/>
                  </a:cubicBezTo>
                  <a:cubicBezTo>
                    <a:pt x="96" y="141"/>
                    <a:pt x="97" y="140"/>
                    <a:pt x="97" y="140"/>
                  </a:cubicBezTo>
                  <a:cubicBezTo>
                    <a:pt x="101" y="137"/>
                    <a:pt x="105" y="134"/>
                    <a:pt x="109" y="131"/>
                  </a:cubicBezTo>
                  <a:cubicBezTo>
                    <a:pt x="110" y="130"/>
                    <a:pt x="110" y="130"/>
                    <a:pt x="111" y="129"/>
                  </a:cubicBezTo>
                  <a:cubicBezTo>
                    <a:pt x="115" y="126"/>
                    <a:pt x="119" y="122"/>
                    <a:pt x="122" y="118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25" y="115"/>
                    <a:pt x="128" y="113"/>
                    <a:pt x="130" y="110"/>
                  </a:cubicBezTo>
                  <a:cubicBezTo>
                    <a:pt x="131" y="110"/>
                    <a:pt x="131" y="109"/>
                    <a:pt x="132" y="108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007947AB-AE1C-4A56-8279-CAA61309C2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5263" y="2863437"/>
            <a:ext cx="4021474" cy="113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D3CB72C-F15D-4FE9-AA59-9DB1F2CB6D3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</a:t>
            </a:r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000" u="sng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1D44BA5-157F-4B0B-AF75-63FC97B5C297}"/>
              </a:ext>
            </a:extLst>
          </p:cNvPr>
          <p:cNvGrpSpPr/>
          <p:nvPr/>
        </p:nvGrpSpPr>
        <p:grpSpPr>
          <a:xfrm>
            <a:off x="0" y="70881"/>
            <a:ext cx="6819900" cy="6788708"/>
            <a:chOff x="0" y="70881"/>
            <a:chExt cx="6819900" cy="6788708"/>
          </a:xfrm>
        </p:grpSpPr>
        <p:sp>
          <p:nvSpPr>
            <p:cNvPr id="8" name="Freeform 23">
              <a:extLst>
                <a:ext uri="{FF2B5EF4-FFF2-40B4-BE49-F238E27FC236}">
                  <a16:creationId xmlns:a16="http://schemas.microsoft.com/office/drawing/2014/main" id="{525E310C-C5C2-445D-AF9B-9DD15B441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70881"/>
              <a:ext cx="5021363" cy="6788708"/>
            </a:xfrm>
            <a:custGeom>
              <a:avLst/>
              <a:gdLst>
                <a:gd name="T0" fmla="*/ 161 w 252"/>
                <a:gd name="T1" fmla="*/ 175 h 341"/>
                <a:gd name="T2" fmla="*/ 252 w 252"/>
                <a:gd name="T3" fmla="*/ 21 h 341"/>
                <a:gd name="T4" fmla="*/ 171 w 252"/>
                <a:gd name="T5" fmla="*/ 0 h 341"/>
                <a:gd name="T6" fmla="*/ 0 w 252"/>
                <a:gd name="T7" fmla="*/ 170 h 341"/>
                <a:gd name="T8" fmla="*/ 171 w 252"/>
                <a:gd name="T9" fmla="*/ 341 h 341"/>
                <a:gd name="T10" fmla="*/ 238 w 252"/>
                <a:gd name="T11" fmla="*/ 327 h 341"/>
                <a:gd name="T12" fmla="*/ 161 w 252"/>
                <a:gd name="T13" fmla="*/ 175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341">
                  <a:moveTo>
                    <a:pt x="161" y="175"/>
                  </a:moveTo>
                  <a:cubicBezTo>
                    <a:pt x="162" y="109"/>
                    <a:pt x="199" y="52"/>
                    <a:pt x="252" y="21"/>
                  </a:cubicBezTo>
                  <a:cubicBezTo>
                    <a:pt x="228" y="8"/>
                    <a:pt x="200" y="0"/>
                    <a:pt x="171" y="0"/>
                  </a:cubicBezTo>
                  <a:cubicBezTo>
                    <a:pt x="77" y="0"/>
                    <a:pt x="0" y="76"/>
                    <a:pt x="0" y="170"/>
                  </a:cubicBezTo>
                  <a:cubicBezTo>
                    <a:pt x="0" y="265"/>
                    <a:pt x="77" y="341"/>
                    <a:pt x="171" y="341"/>
                  </a:cubicBezTo>
                  <a:cubicBezTo>
                    <a:pt x="195" y="341"/>
                    <a:pt x="217" y="336"/>
                    <a:pt x="238" y="327"/>
                  </a:cubicBezTo>
                  <a:cubicBezTo>
                    <a:pt x="191" y="293"/>
                    <a:pt x="160" y="237"/>
                    <a:pt x="161" y="175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4">
              <a:extLst>
                <a:ext uri="{FF2B5EF4-FFF2-40B4-BE49-F238E27FC236}">
                  <a16:creationId xmlns:a16="http://schemas.microsoft.com/office/drawing/2014/main" id="{A66AF3EE-9FB9-40E2-B1EE-0CF203899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1859025"/>
              <a:ext cx="3430742" cy="3046080"/>
            </a:xfrm>
            <a:custGeom>
              <a:avLst/>
              <a:gdLst>
                <a:gd name="T0" fmla="*/ 166 w 172"/>
                <a:gd name="T1" fmla="*/ 122 h 153"/>
                <a:gd name="T2" fmla="*/ 155 w 172"/>
                <a:gd name="T3" fmla="*/ 153 h 153"/>
                <a:gd name="T4" fmla="*/ 171 w 172"/>
                <a:gd name="T5" fmla="*/ 85 h 153"/>
                <a:gd name="T6" fmla="*/ 150 w 172"/>
                <a:gd name="T7" fmla="*/ 0 h 153"/>
                <a:gd name="T8" fmla="*/ 1 w 172"/>
                <a:gd name="T9" fmla="*/ 81 h 153"/>
                <a:gd name="T10" fmla="*/ 0 w 172"/>
                <a:gd name="T11" fmla="*/ 81 h 153"/>
                <a:gd name="T12" fmla="*/ 166 w 172"/>
                <a:gd name="T13" fmla="*/ 12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53">
                  <a:moveTo>
                    <a:pt x="166" y="122"/>
                  </a:moveTo>
                  <a:cubicBezTo>
                    <a:pt x="163" y="133"/>
                    <a:pt x="159" y="143"/>
                    <a:pt x="155" y="153"/>
                  </a:cubicBezTo>
                  <a:cubicBezTo>
                    <a:pt x="164" y="132"/>
                    <a:pt x="170" y="109"/>
                    <a:pt x="171" y="85"/>
                  </a:cubicBezTo>
                  <a:cubicBezTo>
                    <a:pt x="172" y="54"/>
                    <a:pt x="164" y="25"/>
                    <a:pt x="150" y="0"/>
                  </a:cubicBezTo>
                  <a:cubicBezTo>
                    <a:pt x="120" y="50"/>
                    <a:pt x="64" y="83"/>
                    <a:pt x="1" y="81"/>
                  </a:cubicBezTo>
                  <a:cubicBezTo>
                    <a:pt x="1" y="81"/>
                    <a:pt x="0" y="81"/>
                    <a:pt x="0" y="81"/>
                  </a:cubicBezTo>
                  <a:cubicBezTo>
                    <a:pt x="46" y="125"/>
                    <a:pt x="109" y="138"/>
                    <a:pt x="166" y="12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5">
              <a:extLst>
                <a:ext uri="{FF2B5EF4-FFF2-40B4-BE49-F238E27FC236}">
                  <a16:creationId xmlns:a16="http://schemas.microsoft.com/office/drawing/2014/main" id="{2F6AF461-A941-4970-BAF8-ABA8E8465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3470431"/>
              <a:ext cx="3305988" cy="2931725"/>
            </a:xfrm>
            <a:custGeom>
              <a:avLst/>
              <a:gdLst>
                <a:gd name="T0" fmla="*/ 132 w 166"/>
                <a:gd name="T1" fmla="*/ 108 h 147"/>
                <a:gd name="T2" fmla="*/ 137 w 166"/>
                <a:gd name="T3" fmla="*/ 102 h 147"/>
                <a:gd name="T4" fmla="*/ 138 w 166"/>
                <a:gd name="T5" fmla="*/ 100 h 147"/>
                <a:gd name="T6" fmla="*/ 144 w 166"/>
                <a:gd name="T7" fmla="*/ 91 h 147"/>
                <a:gd name="T8" fmla="*/ 144 w 166"/>
                <a:gd name="T9" fmla="*/ 91 h 147"/>
                <a:gd name="T10" fmla="*/ 149 w 166"/>
                <a:gd name="T11" fmla="*/ 83 h 147"/>
                <a:gd name="T12" fmla="*/ 150 w 166"/>
                <a:gd name="T13" fmla="*/ 81 h 147"/>
                <a:gd name="T14" fmla="*/ 155 w 166"/>
                <a:gd name="T15" fmla="*/ 72 h 147"/>
                <a:gd name="T16" fmla="*/ 155 w 166"/>
                <a:gd name="T17" fmla="*/ 72 h 147"/>
                <a:gd name="T18" fmla="*/ 166 w 166"/>
                <a:gd name="T19" fmla="*/ 41 h 147"/>
                <a:gd name="T20" fmla="*/ 0 w 166"/>
                <a:gd name="T21" fmla="*/ 0 h 147"/>
                <a:gd name="T22" fmla="*/ 0 w 166"/>
                <a:gd name="T23" fmla="*/ 0 h 147"/>
                <a:gd name="T24" fmla="*/ 86 w 166"/>
                <a:gd name="T25" fmla="*/ 147 h 147"/>
                <a:gd name="T26" fmla="*/ 95 w 166"/>
                <a:gd name="T27" fmla="*/ 141 h 147"/>
                <a:gd name="T28" fmla="*/ 97 w 166"/>
                <a:gd name="T29" fmla="*/ 140 h 147"/>
                <a:gd name="T30" fmla="*/ 109 w 166"/>
                <a:gd name="T31" fmla="*/ 131 h 147"/>
                <a:gd name="T32" fmla="*/ 111 w 166"/>
                <a:gd name="T33" fmla="*/ 129 h 147"/>
                <a:gd name="T34" fmla="*/ 122 w 166"/>
                <a:gd name="T35" fmla="*/ 118 h 147"/>
                <a:gd name="T36" fmla="*/ 123 w 166"/>
                <a:gd name="T37" fmla="*/ 118 h 147"/>
                <a:gd name="T38" fmla="*/ 130 w 166"/>
                <a:gd name="T39" fmla="*/ 110 h 147"/>
                <a:gd name="T40" fmla="*/ 132 w 166"/>
                <a:gd name="T41" fmla="*/ 10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6" h="147">
                  <a:moveTo>
                    <a:pt x="132" y="108"/>
                  </a:moveTo>
                  <a:cubicBezTo>
                    <a:pt x="133" y="106"/>
                    <a:pt x="135" y="104"/>
                    <a:pt x="137" y="102"/>
                  </a:cubicBezTo>
                  <a:cubicBezTo>
                    <a:pt x="137" y="101"/>
                    <a:pt x="138" y="101"/>
                    <a:pt x="138" y="100"/>
                  </a:cubicBezTo>
                  <a:cubicBezTo>
                    <a:pt x="140" y="97"/>
                    <a:pt x="142" y="94"/>
                    <a:pt x="144" y="91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6" y="88"/>
                    <a:pt x="148" y="85"/>
                    <a:pt x="149" y="83"/>
                  </a:cubicBezTo>
                  <a:cubicBezTo>
                    <a:pt x="150" y="82"/>
                    <a:pt x="150" y="81"/>
                    <a:pt x="150" y="81"/>
                  </a:cubicBezTo>
                  <a:cubicBezTo>
                    <a:pt x="152" y="78"/>
                    <a:pt x="153" y="75"/>
                    <a:pt x="155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9" y="62"/>
                    <a:pt x="163" y="52"/>
                    <a:pt x="166" y="41"/>
                  </a:cubicBezTo>
                  <a:cubicBezTo>
                    <a:pt x="109" y="57"/>
                    <a:pt x="46" y="4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3"/>
                    <a:pt x="35" y="118"/>
                    <a:pt x="86" y="147"/>
                  </a:cubicBezTo>
                  <a:cubicBezTo>
                    <a:pt x="89" y="145"/>
                    <a:pt x="92" y="143"/>
                    <a:pt x="95" y="141"/>
                  </a:cubicBezTo>
                  <a:cubicBezTo>
                    <a:pt x="96" y="141"/>
                    <a:pt x="97" y="140"/>
                    <a:pt x="97" y="140"/>
                  </a:cubicBezTo>
                  <a:cubicBezTo>
                    <a:pt x="101" y="137"/>
                    <a:pt x="105" y="134"/>
                    <a:pt x="109" y="131"/>
                  </a:cubicBezTo>
                  <a:cubicBezTo>
                    <a:pt x="110" y="130"/>
                    <a:pt x="110" y="130"/>
                    <a:pt x="111" y="129"/>
                  </a:cubicBezTo>
                  <a:cubicBezTo>
                    <a:pt x="115" y="126"/>
                    <a:pt x="119" y="122"/>
                    <a:pt x="122" y="118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25" y="115"/>
                    <a:pt x="128" y="113"/>
                    <a:pt x="130" y="110"/>
                  </a:cubicBezTo>
                  <a:cubicBezTo>
                    <a:pt x="131" y="110"/>
                    <a:pt x="131" y="109"/>
                    <a:pt x="132" y="108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6E87081-F8C6-4AC5-B0E7-34455C8E2234}"/>
              </a:ext>
            </a:extLst>
          </p:cNvPr>
          <p:cNvSpPr/>
          <p:nvPr/>
        </p:nvSpPr>
        <p:spPr>
          <a:xfrm>
            <a:off x="0" y="2394884"/>
            <a:ext cx="12192000" cy="92765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iamond 16">
            <a:extLst>
              <a:ext uri="{FF2B5EF4-FFF2-40B4-BE49-F238E27FC236}">
                <a16:creationId xmlns:a16="http://schemas.microsoft.com/office/drawing/2014/main" id="{555B435B-1DB2-42E8-9061-0AB9AF60C44A}"/>
              </a:ext>
            </a:extLst>
          </p:cNvPr>
          <p:cNvSpPr/>
          <p:nvPr/>
        </p:nvSpPr>
        <p:spPr>
          <a:xfrm>
            <a:off x="4945065" y="1566073"/>
            <a:ext cx="2301871" cy="2301871"/>
          </a:xfrm>
          <a:prstGeom prst="diamond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52BFE1A3-CAB8-4426-AB59-34FFC9F9EC4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48" t="3994" r="26648" b="61069"/>
          <a:stretch/>
        </p:blipFill>
        <p:spPr>
          <a:xfrm>
            <a:off x="5159245" y="1780252"/>
            <a:ext cx="1873513" cy="1873513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variation of the ordinary lorem ipsum text has been used lorem ipsum text has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Welcome Message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409F706-000B-47CC-AC16-80ABDF717774}"/>
              </a:ext>
            </a:extLst>
          </p:cNvPr>
          <p:cNvGrpSpPr/>
          <p:nvPr/>
        </p:nvGrpSpPr>
        <p:grpSpPr>
          <a:xfrm>
            <a:off x="5322316" y="4118771"/>
            <a:ext cx="1547368" cy="383904"/>
            <a:chOff x="5194872" y="3991255"/>
            <a:chExt cx="1547368" cy="38390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E7D94AF-5D25-46DC-8CA1-5148719B1D64}"/>
                </a:ext>
              </a:extLst>
            </p:cNvPr>
            <p:cNvSpPr txBox="1"/>
            <p:nvPr/>
          </p:nvSpPr>
          <p:spPr>
            <a:xfrm>
              <a:off x="5194872" y="3991255"/>
              <a:ext cx="15473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JOHN </a:t>
              </a:r>
              <a:r>
                <a:rPr lang="en-US" b="1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DEO</a:t>
              </a: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66A616D-A110-4388-B171-7D43E212DF51}"/>
                </a:ext>
              </a:extLst>
            </p:cNvPr>
            <p:cNvCxnSpPr>
              <a:cxnSpLocks/>
            </p:cNvCxnSpPr>
            <p:nvPr/>
          </p:nvCxnSpPr>
          <p:spPr>
            <a:xfrm>
              <a:off x="5705533" y="4375159"/>
              <a:ext cx="526047" cy="0"/>
            </a:xfrm>
            <a:prstGeom prst="line">
              <a:avLst/>
            </a:prstGeom>
            <a:ln w="28575">
              <a:solidFill>
                <a:schemeClr val="accent4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ectangle 9">
            <a:extLst>
              <a:ext uri="{FF2B5EF4-FFF2-40B4-BE49-F238E27FC236}">
                <a16:creationId xmlns:a16="http://schemas.microsoft.com/office/drawing/2014/main" id="{FDF1BD31-2CD3-4FEB-B5B2-00927335B6AC}"/>
              </a:ext>
            </a:extLst>
          </p:cNvPr>
          <p:cNvSpPr>
            <a:spLocks/>
          </p:cNvSpPr>
          <p:nvPr/>
        </p:nvSpPr>
        <p:spPr bwMode="auto">
          <a:xfrm>
            <a:off x="838200" y="4762640"/>
            <a:ext cx="10515600" cy="1444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Design is meant to project an image of professionalism and reliability. By using simple alignments we have created a very 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lorem suggests strength and the 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spaciousn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contributes to the aesthetics meant to project an image</a:t>
            </a:r>
          </a:p>
          <a:p>
            <a:pPr algn="ctr">
              <a:lnSpc>
                <a:spcPct val="120000"/>
              </a:lnSpc>
            </a:pP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Montserrat-Regular" charset="0"/>
            </a:endParaRPr>
          </a:p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ipsum suggests strength and the </a:t>
            </a:r>
            <a:r>
              <a:rPr lang="en-US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spaciousn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contributes to the aesthetics meant to project an image of professionalism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F091DC84-3FDE-4394-A555-01F06D6B97D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3" r="5963"/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966E4DFB-7D21-4A87-9199-653576B0ED0B}"/>
              </a:ext>
            </a:extLst>
          </p:cNvPr>
          <p:cNvSpPr>
            <a:spLocks/>
          </p:cNvSpPr>
          <p:nvPr/>
        </p:nvSpPr>
        <p:spPr bwMode="auto">
          <a:xfrm>
            <a:off x="0" y="-7938"/>
            <a:ext cx="7346950" cy="6858000"/>
          </a:xfrm>
          <a:custGeom>
            <a:avLst/>
            <a:gdLst>
              <a:gd name="T0" fmla="*/ 0 w 4628"/>
              <a:gd name="T1" fmla="*/ 0 h 4320"/>
              <a:gd name="T2" fmla="*/ 0 w 4628"/>
              <a:gd name="T3" fmla="*/ 4320 h 4320"/>
              <a:gd name="T4" fmla="*/ 2579 w 4628"/>
              <a:gd name="T5" fmla="*/ 4320 h 4320"/>
              <a:gd name="T6" fmla="*/ 4628 w 4628"/>
              <a:gd name="T7" fmla="*/ 0 h 4320"/>
              <a:gd name="T8" fmla="*/ 0 w 4628"/>
              <a:gd name="T9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28" h="4320">
                <a:moveTo>
                  <a:pt x="0" y="0"/>
                </a:moveTo>
                <a:lnTo>
                  <a:pt x="0" y="4320"/>
                </a:lnTo>
                <a:lnTo>
                  <a:pt x="2579" y="4320"/>
                </a:lnTo>
                <a:lnTo>
                  <a:pt x="462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Title 38">
            <a:extLst>
              <a:ext uri="{FF2B5EF4-FFF2-40B4-BE49-F238E27FC236}">
                <a16:creationId xmlns:a16="http://schemas.microsoft.com/office/drawing/2014/main" id="{E9EBB535-98EB-4D60-926F-F996713AC58D}"/>
              </a:ext>
            </a:extLst>
          </p:cNvPr>
          <p:cNvSpPr txBox="1">
            <a:spLocks/>
          </p:cNvSpPr>
          <p:nvPr/>
        </p:nvSpPr>
        <p:spPr>
          <a:xfrm>
            <a:off x="489005" y="842256"/>
            <a:ext cx="320675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About us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340B198-A9E6-42BD-BD5E-221385801C28}"/>
              </a:ext>
            </a:extLst>
          </p:cNvPr>
          <p:cNvSpPr/>
          <p:nvPr/>
        </p:nvSpPr>
        <p:spPr>
          <a:xfrm>
            <a:off x="489005" y="1593151"/>
            <a:ext cx="4981079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document or visual presentation. Replacing meaningful content with placeholder text allows designers to design the form of the content before the content itself has been produce</a:t>
            </a:r>
            <a:endParaRPr lang="en-US" sz="12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799C3781-D064-4CB4-A52C-18E59D947930}"/>
              </a:ext>
            </a:extLst>
          </p:cNvPr>
          <p:cNvSpPr/>
          <p:nvPr/>
        </p:nvSpPr>
        <p:spPr>
          <a:xfrm>
            <a:off x="489005" y="3114857"/>
            <a:ext cx="2209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Describe your work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A4305EAA-12BE-4F78-9360-27EE1E7E830A}"/>
              </a:ext>
            </a:extLst>
          </p:cNvPr>
          <p:cNvSpPr/>
          <p:nvPr/>
        </p:nvSpPr>
        <p:spPr>
          <a:xfrm>
            <a:off x="489005" y="3630570"/>
            <a:ext cx="4126043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17" name="Freeform 10">
            <a:extLst>
              <a:ext uri="{FF2B5EF4-FFF2-40B4-BE49-F238E27FC236}">
                <a16:creationId xmlns:a16="http://schemas.microsoft.com/office/drawing/2014/main" id="{1D3D6B16-DF7C-4A94-8841-D50C34B733A9}"/>
              </a:ext>
            </a:extLst>
          </p:cNvPr>
          <p:cNvSpPr>
            <a:spLocks/>
          </p:cNvSpPr>
          <p:nvPr/>
        </p:nvSpPr>
        <p:spPr bwMode="auto">
          <a:xfrm>
            <a:off x="4094163" y="-7938"/>
            <a:ext cx="5610225" cy="6858000"/>
          </a:xfrm>
          <a:custGeom>
            <a:avLst/>
            <a:gdLst>
              <a:gd name="T0" fmla="*/ 0 w 3534"/>
              <a:gd name="T1" fmla="*/ 4320 h 4320"/>
              <a:gd name="T2" fmla="*/ 2049 w 3534"/>
              <a:gd name="T3" fmla="*/ 0 h 4320"/>
              <a:gd name="T4" fmla="*/ 3534 w 3534"/>
              <a:gd name="T5" fmla="*/ 0 h 4320"/>
              <a:gd name="T6" fmla="*/ 0 w 3534"/>
              <a:gd name="T7" fmla="*/ 432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34" h="4320">
                <a:moveTo>
                  <a:pt x="0" y="4320"/>
                </a:moveTo>
                <a:lnTo>
                  <a:pt x="2049" y="0"/>
                </a:lnTo>
                <a:lnTo>
                  <a:pt x="3534" y="0"/>
                </a:lnTo>
                <a:lnTo>
                  <a:pt x="0" y="4320"/>
                </a:lnTo>
                <a:close/>
              </a:path>
            </a:pathLst>
          </a:custGeom>
          <a:solidFill>
            <a:schemeClr val="accent4">
              <a:lumMod val="75000"/>
              <a:alpha val="8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>
            <a:extLst>
              <a:ext uri="{FF2B5EF4-FFF2-40B4-BE49-F238E27FC236}">
                <a16:creationId xmlns:a16="http://schemas.microsoft.com/office/drawing/2014/main" id="{F5C3CCE2-4C9B-435E-9BBF-DAAA3AE0BE12}"/>
              </a:ext>
            </a:extLst>
          </p:cNvPr>
          <p:cNvSpPr/>
          <p:nvPr/>
        </p:nvSpPr>
        <p:spPr>
          <a:xfrm>
            <a:off x="0" y="2304140"/>
            <a:ext cx="12192000" cy="4553860"/>
          </a:xfrm>
          <a:prstGeom prst="rect">
            <a:avLst/>
          </a:prstGeom>
          <a:solidFill>
            <a:schemeClr val="bg1">
              <a:lumMod val="9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5" name="Picture Placeholder 54">
            <a:extLst>
              <a:ext uri="{FF2B5EF4-FFF2-40B4-BE49-F238E27FC236}">
                <a16:creationId xmlns:a16="http://schemas.microsoft.com/office/drawing/2014/main" id="{BF4CCDCD-852A-45E9-BF3D-93D1CFC5B6D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69" b="35869"/>
          <a:stretch>
            <a:fillRect/>
          </a:stretch>
        </p:blipFill>
        <p:spPr>
          <a:xfrm>
            <a:off x="0" y="0"/>
            <a:ext cx="12192000" cy="2297113"/>
          </a:xfr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36458E3-889D-46F2-9C21-EDFD54E95F84}"/>
              </a:ext>
            </a:extLst>
          </p:cNvPr>
          <p:cNvSpPr/>
          <p:nvPr/>
        </p:nvSpPr>
        <p:spPr>
          <a:xfrm>
            <a:off x="0" y="0"/>
            <a:ext cx="12192000" cy="2296657"/>
          </a:xfrm>
          <a:prstGeom prst="rect">
            <a:avLst/>
          </a:prstGeom>
          <a:solidFill>
            <a:schemeClr val="tx1">
              <a:lumMod val="85000"/>
              <a:lumOff val="1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icture Placeholder 50">
            <a:extLst>
              <a:ext uri="{FF2B5EF4-FFF2-40B4-BE49-F238E27FC236}">
                <a16:creationId xmlns:a16="http://schemas.microsoft.com/office/drawing/2014/main" id="{FF27B7B2-F758-40C9-812B-4098F0FF1922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0" r="21850"/>
          <a:stretch>
            <a:fillRect/>
          </a:stretch>
        </p:blipFill>
        <p:spPr>
          <a:xfrm>
            <a:off x="4623518" y="2854022"/>
            <a:ext cx="2944964" cy="2944964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5132D843-D87F-4BA4-BEB3-F48C73DDB769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1" t="15199" r="31167" b="3212"/>
          <a:stretch/>
        </p:blipFill>
        <p:spPr>
          <a:xfrm>
            <a:off x="978036" y="2842344"/>
            <a:ext cx="2944964" cy="2944964"/>
          </a:xfrm>
        </p:spPr>
      </p:pic>
      <p:pic>
        <p:nvPicPr>
          <p:cNvPr id="53" name="Picture Placeholder 52">
            <a:extLst>
              <a:ext uri="{FF2B5EF4-FFF2-40B4-BE49-F238E27FC236}">
                <a16:creationId xmlns:a16="http://schemas.microsoft.com/office/drawing/2014/main" id="{87E95239-9471-44CF-9D93-E9A7E6F17419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5" r="16685"/>
          <a:stretch>
            <a:fillRect/>
          </a:stretch>
        </p:blipFill>
        <p:spPr>
          <a:xfrm>
            <a:off x="8269000" y="2842344"/>
            <a:ext cx="2944964" cy="2944964"/>
          </a:xfrm>
        </p:spPr>
      </p:pic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A variation of the ordinary lorem ipsum text has been used lorem ipsum text has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Our Services</a:t>
            </a:r>
          </a:p>
        </p:txBody>
      </p:sp>
      <p:sp>
        <p:nvSpPr>
          <p:cNvPr id="84" name="Freeform 11">
            <a:extLst>
              <a:ext uri="{FF2B5EF4-FFF2-40B4-BE49-F238E27FC236}">
                <a16:creationId xmlns:a16="http://schemas.microsoft.com/office/drawing/2014/main" id="{767BFF3D-3455-4481-8ED1-C7C223CC7924}"/>
              </a:ext>
            </a:extLst>
          </p:cNvPr>
          <p:cNvSpPr>
            <a:spLocks noEditPoints="1"/>
          </p:cNvSpPr>
          <p:nvPr/>
        </p:nvSpPr>
        <p:spPr bwMode="auto">
          <a:xfrm>
            <a:off x="838200" y="2718480"/>
            <a:ext cx="3224636" cy="3216048"/>
          </a:xfrm>
          <a:custGeom>
            <a:avLst/>
            <a:gdLst>
              <a:gd name="T0" fmla="*/ 784 w 1502"/>
              <a:gd name="T1" fmla="*/ 1489 h 1498"/>
              <a:gd name="T2" fmla="*/ 826 w 1502"/>
              <a:gd name="T3" fmla="*/ 1494 h 1498"/>
              <a:gd name="T4" fmla="*/ 635 w 1502"/>
              <a:gd name="T5" fmla="*/ 1489 h 1498"/>
              <a:gd name="T6" fmla="*/ 894 w 1502"/>
              <a:gd name="T7" fmla="*/ 1476 h 1498"/>
              <a:gd name="T8" fmla="*/ 569 w 1502"/>
              <a:gd name="T9" fmla="*/ 1476 h 1498"/>
              <a:gd name="T10" fmla="*/ 971 w 1502"/>
              <a:gd name="T11" fmla="*/ 1457 h 1498"/>
              <a:gd name="T12" fmla="*/ 494 w 1502"/>
              <a:gd name="T13" fmla="*/ 1444 h 1498"/>
              <a:gd name="T14" fmla="*/ 1039 w 1502"/>
              <a:gd name="T15" fmla="*/ 1441 h 1498"/>
              <a:gd name="T16" fmla="*/ 428 w 1502"/>
              <a:gd name="T17" fmla="*/ 1417 h 1498"/>
              <a:gd name="T18" fmla="*/ 390 w 1502"/>
              <a:gd name="T19" fmla="*/ 1406 h 1498"/>
              <a:gd name="T20" fmla="*/ 353 w 1502"/>
              <a:gd name="T21" fmla="*/ 1385 h 1498"/>
              <a:gd name="T22" fmla="*/ 1171 w 1502"/>
              <a:gd name="T23" fmla="*/ 1370 h 1498"/>
              <a:gd name="T24" fmla="*/ 297 w 1502"/>
              <a:gd name="T25" fmla="*/ 1346 h 1498"/>
              <a:gd name="T26" fmla="*/ 269 w 1502"/>
              <a:gd name="T27" fmla="*/ 1313 h 1498"/>
              <a:gd name="T28" fmla="*/ 1257 w 1502"/>
              <a:gd name="T29" fmla="*/ 1302 h 1498"/>
              <a:gd name="T30" fmla="*/ 1280 w 1502"/>
              <a:gd name="T31" fmla="*/ 1269 h 1498"/>
              <a:gd name="T32" fmla="*/ 1314 w 1502"/>
              <a:gd name="T33" fmla="*/ 1244 h 1498"/>
              <a:gd name="T34" fmla="*/ 160 w 1502"/>
              <a:gd name="T35" fmla="*/ 1212 h 1498"/>
              <a:gd name="T36" fmla="*/ 1352 w 1502"/>
              <a:gd name="T37" fmla="*/ 1184 h 1498"/>
              <a:gd name="T38" fmla="*/ 121 w 1502"/>
              <a:gd name="T39" fmla="*/ 1157 h 1498"/>
              <a:gd name="T40" fmla="*/ 1395 w 1502"/>
              <a:gd name="T41" fmla="*/ 1118 h 1498"/>
              <a:gd name="T42" fmla="*/ 88 w 1502"/>
              <a:gd name="T43" fmla="*/ 1084 h 1498"/>
              <a:gd name="T44" fmla="*/ 1434 w 1502"/>
              <a:gd name="T45" fmla="*/ 1059 h 1498"/>
              <a:gd name="T46" fmla="*/ 59 w 1502"/>
              <a:gd name="T47" fmla="*/ 1019 h 1498"/>
              <a:gd name="T48" fmla="*/ 38 w 1502"/>
              <a:gd name="T49" fmla="*/ 985 h 1498"/>
              <a:gd name="T50" fmla="*/ 26 w 1502"/>
              <a:gd name="T51" fmla="*/ 945 h 1498"/>
              <a:gd name="T52" fmla="*/ 1482 w 1502"/>
              <a:gd name="T53" fmla="*/ 918 h 1498"/>
              <a:gd name="T54" fmla="*/ 11 w 1502"/>
              <a:gd name="T55" fmla="*/ 878 h 1498"/>
              <a:gd name="T56" fmla="*/ 13 w 1502"/>
              <a:gd name="T57" fmla="*/ 836 h 1498"/>
              <a:gd name="T58" fmla="*/ 1499 w 1502"/>
              <a:gd name="T59" fmla="*/ 810 h 1498"/>
              <a:gd name="T60" fmla="*/ 1493 w 1502"/>
              <a:gd name="T61" fmla="*/ 769 h 1498"/>
              <a:gd name="T62" fmla="*/ 1501 w 1502"/>
              <a:gd name="T63" fmla="*/ 728 h 1498"/>
              <a:gd name="T64" fmla="*/ 10 w 1502"/>
              <a:gd name="T65" fmla="*/ 688 h 1498"/>
              <a:gd name="T66" fmla="*/ 1496 w 1502"/>
              <a:gd name="T67" fmla="*/ 657 h 1498"/>
              <a:gd name="T68" fmla="*/ 18 w 1502"/>
              <a:gd name="T69" fmla="*/ 622 h 1498"/>
              <a:gd name="T70" fmla="*/ 1474 w 1502"/>
              <a:gd name="T71" fmla="*/ 579 h 1498"/>
              <a:gd name="T72" fmla="*/ 37 w 1502"/>
              <a:gd name="T73" fmla="*/ 543 h 1498"/>
              <a:gd name="T74" fmla="*/ 1455 w 1502"/>
              <a:gd name="T75" fmla="*/ 513 h 1498"/>
              <a:gd name="T76" fmla="*/ 52 w 1502"/>
              <a:gd name="T77" fmla="*/ 474 h 1498"/>
              <a:gd name="T78" fmla="*/ 75 w 1502"/>
              <a:gd name="T79" fmla="*/ 441 h 1498"/>
              <a:gd name="T80" fmla="*/ 85 w 1502"/>
              <a:gd name="T81" fmla="*/ 401 h 1498"/>
              <a:gd name="T82" fmla="*/ 1402 w 1502"/>
              <a:gd name="T83" fmla="*/ 376 h 1498"/>
              <a:gd name="T84" fmla="*/ 128 w 1502"/>
              <a:gd name="T85" fmla="*/ 345 h 1498"/>
              <a:gd name="T86" fmla="*/ 145 w 1502"/>
              <a:gd name="T87" fmla="*/ 306 h 1498"/>
              <a:gd name="T88" fmla="*/ 1334 w 1502"/>
              <a:gd name="T89" fmla="*/ 290 h 1498"/>
              <a:gd name="T90" fmla="*/ 1307 w 1502"/>
              <a:gd name="T91" fmla="*/ 258 h 1498"/>
              <a:gd name="T92" fmla="*/ 1287 w 1502"/>
              <a:gd name="T93" fmla="*/ 224 h 1498"/>
              <a:gd name="T94" fmla="*/ 251 w 1502"/>
              <a:gd name="T95" fmla="*/ 201 h 1498"/>
              <a:gd name="T96" fmla="*/ 1234 w 1502"/>
              <a:gd name="T97" fmla="*/ 176 h 1498"/>
              <a:gd name="T98" fmla="*/ 302 w 1502"/>
              <a:gd name="T99" fmla="*/ 159 h 1498"/>
              <a:gd name="T100" fmla="*/ 1165 w 1502"/>
              <a:gd name="T101" fmla="*/ 134 h 1498"/>
              <a:gd name="T102" fmla="*/ 369 w 1502"/>
              <a:gd name="T103" fmla="*/ 113 h 1498"/>
              <a:gd name="T104" fmla="*/ 1106 w 1502"/>
              <a:gd name="T105" fmla="*/ 98 h 1498"/>
              <a:gd name="T106" fmla="*/ 427 w 1502"/>
              <a:gd name="T107" fmla="*/ 73 h 1498"/>
              <a:gd name="T108" fmla="*/ 466 w 1502"/>
              <a:gd name="T109" fmla="*/ 64 h 1498"/>
              <a:gd name="T110" fmla="*/ 501 w 1502"/>
              <a:gd name="T111" fmla="*/ 43 h 1498"/>
              <a:gd name="T112" fmla="*/ 973 w 1502"/>
              <a:gd name="T113" fmla="*/ 33 h 1498"/>
              <a:gd name="T114" fmla="*/ 570 w 1502"/>
              <a:gd name="T115" fmla="*/ 30 h 1498"/>
              <a:gd name="T116" fmla="*/ 609 w 1502"/>
              <a:gd name="T117" fmla="*/ 13 h 1498"/>
              <a:gd name="T118" fmla="*/ 864 w 1502"/>
              <a:gd name="T119" fmla="*/ 16 h 1498"/>
              <a:gd name="T120" fmla="*/ 822 w 1502"/>
              <a:gd name="T121" fmla="*/ 11 h 1498"/>
              <a:gd name="T122" fmla="*/ 784 w 1502"/>
              <a:gd name="T123" fmla="*/ 1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02" h="1498">
                <a:moveTo>
                  <a:pt x="745" y="1498"/>
                </a:moveTo>
                <a:lnTo>
                  <a:pt x="744" y="1498"/>
                </a:lnTo>
                <a:lnTo>
                  <a:pt x="744" y="1490"/>
                </a:lnTo>
                <a:lnTo>
                  <a:pt x="746" y="1490"/>
                </a:lnTo>
                <a:lnTo>
                  <a:pt x="745" y="1498"/>
                </a:lnTo>
                <a:close/>
                <a:moveTo>
                  <a:pt x="743" y="1498"/>
                </a:moveTo>
                <a:lnTo>
                  <a:pt x="741" y="1498"/>
                </a:lnTo>
                <a:lnTo>
                  <a:pt x="742" y="1490"/>
                </a:lnTo>
                <a:lnTo>
                  <a:pt x="743" y="1490"/>
                </a:lnTo>
                <a:lnTo>
                  <a:pt x="743" y="1498"/>
                </a:lnTo>
                <a:close/>
                <a:moveTo>
                  <a:pt x="760" y="1498"/>
                </a:moveTo>
                <a:lnTo>
                  <a:pt x="760" y="1490"/>
                </a:lnTo>
                <a:lnTo>
                  <a:pt x="761" y="1490"/>
                </a:lnTo>
                <a:lnTo>
                  <a:pt x="762" y="1498"/>
                </a:lnTo>
                <a:lnTo>
                  <a:pt x="760" y="1498"/>
                </a:lnTo>
                <a:close/>
                <a:moveTo>
                  <a:pt x="740" y="1498"/>
                </a:moveTo>
                <a:lnTo>
                  <a:pt x="739" y="1498"/>
                </a:lnTo>
                <a:lnTo>
                  <a:pt x="739" y="1490"/>
                </a:lnTo>
                <a:lnTo>
                  <a:pt x="740" y="1490"/>
                </a:lnTo>
                <a:lnTo>
                  <a:pt x="740" y="1498"/>
                </a:lnTo>
                <a:close/>
                <a:moveTo>
                  <a:pt x="763" y="1498"/>
                </a:moveTo>
                <a:lnTo>
                  <a:pt x="763" y="1490"/>
                </a:lnTo>
                <a:lnTo>
                  <a:pt x="764" y="1490"/>
                </a:lnTo>
                <a:lnTo>
                  <a:pt x="764" y="1498"/>
                </a:lnTo>
                <a:lnTo>
                  <a:pt x="763" y="1498"/>
                </a:lnTo>
                <a:close/>
                <a:moveTo>
                  <a:pt x="766" y="1498"/>
                </a:moveTo>
                <a:lnTo>
                  <a:pt x="765" y="1490"/>
                </a:lnTo>
                <a:lnTo>
                  <a:pt x="767" y="1490"/>
                </a:lnTo>
                <a:lnTo>
                  <a:pt x="767" y="1498"/>
                </a:lnTo>
                <a:lnTo>
                  <a:pt x="766" y="1498"/>
                </a:lnTo>
                <a:close/>
                <a:moveTo>
                  <a:pt x="724" y="1498"/>
                </a:moveTo>
                <a:lnTo>
                  <a:pt x="722" y="1498"/>
                </a:lnTo>
                <a:lnTo>
                  <a:pt x="723" y="1490"/>
                </a:lnTo>
                <a:lnTo>
                  <a:pt x="724" y="1490"/>
                </a:lnTo>
                <a:lnTo>
                  <a:pt x="724" y="1498"/>
                </a:lnTo>
                <a:close/>
                <a:moveTo>
                  <a:pt x="721" y="1497"/>
                </a:moveTo>
                <a:lnTo>
                  <a:pt x="720" y="1497"/>
                </a:lnTo>
                <a:lnTo>
                  <a:pt x="720" y="1489"/>
                </a:lnTo>
                <a:lnTo>
                  <a:pt x="721" y="1489"/>
                </a:lnTo>
                <a:lnTo>
                  <a:pt x="721" y="1497"/>
                </a:lnTo>
                <a:close/>
                <a:moveTo>
                  <a:pt x="782" y="1497"/>
                </a:moveTo>
                <a:lnTo>
                  <a:pt x="782" y="1489"/>
                </a:lnTo>
                <a:lnTo>
                  <a:pt x="783" y="1489"/>
                </a:lnTo>
                <a:lnTo>
                  <a:pt x="783" y="1497"/>
                </a:lnTo>
                <a:lnTo>
                  <a:pt x="782" y="1497"/>
                </a:lnTo>
                <a:close/>
                <a:moveTo>
                  <a:pt x="718" y="1497"/>
                </a:moveTo>
                <a:lnTo>
                  <a:pt x="717" y="1497"/>
                </a:lnTo>
                <a:lnTo>
                  <a:pt x="717" y="1489"/>
                </a:lnTo>
                <a:lnTo>
                  <a:pt x="719" y="1489"/>
                </a:lnTo>
                <a:lnTo>
                  <a:pt x="718" y="1497"/>
                </a:lnTo>
                <a:close/>
                <a:moveTo>
                  <a:pt x="785" y="1497"/>
                </a:moveTo>
                <a:lnTo>
                  <a:pt x="784" y="1489"/>
                </a:lnTo>
                <a:lnTo>
                  <a:pt x="786" y="1489"/>
                </a:lnTo>
                <a:lnTo>
                  <a:pt x="786" y="1497"/>
                </a:lnTo>
                <a:lnTo>
                  <a:pt x="785" y="1497"/>
                </a:lnTo>
                <a:close/>
                <a:moveTo>
                  <a:pt x="787" y="1497"/>
                </a:moveTo>
                <a:lnTo>
                  <a:pt x="787" y="1489"/>
                </a:lnTo>
                <a:lnTo>
                  <a:pt x="788" y="1489"/>
                </a:lnTo>
                <a:lnTo>
                  <a:pt x="789" y="1497"/>
                </a:lnTo>
                <a:lnTo>
                  <a:pt x="787" y="1497"/>
                </a:lnTo>
                <a:close/>
                <a:moveTo>
                  <a:pt x="702" y="1496"/>
                </a:moveTo>
                <a:lnTo>
                  <a:pt x="701" y="1496"/>
                </a:lnTo>
                <a:lnTo>
                  <a:pt x="701" y="1488"/>
                </a:lnTo>
                <a:lnTo>
                  <a:pt x="703" y="1489"/>
                </a:lnTo>
                <a:lnTo>
                  <a:pt x="702" y="1496"/>
                </a:lnTo>
                <a:close/>
                <a:moveTo>
                  <a:pt x="700" y="1496"/>
                </a:moveTo>
                <a:lnTo>
                  <a:pt x="698" y="1496"/>
                </a:lnTo>
                <a:lnTo>
                  <a:pt x="699" y="1488"/>
                </a:lnTo>
                <a:lnTo>
                  <a:pt x="700" y="1488"/>
                </a:lnTo>
                <a:lnTo>
                  <a:pt x="700" y="1496"/>
                </a:lnTo>
                <a:close/>
                <a:moveTo>
                  <a:pt x="803" y="1496"/>
                </a:moveTo>
                <a:lnTo>
                  <a:pt x="803" y="1488"/>
                </a:lnTo>
                <a:lnTo>
                  <a:pt x="804" y="1488"/>
                </a:lnTo>
                <a:lnTo>
                  <a:pt x="805" y="1496"/>
                </a:lnTo>
                <a:lnTo>
                  <a:pt x="803" y="1496"/>
                </a:lnTo>
                <a:close/>
                <a:moveTo>
                  <a:pt x="697" y="1496"/>
                </a:moveTo>
                <a:lnTo>
                  <a:pt x="696" y="1496"/>
                </a:lnTo>
                <a:lnTo>
                  <a:pt x="696" y="1488"/>
                </a:lnTo>
                <a:lnTo>
                  <a:pt x="697" y="1488"/>
                </a:lnTo>
                <a:lnTo>
                  <a:pt x="697" y="1496"/>
                </a:lnTo>
                <a:close/>
                <a:moveTo>
                  <a:pt x="806" y="1496"/>
                </a:moveTo>
                <a:lnTo>
                  <a:pt x="806" y="1488"/>
                </a:lnTo>
                <a:lnTo>
                  <a:pt x="807" y="1488"/>
                </a:lnTo>
                <a:lnTo>
                  <a:pt x="807" y="1496"/>
                </a:lnTo>
                <a:lnTo>
                  <a:pt x="806" y="1496"/>
                </a:lnTo>
                <a:close/>
                <a:moveTo>
                  <a:pt x="809" y="1496"/>
                </a:moveTo>
                <a:lnTo>
                  <a:pt x="808" y="1488"/>
                </a:lnTo>
                <a:lnTo>
                  <a:pt x="809" y="1488"/>
                </a:lnTo>
                <a:lnTo>
                  <a:pt x="810" y="1496"/>
                </a:lnTo>
                <a:lnTo>
                  <a:pt x="809" y="1496"/>
                </a:lnTo>
                <a:close/>
                <a:moveTo>
                  <a:pt x="681" y="1495"/>
                </a:moveTo>
                <a:lnTo>
                  <a:pt x="679" y="1495"/>
                </a:lnTo>
                <a:lnTo>
                  <a:pt x="680" y="1487"/>
                </a:lnTo>
                <a:lnTo>
                  <a:pt x="681" y="1487"/>
                </a:lnTo>
                <a:lnTo>
                  <a:pt x="681" y="1495"/>
                </a:lnTo>
                <a:close/>
                <a:moveTo>
                  <a:pt x="678" y="1495"/>
                </a:moveTo>
                <a:lnTo>
                  <a:pt x="676" y="1494"/>
                </a:lnTo>
                <a:lnTo>
                  <a:pt x="677" y="1486"/>
                </a:lnTo>
                <a:lnTo>
                  <a:pt x="679" y="1487"/>
                </a:lnTo>
                <a:lnTo>
                  <a:pt x="678" y="1495"/>
                </a:lnTo>
                <a:close/>
                <a:moveTo>
                  <a:pt x="825" y="1494"/>
                </a:moveTo>
                <a:lnTo>
                  <a:pt x="824" y="1486"/>
                </a:lnTo>
                <a:lnTo>
                  <a:pt x="826" y="1486"/>
                </a:lnTo>
                <a:lnTo>
                  <a:pt x="826" y="1494"/>
                </a:lnTo>
                <a:lnTo>
                  <a:pt x="825" y="1494"/>
                </a:lnTo>
                <a:close/>
                <a:moveTo>
                  <a:pt x="675" y="1494"/>
                </a:moveTo>
                <a:lnTo>
                  <a:pt x="674" y="1494"/>
                </a:lnTo>
                <a:lnTo>
                  <a:pt x="675" y="1486"/>
                </a:lnTo>
                <a:lnTo>
                  <a:pt x="676" y="1486"/>
                </a:lnTo>
                <a:lnTo>
                  <a:pt x="675" y="1494"/>
                </a:lnTo>
                <a:close/>
                <a:moveTo>
                  <a:pt x="828" y="1494"/>
                </a:moveTo>
                <a:lnTo>
                  <a:pt x="827" y="1486"/>
                </a:lnTo>
                <a:lnTo>
                  <a:pt x="828" y="1486"/>
                </a:lnTo>
                <a:lnTo>
                  <a:pt x="829" y="1494"/>
                </a:lnTo>
                <a:lnTo>
                  <a:pt x="828" y="1494"/>
                </a:lnTo>
                <a:close/>
                <a:moveTo>
                  <a:pt x="830" y="1494"/>
                </a:moveTo>
                <a:lnTo>
                  <a:pt x="830" y="1486"/>
                </a:lnTo>
                <a:lnTo>
                  <a:pt x="831" y="1486"/>
                </a:lnTo>
                <a:lnTo>
                  <a:pt x="832" y="1494"/>
                </a:lnTo>
                <a:lnTo>
                  <a:pt x="830" y="1494"/>
                </a:lnTo>
                <a:close/>
                <a:moveTo>
                  <a:pt x="659" y="1493"/>
                </a:moveTo>
                <a:lnTo>
                  <a:pt x="658" y="1492"/>
                </a:lnTo>
                <a:lnTo>
                  <a:pt x="659" y="1484"/>
                </a:lnTo>
                <a:lnTo>
                  <a:pt x="660" y="1485"/>
                </a:lnTo>
                <a:lnTo>
                  <a:pt x="659" y="1493"/>
                </a:lnTo>
                <a:close/>
                <a:moveTo>
                  <a:pt x="656" y="1492"/>
                </a:moveTo>
                <a:lnTo>
                  <a:pt x="655" y="1492"/>
                </a:lnTo>
                <a:lnTo>
                  <a:pt x="656" y="1484"/>
                </a:lnTo>
                <a:lnTo>
                  <a:pt x="657" y="1484"/>
                </a:lnTo>
                <a:lnTo>
                  <a:pt x="656" y="1492"/>
                </a:lnTo>
                <a:close/>
                <a:moveTo>
                  <a:pt x="846" y="1492"/>
                </a:moveTo>
                <a:lnTo>
                  <a:pt x="845" y="1484"/>
                </a:lnTo>
                <a:lnTo>
                  <a:pt x="847" y="1484"/>
                </a:lnTo>
                <a:lnTo>
                  <a:pt x="848" y="1492"/>
                </a:lnTo>
                <a:lnTo>
                  <a:pt x="846" y="1492"/>
                </a:lnTo>
                <a:close/>
                <a:moveTo>
                  <a:pt x="654" y="1492"/>
                </a:moveTo>
                <a:lnTo>
                  <a:pt x="652" y="1492"/>
                </a:lnTo>
                <a:lnTo>
                  <a:pt x="654" y="1484"/>
                </a:lnTo>
                <a:lnTo>
                  <a:pt x="655" y="1484"/>
                </a:lnTo>
                <a:lnTo>
                  <a:pt x="654" y="1492"/>
                </a:lnTo>
                <a:close/>
                <a:moveTo>
                  <a:pt x="849" y="1492"/>
                </a:moveTo>
                <a:lnTo>
                  <a:pt x="848" y="1484"/>
                </a:lnTo>
                <a:lnTo>
                  <a:pt x="849" y="1484"/>
                </a:lnTo>
                <a:lnTo>
                  <a:pt x="850" y="1491"/>
                </a:lnTo>
                <a:lnTo>
                  <a:pt x="849" y="1492"/>
                </a:lnTo>
                <a:close/>
                <a:moveTo>
                  <a:pt x="852" y="1491"/>
                </a:moveTo>
                <a:lnTo>
                  <a:pt x="851" y="1483"/>
                </a:lnTo>
                <a:lnTo>
                  <a:pt x="852" y="1483"/>
                </a:lnTo>
                <a:lnTo>
                  <a:pt x="853" y="1491"/>
                </a:lnTo>
                <a:lnTo>
                  <a:pt x="852" y="1491"/>
                </a:lnTo>
                <a:close/>
                <a:moveTo>
                  <a:pt x="638" y="1490"/>
                </a:moveTo>
                <a:lnTo>
                  <a:pt x="636" y="1489"/>
                </a:lnTo>
                <a:lnTo>
                  <a:pt x="637" y="1482"/>
                </a:lnTo>
                <a:lnTo>
                  <a:pt x="639" y="1482"/>
                </a:lnTo>
                <a:lnTo>
                  <a:pt x="638" y="1490"/>
                </a:lnTo>
                <a:close/>
                <a:moveTo>
                  <a:pt x="635" y="1489"/>
                </a:moveTo>
                <a:lnTo>
                  <a:pt x="634" y="1489"/>
                </a:lnTo>
                <a:lnTo>
                  <a:pt x="635" y="1481"/>
                </a:lnTo>
                <a:lnTo>
                  <a:pt x="636" y="1481"/>
                </a:lnTo>
                <a:lnTo>
                  <a:pt x="635" y="1489"/>
                </a:lnTo>
                <a:close/>
                <a:moveTo>
                  <a:pt x="868" y="1489"/>
                </a:moveTo>
                <a:lnTo>
                  <a:pt x="867" y="1481"/>
                </a:lnTo>
                <a:lnTo>
                  <a:pt x="868" y="1481"/>
                </a:lnTo>
                <a:lnTo>
                  <a:pt x="869" y="1489"/>
                </a:lnTo>
                <a:lnTo>
                  <a:pt x="868" y="1489"/>
                </a:lnTo>
                <a:close/>
                <a:moveTo>
                  <a:pt x="632" y="1489"/>
                </a:moveTo>
                <a:lnTo>
                  <a:pt x="631" y="1489"/>
                </a:lnTo>
                <a:lnTo>
                  <a:pt x="632" y="1481"/>
                </a:lnTo>
                <a:lnTo>
                  <a:pt x="633" y="1481"/>
                </a:lnTo>
                <a:lnTo>
                  <a:pt x="632" y="1489"/>
                </a:lnTo>
                <a:close/>
                <a:moveTo>
                  <a:pt x="871" y="1489"/>
                </a:moveTo>
                <a:lnTo>
                  <a:pt x="869" y="1481"/>
                </a:lnTo>
                <a:lnTo>
                  <a:pt x="871" y="1480"/>
                </a:lnTo>
                <a:lnTo>
                  <a:pt x="872" y="1488"/>
                </a:lnTo>
                <a:lnTo>
                  <a:pt x="871" y="1489"/>
                </a:lnTo>
                <a:close/>
                <a:moveTo>
                  <a:pt x="873" y="1488"/>
                </a:moveTo>
                <a:lnTo>
                  <a:pt x="872" y="1480"/>
                </a:lnTo>
                <a:lnTo>
                  <a:pt x="873" y="1480"/>
                </a:lnTo>
                <a:lnTo>
                  <a:pt x="875" y="1488"/>
                </a:lnTo>
                <a:lnTo>
                  <a:pt x="873" y="1488"/>
                </a:lnTo>
                <a:close/>
                <a:moveTo>
                  <a:pt x="616" y="1486"/>
                </a:moveTo>
                <a:lnTo>
                  <a:pt x="615" y="1486"/>
                </a:lnTo>
                <a:lnTo>
                  <a:pt x="616" y="1478"/>
                </a:lnTo>
                <a:lnTo>
                  <a:pt x="618" y="1478"/>
                </a:lnTo>
                <a:lnTo>
                  <a:pt x="616" y="1486"/>
                </a:lnTo>
                <a:close/>
                <a:moveTo>
                  <a:pt x="614" y="1486"/>
                </a:moveTo>
                <a:lnTo>
                  <a:pt x="612" y="1485"/>
                </a:lnTo>
                <a:lnTo>
                  <a:pt x="614" y="1478"/>
                </a:lnTo>
                <a:lnTo>
                  <a:pt x="615" y="1478"/>
                </a:lnTo>
                <a:lnTo>
                  <a:pt x="614" y="1486"/>
                </a:lnTo>
                <a:close/>
                <a:moveTo>
                  <a:pt x="889" y="1485"/>
                </a:moveTo>
                <a:lnTo>
                  <a:pt x="888" y="1477"/>
                </a:lnTo>
                <a:lnTo>
                  <a:pt x="889" y="1477"/>
                </a:lnTo>
                <a:lnTo>
                  <a:pt x="891" y="1485"/>
                </a:lnTo>
                <a:lnTo>
                  <a:pt x="889" y="1485"/>
                </a:lnTo>
                <a:close/>
                <a:moveTo>
                  <a:pt x="611" y="1485"/>
                </a:moveTo>
                <a:lnTo>
                  <a:pt x="610" y="1485"/>
                </a:lnTo>
                <a:lnTo>
                  <a:pt x="611" y="1477"/>
                </a:lnTo>
                <a:lnTo>
                  <a:pt x="613" y="1477"/>
                </a:lnTo>
                <a:lnTo>
                  <a:pt x="611" y="1485"/>
                </a:lnTo>
                <a:close/>
                <a:moveTo>
                  <a:pt x="892" y="1485"/>
                </a:moveTo>
                <a:lnTo>
                  <a:pt x="890" y="1477"/>
                </a:lnTo>
                <a:lnTo>
                  <a:pt x="892" y="1477"/>
                </a:lnTo>
                <a:lnTo>
                  <a:pt x="893" y="1485"/>
                </a:lnTo>
                <a:lnTo>
                  <a:pt x="892" y="1485"/>
                </a:lnTo>
                <a:close/>
                <a:moveTo>
                  <a:pt x="895" y="1484"/>
                </a:moveTo>
                <a:lnTo>
                  <a:pt x="893" y="1476"/>
                </a:lnTo>
                <a:lnTo>
                  <a:pt x="894" y="1476"/>
                </a:lnTo>
                <a:lnTo>
                  <a:pt x="896" y="1484"/>
                </a:lnTo>
                <a:lnTo>
                  <a:pt x="895" y="1484"/>
                </a:lnTo>
                <a:close/>
                <a:moveTo>
                  <a:pt x="595" y="1482"/>
                </a:moveTo>
                <a:lnTo>
                  <a:pt x="594" y="1482"/>
                </a:lnTo>
                <a:lnTo>
                  <a:pt x="595" y="1474"/>
                </a:lnTo>
                <a:lnTo>
                  <a:pt x="597" y="1474"/>
                </a:lnTo>
                <a:lnTo>
                  <a:pt x="595" y="1482"/>
                </a:lnTo>
                <a:close/>
                <a:moveTo>
                  <a:pt x="592" y="1481"/>
                </a:moveTo>
                <a:lnTo>
                  <a:pt x="591" y="1481"/>
                </a:lnTo>
                <a:lnTo>
                  <a:pt x="593" y="1473"/>
                </a:lnTo>
                <a:lnTo>
                  <a:pt x="594" y="1474"/>
                </a:lnTo>
                <a:lnTo>
                  <a:pt x="592" y="1481"/>
                </a:lnTo>
                <a:close/>
                <a:moveTo>
                  <a:pt x="911" y="1481"/>
                </a:moveTo>
                <a:lnTo>
                  <a:pt x="909" y="1473"/>
                </a:lnTo>
                <a:lnTo>
                  <a:pt x="910" y="1473"/>
                </a:lnTo>
                <a:lnTo>
                  <a:pt x="912" y="1481"/>
                </a:lnTo>
                <a:lnTo>
                  <a:pt x="911" y="1481"/>
                </a:lnTo>
                <a:close/>
                <a:moveTo>
                  <a:pt x="590" y="1481"/>
                </a:moveTo>
                <a:lnTo>
                  <a:pt x="588" y="1481"/>
                </a:lnTo>
                <a:lnTo>
                  <a:pt x="590" y="1473"/>
                </a:lnTo>
                <a:lnTo>
                  <a:pt x="591" y="1473"/>
                </a:lnTo>
                <a:lnTo>
                  <a:pt x="590" y="1481"/>
                </a:lnTo>
                <a:close/>
                <a:moveTo>
                  <a:pt x="913" y="1481"/>
                </a:moveTo>
                <a:lnTo>
                  <a:pt x="912" y="1473"/>
                </a:lnTo>
                <a:lnTo>
                  <a:pt x="913" y="1472"/>
                </a:lnTo>
                <a:lnTo>
                  <a:pt x="915" y="1480"/>
                </a:lnTo>
                <a:lnTo>
                  <a:pt x="913" y="1481"/>
                </a:lnTo>
                <a:close/>
                <a:moveTo>
                  <a:pt x="916" y="1480"/>
                </a:moveTo>
                <a:lnTo>
                  <a:pt x="914" y="1472"/>
                </a:lnTo>
                <a:lnTo>
                  <a:pt x="915" y="1472"/>
                </a:lnTo>
                <a:lnTo>
                  <a:pt x="917" y="1480"/>
                </a:lnTo>
                <a:lnTo>
                  <a:pt x="916" y="1480"/>
                </a:lnTo>
                <a:close/>
                <a:moveTo>
                  <a:pt x="574" y="1477"/>
                </a:moveTo>
                <a:lnTo>
                  <a:pt x="573" y="1477"/>
                </a:lnTo>
                <a:lnTo>
                  <a:pt x="575" y="1469"/>
                </a:lnTo>
                <a:lnTo>
                  <a:pt x="576" y="1469"/>
                </a:lnTo>
                <a:lnTo>
                  <a:pt x="574" y="1477"/>
                </a:lnTo>
                <a:close/>
                <a:moveTo>
                  <a:pt x="571" y="1477"/>
                </a:moveTo>
                <a:lnTo>
                  <a:pt x="570" y="1476"/>
                </a:lnTo>
                <a:lnTo>
                  <a:pt x="572" y="1469"/>
                </a:lnTo>
                <a:lnTo>
                  <a:pt x="573" y="1469"/>
                </a:lnTo>
                <a:lnTo>
                  <a:pt x="571" y="1477"/>
                </a:lnTo>
                <a:close/>
                <a:moveTo>
                  <a:pt x="932" y="1476"/>
                </a:moveTo>
                <a:lnTo>
                  <a:pt x="930" y="1468"/>
                </a:lnTo>
                <a:lnTo>
                  <a:pt x="931" y="1468"/>
                </a:lnTo>
                <a:lnTo>
                  <a:pt x="933" y="1476"/>
                </a:lnTo>
                <a:lnTo>
                  <a:pt x="932" y="1476"/>
                </a:lnTo>
                <a:close/>
                <a:moveTo>
                  <a:pt x="569" y="1476"/>
                </a:moveTo>
                <a:lnTo>
                  <a:pt x="567" y="1476"/>
                </a:lnTo>
                <a:lnTo>
                  <a:pt x="569" y="1468"/>
                </a:lnTo>
                <a:lnTo>
                  <a:pt x="571" y="1468"/>
                </a:lnTo>
                <a:lnTo>
                  <a:pt x="569" y="1476"/>
                </a:lnTo>
                <a:close/>
                <a:moveTo>
                  <a:pt x="934" y="1476"/>
                </a:moveTo>
                <a:lnTo>
                  <a:pt x="932" y="1468"/>
                </a:lnTo>
                <a:lnTo>
                  <a:pt x="933" y="1468"/>
                </a:lnTo>
                <a:lnTo>
                  <a:pt x="935" y="1475"/>
                </a:lnTo>
                <a:lnTo>
                  <a:pt x="934" y="1476"/>
                </a:lnTo>
                <a:close/>
                <a:moveTo>
                  <a:pt x="937" y="1475"/>
                </a:moveTo>
                <a:lnTo>
                  <a:pt x="935" y="1467"/>
                </a:lnTo>
                <a:lnTo>
                  <a:pt x="936" y="1467"/>
                </a:lnTo>
                <a:lnTo>
                  <a:pt x="938" y="1475"/>
                </a:lnTo>
                <a:lnTo>
                  <a:pt x="937" y="1475"/>
                </a:lnTo>
                <a:close/>
                <a:moveTo>
                  <a:pt x="553" y="1472"/>
                </a:moveTo>
                <a:lnTo>
                  <a:pt x="552" y="1472"/>
                </a:lnTo>
                <a:lnTo>
                  <a:pt x="554" y="1464"/>
                </a:lnTo>
                <a:lnTo>
                  <a:pt x="555" y="1464"/>
                </a:lnTo>
                <a:lnTo>
                  <a:pt x="553" y="1472"/>
                </a:lnTo>
                <a:close/>
                <a:moveTo>
                  <a:pt x="550" y="1471"/>
                </a:moveTo>
                <a:lnTo>
                  <a:pt x="549" y="1471"/>
                </a:lnTo>
                <a:lnTo>
                  <a:pt x="551" y="1463"/>
                </a:lnTo>
                <a:lnTo>
                  <a:pt x="552" y="1464"/>
                </a:lnTo>
                <a:lnTo>
                  <a:pt x="550" y="1471"/>
                </a:lnTo>
                <a:close/>
                <a:moveTo>
                  <a:pt x="953" y="1471"/>
                </a:moveTo>
                <a:lnTo>
                  <a:pt x="950" y="1463"/>
                </a:lnTo>
                <a:lnTo>
                  <a:pt x="952" y="1463"/>
                </a:lnTo>
                <a:lnTo>
                  <a:pt x="954" y="1470"/>
                </a:lnTo>
                <a:lnTo>
                  <a:pt x="953" y="1471"/>
                </a:lnTo>
                <a:close/>
                <a:moveTo>
                  <a:pt x="548" y="1471"/>
                </a:moveTo>
                <a:lnTo>
                  <a:pt x="546" y="1470"/>
                </a:lnTo>
                <a:lnTo>
                  <a:pt x="549" y="1462"/>
                </a:lnTo>
                <a:lnTo>
                  <a:pt x="550" y="1463"/>
                </a:lnTo>
                <a:lnTo>
                  <a:pt x="548" y="1471"/>
                </a:lnTo>
                <a:close/>
                <a:moveTo>
                  <a:pt x="955" y="1470"/>
                </a:moveTo>
                <a:lnTo>
                  <a:pt x="953" y="1462"/>
                </a:lnTo>
                <a:lnTo>
                  <a:pt x="954" y="1462"/>
                </a:lnTo>
                <a:lnTo>
                  <a:pt x="957" y="1470"/>
                </a:lnTo>
                <a:lnTo>
                  <a:pt x="955" y="1470"/>
                </a:lnTo>
                <a:close/>
                <a:moveTo>
                  <a:pt x="958" y="1469"/>
                </a:moveTo>
                <a:lnTo>
                  <a:pt x="956" y="1462"/>
                </a:lnTo>
                <a:lnTo>
                  <a:pt x="957" y="1461"/>
                </a:lnTo>
                <a:lnTo>
                  <a:pt x="959" y="1469"/>
                </a:lnTo>
                <a:lnTo>
                  <a:pt x="958" y="1469"/>
                </a:lnTo>
                <a:close/>
                <a:moveTo>
                  <a:pt x="532" y="1466"/>
                </a:moveTo>
                <a:lnTo>
                  <a:pt x="531" y="1466"/>
                </a:lnTo>
                <a:lnTo>
                  <a:pt x="533" y="1458"/>
                </a:lnTo>
                <a:lnTo>
                  <a:pt x="535" y="1458"/>
                </a:lnTo>
                <a:lnTo>
                  <a:pt x="532" y="1466"/>
                </a:lnTo>
                <a:close/>
                <a:moveTo>
                  <a:pt x="530" y="1465"/>
                </a:moveTo>
                <a:lnTo>
                  <a:pt x="528" y="1465"/>
                </a:lnTo>
                <a:lnTo>
                  <a:pt x="531" y="1457"/>
                </a:lnTo>
                <a:lnTo>
                  <a:pt x="532" y="1458"/>
                </a:lnTo>
                <a:lnTo>
                  <a:pt x="530" y="1465"/>
                </a:lnTo>
                <a:close/>
                <a:moveTo>
                  <a:pt x="973" y="1465"/>
                </a:moveTo>
                <a:lnTo>
                  <a:pt x="971" y="1457"/>
                </a:lnTo>
                <a:lnTo>
                  <a:pt x="972" y="1457"/>
                </a:lnTo>
                <a:lnTo>
                  <a:pt x="975" y="1464"/>
                </a:lnTo>
                <a:lnTo>
                  <a:pt x="973" y="1465"/>
                </a:lnTo>
                <a:close/>
                <a:moveTo>
                  <a:pt x="527" y="1464"/>
                </a:moveTo>
                <a:lnTo>
                  <a:pt x="526" y="1464"/>
                </a:lnTo>
                <a:lnTo>
                  <a:pt x="528" y="1456"/>
                </a:lnTo>
                <a:lnTo>
                  <a:pt x="529" y="1457"/>
                </a:lnTo>
                <a:lnTo>
                  <a:pt x="527" y="1464"/>
                </a:lnTo>
                <a:close/>
                <a:moveTo>
                  <a:pt x="976" y="1464"/>
                </a:moveTo>
                <a:lnTo>
                  <a:pt x="973" y="1456"/>
                </a:lnTo>
                <a:lnTo>
                  <a:pt x="975" y="1456"/>
                </a:lnTo>
                <a:lnTo>
                  <a:pt x="977" y="1464"/>
                </a:lnTo>
                <a:lnTo>
                  <a:pt x="976" y="1464"/>
                </a:lnTo>
                <a:close/>
                <a:moveTo>
                  <a:pt x="978" y="1463"/>
                </a:moveTo>
                <a:lnTo>
                  <a:pt x="976" y="1455"/>
                </a:lnTo>
                <a:lnTo>
                  <a:pt x="977" y="1455"/>
                </a:lnTo>
                <a:lnTo>
                  <a:pt x="980" y="1463"/>
                </a:lnTo>
                <a:lnTo>
                  <a:pt x="978" y="1463"/>
                </a:lnTo>
                <a:close/>
                <a:moveTo>
                  <a:pt x="511" y="1459"/>
                </a:moveTo>
                <a:lnTo>
                  <a:pt x="510" y="1459"/>
                </a:lnTo>
                <a:lnTo>
                  <a:pt x="513" y="1451"/>
                </a:lnTo>
                <a:lnTo>
                  <a:pt x="514" y="1452"/>
                </a:lnTo>
                <a:lnTo>
                  <a:pt x="511" y="1459"/>
                </a:lnTo>
                <a:close/>
                <a:moveTo>
                  <a:pt x="509" y="1459"/>
                </a:moveTo>
                <a:lnTo>
                  <a:pt x="508" y="1458"/>
                </a:lnTo>
                <a:lnTo>
                  <a:pt x="510" y="1451"/>
                </a:lnTo>
                <a:lnTo>
                  <a:pt x="511" y="1451"/>
                </a:lnTo>
                <a:lnTo>
                  <a:pt x="509" y="1459"/>
                </a:lnTo>
                <a:close/>
                <a:moveTo>
                  <a:pt x="994" y="1458"/>
                </a:moveTo>
                <a:lnTo>
                  <a:pt x="991" y="1450"/>
                </a:lnTo>
                <a:lnTo>
                  <a:pt x="993" y="1450"/>
                </a:lnTo>
                <a:lnTo>
                  <a:pt x="995" y="1458"/>
                </a:lnTo>
                <a:lnTo>
                  <a:pt x="994" y="1458"/>
                </a:lnTo>
                <a:close/>
                <a:moveTo>
                  <a:pt x="506" y="1458"/>
                </a:moveTo>
                <a:lnTo>
                  <a:pt x="505" y="1457"/>
                </a:lnTo>
                <a:lnTo>
                  <a:pt x="508" y="1449"/>
                </a:lnTo>
                <a:lnTo>
                  <a:pt x="509" y="1450"/>
                </a:lnTo>
                <a:lnTo>
                  <a:pt x="506" y="1458"/>
                </a:lnTo>
                <a:close/>
                <a:moveTo>
                  <a:pt x="997" y="1457"/>
                </a:moveTo>
                <a:lnTo>
                  <a:pt x="994" y="1449"/>
                </a:lnTo>
                <a:lnTo>
                  <a:pt x="995" y="1449"/>
                </a:lnTo>
                <a:lnTo>
                  <a:pt x="998" y="1457"/>
                </a:lnTo>
                <a:lnTo>
                  <a:pt x="997" y="1457"/>
                </a:lnTo>
                <a:close/>
                <a:moveTo>
                  <a:pt x="999" y="1456"/>
                </a:moveTo>
                <a:lnTo>
                  <a:pt x="996" y="1448"/>
                </a:lnTo>
                <a:lnTo>
                  <a:pt x="998" y="1448"/>
                </a:lnTo>
                <a:lnTo>
                  <a:pt x="1000" y="1456"/>
                </a:lnTo>
                <a:lnTo>
                  <a:pt x="999" y="1456"/>
                </a:lnTo>
                <a:close/>
                <a:moveTo>
                  <a:pt x="491" y="1452"/>
                </a:moveTo>
                <a:lnTo>
                  <a:pt x="490" y="1452"/>
                </a:lnTo>
                <a:lnTo>
                  <a:pt x="493" y="1444"/>
                </a:lnTo>
                <a:lnTo>
                  <a:pt x="494" y="1444"/>
                </a:lnTo>
                <a:lnTo>
                  <a:pt x="491" y="1452"/>
                </a:lnTo>
                <a:close/>
                <a:moveTo>
                  <a:pt x="489" y="1451"/>
                </a:moveTo>
                <a:lnTo>
                  <a:pt x="487" y="1451"/>
                </a:lnTo>
                <a:lnTo>
                  <a:pt x="490" y="1443"/>
                </a:lnTo>
                <a:lnTo>
                  <a:pt x="491" y="1444"/>
                </a:lnTo>
                <a:lnTo>
                  <a:pt x="489" y="1451"/>
                </a:lnTo>
                <a:close/>
                <a:moveTo>
                  <a:pt x="1014" y="1451"/>
                </a:moveTo>
                <a:lnTo>
                  <a:pt x="1011" y="1443"/>
                </a:lnTo>
                <a:lnTo>
                  <a:pt x="1013" y="1443"/>
                </a:lnTo>
                <a:lnTo>
                  <a:pt x="1015" y="1450"/>
                </a:lnTo>
                <a:lnTo>
                  <a:pt x="1014" y="1451"/>
                </a:lnTo>
                <a:close/>
                <a:moveTo>
                  <a:pt x="486" y="1450"/>
                </a:moveTo>
                <a:lnTo>
                  <a:pt x="485" y="1450"/>
                </a:lnTo>
                <a:lnTo>
                  <a:pt x="488" y="1442"/>
                </a:lnTo>
                <a:lnTo>
                  <a:pt x="489" y="1443"/>
                </a:lnTo>
                <a:lnTo>
                  <a:pt x="486" y="1450"/>
                </a:lnTo>
                <a:close/>
                <a:moveTo>
                  <a:pt x="1017" y="1450"/>
                </a:moveTo>
                <a:lnTo>
                  <a:pt x="1014" y="1442"/>
                </a:lnTo>
                <a:lnTo>
                  <a:pt x="1015" y="1442"/>
                </a:lnTo>
                <a:lnTo>
                  <a:pt x="1018" y="1449"/>
                </a:lnTo>
                <a:lnTo>
                  <a:pt x="1017" y="1450"/>
                </a:lnTo>
                <a:close/>
                <a:moveTo>
                  <a:pt x="1019" y="1449"/>
                </a:moveTo>
                <a:lnTo>
                  <a:pt x="1016" y="1441"/>
                </a:lnTo>
                <a:lnTo>
                  <a:pt x="1018" y="1441"/>
                </a:lnTo>
                <a:lnTo>
                  <a:pt x="1020" y="1448"/>
                </a:lnTo>
                <a:lnTo>
                  <a:pt x="1019" y="1449"/>
                </a:lnTo>
                <a:close/>
                <a:moveTo>
                  <a:pt x="471" y="1444"/>
                </a:moveTo>
                <a:lnTo>
                  <a:pt x="469" y="1444"/>
                </a:lnTo>
                <a:lnTo>
                  <a:pt x="472" y="1436"/>
                </a:lnTo>
                <a:lnTo>
                  <a:pt x="474" y="1437"/>
                </a:lnTo>
                <a:lnTo>
                  <a:pt x="471" y="1444"/>
                </a:lnTo>
                <a:close/>
                <a:moveTo>
                  <a:pt x="468" y="1443"/>
                </a:moveTo>
                <a:lnTo>
                  <a:pt x="467" y="1443"/>
                </a:lnTo>
                <a:lnTo>
                  <a:pt x="470" y="1435"/>
                </a:lnTo>
                <a:lnTo>
                  <a:pt x="471" y="1436"/>
                </a:lnTo>
                <a:lnTo>
                  <a:pt x="468" y="1443"/>
                </a:lnTo>
                <a:close/>
                <a:moveTo>
                  <a:pt x="1035" y="1443"/>
                </a:moveTo>
                <a:lnTo>
                  <a:pt x="1032" y="1435"/>
                </a:lnTo>
                <a:lnTo>
                  <a:pt x="1033" y="1435"/>
                </a:lnTo>
                <a:lnTo>
                  <a:pt x="1036" y="1442"/>
                </a:lnTo>
                <a:lnTo>
                  <a:pt x="1035" y="1443"/>
                </a:lnTo>
                <a:close/>
                <a:moveTo>
                  <a:pt x="466" y="1442"/>
                </a:moveTo>
                <a:lnTo>
                  <a:pt x="464" y="1442"/>
                </a:lnTo>
                <a:lnTo>
                  <a:pt x="467" y="1434"/>
                </a:lnTo>
                <a:lnTo>
                  <a:pt x="469" y="1435"/>
                </a:lnTo>
                <a:lnTo>
                  <a:pt x="466" y="1442"/>
                </a:lnTo>
                <a:close/>
                <a:moveTo>
                  <a:pt x="1037" y="1442"/>
                </a:moveTo>
                <a:lnTo>
                  <a:pt x="1034" y="1434"/>
                </a:lnTo>
                <a:lnTo>
                  <a:pt x="1035" y="1434"/>
                </a:lnTo>
                <a:lnTo>
                  <a:pt x="1038" y="1441"/>
                </a:lnTo>
                <a:lnTo>
                  <a:pt x="1037" y="1442"/>
                </a:lnTo>
                <a:close/>
                <a:moveTo>
                  <a:pt x="1039" y="1441"/>
                </a:moveTo>
                <a:lnTo>
                  <a:pt x="1036" y="1433"/>
                </a:lnTo>
                <a:lnTo>
                  <a:pt x="1038" y="1433"/>
                </a:lnTo>
                <a:lnTo>
                  <a:pt x="1041" y="1440"/>
                </a:lnTo>
                <a:lnTo>
                  <a:pt x="1039" y="1441"/>
                </a:lnTo>
                <a:close/>
                <a:moveTo>
                  <a:pt x="451" y="1436"/>
                </a:moveTo>
                <a:lnTo>
                  <a:pt x="449" y="1435"/>
                </a:lnTo>
                <a:lnTo>
                  <a:pt x="453" y="1428"/>
                </a:lnTo>
                <a:lnTo>
                  <a:pt x="454" y="1429"/>
                </a:lnTo>
                <a:lnTo>
                  <a:pt x="451" y="1436"/>
                </a:lnTo>
                <a:close/>
                <a:moveTo>
                  <a:pt x="448" y="1435"/>
                </a:moveTo>
                <a:lnTo>
                  <a:pt x="447" y="1434"/>
                </a:lnTo>
                <a:lnTo>
                  <a:pt x="450" y="1427"/>
                </a:lnTo>
                <a:lnTo>
                  <a:pt x="451" y="1427"/>
                </a:lnTo>
                <a:lnTo>
                  <a:pt x="448" y="1435"/>
                </a:lnTo>
                <a:close/>
                <a:moveTo>
                  <a:pt x="1054" y="1434"/>
                </a:moveTo>
                <a:lnTo>
                  <a:pt x="1051" y="1427"/>
                </a:lnTo>
                <a:lnTo>
                  <a:pt x="1052" y="1426"/>
                </a:lnTo>
                <a:lnTo>
                  <a:pt x="1055" y="1434"/>
                </a:lnTo>
                <a:lnTo>
                  <a:pt x="1054" y="1434"/>
                </a:lnTo>
                <a:close/>
                <a:moveTo>
                  <a:pt x="446" y="1434"/>
                </a:moveTo>
                <a:lnTo>
                  <a:pt x="445" y="1433"/>
                </a:lnTo>
                <a:lnTo>
                  <a:pt x="448" y="1426"/>
                </a:lnTo>
                <a:lnTo>
                  <a:pt x="449" y="1426"/>
                </a:lnTo>
                <a:lnTo>
                  <a:pt x="446" y="1434"/>
                </a:lnTo>
                <a:close/>
                <a:moveTo>
                  <a:pt x="1057" y="1433"/>
                </a:moveTo>
                <a:lnTo>
                  <a:pt x="1053" y="1426"/>
                </a:lnTo>
                <a:lnTo>
                  <a:pt x="1055" y="1425"/>
                </a:lnTo>
                <a:lnTo>
                  <a:pt x="1058" y="1433"/>
                </a:lnTo>
                <a:lnTo>
                  <a:pt x="1057" y="1433"/>
                </a:lnTo>
                <a:close/>
                <a:moveTo>
                  <a:pt x="1059" y="1432"/>
                </a:moveTo>
                <a:lnTo>
                  <a:pt x="1056" y="1425"/>
                </a:lnTo>
                <a:lnTo>
                  <a:pt x="1057" y="1424"/>
                </a:lnTo>
                <a:lnTo>
                  <a:pt x="1060" y="1432"/>
                </a:lnTo>
                <a:lnTo>
                  <a:pt x="1059" y="1432"/>
                </a:lnTo>
                <a:close/>
                <a:moveTo>
                  <a:pt x="431" y="1427"/>
                </a:moveTo>
                <a:lnTo>
                  <a:pt x="430" y="1426"/>
                </a:lnTo>
                <a:lnTo>
                  <a:pt x="433" y="1419"/>
                </a:lnTo>
                <a:lnTo>
                  <a:pt x="434" y="1420"/>
                </a:lnTo>
                <a:lnTo>
                  <a:pt x="431" y="1427"/>
                </a:lnTo>
                <a:close/>
                <a:moveTo>
                  <a:pt x="428" y="1426"/>
                </a:moveTo>
                <a:lnTo>
                  <a:pt x="427" y="1425"/>
                </a:lnTo>
                <a:lnTo>
                  <a:pt x="431" y="1418"/>
                </a:lnTo>
                <a:lnTo>
                  <a:pt x="432" y="1419"/>
                </a:lnTo>
                <a:lnTo>
                  <a:pt x="428" y="1426"/>
                </a:lnTo>
                <a:close/>
                <a:moveTo>
                  <a:pt x="1074" y="1425"/>
                </a:moveTo>
                <a:lnTo>
                  <a:pt x="1071" y="1418"/>
                </a:lnTo>
                <a:lnTo>
                  <a:pt x="1072" y="1418"/>
                </a:lnTo>
                <a:lnTo>
                  <a:pt x="1075" y="1425"/>
                </a:lnTo>
                <a:lnTo>
                  <a:pt x="1074" y="1425"/>
                </a:lnTo>
                <a:close/>
                <a:moveTo>
                  <a:pt x="426" y="1425"/>
                </a:moveTo>
                <a:lnTo>
                  <a:pt x="425" y="1424"/>
                </a:lnTo>
                <a:lnTo>
                  <a:pt x="428" y="1417"/>
                </a:lnTo>
                <a:lnTo>
                  <a:pt x="429" y="1417"/>
                </a:lnTo>
                <a:lnTo>
                  <a:pt x="426" y="1425"/>
                </a:lnTo>
                <a:close/>
                <a:moveTo>
                  <a:pt x="1076" y="1424"/>
                </a:moveTo>
                <a:lnTo>
                  <a:pt x="1073" y="1417"/>
                </a:lnTo>
                <a:lnTo>
                  <a:pt x="1074" y="1416"/>
                </a:lnTo>
                <a:lnTo>
                  <a:pt x="1078" y="1424"/>
                </a:lnTo>
                <a:lnTo>
                  <a:pt x="1076" y="1424"/>
                </a:lnTo>
                <a:close/>
                <a:moveTo>
                  <a:pt x="1079" y="1423"/>
                </a:moveTo>
                <a:lnTo>
                  <a:pt x="1075" y="1416"/>
                </a:lnTo>
                <a:lnTo>
                  <a:pt x="1076" y="1415"/>
                </a:lnTo>
                <a:lnTo>
                  <a:pt x="1080" y="1422"/>
                </a:lnTo>
                <a:lnTo>
                  <a:pt x="1079" y="1423"/>
                </a:lnTo>
                <a:close/>
                <a:moveTo>
                  <a:pt x="411" y="1418"/>
                </a:moveTo>
                <a:lnTo>
                  <a:pt x="410" y="1417"/>
                </a:lnTo>
                <a:lnTo>
                  <a:pt x="414" y="1410"/>
                </a:lnTo>
                <a:lnTo>
                  <a:pt x="415" y="1410"/>
                </a:lnTo>
                <a:lnTo>
                  <a:pt x="411" y="1418"/>
                </a:lnTo>
                <a:close/>
                <a:moveTo>
                  <a:pt x="409" y="1416"/>
                </a:moveTo>
                <a:lnTo>
                  <a:pt x="408" y="1416"/>
                </a:lnTo>
                <a:lnTo>
                  <a:pt x="412" y="1409"/>
                </a:lnTo>
                <a:lnTo>
                  <a:pt x="413" y="1409"/>
                </a:lnTo>
                <a:lnTo>
                  <a:pt x="409" y="1416"/>
                </a:lnTo>
                <a:close/>
                <a:moveTo>
                  <a:pt x="1093" y="1416"/>
                </a:moveTo>
                <a:lnTo>
                  <a:pt x="1090" y="1409"/>
                </a:lnTo>
                <a:lnTo>
                  <a:pt x="1091" y="1408"/>
                </a:lnTo>
                <a:lnTo>
                  <a:pt x="1094" y="1415"/>
                </a:lnTo>
                <a:lnTo>
                  <a:pt x="1093" y="1416"/>
                </a:lnTo>
                <a:close/>
                <a:moveTo>
                  <a:pt x="407" y="1415"/>
                </a:moveTo>
                <a:lnTo>
                  <a:pt x="406" y="1414"/>
                </a:lnTo>
                <a:lnTo>
                  <a:pt x="409" y="1407"/>
                </a:lnTo>
                <a:lnTo>
                  <a:pt x="410" y="1408"/>
                </a:lnTo>
                <a:lnTo>
                  <a:pt x="407" y="1415"/>
                </a:lnTo>
                <a:close/>
                <a:moveTo>
                  <a:pt x="1096" y="1415"/>
                </a:moveTo>
                <a:lnTo>
                  <a:pt x="1092" y="1407"/>
                </a:lnTo>
                <a:lnTo>
                  <a:pt x="1093" y="1407"/>
                </a:lnTo>
                <a:lnTo>
                  <a:pt x="1097" y="1414"/>
                </a:lnTo>
                <a:lnTo>
                  <a:pt x="1096" y="1415"/>
                </a:lnTo>
                <a:close/>
                <a:moveTo>
                  <a:pt x="1098" y="1413"/>
                </a:moveTo>
                <a:lnTo>
                  <a:pt x="1094" y="1406"/>
                </a:lnTo>
                <a:lnTo>
                  <a:pt x="1095" y="1406"/>
                </a:lnTo>
                <a:lnTo>
                  <a:pt x="1099" y="1413"/>
                </a:lnTo>
                <a:lnTo>
                  <a:pt x="1098" y="1413"/>
                </a:lnTo>
                <a:close/>
                <a:moveTo>
                  <a:pt x="392" y="1408"/>
                </a:moveTo>
                <a:lnTo>
                  <a:pt x="391" y="1407"/>
                </a:lnTo>
                <a:lnTo>
                  <a:pt x="395" y="1400"/>
                </a:lnTo>
                <a:lnTo>
                  <a:pt x="396" y="1400"/>
                </a:lnTo>
                <a:lnTo>
                  <a:pt x="392" y="1408"/>
                </a:lnTo>
                <a:close/>
                <a:moveTo>
                  <a:pt x="390" y="1406"/>
                </a:moveTo>
                <a:lnTo>
                  <a:pt x="389" y="1406"/>
                </a:lnTo>
                <a:lnTo>
                  <a:pt x="392" y="1399"/>
                </a:lnTo>
                <a:lnTo>
                  <a:pt x="394" y="1399"/>
                </a:lnTo>
                <a:lnTo>
                  <a:pt x="390" y="1406"/>
                </a:lnTo>
                <a:close/>
                <a:moveTo>
                  <a:pt x="1112" y="1406"/>
                </a:moveTo>
                <a:lnTo>
                  <a:pt x="1109" y="1399"/>
                </a:lnTo>
                <a:lnTo>
                  <a:pt x="1110" y="1398"/>
                </a:lnTo>
                <a:lnTo>
                  <a:pt x="1114" y="1405"/>
                </a:lnTo>
                <a:lnTo>
                  <a:pt x="1112" y="1406"/>
                </a:lnTo>
                <a:close/>
                <a:moveTo>
                  <a:pt x="387" y="1405"/>
                </a:moveTo>
                <a:lnTo>
                  <a:pt x="386" y="1404"/>
                </a:lnTo>
                <a:lnTo>
                  <a:pt x="390" y="1397"/>
                </a:lnTo>
                <a:lnTo>
                  <a:pt x="391" y="1398"/>
                </a:lnTo>
                <a:lnTo>
                  <a:pt x="387" y="1405"/>
                </a:lnTo>
                <a:close/>
                <a:moveTo>
                  <a:pt x="1115" y="1404"/>
                </a:moveTo>
                <a:lnTo>
                  <a:pt x="1111" y="1397"/>
                </a:lnTo>
                <a:lnTo>
                  <a:pt x="1112" y="1397"/>
                </a:lnTo>
                <a:lnTo>
                  <a:pt x="1116" y="1404"/>
                </a:lnTo>
                <a:lnTo>
                  <a:pt x="1115" y="1404"/>
                </a:lnTo>
                <a:close/>
                <a:moveTo>
                  <a:pt x="1117" y="1403"/>
                </a:moveTo>
                <a:lnTo>
                  <a:pt x="1113" y="1396"/>
                </a:lnTo>
                <a:lnTo>
                  <a:pt x="1114" y="1396"/>
                </a:lnTo>
                <a:lnTo>
                  <a:pt x="1118" y="1403"/>
                </a:lnTo>
                <a:lnTo>
                  <a:pt x="1117" y="1403"/>
                </a:lnTo>
                <a:close/>
                <a:moveTo>
                  <a:pt x="373" y="1397"/>
                </a:moveTo>
                <a:lnTo>
                  <a:pt x="372" y="1396"/>
                </a:lnTo>
                <a:lnTo>
                  <a:pt x="376" y="1389"/>
                </a:lnTo>
                <a:lnTo>
                  <a:pt x="377" y="1390"/>
                </a:lnTo>
                <a:lnTo>
                  <a:pt x="373" y="1397"/>
                </a:lnTo>
                <a:close/>
                <a:moveTo>
                  <a:pt x="371" y="1396"/>
                </a:moveTo>
                <a:lnTo>
                  <a:pt x="370" y="1395"/>
                </a:lnTo>
                <a:lnTo>
                  <a:pt x="374" y="1388"/>
                </a:lnTo>
                <a:lnTo>
                  <a:pt x="375" y="1389"/>
                </a:lnTo>
                <a:lnTo>
                  <a:pt x="371" y="1396"/>
                </a:lnTo>
                <a:close/>
                <a:moveTo>
                  <a:pt x="1131" y="1395"/>
                </a:moveTo>
                <a:lnTo>
                  <a:pt x="1127" y="1388"/>
                </a:lnTo>
                <a:lnTo>
                  <a:pt x="1128" y="1387"/>
                </a:lnTo>
                <a:lnTo>
                  <a:pt x="1132" y="1394"/>
                </a:lnTo>
                <a:lnTo>
                  <a:pt x="1131" y="1395"/>
                </a:lnTo>
                <a:close/>
                <a:moveTo>
                  <a:pt x="369" y="1394"/>
                </a:moveTo>
                <a:lnTo>
                  <a:pt x="368" y="1394"/>
                </a:lnTo>
                <a:lnTo>
                  <a:pt x="372" y="1386"/>
                </a:lnTo>
                <a:lnTo>
                  <a:pt x="373" y="1387"/>
                </a:lnTo>
                <a:lnTo>
                  <a:pt x="369" y="1394"/>
                </a:lnTo>
                <a:close/>
                <a:moveTo>
                  <a:pt x="1133" y="1394"/>
                </a:moveTo>
                <a:lnTo>
                  <a:pt x="1129" y="1387"/>
                </a:lnTo>
                <a:lnTo>
                  <a:pt x="1130" y="1386"/>
                </a:lnTo>
                <a:lnTo>
                  <a:pt x="1134" y="1393"/>
                </a:lnTo>
                <a:lnTo>
                  <a:pt x="1133" y="1394"/>
                </a:lnTo>
                <a:close/>
                <a:moveTo>
                  <a:pt x="1136" y="1392"/>
                </a:moveTo>
                <a:lnTo>
                  <a:pt x="1132" y="1385"/>
                </a:lnTo>
                <a:lnTo>
                  <a:pt x="1133" y="1385"/>
                </a:lnTo>
                <a:lnTo>
                  <a:pt x="1137" y="1392"/>
                </a:lnTo>
                <a:lnTo>
                  <a:pt x="1136" y="1392"/>
                </a:lnTo>
                <a:close/>
                <a:moveTo>
                  <a:pt x="355" y="1386"/>
                </a:moveTo>
                <a:lnTo>
                  <a:pt x="353" y="1385"/>
                </a:lnTo>
                <a:lnTo>
                  <a:pt x="358" y="1378"/>
                </a:lnTo>
                <a:lnTo>
                  <a:pt x="359" y="1379"/>
                </a:lnTo>
                <a:lnTo>
                  <a:pt x="355" y="1386"/>
                </a:lnTo>
                <a:close/>
                <a:moveTo>
                  <a:pt x="352" y="1384"/>
                </a:moveTo>
                <a:lnTo>
                  <a:pt x="351" y="1383"/>
                </a:lnTo>
                <a:lnTo>
                  <a:pt x="355" y="1377"/>
                </a:lnTo>
                <a:lnTo>
                  <a:pt x="357" y="1377"/>
                </a:lnTo>
                <a:lnTo>
                  <a:pt x="352" y="1384"/>
                </a:lnTo>
                <a:close/>
                <a:moveTo>
                  <a:pt x="1149" y="1384"/>
                </a:moveTo>
                <a:lnTo>
                  <a:pt x="1145" y="1377"/>
                </a:lnTo>
                <a:lnTo>
                  <a:pt x="1146" y="1376"/>
                </a:lnTo>
                <a:lnTo>
                  <a:pt x="1151" y="1383"/>
                </a:lnTo>
                <a:lnTo>
                  <a:pt x="1149" y="1384"/>
                </a:lnTo>
                <a:close/>
                <a:moveTo>
                  <a:pt x="350" y="1383"/>
                </a:moveTo>
                <a:lnTo>
                  <a:pt x="349" y="1382"/>
                </a:lnTo>
                <a:lnTo>
                  <a:pt x="353" y="1375"/>
                </a:lnTo>
                <a:lnTo>
                  <a:pt x="354" y="1376"/>
                </a:lnTo>
                <a:lnTo>
                  <a:pt x="350" y="1383"/>
                </a:lnTo>
                <a:close/>
                <a:moveTo>
                  <a:pt x="1152" y="1382"/>
                </a:moveTo>
                <a:lnTo>
                  <a:pt x="1147" y="1376"/>
                </a:lnTo>
                <a:lnTo>
                  <a:pt x="1148" y="1375"/>
                </a:lnTo>
                <a:lnTo>
                  <a:pt x="1153" y="1382"/>
                </a:lnTo>
                <a:lnTo>
                  <a:pt x="1152" y="1382"/>
                </a:lnTo>
                <a:close/>
                <a:moveTo>
                  <a:pt x="1154" y="1381"/>
                </a:moveTo>
                <a:lnTo>
                  <a:pt x="1150" y="1374"/>
                </a:lnTo>
                <a:lnTo>
                  <a:pt x="1151" y="1373"/>
                </a:lnTo>
                <a:lnTo>
                  <a:pt x="1155" y="1380"/>
                </a:lnTo>
                <a:lnTo>
                  <a:pt x="1154" y="1381"/>
                </a:lnTo>
                <a:close/>
                <a:moveTo>
                  <a:pt x="336" y="1374"/>
                </a:moveTo>
                <a:lnTo>
                  <a:pt x="335" y="1373"/>
                </a:lnTo>
                <a:lnTo>
                  <a:pt x="340" y="1367"/>
                </a:lnTo>
                <a:lnTo>
                  <a:pt x="341" y="1367"/>
                </a:lnTo>
                <a:lnTo>
                  <a:pt x="336" y="1374"/>
                </a:lnTo>
                <a:close/>
                <a:moveTo>
                  <a:pt x="334" y="1372"/>
                </a:moveTo>
                <a:lnTo>
                  <a:pt x="333" y="1372"/>
                </a:lnTo>
                <a:lnTo>
                  <a:pt x="338" y="1365"/>
                </a:lnTo>
                <a:lnTo>
                  <a:pt x="339" y="1366"/>
                </a:lnTo>
                <a:lnTo>
                  <a:pt x="334" y="1372"/>
                </a:lnTo>
                <a:close/>
                <a:moveTo>
                  <a:pt x="1168" y="1372"/>
                </a:moveTo>
                <a:lnTo>
                  <a:pt x="1163" y="1365"/>
                </a:lnTo>
                <a:lnTo>
                  <a:pt x="1164" y="1365"/>
                </a:lnTo>
                <a:lnTo>
                  <a:pt x="1169" y="1371"/>
                </a:lnTo>
                <a:lnTo>
                  <a:pt x="1168" y="1372"/>
                </a:lnTo>
                <a:close/>
                <a:moveTo>
                  <a:pt x="332" y="1371"/>
                </a:moveTo>
                <a:lnTo>
                  <a:pt x="331" y="1370"/>
                </a:lnTo>
                <a:lnTo>
                  <a:pt x="335" y="1364"/>
                </a:lnTo>
                <a:lnTo>
                  <a:pt x="336" y="1364"/>
                </a:lnTo>
                <a:lnTo>
                  <a:pt x="332" y="1371"/>
                </a:lnTo>
                <a:close/>
                <a:moveTo>
                  <a:pt x="1170" y="1371"/>
                </a:moveTo>
                <a:lnTo>
                  <a:pt x="1165" y="1364"/>
                </a:lnTo>
                <a:lnTo>
                  <a:pt x="1166" y="1363"/>
                </a:lnTo>
                <a:lnTo>
                  <a:pt x="1171" y="1370"/>
                </a:lnTo>
                <a:lnTo>
                  <a:pt x="1170" y="1371"/>
                </a:lnTo>
                <a:close/>
                <a:moveTo>
                  <a:pt x="1172" y="1369"/>
                </a:moveTo>
                <a:lnTo>
                  <a:pt x="1168" y="1362"/>
                </a:lnTo>
                <a:lnTo>
                  <a:pt x="1169" y="1362"/>
                </a:lnTo>
                <a:lnTo>
                  <a:pt x="1173" y="1368"/>
                </a:lnTo>
                <a:lnTo>
                  <a:pt x="1172" y="1369"/>
                </a:lnTo>
                <a:close/>
                <a:moveTo>
                  <a:pt x="319" y="1362"/>
                </a:moveTo>
                <a:lnTo>
                  <a:pt x="318" y="1361"/>
                </a:lnTo>
                <a:lnTo>
                  <a:pt x="322" y="1354"/>
                </a:lnTo>
                <a:lnTo>
                  <a:pt x="323" y="1355"/>
                </a:lnTo>
                <a:lnTo>
                  <a:pt x="319" y="1362"/>
                </a:lnTo>
                <a:close/>
                <a:moveTo>
                  <a:pt x="317" y="1360"/>
                </a:moveTo>
                <a:lnTo>
                  <a:pt x="315" y="1359"/>
                </a:lnTo>
                <a:lnTo>
                  <a:pt x="320" y="1353"/>
                </a:lnTo>
                <a:lnTo>
                  <a:pt x="321" y="1354"/>
                </a:lnTo>
                <a:lnTo>
                  <a:pt x="317" y="1360"/>
                </a:lnTo>
                <a:close/>
                <a:moveTo>
                  <a:pt x="1185" y="1360"/>
                </a:moveTo>
                <a:lnTo>
                  <a:pt x="1181" y="1353"/>
                </a:lnTo>
                <a:lnTo>
                  <a:pt x="1182" y="1353"/>
                </a:lnTo>
                <a:lnTo>
                  <a:pt x="1186" y="1359"/>
                </a:lnTo>
                <a:lnTo>
                  <a:pt x="1185" y="1360"/>
                </a:lnTo>
                <a:close/>
                <a:moveTo>
                  <a:pt x="314" y="1359"/>
                </a:moveTo>
                <a:lnTo>
                  <a:pt x="313" y="1358"/>
                </a:lnTo>
                <a:lnTo>
                  <a:pt x="318" y="1351"/>
                </a:lnTo>
                <a:lnTo>
                  <a:pt x="319" y="1352"/>
                </a:lnTo>
                <a:lnTo>
                  <a:pt x="314" y="1359"/>
                </a:lnTo>
                <a:close/>
                <a:moveTo>
                  <a:pt x="1187" y="1358"/>
                </a:moveTo>
                <a:lnTo>
                  <a:pt x="1183" y="1352"/>
                </a:lnTo>
                <a:lnTo>
                  <a:pt x="1184" y="1351"/>
                </a:lnTo>
                <a:lnTo>
                  <a:pt x="1189" y="1358"/>
                </a:lnTo>
                <a:lnTo>
                  <a:pt x="1187" y="1358"/>
                </a:lnTo>
                <a:close/>
                <a:moveTo>
                  <a:pt x="1190" y="1357"/>
                </a:moveTo>
                <a:lnTo>
                  <a:pt x="1185" y="1350"/>
                </a:lnTo>
                <a:lnTo>
                  <a:pt x="1186" y="1350"/>
                </a:lnTo>
                <a:lnTo>
                  <a:pt x="1191" y="1356"/>
                </a:lnTo>
                <a:lnTo>
                  <a:pt x="1190" y="1357"/>
                </a:lnTo>
                <a:close/>
                <a:moveTo>
                  <a:pt x="301" y="1349"/>
                </a:moveTo>
                <a:lnTo>
                  <a:pt x="300" y="1348"/>
                </a:lnTo>
                <a:lnTo>
                  <a:pt x="305" y="1342"/>
                </a:lnTo>
                <a:lnTo>
                  <a:pt x="306" y="1343"/>
                </a:lnTo>
                <a:lnTo>
                  <a:pt x="301" y="1349"/>
                </a:lnTo>
                <a:close/>
                <a:moveTo>
                  <a:pt x="299" y="1348"/>
                </a:moveTo>
                <a:lnTo>
                  <a:pt x="298" y="1347"/>
                </a:lnTo>
                <a:lnTo>
                  <a:pt x="303" y="1340"/>
                </a:lnTo>
                <a:lnTo>
                  <a:pt x="304" y="1341"/>
                </a:lnTo>
                <a:lnTo>
                  <a:pt x="299" y="1348"/>
                </a:lnTo>
                <a:close/>
                <a:moveTo>
                  <a:pt x="1203" y="1347"/>
                </a:moveTo>
                <a:lnTo>
                  <a:pt x="1198" y="1341"/>
                </a:lnTo>
                <a:lnTo>
                  <a:pt x="1199" y="1340"/>
                </a:lnTo>
                <a:lnTo>
                  <a:pt x="1204" y="1346"/>
                </a:lnTo>
                <a:lnTo>
                  <a:pt x="1203" y="1347"/>
                </a:lnTo>
                <a:close/>
                <a:moveTo>
                  <a:pt x="297" y="1346"/>
                </a:moveTo>
                <a:lnTo>
                  <a:pt x="296" y="1345"/>
                </a:lnTo>
                <a:lnTo>
                  <a:pt x="300" y="1339"/>
                </a:lnTo>
                <a:lnTo>
                  <a:pt x="302" y="1340"/>
                </a:lnTo>
                <a:lnTo>
                  <a:pt x="297" y="1346"/>
                </a:lnTo>
                <a:close/>
                <a:moveTo>
                  <a:pt x="1205" y="1346"/>
                </a:moveTo>
                <a:lnTo>
                  <a:pt x="1200" y="1339"/>
                </a:lnTo>
                <a:lnTo>
                  <a:pt x="1201" y="1338"/>
                </a:lnTo>
                <a:lnTo>
                  <a:pt x="1206" y="1345"/>
                </a:lnTo>
                <a:lnTo>
                  <a:pt x="1205" y="1346"/>
                </a:lnTo>
                <a:close/>
                <a:moveTo>
                  <a:pt x="1207" y="1344"/>
                </a:moveTo>
                <a:lnTo>
                  <a:pt x="1202" y="1338"/>
                </a:lnTo>
                <a:lnTo>
                  <a:pt x="1203" y="1337"/>
                </a:lnTo>
                <a:lnTo>
                  <a:pt x="1208" y="1343"/>
                </a:lnTo>
                <a:lnTo>
                  <a:pt x="1207" y="1344"/>
                </a:lnTo>
                <a:close/>
                <a:moveTo>
                  <a:pt x="284" y="1336"/>
                </a:moveTo>
                <a:lnTo>
                  <a:pt x="283" y="1335"/>
                </a:lnTo>
                <a:lnTo>
                  <a:pt x="288" y="1329"/>
                </a:lnTo>
                <a:lnTo>
                  <a:pt x="289" y="1330"/>
                </a:lnTo>
                <a:lnTo>
                  <a:pt x="284" y="1336"/>
                </a:lnTo>
                <a:close/>
                <a:moveTo>
                  <a:pt x="282" y="1334"/>
                </a:moveTo>
                <a:lnTo>
                  <a:pt x="281" y="1334"/>
                </a:lnTo>
                <a:lnTo>
                  <a:pt x="286" y="1327"/>
                </a:lnTo>
                <a:lnTo>
                  <a:pt x="287" y="1328"/>
                </a:lnTo>
                <a:lnTo>
                  <a:pt x="282" y="1334"/>
                </a:lnTo>
                <a:close/>
                <a:moveTo>
                  <a:pt x="1220" y="1334"/>
                </a:moveTo>
                <a:lnTo>
                  <a:pt x="1215" y="1328"/>
                </a:lnTo>
                <a:lnTo>
                  <a:pt x="1216" y="1327"/>
                </a:lnTo>
                <a:lnTo>
                  <a:pt x="1221" y="1333"/>
                </a:lnTo>
                <a:lnTo>
                  <a:pt x="1220" y="1334"/>
                </a:lnTo>
                <a:close/>
                <a:moveTo>
                  <a:pt x="280" y="1333"/>
                </a:moveTo>
                <a:lnTo>
                  <a:pt x="279" y="1332"/>
                </a:lnTo>
                <a:lnTo>
                  <a:pt x="284" y="1326"/>
                </a:lnTo>
                <a:lnTo>
                  <a:pt x="285" y="1326"/>
                </a:lnTo>
                <a:lnTo>
                  <a:pt x="280" y="1333"/>
                </a:lnTo>
                <a:close/>
                <a:moveTo>
                  <a:pt x="1222" y="1332"/>
                </a:moveTo>
                <a:lnTo>
                  <a:pt x="1217" y="1326"/>
                </a:lnTo>
                <a:lnTo>
                  <a:pt x="1218" y="1325"/>
                </a:lnTo>
                <a:lnTo>
                  <a:pt x="1223" y="1332"/>
                </a:lnTo>
                <a:lnTo>
                  <a:pt x="1222" y="1332"/>
                </a:lnTo>
                <a:close/>
                <a:moveTo>
                  <a:pt x="1224" y="1331"/>
                </a:moveTo>
                <a:lnTo>
                  <a:pt x="1219" y="1324"/>
                </a:lnTo>
                <a:lnTo>
                  <a:pt x="1220" y="1323"/>
                </a:lnTo>
                <a:lnTo>
                  <a:pt x="1225" y="1330"/>
                </a:lnTo>
                <a:lnTo>
                  <a:pt x="1224" y="1331"/>
                </a:lnTo>
                <a:close/>
                <a:moveTo>
                  <a:pt x="267" y="1322"/>
                </a:moveTo>
                <a:lnTo>
                  <a:pt x="266" y="1321"/>
                </a:lnTo>
                <a:lnTo>
                  <a:pt x="271" y="1315"/>
                </a:lnTo>
                <a:lnTo>
                  <a:pt x="272" y="1316"/>
                </a:lnTo>
                <a:lnTo>
                  <a:pt x="267" y="1322"/>
                </a:lnTo>
                <a:close/>
                <a:moveTo>
                  <a:pt x="265" y="1320"/>
                </a:moveTo>
                <a:lnTo>
                  <a:pt x="264" y="1320"/>
                </a:lnTo>
                <a:lnTo>
                  <a:pt x="269" y="1313"/>
                </a:lnTo>
                <a:lnTo>
                  <a:pt x="270" y="1314"/>
                </a:lnTo>
                <a:lnTo>
                  <a:pt x="265" y="1320"/>
                </a:lnTo>
                <a:close/>
                <a:moveTo>
                  <a:pt x="1237" y="1320"/>
                </a:moveTo>
                <a:lnTo>
                  <a:pt x="1231" y="1314"/>
                </a:lnTo>
                <a:lnTo>
                  <a:pt x="1232" y="1313"/>
                </a:lnTo>
                <a:lnTo>
                  <a:pt x="1238" y="1319"/>
                </a:lnTo>
                <a:lnTo>
                  <a:pt x="1237" y="1320"/>
                </a:lnTo>
                <a:close/>
                <a:moveTo>
                  <a:pt x="263" y="1319"/>
                </a:moveTo>
                <a:lnTo>
                  <a:pt x="262" y="1318"/>
                </a:lnTo>
                <a:lnTo>
                  <a:pt x="267" y="1312"/>
                </a:lnTo>
                <a:lnTo>
                  <a:pt x="268" y="1313"/>
                </a:lnTo>
                <a:lnTo>
                  <a:pt x="263" y="1319"/>
                </a:lnTo>
                <a:close/>
                <a:moveTo>
                  <a:pt x="1239" y="1318"/>
                </a:moveTo>
                <a:lnTo>
                  <a:pt x="1234" y="1312"/>
                </a:lnTo>
                <a:lnTo>
                  <a:pt x="1235" y="1311"/>
                </a:lnTo>
                <a:lnTo>
                  <a:pt x="1240" y="1317"/>
                </a:lnTo>
                <a:lnTo>
                  <a:pt x="1239" y="1318"/>
                </a:lnTo>
                <a:close/>
                <a:moveTo>
                  <a:pt x="1241" y="1317"/>
                </a:moveTo>
                <a:lnTo>
                  <a:pt x="1236" y="1311"/>
                </a:lnTo>
                <a:lnTo>
                  <a:pt x="1237" y="1310"/>
                </a:lnTo>
                <a:lnTo>
                  <a:pt x="1242" y="1316"/>
                </a:lnTo>
                <a:lnTo>
                  <a:pt x="1241" y="1317"/>
                </a:lnTo>
                <a:close/>
                <a:moveTo>
                  <a:pt x="251" y="1308"/>
                </a:moveTo>
                <a:lnTo>
                  <a:pt x="250" y="1307"/>
                </a:lnTo>
                <a:lnTo>
                  <a:pt x="255" y="1301"/>
                </a:lnTo>
                <a:lnTo>
                  <a:pt x="256" y="1302"/>
                </a:lnTo>
                <a:lnTo>
                  <a:pt x="251" y="1308"/>
                </a:lnTo>
                <a:close/>
                <a:moveTo>
                  <a:pt x="249" y="1306"/>
                </a:moveTo>
                <a:lnTo>
                  <a:pt x="248" y="1305"/>
                </a:lnTo>
                <a:lnTo>
                  <a:pt x="253" y="1299"/>
                </a:lnTo>
                <a:lnTo>
                  <a:pt x="254" y="1300"/>
                </a:lnTo>
                <a:lnTo>
                  <a:pt x="249" y="1306"/>
                </a:lnTo>
                <a:close/>
                <a:moveTo>
                  <a:pt x="1253" y="1306"/>
                </a:moveTo>
                <a:lnTo>
                  <a:pt x="1248" y="1300"/>
                </a:lnTo>
                <a:lnTo>
                  <a:pt x="1248" y="1299"/>
                </a:lnTo>
                <a:lnTo>
                  <a:pt x="1254" y="1305"/>
                </a:lnTo>
                <a:lnTo>
                  <a:pt x="1253" y="1306"/>
                </a:lnTo>
                <a:close/>
                <a:moveTo>
                  <a:pt x="247" y="1304"/>
                </a:moveTo>
                <a:lnTo>
                  <a:pt x="246" y="1304"/>
                </a:lnTo>
                <a:lnTo>
                  <a:pt x="251" y="1298"/>
                </a:lnTo>
                <a:lnTo>
                  <a:pt x="252" y="1299"/>
                </a:lnTo>
                <a:lnTo>
                  <a:pt x="247" y="1304"/>
                </a:lnTo>
                <a:close/>
                <a:moveTo>
                  <a:pt x="1255" y="1304"/>
                </a:moveTo>
                <a:lnTo>
                  <a:pt x="1249" y="1298"/>
                </a:lnTo>
                <a:lnTo>
                  <a:pt x="1250" y="1297"/>
                </a:lnTo>
                <a:lnTo>
                  <a:pt x="1256" y="1303"/>
                </a:lnTo>
                <a:lnTo>
                  <a:pt x="1255" y="1304"/>
                </a:lnTo>
                <a:close/>
                <a:moveTo>
                  <a:pt x="1257" y="1302"/>
                </a:moveTo>
                <a:lnTo>
                  <a:pt x="1251" y="1296"/>
                </a:lnTo>
                <a:lnTo>
                  <a:pt x="1252" y="1296"/>
                </a:lnTo>
                <a:lnTo>
                  <a:pt x="1258" y="1301"/>
                </a:lnTo>
                <a:lnTo>
                  <a:pt x="1257" y="1302"/>
                </a:lnTo>
                <a:close/>
                <a:moveTo>
                  <a:pt x="235" y="1294"/>
                </a:moveTo>
                <a:lnTo>
                  <a:pt x="234" y="1293"/>
                </a:lnTo>
                <a:lnTo>
                  <a:pt x="240" y="1287"/>
                </a:lnTo>
                <a:lnTo>
                  <a:pt x="240" y="1288"/>
                </a:lnTo>
                <a:lnTo>
                  <a:pt x="235" y="1294"/>
                </a:lnTo>
                <a:close/>
                <a:moveTo>
                  <a:pt x="233" y="1292"/>
                </a:moveTo>
                <a:lnTo>
                  <a:pt x="232" y="1291"/>
                </a:lnTo>
                <a:lnTo>
                  <a:pt x="238" y="1285"/>
                </a:lnTo>
                <a:lnTo>
                  <a:pt x="239" y="1286"/>
                </a:lnTo>
                <a:lnTo>
                  <a:pt x="233" y="1292"/>
                </a:lnTo>
                <a:close/>
                <a:moveTo>
                  <a:pt x="1269" y="1291"/>
                </a:moveTo>
                <a:lnTo>
                  <a:pt x="1263" y="1286"/>
                </a:lnTo>
                <a:lnTo>
                  <a:pt x="1264" y="1285"/>
                </a:lnTo>
                <a:lnTo>
                  <a:pt x="1270" y="1290"/>
                </a:lnTo>
                <a:lnTo>
                  <a:pt x="1269" y="1291"/>
                </a:lnTo>
                <a:close/>
                <a:moveTo>
                  <a:pt x="231" y="1290"/>
                </a:moveTo>
                <a:lnTo>
                  <a:pt x="230" y="1289"/>
                </a:lnTo>
                <a:lnTo>
                  <a:pt x="236" y="1283"/>
                </a:lnTo>
                <a:lnTo>
                  <a:pt x="237" y="1284"/>
                </a:lnTo>
                <a:lnTo>
                  <a:pt x="231" y="1290"/>
                </a:lnTo>
                <a:close/>
                <a:moveTo>
                  <a:pt x="1271" y="1290"/>
                </a:moveTo>
                <a:lnTo>
                  <a:pt x="1265" y="1284"/>
                </a:lnTo>
                <a:lnTo>
                  <a:pt x="1266" y="1283"/>
                </a:lnTo>
                <a:lnTo>
                  <a:pt x="1272" y="1289"/>
                </a:lnTo>
                <a:lnTo>
                  <a:pt x="1271" y="1290"/>
                </a:lnTo>
                <a:close/>
                <a:moveTo>
                  <a:pt x="1272" y="1288"/>
                </a:moveTo>
                <a:lnTo>
                  <a:pt x="1267" y="1282"/>
                </a:lnTo>
                <a:lnTo>
                  <a:pt x="1268" y="1281"/>
                </a:lnTo>
                <a:lnTo>
                  <a:pt x="1273" y="1287"/>
                </a:lnTo>
                <a:lnTo>
                  <a:pt x="1272" y="1288"/>
                </a:lnTo>
                <a:close/>
                <a:moveTo>
                  <a:pt x="219" y="1279"/>
                </a:moveTo>
                <a:lnTo>
                  <a:pt x="218" y="1278"/>
                </a:lnTo>
                <a:lnTo>
                  <a:pt x="224" y="1272"/>
                </a:lnTo>
                <a:lnTo>
                  <a:pt x="225" y="1273"/>
                </a:lnTo>
                <a:lnTo>
                  <a:pt x="219" y="1279"/>
                </a:lnTo>
                <a:close/>
                <a:moveTo>
                  <a:pt x="217" y="1277"/>
                </a:moveTo>
                <a:lnTo>
                  <a:pt x="216" y="1276"/>
                </a:lnTo>
                <a:lnTo>
                  <a:pt x="222" y="1270"/>
                </a:lnTo>
                <a:lnTo>
                  <a:pt x="223" y="1271"/>
                </a:lnTo>
                <a:lnTo>
                  <a:pt x="217" y="1277"/>
                </a:lnTo>
                <a:close/>
                <a:moveTo>
                  <a:pt x="1284" y="1276"/>
                </a:moveTo>
                <a:lnTo>
                  <a:pt x="1279" y="1271"/>
                </a:lnTo>
                <a:lnTo>
                  <a:pt x="1280" y="1270"/>
                </a:lnTo>
                <a:lnTo>
                  <a:pt x="1285" y="1275"/>
                </a:lnTo>
                <a:lnTo>
                  <a:pt x="1284" y="1276"/>
                </a:lnTo>
                <a:close/>
                <a:moveTo>
                  <a:pt x="215" y="1275"/>
                </a:moveTo>
                <a:lnTo>
                  <a:pt x="215" y="1274"/>
                </a:lnTo>
                <a:lnTo>
                  <a:pt x="220" y="1268"/>
                </a:lnTo>
                <a:lnTo>
                  <a:pt x="221" y="1269"/>
                </a:lnTo>
                <a:lnTo>
                  <a:pt x="215" y="1275"/>
                </a:lnTo>
                <a:close/>
                <a:moveTo>
                  <a:pt x="1286" y="1274"/>
                </a:moveTo>
                <a:lnTo>
                  <a:pt x="1280" y="1269"/>
                </a:lnTo>
                <a:lnTo>
                  <a:pt x="1281" y="1268"/>
                </a:lnTo>
                <a:lnTo>
                  <a:pt x="1287" y="1273"/>
                </a:lnTo>
                <a:lnTo>
                  <a:pt x="1286" y="1274"/>
                </a:lnTo>
                <a:close/>
                <a:moveTo>
                  <a:pt x="1288" y="1273"/>
                </a:moveTo>
                <a:lnTo>
                  <a:pt x="1282" y="1267"/>
                </a:lnTo>
                <a:lnTo>
                  <a:pt x="1283" y="1266"/>
                </a:lnTo>
                <a:lnTo>
                  <a:pt x="1289" y="1272"/>
                </a:lnTo>
                <a:lnTo>
                  <a:pt x="1288" y="1273"/>
                </a:lnTo>
                <a:close/>
                <a:moveTo>
                  <a:pt x="204" y="1263"/>
                </a:moveTo>
                <a:lnTo>
                  <a:pt x="203" y="1262"/>
                </a:lnTo>
                <a:lnTo>
                  <a:pt x="209" y="1256"/>
                </a:lnTo>
                <a:lnTo>
                  <a:pt x="210" y="1257"/>
                </a:lnTo>
                <a:lnTo>
                  <a:pt x="204" y="1263"/>
                </a:lnTo>
                <a:close/>
                <a:moveTo>
                  <a:pt x="202" y="1261"/>
                </a:moveTo>
                <a:lnTo>
                  <a:pt x="202" y="1260"/>
                </a:lnTo>
                <a:lnTo>
                  <a:pt x="207" y="1254"/>
                </a:lnTo>
                <a:lnTo>
                  <a:pt x="208" y="1255"/>
                </a:lnTo>
                <a:lnTo>
                  <a:pt x="202" y="1261"/>
                </a:lnTo>
                <a:close/>
                <a:moveTo>
                  <a:pt x="1299" y="1261"/>
                </a:moveTo>
                <a:lnTo>
                  <a:pt x="1293" y="1255"/>
                </a:lnTo>
                <a:lnTo>
                  <a:pt x="1294" y="1254"/>
                </a:lnTo>
                <a:lnTo>
                  <a:pt x="1300" y="1260"/>
                </a:lnTo>
                <a:lnTo>
                  <a:pt x="1299" y="1261"/>
                </a:lnTo>
                <a:close/>
                <a:moveTo>
                  <a:pt x="201" y="1259"/>
                </a:moveTo>
                <a:lnTo>
                  <a:pt x="200" y="1258"/>
                </a:lnTo>
                <a:lnTo>
                  <a:pt x="206" y="1252"/>
                </a:lnTo>
                <a:lnTo>
                  <a:pt x="206" y="1253"/>
                </a:lnTo>
                <a:lnTo>
                  <a:pt x="201" y="1259"/>
                </a:lnTo>
                <a:close/>
                <a:moveTo>
                  <a:pt x="1301" y="1259"/>
                </a:moveTo>
                <a:lnTo>
                  <a:pt x="1295" y="1253"/>
                </a:lnTo>
                <a:lnTo>
                  <a:pt x="1296" y="1252"/>
                </a:lnTo>
                <a:lnTo>
                  <a:pt x="1302" y="1258"/>
                </a:lnTo>
                <a:lnTo>
                  <a:pt x="1301" y="1259"/>
                </a:lnTo>
                <a:close/>
                <a:moveTo>
                  <a:pt x="1303" y="1257"/>
                </a:moveTo>
                <a:lnTo>
                  <a:pt x="1297" y="1251"/>
                </a:lnTo>
                <a:lnTo>
                  <a:pt x="1298" y="1250"/>
                </a:lnTo>
                <a:lnTo>
                  <a:pt x="1304" y="1256"/>
                </a:lnTo>
                <a:lnTo>
                  <a:pt x="1303" y="1257"/>
                </a:lnTo>
                <a:close/>
                <a:moveTo>
                  <a:pt x="190" y="1247"/>
                </a:moveTo>
                <a:lnTo>
                  <a:pt x="189" y="1246"/>
                </a:lnTo>
                <a:lnTo>
                  <a:pt x="195" y="1241"/>
                </a:lnTo>
                <a:lnTo>
                  <a:pt x="196" y="1242"/>
                </a:lnTo>
                <a:lnTo>
                  <a:pt x="190" y="1247"/>
                </a:lnTo>
                <a:close/>
                <a:moveTo>
                  <a:pt x="188" y="1245"/>
                </a:moveTo>
                <a:lnTo>
                  <a:pt x="187" y="1244"/>
                </a:lnTo>
                <a:lnTo>
                  <a:pt x="193" y="1239"/>
                </a:lnTo>
                <a:lnTo>
                  <a:pt x="194" y="1240"/>
                </a:lnTo>
                <a:lnTo>
                  <a:pt x="188" y="1245"/>
                </a:lnTo>
                <a:close/>
                <a:moveTo>
                  <a:pt x="1314" y="1245"/>
                </a:moveTo>
                <a:lnTo>
                  <a:pt x="1308" y="1239"/>
                </a:lnTo>
                <a:lnTo>
                  <a:pt x="1308" y="1238"/>
                </a:lnTo>
                <a:lnTo>
                  <a:pt x="1314" y="1244"/>
                </a:lnTo>
                <a:lnTo>
                  <a:pt x="1314" y="1245"/>
                </a:lnTo>
                <a:close/>
                <a:moveTo>
                  <a:pt x="186" y="1243"/>
                </a:moveTo>
                <a:lnTo>
                  <a:pt x="185" y="1242"/>
                </a:lnTo>
                <a:lnTo>
                  <a:pt x="191" y="1237"/>
                </a:lnTo>
                <a:lnTo>
                  <a:pt x="192" y="1238"/>
                </a:lnTo>
                <a:lnTo>
                  <a:pt x="186" y="1243"/>
                </a:lnTo>
                <a:close/>
                <a:moveTo>
                  <a:pt x="1315" y="1243"/>
                </a:moveTo>
                <a:lnTo>
                  <a:pt x="1309" y="1237"/>
                </a:lnTo>
                <a:lnTo>
                  <a:pt x="1310" y="1236"/>
                </a:lnTo>
                <a:lnTo>
                  <a:pt x="1316" y="1242"/>
                </a:lnTo>
                <a:lnTo>
                  <a:pt x="1315" y="1243"/>
                </a:lnTo>
                <a:close/>
                <a:moveTo>
                  <a:pt x="1317" y="1241"/>
                </a:moveTo>
                <a:lnTo>
                  <a:pt x="1311" y="1235"/>
                </a:lnTo>
                <a:lnTo>
                  <a:pt x="1312" y="1234"/>
                </a:lnTo>
                <a:lnTo>
                  <a:pt x="1318" y="1240"/>
                </a:lnTo>
                <a:lnTo>
                  <a:pt x="1317" y="1241"/>
                </a:lnTo>
                <a:close/>
                <a:moveTo>
                  <a:pt x="175" y="1231"/>
                </a:moveTo>
                <a:lnTo>
                  <a:pt x="175" y="1230"/>
                </a:lnTo>
                <a:lnTo>
                  <a:pt x="181" y="1225"/>
                </a:lnTo>
                <a:lnTo>
                  <a:pt x="182" y="1226"/>
                </a:lnTo>
                <a:lnTo>
                  <a:pt x="175" y="1231"/>
                </a:lnTo>
                <a:close/>
                <a:moveTo>
                  <a:pt x="174" y="1229"/>
                </a:moveTo>
                <a:lnTo>
                  <a:pt x="173" y="1228"/>
                </a:lnTo>
                <a:lnTo>
                  <a:pt x="179" y="1223"/>
                </a:lnTo>
                <a:lnTo>
                  <a:pt x="180" y="1224"/>
                </a:lnTo>
                <a:lnTo>
                  <a:pt x="174" y="1229"/>
                </a:lnTo>
                <a:close/>
                <a:moveTo>
                  <a:pt x="1328" y="1228"/>
                </a:moveTo>
                <a:lnTo>
                  <a:pt x="1322" y="1223"/>
                </a:lnTo>
                <a:lnTo>
                  <a:pt x="1323" y="1222"/>
                </a:lnTo>
                <a:lnTo>
                  <a:pt x="1329" y="1227"/>
                </a:lnTo>
                <a:lnTo>
                  <a:pt x="1328" y="1228"/>
                </a:lnTo>
                <a:close/>
                <a:moveTo>
                  <a:pt x="172" y="1227"/>
                </a:moveTo>
                <a:lnTo>
                  <a:pt x="171" y="1226"/>
                </a:lnTo>
                <a:lnTo>
                  <a:pt x="177" y="1221"/>
                </a:lnTo>
                <a:lnTo>
                  <a:pt x="178" y="1222"/>
                </a:lnTo>
                <a:lnTo>
                  <a:pt x="172" y="1227"/>
                </a:lnTo>
                <a:close/>
                <a:moveTo>
                  <a:pt x="1330" y="1226"/>
                </a:moveTo>
                <a:lnTo>
                  <a:pt x="1323" y="1221"/>
                </a:lnTo>
                <a:lnTo>
                  <a:pt x="1324" y="1220"/>
                </a:lnTo>
                <a:lnTo>
                  <a:pt x="1330" y="1225"/>
                </a:lnTo>
                <a:lnTo>
                  <a:pt x="1330" y="1226"/>
                </a:lnTo>
                <a:close/>
                <a:moveTo>
                  <a:pt x="1331" y="1224"/>
                </a:moveTo>
                <a:lnTo>
                  <a:pt x="1325" y="1219"/>
                </a:lnTo>
                <a:lnTo>
                  <a:pt x="1326" y="1218"/>
                </a:lnTo>
                <a:lnTo>
                  <a:pt x="1332" y="1223"/>
                </a:lnTo>
                <a:lnTo>
                  <a:pt x="1331" y="1224"/>
                </a:lnTo>
                <a:close/>
                <a:moveTo>
                  <a:pt x="162" y="1214"/>
                </a:moveTo>
                <a:lnTo>
                  <a:pt x="161" y="1213"/>
                </a:lnTo>
                <a:lnTo>
                  <a:pt x="167" y="1208"/>
                </a:lnTo>
                <a:lnTo>
                  <a:pt x="168" y="1209"/>
                </a:lnTo>
                <a:lnTo>
                  <a:pt x="162" y="1214"/>
                </a:lnTo>
                <a:close/>
                <a:moveTo>
                  <a:pt x="160" y="1212"/>
                </a:moveTo>
                <a:lnTo>
                  <a:pt x="159" y="1211"/>
                </a:lnTo>
                <a:lnTo>
                  <a:pt x="166" y="1206"/>
                </a:lnTo>
                <a:lnTo>
                  <a:pt x="166" y="1207"/>
                </a:lnTo>
                <a:lnTo>
                  <a:pt x="160" y="1212"/>
                </a:lnTo>
                <a:close/>
                <a:moveTo>
                  <a:pt x="1341" y="1212"/>
                </a:moveTo>
                <a:lnTo>
                  <a:pt x="1335" y="1207"/>
                </a:lnTo>
                <a:lnTo>
                  <a:pt x="1336" y="1206"/>
                </a:lnTo>
                <a:lnTo>
                  <a:pt x="1342" y="1211"/>
                </a:lnTo>
                <a:lnTo>
                  <a:pt x="1341" y="1212"/>
                </a:lnTo>
                <a:close/>
                <a:moveTo>
                  <a:pt x="159" y="1210"/>
                </a:moveTo>
                <a:lnTo>
                  <a:pt x="158" y="1209"/>
                </a:lnTo>
                <a:lnTo>
                  <a:pt x="164" y="1204"/>
                </a:lnTo>
                <a:lnTo>
                  <a:pt x="165" y="1205"/>
                </a:lnTo>
                <a:lnTo>
                  <a:pt x="159" y="1210"/>
                </a:lnTo>
                <a:close/>
                <a:moveTo>
                  <a:pt x="1343" y="1210"/>
                </a:moveTo>
                <a:lnTo>
                  <a:pt x="1337" y="1205"/>
                </a:lnTo>
                <a:lnTo>
                  <a:pt x="1338" y="1204"/>
                </a:lnTo>
                <a:lnTo>
                  <a:pt x="1344" y="1208"/>
                </a:lnTo>
                <a:lnTo>
                  <a:pt x="1343" y="1210"/>
                </a:lnTo>
                <a:close/>
                <a:moveTo>
                  <a:pt x="1345" y="1207"/>
                </a:moveTo>
                <a:lnTo>
                  <a:pt x="1338" y="1203"/>
                </a:lnTo>
                <a:lnTo>
                  <a:pt x="1339" y="1201"/>
                </a:lnTo>
                <a:lnTo>
                  <a:pt x="1346" y="1206"/>
                </a:lnTo>
                <a:lnTo>
                  <a:pt x="1345" y="1207"/>
                </a:lnTo>
                <a:close/>
                <a:moveTo>
                  <a:pt x="149" y="1197"/>
                </a:moveTo>
                <a:lnTo>
                  <a:pt x="148" y="1196"/>
                </a:lnTo>
                <a:lnTo>
                  <a:pt x="154" y="1191"/>
                </a:lnTo>
                <a:lnTo>
                  <a:pt x="155" y="1192"/>
                </a:lnTo>
                <a:lnTo>
                  <a:pt x="149" y="1197"/>
                </a:lnTo>
                <a:close/>
                <a:moveTo>
                  <a:pt x="147" y="1195"/>
                </a:moveTo>
                <a:lnTo>
                  <a:pt x="146" y="1194"/>
                </a:lnTo>
                <a:lnTo>
                  <a:pt x="153" y="1189"/>
                </a:lnTo>
                <a:lnTo>
                  <a:pt x="154" y="1190"/>
                </a:lnTo>
                <a:lnTo>
                  <a:pt x="147" y="1195"/>
                </a:lnTo>
                <a:close/>
                <a:moveTo>
                  <a:pt x="1354" y="1194"/>
                </a:moveTo>
                <a:lnTo>
                  <a:pt x="1348" y="1189"/>
                </a:lnTo>
                <a:lnTo>
                  <a:pt x="1349" y="1188"/>
                </a:lnTo>
                <a:lnTo>
                  <a:pt x="1355" y="1193"/>
                </a:lnTo>
                <a:lnTo>
                  <a:pt x="1354" y="1194"/>
                </a:lnTo>
                <a:close/>
                <a:moveTo>
                  <a:pt x="145" y="1193"/>
                </a:moveTo>
                <a:lnTo>
                  <a:pt x="144" y="1191"/>
                </a:lnTo>
                <a:lnTo>
                  <a:pt x="151" y="1187"/>
                </a:lnTo>
                <a:lnTo>
                  <a:pt x="152" y="1188"/>
                </a:lnTo>
                <a:lnTo>
                  <a:pt x="145" y="1193"/>
                </a:lnTo>
                <a:close/>
                <a:moveTo>
                  <a:pt x="1356" y="1192"/>
                </a:moveTo>
                <a:lnTo>
                  <a:pt x="1350" y="1187"/>
                </a:lnTo>
                <a:lnTo>
                  <a:pt x="1350" y="1186"/>
                </a:lnTo>
                <a:lnTo>
                  <a:pt x="1357" y="1191"/>
                </a:lnTo>
                <a:lnTo>
                  <a:pt x="1356" y="1192"/>
                </a:lnTo>
                <a:close/>
                <a:moveTo>
                  <a:pt x="1358" y="1190"/>
                </a:moveTo>
                <a:lnTo>
                  <a:pt x="1351" y="1185"/>
                </a:lnTo>
                <a:lnTo>
                  <a:pt x="1352" y="1184"/>
                </a:lnTo>
                <a:lnTo>
                  <a:pt x="1359" y="1189"/>
                </a:lnTo>
                <a:lnTo>
                  <a:pt x="1358" y="1190"/>
                </a:lnTo>
                <a:close/>
                <a:moveTo>
                  <a:pt x="136" y="1179"/>
                </a:moveTo>
                <a:lnTo>
                  <a:pt x="135" y="1178"/>
                </a:lnTo>
                <a:lnTo>
                  <a:pt x="142" y="1174"/>
                </a:lnTo>
                <a:lnTo>
                  <a:pt x="142" y="1175"/>
                </a:lnTo>
                <a:lnTo>
                  <a:pt x="136" y="1179"/>
                </a:lnTo>
                <a:close/>
                <a:moveTo>
                  <a:pt x="134" y="1177"/>
                </a:moveTo>
                <a:lnTo>
                  <a:pt x="134" y="1176"/>
                </a:lnTo>
                <a:lnTo>
                  <a:pt x="140" y="1172"/>
                </a:lnTo>
                <a:lnTo>
                  <a:pt x="141" y="1173"/>
                </a:lnTo>
                <a:lnTo>
                  <a:pt x="134" y="1177"/>
                </a:lnTo>
                <a:close/>
                <a:moveTo>
                  <a:pt x="1367" y="1177"/>
                </a:moveTo>
                <a:lnTo>
                  <a:pt x="1361" y="1172"/>
                </a:lnTo>
                <a:lnTo>
                  <a:pt x="1362" y="1171"/>
                </a:lnTo>
                <a:lnTo>
                  <a:pt x="1368" y="1176"/>
                </a:lnTo>
                <a:lnTo>
                  <a:pt x="1367" y="1177"/>
                </a:lnTo>
                <a:close/>
                <a:moveTo>
                  <a:pt x="133" y="1175"/>
                </a:moveTo>
                <a:lnTo>
                  <a:pt x="132" y="1174"/>
                </a:lnTo>
                <a:lnTo>
                  <a:pt x="139" y="1169"/>
                </a:lnTo>
                <a:lnTo>
                  <a:pt x="139" y="1171"/>
                </a:lnTo>
                <a:lnTo>
                  <a:pt x="133" y="1175"/>
                </a:lnTo>
                <a:close/>
                <a:moveTo>
                  <a:pt x="1369" y="1175"/>
                </a:moveTo>
                <a:lnTo>
                  <a:pt x="1362" y="1170"/>
                </a:lnTo>
                <a:lnTo>
                  <a:pt x="1363" y="1169"/>
                </a:lnTo>
                <a:lnTo>
                  <a:pt x="1370" y="1173"/>
                </a:lnTo>
                <a:lnTo>
                  <a:pt x="1369" y="1175"/>
                </a:lnTo>
                <a:close/>
                <a:moveTo>
                  <a:pt x="1370" y="1172"/>
                </a:moveTo>
                <a:lnTo>
                  <a:pt x="1364" y="1168"/>
                </a:lnTo>
                <a:lnTo>
                  <a:pt x="1365" y="1167"/>
                </a:lnTo>
                <a:lnTo>
                  <a:pt x="1371" y="1171"/>
                </a:lnTo>
                <a:lnTo>
                  <a:pt x="1370" y="1172"/>
                </a:lnTo>
                <a:close/>
                <a:moveTo>
                  <a:pt x="124" y="1162"/>
                </a:moveTo>
                <a:lnTo>
                  <a:pt x="123" y="1161"/>
                </a:lnTo>
                <a:lnTo>
                  <a:pt x="130" y="1156"/>
                </a:lnTo>
                <a:lnTo>
                  <a:pt x="130" y="1157"/>
                </a:lnTo>
                <a:lnTo>
                  <a:pt x="124" y="1162"/>
                </a:lnTo>
                <a:close/>
                <a:moveTo>
                  <a:pt x="122" y="1160"/>
                </a:moveTo>
                <a:lnTo>
                  <a:pt x="122" y="1158"/>
                </a:lnTo>
                <a:lnTo>
                  <a:pt x="128" y="1154"/>
                </a:lnTo>
                <a:lnTo>
                  <a:pt x="129" y="1155"/>
                </a:lnTo>
                <a:lnTo>
                  <a:pt x="122" y="1160"/>
                </a:lnTo>
                <a:close/>
                <a:moveTo>
                  <a:pt x="1379" y="1159"/>
                </a:moveTo>
                <a:lnTo>
                  <a:pt x="1373" y="1155"/>
                </a:lnTo>
                <a:lnTo>
                  <a:pt x="1373" y="1153"/>
                </a:lnTo>
                <a:lnTo>
                  <a:pt x="1380" y="1158"/>
                </a:lnTo>
                <a:lnTo>
                  <a:pt x="1379" y="1159"/>
                </a:lnTo>
                <a:close/>
                <a:moveTo>
                  <a:pt x="121" y="1157"/>
                </a:moveTo>
                <a:lnTo>
                  <a:pt x="120" y="1156"/>
                </a:lnTo>
                <a:lnTo>
                  <a:pt x="127" y="1152"/>
                </a:lnTo>
                <a:lnTo>
                  <a:pt x="128" y="1153"/>
                </a:lnTo>
                <a:lnTo>
                  <a:pt x="121" y="1157"/>
                </a:lnTo>
                <a:close/>
                <a:moveTo>
                  <a:pt x="1381" y="1157"/>
                </a:moveTo>
                <a:lnTo>
                  <a:pt x="1374" y="1152"/>
                </a:lnTo>
                <a:lnTo>
                  <a:pt x="1375" y="1151"/>
                </a:lnTo>
                <a:lnTo>
                  <a:pt x="1382" y="1156"/>
                </a:lnTo>
                <a:lnTo>
                  <a:pt x="1381" y="1157"/>
                </a:lnTo>
                <a:close/>
                <a:moveTo>
                  <a:pt x="1382" y="1154"/>
                </a:moveTo>
                <a:lnTo>
                  <a:pt x="1376" y="1150"/>
                </a:lnTo>
                <a:lnTo>
                  <a:pt x="1376" y="1149"/>
                </a:lnTo>
                <a:lnTo>
                  <a:pt x="1383" y="1153"/>
                </a:lnTo>
                <a:lnTo>
                  <a:pt x="1382" y="1154"/>
                </a:lnTo>
                <a:close/>
                <a:moveTo>
                  <a:pt x="112" y="1144"/>
                </a:moveTo>
                <a:lnTo>
                  <a:pt x="112" y="1143"/>
                </a:lnTo>
                <a:lnTo>
                  <a:pt x="118" y="1138"/>
                </a:lnTo>
                <a:lnTo>
                  <a:pt x="119" y="1139"/>
                </a:lnTo>
                <a:lnTo>
                  <a:pt x="112" y="1144"/>
                </a:lnTo>
                <a:close/>
                <a:moveTo>
                  <a:pt x="111" y="1141"/>
                </a:moveTo>
                <a:lnTo>
                  <a:pt x="110" y="1140"/>
                </a:lnTo>
                <a:lnTo>
                  <a:pt x="117" y="1136"/>
                </a:lnTo>
                <a:lnTo>
                  <a:pt x="118" y="1137"/>
                </a:lnTo>
                <a:lnTo>
                  <a:pt x="111" y="1141"/>
                </a:lnTo>
                <a:close/>
                <a:moveTo>
                  <a:pt x="1391" y="1141"/>
                </a:moveTo>
                <a:lnTo>
                  <a:pt x="1384" y="1136"/>
                </a:lnTo>
                <a:lnTo>
                  <a:pt x="1385" y="1135"/>
                </a:lnTo>
                <a:lnTo>
                  <a:pt x="1392" y="1140"/>
                </a:lnTo>
                <a:lnTo>
                  <a:pt x="1391" y="1141"/>
                </a:lnTo>
                <a:close/>
                <a:moveTo>
                  <a:pt x="109" y="1139"/>
                </a:moveTo>
                <a:lnTo>
                  <a:pt x="109" y="1138"/>
                </a:lnTo>
                <a:lnTo>
                  <a:pt x="116" y="1134"/>
                </a:lnTo>
                <a:lnTo>
                  <a:pt x="116" y="1135"/>
                </a:lnTo>
                <a:lnTo>
                  <a:pt x="109" y="1139"/>
                </a:lnTo>
                <a:close/>
                <a:moveTo>
                  <a:pt x="1392" y="1138"/>
                </a:moveTo>
                <a:lnTo>
                  <a:pt x="1385" y="1134"/>
                </a:lnTo>
                <a:lnTo>
                  <a:pt x="1386" y="1133"/>
                </a:lnTo>
                <a:lnTo>
                  <a:pt x="1393" y="1137"/>
                </a:lnTo>
                <a:lnTo>
                  <a:pt x="1392" y="1138"/>
                </a:lnTo>
                <a:close/>
                <a:moveTo>
                  <a:pt x="1394" y="1136"/>
                </a:moveTo>
                <a:lnTo>
                  <a:pt x="1387" y="1132"/>
                </a:lnTo>
                <a:lnTo>
                  <a:pt x="1388" y="1131"/>
                </a:lnTo>
                <a:lnTo>
                  <a:pt x="1394" y="1135"/>
                </a:lnTo>
                <a:lnTo>
                  <a:pt x="1394" y="1136"/>
                </a:lnTo>
                <a:close/>
                <a:moveTo>
                  <a:pt x="101" y="1125"/>
                </a:moveTo>
                <a:lnTo>
                  <a:pt x="100" y="1124"/>
                </a:lnTo>
                <a:lnTo>
                  <a:pt x="107" y="1120"/>
                </a:lnTo>
                <a:lnTo>
                  <a:pt x="108" y="1121"/>
                </a:lnTo>
                <a:lnTo>
                  <a:pt x="101" y="1125"/>
                </a:lnTo>
                <a:close/>
                <a:moveTo>
                  <a:pt x="100" y="1123"/>
                </a:moveTo>
                <a:lnTo>
                  <a:pt x="99" y="1122"/>
                </a:lnTo>
                <a:lnTo>
                  <a:pt x="106" y="1118"/>
                </a:lnTo>
                <a:lnTo>
                  <a:pt x="107" y="1119"/>
                </a:lnTo>
                <a:lnTo>
                  <a:pt x="100" y="1123"/>
                </a:lnTo>
                <a:close/>
                <a:moveTo>
                  <a:pt x="1402" y="1122"/>
                </a:moveTo>
                <a:lnTo>
                  <a:pt x="1395" y="1118"/>
                </a:lnTo>
                <a:lnTo>
                  <a:pt x="1396" y="1117"/>
                </a:lnTo>
                <a:lnTo>
                  <a:pt x="1403" y="1121"/>
                </a:lnTo>
                <a:lnTo>
                  <a:pt x="1402" y="1122"/>
                </a:lnTo>
                <a:close/>
                <a:moveTo>
                  <a:pt x="98" y="1120"/>
                </a:moveTo>
                <a:lnTo>
                  <a:pt x="98" y="1119"/>
                </a:lnTo>
                <a:lnTo>
                  <a:pt x="104" y="1115"/>
                </a:lnTo>
                <a:lnTo>
                  <a:pt x="105" y="1116"/>
                </a:lnTo>
                <a:lnTo>
                  <a:pt x="98" y="1120"/>
                </a:lnTo>
                <a:close/>
                <a:moveTo>
                  <a:pt x="1404" y="1120"/>
                </a:moveTo>
                <a:lnTo>
                  <a:pt x="1396" y="1116"/>
                </a:lnTo>
                <a:lnTo>
                  <a:pt x="1397" y="1115"/>
                </a:lnTo>
                <a:lnTo>
                  <a:pt x="1404" y="1118"/>
                </a:lnTo>
                <a:lnTo>
                  <a:pt x="1404" y="1120"/>
                </a:lnTo>
                <a:close/>
                <a:moveTo>
                  <a:pt x="1405" y="1117"/>
                </a:moveTo>
                <a:lnTo>
                  <a:pt x="1398" y="1113"/>
                </a:lnTo>
                <a:lnTo>
                  <a:pt x="1398" y="1112"/>
                </a:lnTo>
                <a:lnTo>
                  <a:pt x="1406" y="1116"/>
                </a:lnTo>
                <a:lnTo>
                  <a:pt x="1405" y="1117"/>
                </a:lnTo>
                <a:close/>
                <a:moveTo>
                  <a:pt x="90" y="1106"/>
                </a:moveTo>
                <a:lnTo>
                  <a:pt x="90" y="1105"/>
                </a:lnTo>
                <a:lnTo>
                  <a:pt x="97" y="1101"/>
                </a:lnTo>
                <a:lnTo>
                  <a:pt x="97" y="1103"/>
                </a:lnTo>
                <a:lnTo>
                  <a:pt x="90" y="1106"/>
                </a:lnTo>
                <a:close/>
                <a:moveTo>
                  <a:pt x="89" y="1104"/>
                </a:moveTo>
                <a:lnTo>
                  <a:pt x="88" y="1103"/>
                </a:lnTo>
                <a:lnTo>
                  <a:pt x="95" y="1099"/>
                </a:lnTo>
                <a:lnTo>
                  <a:pt x="96" y="1100"/>
                </a:lnTo>
                <a:lnTo>
                  <a:pt x="89" y="1104"/>
                </a:lnTo>
                <a:close/>
                <a:moveTo>
                  <a:pt x="1413" y="1103"/>
                </a:moveTo>
                <a:lnTo>
                  <a:pt x="1406" y="1099"/>
                </a:lnTo>
                <a:lnTo>
                  <a:pt x="1406" y="1098"/>
                </a:lnTo>
                <a:lnTo>
                  <a:pt x="1413" y="1102"/>
                </a:lnTo>
                <a:lnTo>
                  <a:pt x="1413" y="1103"/>
                </a:lnTo>
                <a:close/>
                <a:moveTo>
                  <a:pt x="88" y="1102"/>
                </a:moveTo>
                <a:lnTo>
                  <a:pt x="87" y="1100"/>
                </a:lnTo>
                <a:lnTo>
                  <a:pt x="94" y="1097"/>
                </a:lnTo>
                <a:lnTo>
                  <a:pt x="95" y="1098"/>
                </a:lnTo>
                <a:lnTo>
                  <a:pt x="88" y="1102"/>
                </a:lnTo>
                <a:close/>
                <a:moveTo>
                  <a:pt x="1414" y="1101"/>
                </a:moveTo>
                <a:lnTo>
                  <a:pt x="1407" y="1097"/>
                </a:lnTo>
                <a:lnTo>
                  <a:pt x="1408" y="1096"/>
                </a:lnTo>
                <a:lnTo>
                  <a:pt x="1415" y="1100"/>
                </a:lnTo>
                <a:lnTo>
                  <a:pt x="1414" y="1101"/>
                </a:lnTo>
                <a:close/>
                <a:moveTo>
                  <a:pt x="1415" y="1098"/>
                </a:moveTo>
                <a:lnTo>
                  <a:pt x="1408" y="1095"/>
                </a:lnTo>
                <a:lnTo>
                  <a:pt x="1409" y="1094"/>
                </a:lnTo>
                <a:lnTo>
                  <a:pt x="1416" y="1097"/>
                </a:lnTo>
                <a:lnTo>
                  <a:pt x="1415" y="1098"/>
                </a:lnTo>
                <a:close/>
                <a:moveTo>
                  <a:pt x="80" y="1087"/>
                </a:moveTo>
                <a:lnTo>
                  <a:pt x="80" y="1086"/>
                </a:lnTo>
                <a:lnTo>
                  <a:pt x="87" y="1083"/>
                </a:lnTo>
                <a:lnTo>
                  <a:pt x="88" y="1084"/>
                </a:lnTo>
                <a:lnTo>
                  <a:pt x="80" y="1087"/>
                </a:lnTo>
                <a:close/>
                <a:moveTo>
                  <a:pt x="79" y="1085"/>
                </a:moveTo>
                <a:lnTo>
                  <a:pt x="79" y="1084"/>
                </a:lnTo>
                <a:lnTo>
                  <a:pt x="86" y="1080"/>
                </a:lnTo>
                <a:lnTo>
                  <a:pt x="86" y="1081"/>
                </a:lnTo>
                <a:lnTo>
                  <a:pt x="79" y="1085"/>
                </a:lnTo>
                <a:close/>
                <a:moveTo>
                  <a:pt x="1423" y="1084"/>
                </a:moveTo>
                <a:lnTo>
                  <a:pt x="1415" y="1080"/>
                </a:lnTo>
                <a:lnTo>
                  <a:pt x="1416" y="1079"/>
                </a:lnTo>
                <a:lnTo>
                  <a:pt x="1423" y="1083"/>
                </a:lnTo>
                <a:lnTo>
                  <a:pt x="1423" y="1084"/>
                </a:lnTo>
                <a:close/>
                <a:moveTo>
                  <a:pt x="78" y="1083"/>
                </a:moveTo>
                <a:lnTo>
                  <a:pt x="77" y="1081"/>
                </a:lnTo>
                <a:lnTo>
                  <a:pt x="85" y="1078"/>
                </a:lnTo>
                <a:lnTo>
                  <a:pt x="85" y="1079"/>
                </a:lnTo>
                <a:lnTo>
                  <a:pt x="78" y="1083"/>
                </a:lnTo>
                <a:close/>
                <a:moveTo>
                  <a:pt x="1424" y="1082"/>
                </a:moveTo>
                <a:lnTo>
                  <a:pt x="1417" y="1078"/>
                </a:lnTo>
                <a:lnTo>
                  <a:pt x="1417" y="1077"/>
                </a:lnTo>
                <a:lnTo>
                  <a:pt x="1424" y="1080"/>
                </a:lnTo>
                <a:lnTo>
                  <a:pt x="1424" y="1082"/>
                </a:lnTo>
                <a:close/>
                <a:moveTo>
                  <a:pt x="1425" y="1079"/>
                </a:moveTo>
                <a:lnTo>
                  <a:pt x="1418" y="1075"/>
                </a:lnTo>
                <a:lnTo>
                  <a:pt x="1418" y="1074"/>
                </a:lnTo>
                <a:lnTo>
                  <a:pt x="1426" y="1078"/>
                </a:lnTo>
                <a:lnTo>
                  <a:pt x="1425" y="1079"/>
                </a:lnTo>
                <a:close/>
                <a:moveTo>
                  <a:pt x="71" y="1068"/>
                </a:moveTo>
                <a:lnTo>
                  <a:pt x="70" y="1067"/>
                </a:lnTo>
                <a:lnTo>
                  <a:pt x="78" y="1063"/>
                </a:lnTo>
                <a:lnTo>
                  <a:pt x="78" y="1064"/>
                </a:lnTo>
                <a:lnTo>
                  <a:pt x="71" y="1068"/>
                </a:lnTo>
                <a:close/>
                <a:moveTo>
                  <a:pt x="70" y="1065"/>
                </a:moveTo>
                <a:lnTo>
                  <a:pt x="69" y="1064"/>
                </a:lnTo>
                <a:lnTo>
                  <a:pt x="77" y="1061"/>
                </a:lnTo>
                <a:lnTo>
                  <a:pt x="77" y="1062"/>
                </a:lnTo>
                <a:lnTo>
                  <a:pt x="70" y="1065"/>
                </a:lnTo>
                <a:close/>
                <a:moveTo>
                  <a:pt x="1432" y="1064"/>
                </a:moveTo>
                <a:lnTo>
                  <a:pt x="1425" y="1061"/>
                </a:lnTo>
                <a:lnTo>
                  <a:pt x="1425" y="1060"/>
                </a:lnTo>
                <a:lnTo>
                  <a:pt x="1433" y="1063"/>
                </a:lnTo>
                <a:lnTo>
                  <a:pt x="1432" y="1064"/>
                </a:lnTo>
                <a:close/>
                <a:moveTo>
                  <a:pt x="69" y="1063"/>
                </a:moveTo>
                <a:lnTo>
                  <a:pt x="68" y="1062"/>
                </a:lnTo>
                <a:lnTo>
                  <a:pt x="75" y="1058"/>
                </a:lnTo>
                <a:lnTo>
                  <a:pt x="76" y="1060"/>
                </a:lnTo>
                <a:lnTo>
                  <a:pt x="69" y="1063"/>
                </a:lnTo>
                <a:close/>
                <a:moveTo>
                  <a:pt x="1433" y="1062"/>
                </a:moveTo>
                <a:lnTo>
                  <a:pt x="1426" y="1059"/>
                </a:lnTo>
                <a:lnTo>
                  <a:pt x="1426" y="1057"/>
                </a:lnTo>
                <a:lnTo>
                  <a:pt x="1434" y="1061"/>
                </a:lnTo>
                <a:lnTo>
                  <a:pt x="1433" y="1062"/>
                </a:lnTo>
                <a:close/>
                <a:moveTo>
                  <a:pt x="1434" y="1059"/>
                </a:moveTo>
                <a:lnTo>
                  <a:pt x="1427" y="1056"/>
                </a:lnTo>
                <a:lnTo>
                  <a:pt x="1427" y="1055"/>
                </a:lnTo>
                <a:lnTo>
                  <a:pt x="1435" y="1058"/>
                </a:lnTo>
                <a:lnTo>
                  <a:pt x="1434" y="1059"/>
                </a:lnTo>
                <a:close/>
                <a:moveTo>
                  <a:pt x="62" y="1048"/>
                </a:moveTo>
                <a:lnTo>
                  <a:pt x="61" y="1047"/>
                </a:lnTo>
                <a:lnTo>
                  <a:pt x="69" y="1044"/>
                </a:lnTo>
                <a:lnTo>
                  <a:pt x="69" y="1045"/>
                </a:lnTo>
                <a:lnTo>
                  <a:pt x="62" y="1048"/>
                </a:lnTo>
                <a:close/>
                <a:moveTo>
                  <a:pt x="61" y="1046"/>
                </a:moveTo>
                <a:lnTo>
                  <a:pt x="60" y="1045"/>
                </a:lnTo>
                <a:lnTo>
                  <a:pt x="68" y="1042"/>
                </a:lnTo>
                <a:lnTo>
                  <a:pt x="68" y="1043"/>
                </a:lnTo>
                <a:lnTo>
                  <a:pt x="61" y="1046"/>
                </a:lnTo>
                <a:close/>
                <a:moveTo>
                  <a:pt x="1441" y="1045"/>
                </a:moveTo>
                <a:lnTo>
                  <a:pt x="1433" y="1042"/>
                </a:lnTo>
                <a:lnTo>
                  <a:pt x="1434" y="1040"/>
                </a:lnTo>
                <a:lnTo>
                  <a:pt x="1441" y="1043"/>
                </a:lnTo>
                <a:lnTo>
                  <a:pt x="1441" y="1045"/>
                </a:lnTo>
                <a:close/>
                <a:moveTo>
                  <a:pt x="60" y="1043"/>
                </a:moveTo>
                <a:lnTo>
                  <a:pt x="59" y="1042"/>
                </a:lnTo>
                <a:lnTo>
                  <a:pt x="67" y="1039"/>
                </a:lnTo>
                <a:lnTo>
                  <a:pt x="67" y="1040"/>
                </a:lnTo>
                <a:lnTo>
                  <a:pt x="60" y="1043"/>
                </a:lnTo>
                <a:close/>
                <a:moveTo>
                  <a:pt x="1442" y="1042"/>
                </a:moveTo>
                <a:lnTo>
                  <a:pt x="1434" y="1039"/>
                </a:lnTo>
                <a:lnTo>
                  <a:pt x="1435" y="1038"/>
                </a:lnTo>
                <a:lnTo>
                  <a:pt x="1443" y="1041"/>
                </a:lnTo>
                <a:lnTo>
                  <a:pt x="1442" y="1042"/>
                </a:lnTo>
                <a:close/>
                <a:moveTo>
                  <a:pt x="1443" y="1040"/>
                </a:moveTo>
                <a:lnTo>
                  <a:pt x="1435" y="1037"/>
                </a:lnTo>
                <a:lnTo>
                  <a:pt x="1436" y="1035"/>
                </a:lnTo>
                <a:lnTo>
                  <a:pt x="1444" y="1038"/>
                </a:lnTo>
                <a:lnTo>
                  <a:pt x="1443" y="1040"/>
                </a:lnTo>
                <a:close/>
                <a:moveTo>
                  <a:pt x="54" y="1029"/>
                </a:moveTo>
                <a:lnTo>
                  <a:pt x="53" y="1027"/>
                </a:lnTo>
                <a:lnTo>
                  <a:pt x="60" y="1024"/>
                </a:lnTo>
                <a:lnTo>
                  <a:pt x="61" y="1026"/>
                </a:lnTo>
                <a:lnTo>
                  <a:pt x="54" y="1029"/>
                </a:lnTo>
                <a:close/>
                <a:moveTo>
                  <a:pt x="53" y="1026"/>
                </a:moveTo>
                <a:lnTo>
                  <a:pt x="52" y="1025"/>
                </a:lnTo>
                <a:lnTo>
                  <a:pt x="59" y="1022"/>
                </a:lnTo>
                <a:lnTo>
                  <a:pt x="60" y="1023"/>
                </a:lnTo>
                <a:lnTo>
                  <a:pt x="53" y="1026"/>
                </a:lnTo>
                <a:close/>
                <a:moveTo>
                  <a:pt x="1449" y="1025"/>
                </a:moveTo>
                <a:lnTo>
                  <a:pt x="1442" y="1022"/>
                </a:lnTo>
                <a:lnTo>
                  <a:pt x="1442" y="1021"/>
                </a:lnTo>
                <a:lnTo>
                  <a:pt x="1450" y="1024"/>
                </a:lnTo>
                <a:lnTo>
                  <a:pt x="1449" y="1025"/>
                </a:lnTo>
                <a:close/>
                <a:moveTo>
                  <a:pt x="52" y="1024"/>
                </a:moveTo>
                <a:lnTo>
                  <a:pt x="51" y="1022"/>
                </a:lnTo>
                <a:lnTo>
                  <a:pt x="59" y="1019"/>
                </a:lnTo>
                <a:lnTo>
                  <a:pt x="59" y="1021"/>
                </a:lnTo>
                <a:lnTo>
                  <a:pt x="52" y="1024"/>
                </a:lnTo>
                <a:close/>
                <a:moveTo>
                  <a:pt x="1450" y="1022"/>
                </a:moveTo>
                <a:lnTo>
                  <a:pt x="1443" y="1019"/>
                </a:lnTo>
                <a:lnTo>
                  <a:pt x="1443" y="1018"/>
                </a:lnTo>
                <a:lnTo>
                  <a:pt x="1451" y="1021"/>
                </a:lnTo>
                <a:lnTo>
                  <a:pt x="1450" y="1022"/>
                </a:lnTo>
                <a:close/>
                <a:moveTo>
                  <a:pt x="1451" y="1020"/>
                </a:moveTo>
                <a:lnTo>
                  <a:pt x="1444" y="1017"/>
                </a:lnTo>
                <a:lnTo>
                  <a:pt x="1444" y="1016"/>
                </a:lnTo>
                <a:lnTo>
                  <a:pt x="1452" y="1019"/>
                </a:lnTo>
                <a:lnTo>
                  <a:pt x="1451" y="1020"/>
                </a:lnTo>
                <a:close/>
                <a:moveTo>
                  <a:pt x="46" y="1008"/>
                </a:moveTo>
                <a:lnTo>
                  <a:pt x="45" y="1007"/>
                </a:lnTo>
                <a:lnTo>
                  <a:pt x="53" y="1004"/>
                </a:lnTo>
                <a:lnTo>
                  <a:pt x="53" y="1006"/>
                </a:lnTo>
                <a:lnTo>
                  <a:pt x="46" y="1008"/>
                </a:lnTo>
                <a:close/>
                <a:moveTo>
                  <a:pt x="45" y="1006"/>
                </a:moveTo>
                <a:lnTo>
                  <a:pt x="44" y="1005"/>
                </a:lnTo>
                <a:lnTo>
                  <a:pt x="52" y="1002"/>
                </a:lnTo>
                <a:lnTo>
                  <a:pt x="52" y="1003"/>
                </a:lnTo>
                <a:lnTo>
                  <a:pt x="45" y="1006"/>
                </a:lnTo>
                <a:close/>
                <a:moveTo>
                  <a:pt x="1457" y="1004"/>
                </a:moveTo>
                <a:lnTo>
                  <a:pt x="1449" y="1002"/>
                </a:lnTo>
                <a:lnTo>
                  <a:pt x="1450" y="1000"/>
                </a:lnTo>
                <a:lnTo>
                  <a:pt x="1457" y="1003"/>
                </a:lnTo>
                <a:lnTo>
                  <a:pt x="1457" y="1004"/>
                </a:lnTo>
                <a:close/>
                <a:moveTo>
                  <a:pt x="44" y="1003"/>
                </a:moveTo>
                <a:lnTo>
                  <a:pt x="44" y="1002"/>
                </a:lnTo>
                <a:lnTo>
                  <a:pt x="51" y="999"/>
                </a:lnTo>
                <a:lnTo>
                  <a:pt x="52" y="1001"/>
                </a:lnTo>
                <a:lnTo>
                  <a:pt x="44" y="1003"/>
                </a:lnTo>
                <a:close/>
                <a:moveTo>
                  <a:pt x="1458" y="1002"/>
                </a:moveTo>
                <a:lnTo>
                  <a:pt x="1450" y="999"/>
                </a:lnTo>
                <a:lnTo>
                  <a:pt x="1451" y="998"/>
                </a:lnTo>
                <a:lnTo>
                  <a:pt x="1458" y="1000"/>
                </a:lnTo>
                <a:lnTo>
                  <a:pt x="1458" y="1002"/>
                </a:lnTo>
                <a:close/>
                <a:moveTo>
                  <a:pt x="1459" y="999"/>
                </a:moveTo>
                <a:lnTo>
                  <a:pt x="1451" y="997"/>
                </a:lnTo>
                <a:lnTo>
                  <a:pt x="1452" y="995"/>
                </a:lnTo>
                <a:lnTo>
                  <a:pt x="1459" y="998"/>
                </a:lnTo>
                <a:lnTo>
                  <a:pt x="1459" y="999"/>
                </a:lnTo>
                <a:close/>
                <a:moveTo>
                  <a:pt x="39" y="988"/>
                </a:moveTo>
                <a:lnTo>
                  <a:pt x="38" y="987"/>
                </a:lnTo>
                <a:lnTo>
                  <a:pt x="46" y="984"/>
                </a:lnTo>
                <a:lnTo>
                  <a:pt x="46" y="985"/>
                </a:lnTo>
                <a:lnTo>
                  <a:pt x="39" y="988"/>
                </a:lnTo>
                <a:close/>
                <a:moveTo>
                  <a:pt x="38" y="985"/>
                </a:moveTo>
                <a:lnTo>
                  <a:pt x="37" y="984"/>
                </a:lnTo>
                <a:lnTo>
                  <a:pt x="45" y="982"/>
                </a:lnTo>
                <a:lnTo>
                  <a:pt x="45" y="983"/>
                </a:lnTo>
                <a:lnTo>
                  <a:pt x="38" y="985"/>
                </a:lnTo>
                <a:close/>
                <a:moveTo>
                  <a:pt x="1464" y="984"/>
                </a:moveTo>
                <a:lnTo>
                  <a:pt x="1456" y="981"/>
                </a:lnTo>
                <a:lnTo>
                  <a:pt x="1457" y="980"/>
                </a:lnTo>
                <a:lnTo>
                  <a:pt x="1464" y="983"/>
                </a:lnTo>
                <a:lnTo>
                  <a:pt x="1464" y="984"/>
                </a:lnTo>
                <a:close/>
                <a:moveTo>
                  <a:pt x="37" y="983"/>
                </a:moveTo>
                <a:lnTo>
                  <a:pt x="37" y="982"/>
                </a:lnTo>
                <a:lnTo>
                  <a:pt x="44" y="979"/>
                </a:lnTo>
                <a:lnTo>
                  <a:pt x="45" y="980"/>
                </a:lnTo>
                <a:lnTo>
                  <a:pt x="37" y="983"/>
                </a:lnTo>
                <a:close/>
                <a:moveTo>
                  <a:pt x="1465" y="981"/>
                </a:moveTo>
                <a:lnTo>
                  <a:pt x="1457" y="979"/>
                </a:lnTo>
                <a:lnTo>
                  <a:pt x="1458" y="978"/>
                </a:lnTo>
                <a:lnTo>
                  <a:pt x="1465" y="980"/>
                </a:lnTo>
                <a:lnTo>
                  <a:pt x="1465" y="981"/>
                </a:lnTo>
                <a:close/>
                <a:moveTo>
                  <a:pt x="1466" y="979"/>
                </a:moveTo>
                <a:lnTo>
                  <a:pt x="1458" y="976"/>
                </a:lnTo>
                <a:lnTo>
                  <a:pt x="1458" y="975"/>
                </a:lnTo>
                <a:lnTo>
                  <a:pt x="1466" y="978"/>
                </a:lnTo>
                <a:lnTo>
                  <a:pt x="1466" y="979"/>
                </a:lnTo>
                <a:close/>
                <a:moveTo>
                  <a:pt x="32" y="968"/>
                </a:moveTo>
                <a:lnTo>
                  <a:pt x="32" y="966"/>
                </a:lnTo>
                <a:lnTo>
                  <a:pt x="39" y="964"/>
                </a:lnTo>
                <a:lnTo>
                  <a:pt x="40" y="965"/>
                </a:lnTo>
                <a:lnTo>
                  <a:pt x="32" y="968"/>
                </a:lnTo>
                <a:close/>
                <a:moveTo>
                  <a:pt x="31" y="965"/>
                </a:moveTo>
                <a:lnTo>
                  <a:pt x="31" y="964"/>
                </a:lnTo>
                <a:lnTo>
                  <a:pt x="39" y="961"/>
                </a:lnTo>
                <a:lnTo>
                  <a:pt x="39" y="963"/>
                </a:lnTo>
                <a:lnTo>
                  <a:pt x="31" y="965"/>
                </a:lnTo>
                <a:close/>
                <a:moveTo>
                  <a:pt x="1470" y="963"/>
                </a:moveTo>
                <a:lnTo>
                  <a:pt x="1463" y="961"/>
                </a:lnTo>
                <a:lnTo>
                  <a:pt x="1463" y="960"/>
                </a:lnTo>
                <a:lnTo>
                  <a:pt x="1471" y="962"/>
                </a:lnTo>
                <a:lnTo>
                  <a:pt x="1470" y="963"/>
                </a:lnTo>
                <a:close/>
                <a:moveTo>
                  <a:pt x="31" y="962"/>
                </a:moveTo>
                <a:lnTo>
                  <a:pt x="30" y="961"/>
                </a:lnTo>
                <a:lnTo>
                  <a:pt x="38" y="959"/>
                </a:lnTo>
                <a:lnTo>
                  <a:pt x="38" y="960"/>
                </a:lnTo>
                <a:lnTo>
                  <a:pt x="31" y="962"/>
                </a:lnTo>
                <a:close/>
                <a:moveTo>
                  <a:pt x="1471" y="961"/>
                </a:moveTo>
                <a:lnTo>
                  <a:pt x="1464" y="959"/>
                </a:lnTo>
                <a:lnTo>
                  <a:pt x="1464" y="957"/>
                </a:lnTo>
                <a:lnTo>
                  <a:pt x="1472" y="960"/>
                </a:lnTo>
                <a:lnTo>
                  <a:pt x="1471" y="961"/>
                </a:lnTo>
                <a:close/>
                <a:moveTo>
                  <a:pt x="1472" y="958"/>
                </a:moveTo>
                <a:lnTo>
                  <a:pt x="1464" y="956"/>
                </a:lnTo>
                <a:lnTo>
                  <a:pt x="1465" y="955"/>
                </a:lnTo>
                <a:lnTo>
                  <a:pt x="1472" y="957"/>
                </a:lnTo>
                <a:lnTo>
                  <a:pt x="1472" y="958"/>
                </a:lnTo>
                <a:close/>
                <a:moveTo>
                  <a:pt x="26" y="947"/>
                </a:moveTo>
                <a:lnTo>
                  <a:pt x="26" y="945"/>
                </a:lnTo>
                <a:lnTo>
                  <a:pt x="34" y="943"/>
                </a:lnTo>
                <a:lnTo>
                  <a:pt x="34" y="945"/>
                </a:lnTo>
                <a:lnTo>
                  <a:pt x="26" y="947"/>
                </a:lnTo>
                <a:close/>
                <a:moveTo>
                  <a:pt x="25" y="944"/>
                </a:moveTo>
                <a:lnTo>
                  <a:pt x="25" y="943"/>
                </a:lnTo>
                <a:lnTo>
                  <a:pt x="33" y="941"/>
                </a:lnTo>
                <a:lnTo>
                  <a:pt x="33" y="942"/>
                </a:lnTo>
                <a:lnTo>
                  <a:pt x="25" y="944"/>
                </a:lnTo>
                <a:close/>
                <a:moveTo>
                  <a:pt x="1476" y="942"/>
                </a:moveTo>
                <a:lnTo>
                  <a:pt x="1469" y="940"/>
                </a:lnTo>
                <a:lnTo>
                  <a:pt x="1469" y="939"/>
                </a:lnTo>
                <a:lnTo>
                  <a:pt x="1477" y="941"/>
                </a:lnTo>
                <a:lnTo>
                  <a:pt x="1476" y="942"/>
                </a:lnTo>
                <a:close/>
                <a:moveTo>
                  <a:pt x="25" y="941"/>
                </a:moveTo>
                <a:lnTo>
                  <a:pt x="24" y="940"/>
                </a:lnTo>
                <a:lnTo>
                  <a:pt x="32" y="938"/>
                </a:lnTo>
                <a:lnTo>
                  <a:pt x="33" y="939"/>
                </a:lnTo>
                <a:lnTo>
                  <a:pt x="25" y="941"/>
                </a:lnTo>
                <a:close/>
                <a:moveTo>
                  <a:pt x="1477" y="940"/>
                </a:moveTo>
                <a:lnTo>
                  <a:pt x="1469" y="938"/>
                </a:lnTo>
                <a:lnTo>
                  <a:pt x="1470" y="937"/>
                </a:lnTo>
                <a:lnTo>
                  <a:pt x="1477" y="939"/>
                </a:lnTo>
                <a:lnTo>
                  <a:pt x="1477" y="940"/>
                </a:lnTo>
                <a:close/>
                <a:moveTo>
                  <a:pt x="1478" y="937"/>
                </a:moveTo>
                <a:lnTo>
                  <a:pt x="1470" y="935"/>
                </a:lnTo>
                <a:lnTo>
                  <a:pt x="1470" y="934"/>
                </a:lnTo>
                <a:lnTo>
                  <a:pt x="1478" y="936"/>
                </a:lnTo>
                <a:lnTo>
                  <a:pt x="1478" y="937"/>
                </a:lnTo>
                <a:close/>
                <a:moveTo>
                  <a:pt x="20" y="926"/>
                </a:moveTo>
                <a:lnTo>
                  <a:pt x="20" y="925"/>
                </a:lnTo>
                <a:lnTo>
                  <a:pt x="28" y="923"/>
                </a:lnTo>
                <a:lnTo>
                  <a:pt x="29" y="924"/>
                </a:lnTo>
                <a:lnTo>
                  <a:pt x="20" y="926"/>
                </a:lnTo>
                <a:close/>
                <a:moveTo>
                  <a:pt x="20" y="923"/>
                </a:moveTo>
                <a:lnTo>
                  <a:pt x="20" y="922"/>
                </a:lnTo>
                <a:lnTo>
                  <a:pt x="28" y="920"/>
                </a:lnTo>
                <a:lnTo>
                  <a:pt x="28" y="921"/>
                </a:lnTo>
                <a:lnTo>
                  <a:pt x="20" y="923"/>
                </a:lnTo>
                <a:close/>
                <a:moveTo>
                  <a:pt x="1481" y="922"/>
                </a:moveTo>
                <a:lnTo>
                  <a:pt x="1474" y="920"/>
                </a:lnTo>
                <a:lnTo>
                  <a:pt x="1474" y="918"/>
                </a:lnTo>
                <a:lnTo>
                  <a:pt x="1482" y="920"/>
                </a:lnTo>
                <a:lnTo>
                  <a:pt x="1481" y="922"/>
                </a:lnTo>
                <a:close/>
                <a:moveTo>
                  <a:pt x="19" y="921"/>
                </a:moveTo>
                <a:lnTo>
                  <a:pt x="19" y="919"/>
                </a:lnTo>
                <a:lnTo>
                  <a:pt x="27" y="917"/>
                </a:lnTo>
                <a:lnTo>
                  <a:pt x="27" y="919"/>
                </a:lnTo>
                <a:lnTo>
                  <a:pt x="19" y="921"/>
                </a:lnTo>
                <a:close/>
                <a:moveTo>
                  <a:pt x="1482" y="919"/>
                </a:moveTo>
                <a:lnTo>
                  <a:pt x="1474" y="917"/>
                </a:lnTo>
                <a:lnTo>
                  <a:pt x="1475" y="916"/>
                </a:lnTo>
                <a:lnTo>
                  <a:pt x="1482" y="918"/>
                </a:lnTo>
                <a:lnTo>
                  <a:pt x="1482" y="919"/>
                </a:lnTo>
                <a:close/>
                <a:moveTo>
                  <a:pt x="1483" y="916"/>
                </a:moveTo>
                <a:lnTo>
                  <a:pt x="1475" y="915"/>
                </a:lnTo>
                <a:lnTo>
                  <a:pt x="1475" y="913"/>
                </a:lnTo>
                <a:lnTo>
                  <a:pt x="1483" y="915"/>
                </a:lnTo>
                <a:lnTo>
                  <a:pt x="1483" y="916"/>
                </a:lnTo>
                <a:close/>
                <a:moveTo>
                  <a:pt x="16" y="905"/>
                </a:moveTo>
                <a:lnTo>
                  <a:pt x="15" y="904"/>
                </a:lnTo>
                <a:lnTo>
                  <a:pt x="24" y="902"/>
                </a:lnTo>
                <a:lnTo>
                  <a:pt x="24" y="903"/>
                </a:lnTo>
                <a:lnTo>
                  <a:pt x="16" y="905"/>
                </a:lnTo>
                <a:close/>
                <a:moveTo>
                  <a:pt x="15" y="902"/>
                </a:moveTo>
                <a:lnTo>
                  <a:pt x="15" y="901"/>
                </a:lnTo>
                <a:lnTo>
                  <a:pt x="23" y="899"/>
                </a:lnTo>
                <a:lnTo>
                  <a:pt x="23" y="901"/>
                </a:lnTo>
                <a:lnTo>
                  <a:pt x="15" y="902"/>
                </a:lnTo>
                <a:close/>
                <a:moveTo>
                  <a:pt x="1486" y="901"/>
                </a:moveTo>
                <a:lnTo>
                  <a:pt x="1478" y="899"/>
                </a:lnTo>
                <a:lnTo>
                  <a:pt x="1479" y="898"/>
                </a:lnTo>
                <a:lnTo>
                  <a:pt x="1487" y="899"/>
                </a:lnTo>
                <a:lnTo>
                  <a:pt x="1486" y="901"/>
                </a:lnTo>
                <a:close/>
                <a:moveTo>
                  <a:pt x="15" y="900"/>
                </a:moveTo>
                <a:lnTo>
                  <a:pt x="14" y="898"/>
                </a:lnTo>
                <a:lnTo>
                  <a:pt x="23" y="897"/>
                </a:lnTo>
                <a:lnTo>
                  <a:pt x="23" y="898"/>
                </a:lnTo>
                <a:lnTo>
                  <a:pt x="15" y="900"/>
                </a:lnTo>
                <a:close/>
                <a:moveTo>
                  <a:pt x="1487" y="898"/>
                </a:moveTo>
                <a:lnTo>
                  <a:pt x="1479" y="896"/>
                </a:lnTo>
                <a:lnTo>
                  <a:pt x="1479" y="895"/>
                </a:lnTo>
                <a:lnTo>
                  <a:pt x="1487" y="897"/>
                </a:lnTo>
                <a:lnTo>
                  <a:pt x="1487" y="898"/>
                </a:lnTo>
                <a:close/>
                <a:moveTo>
                  <a:pt x="1487" y="895"/>
                </a:moveTo>
                <a:lnTo>
                  <a:pt x="1479" y="894"/>
                </a:lnTo>
                <a:lnTo>
                  <a:pt x="1480" y="892"/>
                </a:lnTo>
                <a:lnTo>
                  <a:pt x="1488" y="894"/>
                </a:lnTo>
                <a:lnTo>
                  <a:pt x="1487" y="895"/>
                </a:lnTo>
                <a:close/>
                <a:moveTo>
                  <a:pt x="12" y="883"/>
                </a:moveTo>
                <a:lnTo>
                  <a:pt x="11" y="882"/>
                </a:lnTo>
                <a:lnTo>
                  <a:pt x="19" y="881"/>
                </a:lnTo>
                <a:lnTo>
                  <a:pt x="19" y="882"/>
                </a:lnTo>
                <a:lnTo>
                  <a:pt x="12" y="883"/>
                </a:lnTo>
                <a:close/>
                <a:moveTo>
                  <a:pt x="11" y="881"/>
                </a:moveTo>
                <a:lnTo>
                  <a:pt x="11" y="880"/>
                </a:lnTo>
                <a:lnTo>
                  <a:pt x="19" y="878"/>
                </a:lnTo>
                <a:lnTo>
                  <a:pt x="19" y="879"/>
                </a:lnTo>
                <a:lnTo>
                  <a:pt x="11" y="881"/>
                </a:lnTo>
                <a:close/>
                <a:moveTo>
                  <a:pt x="1490" y="879"/>
                </a:moveTo>
                <a:lnTo>
                  <a:pt x="1482" y="878"/>
                </a:lnTo>
                <a:lnTo>
                  <a:pt x="1482" y="877"/>
                </a:lnTo>
                <a:lnTo>
                  <a:pt x="1491" y="878"/>
                </a:lnTo>
                <a:lnTo>
                  <a:pt x="1490" y="879"/>
                </a:lnTo>
                <a:close/>
                <a:moveTo>
                  <a:pt x="11" y="878"/>
                </a:moveTo>
                <a:lnTo>
                  <a:pt x="10" y="877"/>
                </a:lnTo>
                <a:lnTo>
                  <a:pt x="18" y="876"/>
                </a:lnTo>
                <a:lnTo>
                  <a:pt x="19" y="877"/>
                </a:lnTo>
                <a:lnTo>
                  <a:pt x="11" y="878"/>
                </a:lnTo>
                <a:close/>
                <a:moveTo>
                  <a:pt x="1491" y="877"/>
                </a:moveTo>
                <a:lnTo>
                  <a:pt x="1483" y="875"/>
                </a:lnTo>
                <a:lnTo>
                  <a:pt x="1483" y="874"/>
                </a:lnTo>
                <a:lnTo>
                  <a:pt x="1491" y="875"/>
                </a:lnTo>
                <a:lnTo>
                  <a:pt x="1491" y="877"/>
                </a:lnTo>
                <a:close/>
                <a:moveTo>
                  <a:pt x="1491" y="874"/>
                </a:moveTo>
                <a:lnTo>
                  <a:pt x="1483" y="873"/>
                </a:lnTo>
                <a:lnTo>
                  <a:pt x="1483" y="871"/>
                </a:lnTo>
                <a:lnTo>
                  <a:pt x="1492" y="873"/>
                </a:lnTo>
                <a:lnTo>
                  <a:pt x="1491" y="874"/>
                </a:lnTo>
                <a:close/>
                <a:moveTo>
                  <a:pt x="8" y="862"/>
                </a:moveTo>
                <a:lnTo>
                  <a:pt x="8" y="861"/>
                </a:lnTo>
                <a:lnTo>
                  <a:pt x="16" y="860"/>
                </a:lnTo>
                <a:lnTo>
                  <a:pt x="16" y="861"/>
                </a:lnTo>
                <a:lnTo>
                  <a:pt x="8" y="862"/>
                </a:lnTo>
                <a:close/>
                <a:moveTo>
                  <a:pt x="8" y="860"/>
                </a:moveTo>
                <a:lnTo>
                  <a:pt x="7" y="858"/>
                </a:lnTo>
                <a:lnTo>
                  <a:pt x="15" y="857"/>
                </a:lnTo>
                <a:lnTo>
                  <a:pt x="16" y="858"/>
                </a:lnTo>
                <a:lnTo>
                  <a:pt x="8" y="860"/>
                </a:lnTo>
                <a:close/>
                <a:moveTo>
                  <a:pt x="1494" y="858"/>
                </a:moveTo>
                <a:lnTo>
                  <a:pt x="1486" y="857"/>
                </a:lnTo>
                <a:lnTo>
                  <a:pt x="1486" y="856"/>
                </a:lnTo>
                <a:lnTo>
                  <a:pt x="1494" y="857"/>
                </a:lnTo>
                <a:lnTo>
                  <a:pt x="1494" y="858"/>
                </a:lnTo>
                <a:close/>
                <a:moveTo>
                  <a:pt x="7" y="857"/>
                </a:moveTo>
                <a:lnTo>
                  <a:pt x="7" y="856"/>
                </a:lnTo>
                <a:lnTo>
                  <a:pt x="15" y="855"/>
                </a:lnTo>
                <a:lnTo>
                  <a:pt x="15" y="856"/>
                </a:lnTo>
                <a:lnTo>
                  <a:pt x="7" y="857"/>
                </a:lnTo>
                <a:close/>
                <a:moveTo>
                  <a:pt x="1494" y="855"/>
                </a:moveTo>
                <a:lnTo>
                  <a:pt x="1486" y="854"/>
                </a:lnTo>
                <a:lnTo>
                  <a:pt x="1486" y="853"/>
                </a:lnTo>
                <a:lnTo>
                  <a:pt x="1494" y="854"/>
                </a:lnTo>
                <a:lnTo>
                  <a:pt x="1494" y="855"/>
                </a:lnTo>
                <a:close/>
                <a:moveTo>
                  <a:pt x="1495" y="853"/>
                </a:moveTo>
                <a:lnTo>
                  <a:pt x="1487" y="852"/>
                </a:lnTo>
                <a:lnTo>
                  <a:pt x="1487" y="850"/>
                </a:lnTo>
                <a:lnTo>
                  <a:pt x="1495" y="851"/>
                </a:lnTo>
                <a:lnTo>
                  <a:pt x="1495" y="853"/>
                </a:lnTo>
                <a:close/>
                <a:moveTo>
                  <a:pt x="5" y="841"/>
                </a:moveTo>
                <a:lnTo>
                  <a:pt x="5" y="840"/>
                </a:lnTo>
                <a:lnTo>
                  <a:pt x="13" y="839"/>
                </a:lnTo>
                <a:lnTo>
                  <a:pt x="13" y="840"/>
                </a:lnTo>
                <a:lnTo>
                  <a:pt x="5" y="841"/>
                </a:lnTo>
                <a:close/>
                <a:moveTo>
                  <a:pt x="5" y="838"/>
                </a:moveTo>
                <a:lnTo>
                  <a:pt x="5" y="837"/>
                </a:lnTo>
                <a:lnTo>
                  <a:pt x="13" y="836"/>
                </a:lnTo>
                <a:lnTo>
                  <a:pt x="13" y="837"/>
                </a:lnTo>
                <a:lnTo>
                  <a:pt x="5" y="838"/>
                </a:lnTo>
                <a:close/>
                <a:moveTo>
                  <a:pt x="1497" y="837"/>
                </a:moveTo>
                <a:lnTo>
                  <a:pt x="1489" y="836"/>
                </a:lnTo>
                <a:lnTo>
                  <a:pt x="1489" y="834"/>
                </a:lnTo>
                <a:lnTo>
                  <a:pt x="1497" y="835"/>
                </a:lnTo>
                <a:lnTo>
                  <a:pt x="1497" y="837"/>
                </a:lnTo>
                <a:close/>
                <a:moveTo>
                  <a:pt x="5" y="836"/>
                </a:moveTo>
                <a:lnTo>
                  <a:pt x="4" y="834"/>
                </a:lnTo>
                <a:lnTo>
                  <a:pt x="12" y="833"/>
                </a:lnTo>
                <a:lnTo>
                  <a:pt x="12" y="835"/>
                </a:lnTo>
                <a:lnTo>
                  <a:pt x="5" y="836"/>
                </a:lnTo>
                <a:close/>
                <a:moveTo>
                  <a:pt x="1497" y="834"/>
                </a:moveTo>
                <a:lnTo>
                  <a:pt x="1489" y="833"/>
                </a:lnTo>
                <a:lnTo>
                  <a:pt x="1489" y="832"/>
                </a:lnTo>
                <a:lnTo>
                  <a:pt x="1497" y="833"/>
                </a:lnTo>
                <a:lnTo>
                  <a:pt x="1497" y="834"/>
                </a:lnTo>
                <a:close/>
                <a:moveTo>
                  <a:pt x="1497" y="831"/>
                </a:moveTo>
                <a:lnTo>
                  <a:pt x="1489" y="830"/>
                </a:lnTo>
                <a:lnTo>
                  <a:pt x="1489" y="829"/>
                </a:lnTo>
                <a:lnTo>
                  <a:pt x="1497" y="830"/>
                </a:lnTo>
                <a:lnTo>
                  <a:pt x="1497" y="831"/>
                </a:lnTo>
                <a:close/>
                <a:moveTo>
                  <a:pt x="3" y="819"/>
                </a:moveTo>
                <a:lnTo>
                  <a:pt x="3" y="818"/>
                </a:lnTo>
                <a:lnTo>
                  <a:pt x="11" y="817"/>
                </a:lnTo>
                <a:lnTo>
                  <a:pt x="11" y="819"/>
                </a:lnTo>
                <a:lnTo>
                  <a:pt x="3" y="819"/>
                </a:lnTo>
                <a:close/>
                <a:moveTo>
                  <a:pt x="3" y="817"/>
                </a:moveTo>
                <a:lnTo>
                  <a:pt x="3" y="815"/>
                </a:lnTo>
                <a:lnTo>
                  <a:pt x="10" y="815"/>
                </a:lnTo>
                <a:lnTo>
                  <a:pt x="11" y="816"/>
                </a:lnTo>
                <a:lnTo>
                  <a:pt x="3" y="817"/>
                </a:lnTo>
                <a:close/>
                <a:moveTo>
                  <a:pt x="1499" y="815"/>
                </a:moveTo>
                <a:lnTo>
                  <a:pt x="1491" y="814"/>
                </a:lnTo>
                <a:lnTo>
                  <a:pt x="1491" y="813"/>
                </a:lnTo>
                <a:lnTo>
                  <a:pt x="1499" y="814"/>
                </a:lnTo>
                <a:lnTo>
                  <a:pt x="1499" y="815"/>
                </a:lnTo>
                <a:close/>
                <a:moveTo>
                  <a:pt x="2" y="814"/>
                </a:moveTo>
                <a:lnTo>
                  <a:pt x="2" y="813"/>
                </a:lnTo>
                <a:lnTo>
                  <a:pt x="10" y="812"/>
                </a:lnTo>
                <a:lnTo>
                  <a:pt x="10" y="813"/>
                </a:lnTo>
                <a:lnTo>
                  <a:pt x="2" y="814"/>
                </a:lnTo>
                <a:close/>
                <a:moveTo>
                  <a:pt x="1499" y="812"/>
                </a:moveTo>
                <a:lnTo>
                  <a:pt x="1491" y="812"/>
                </a:lnTo>
                <a:lnTo>
                  <a:pt x="1491" y="810"/>
                </a:lnTo>
                <a:lnTo>
                  <a:pt x="1499" y="811"/>
                </a:lnTo>
                <a:lnTo>
                  <a:pt x="1499" y="812"/>
                </a:lnTo>
                <a:close/>
                <a:moveTo>
                  <a:pt x="1499" y="810"/>
                </a:moveTo>
                <a:lnTo>
                  <a:pt x="1491" y="809"/>
                </a:lnTo>
                <a:lnTo>
                  <a:pt x="1491" y="808"/>
                </a:lnTo>
                <a:lnTo>
                  <a:pt x="1499" y="808"/>
                </a:lnTo>
                <a:lnTo>
                  <a:pt x="1499" y="810"/>
                </a:lnTo>
                <a:close/>
                <a:moveTo>
                  <a:pt x="1" y="798"/>
                </a:moveTo>
                <a:lnTo>
                  <a:pt x="1" y="797"/>
                </a:lnTo>
                <a:lnTo>
                  <a:pt x="9" y="796"/>
                </a:lnTo>
                <a:lnTo>
                  <a:pt x="9" y="797"/>
                </a:lnTo>
                <a:lnTo>
                  <a:pt x="1" y="798"/>
                </a:lnTo>
                <a:close/>
                <a:moveTo>
                  <a:pt x="1" y="795"/>
                </a:moveTo>
                <a:lnTo>
                  <a:pt x="1" y="794"/>
                </a:lnTo>
                <a:lnTo>
                  <a:pt x="9" y="793"/>
                </a:lnTo>
                <a:lnTo>
                  <a:pt x="9" y="795"/>
                </a:lnTo>
                <a:lnTo>
                  <a:pt x="1" y="795"/>
                </a:lnTo>
                <a:close/>
                <a:moveTo>
                  <a:pt x="1500" y="794"/>
                </a:moveTo>
                <a:lnTo>
                  <a:pt x="1492" y="793"/>
                </a:lnTo>
                <a:lnTo>
                  <a:pt x="1492" y="792"/>
                </a:lnTo>
                <a:lnTo>
                  <a:pt x="1500" y="792"/>
                </a:lnTo>
                <a:lnTo>
                  <a:pt x="1500" y="794"/>
                </a:lnTo>
                <a:close/>
                <a:moveTo>
                  <a:pt x="1" y="793"/>
                </a:moveTo>
                <a:lnTo>
                  <a:pt x="1" y="791"/>
                </a:lnTo>
                <a:lnTo>
                  <a:pt x="9" y="791"/>
                </a:lnTo>
                <a:lnTo>
                  <a:pt x="9" y="792"/>
                </a:lnTo>
                <a:lnTo>
                  <a:pt x="1" y="793"/>
                </a:lnTo>
                <a:close/>
                <a:moveTo>
                  <a:pt x="1501" y="791"/>
                </a:moveTo>
                <a:lnTo>
                  <a:pt x="1493" y="790"/>
                </a:lnTo>
                <a:lnTo>
                  <a:pt x="1493" y="789"/>
                </a:lnTo>
                <a:lnTo>
                  <a:pt x="1501" y="790"/>
                </a:lnTo>
                <a:lnTo>
                  <a:pt x="1501" y="791"/>
                </a:lnTo>
                <a:close/>
                <a:moveTo>
                  <a:pt x="1501" y="788"/>
                </a:moveTo>
                <a:lnTo>
                  <a:pt x="1493" y="788"/>
                </a:lnTo>
                <a:lnTo>
                  <a:pt x="1493" y="786"/>
                </a:lnTo>
                <a:lnTo>
                  <a:pt x="1501" y="787"/>
                </a:lnTo>
                <a:lnTo>
                  <a:pt x="1501" y="788"/>
                </a:lnTo>
                <a:close/>
                <a:moveTo>
                  <a:pt x="0" y="776"/>
                </a:moveTo>
                <a:lnTo>
                  <a:pt x="0" y="775"/>
                </a:lnTo>
                <a:lnTo>
                  <a:pt x="8" y="775"/>
                </a:lnTo>
                <a:lnTo>
                  <a:pt x="8" y="776"/>
                </a:lnTo>
                <a:lnTo>
                  <a:pt x="0" y="776"/>
                </a:lnTo>
                <a:close/>
                <a:moveTo>
                  <a:pt x="0" y="774"/>
                </a:moveTo>
                <a:lnTo>
                  <a:pt x="0" y="772"/>
                </a:lnTo>
                <a:lnTo>
                  <a:pt x="8" y="772"/>
                </a:lnTo>
                <a:lnTo>
                  <a:pt x="8" y="774"/>
                </a:lnTo>
                <a:lnTo>
                  <a:pt x="0" y="774"/>
                </a:lnTo>
                <a:close/>
                <a:moveTo>
                  <a:pt x="1501" y="772"/>
                </a:moveTo>
                <a:lnTo>
                  <a:pt x="1493" y="772"/>
                </a:lnTo>
                <a:lnTo>
                  <a:pt x="1493" y="771"/>
                </a:lnTo>
                <a:lnTo>
                  <a:pt x="1501" y="771"/>
                </a:lnTo>
                <a:lnTo>
                  <a:pt x="1501" y="772"/>
                </a:lnTo>
                <a:close/>
                <a:moveTo>
                  <a:pt x="0" y="771"/>
                </a:moveTo>
                <a:lnTo>
                  <a:pt x="0" y="770"/>
                </a:lnTo>
                <a:lnTo>
                  <a:pt x="8" y="770"/>
                </a:lnTo>
                <a:lnTo>
                  <a:pt x="8" y="771"/>
                </a:lnTo>
                <a:lnTo>
                  <a:pt x="0" y="771"/>
                </a:lnTo>
                <a:close/>
                <a:moveTo>
                  <a:pt x="1501" y="769"/>
                </a:moveTo>
                <a:lnTo>
                  <a:pt x="1493" y="769"/>
                </a:lnTo>
                <a:lnTo>
                  <a:pt x="1493" y="768"/>
                </a:lnTo>
                <a:lnTo>
                  <a:pt x="1501" y="768"/>
                </a:lnTo>
                <a:lnTo>
                  <a:pt x="1501" y="769"/>
                </a:lnTo>
                <a:close/>
                <a:moveTo>
                  <a:pt x="1501" y="767"/>
                </a:moveTo>
                <a:lnTo>
                  <a:pt x="1493" y="767"/>
                </a:lnTo>
                <a:lnTo>
                  <a:pt x="1493" y="765"/>
                </a:lnTo>
                <a:lnTo>
                  <a:pt x="1501" y="765"/>
                </a:lnTo>
                <a:lnTo>
                  <a:pt x="1501" y="767"/>
                </a:lnTo>
                <a:close/>
                <a:moveTo>
                  <a:pt x="0" y="755"/>
                </a:moveTo>
                <a:lnTo>
                  <a:pt x="0" y="753"/>
                </a:lnTo>
                <a:lnTo>
                  <a:pt x="8" y="753"/>
                </a:lnTo>
                <a:lnTo>
                  <a:pt x="8" y="755"/>
                </a:lnTo>
                <a:lnTo>
                  <a:pt x="0" y="755"/>
                </a:lnTo>
                <a:close/>
                <a:moveTo>
                  <a:pt x="0" y="752"/>
                </a:moveTo>
                <a:lnTo>
                  <a:pt x="0" y="751"/>
                </a:lnTo>
                <a:lnTo>
                  <a:pt x="8" y="751"/>
                </a:lnTo>
                <a:lnTo>
                  <a:pt x="8" y="752"/>
                </a:lnTo>
                <a:lnTo>
                  <a:pt x="0" y="752"/>
                </a:lnTo>
                <a:close/>
                <a:moveTo>
                  <a:pt x="1502" y="750"/>
                </a:moveTo>
                <a:lnTo>
                  <a:pt x="1494" y="750"/>
                </a:lnTo>
                <a:lnTo>
                  <a:pt x="1494" y="748"/>
                </a:lnTo>
                <a:lnTo>
                  <a:pt x="1502" y="748"/>
                </a:lnTo>
                <a:lnTo>
                  <a:pt x="1502" y="750"/>
                </a:lnTo>
                <a:close/>
                <a:moveTo>
                  <a:pt x="8" y="749"/>
                </a:moveTo>
                <a:lnTo>
                  <a:pt x="0" y="749"/>
                </a:lnTo>
                <a:lnTo>
                  <a:pt x="0" y="748"/>
                </a:lnTo>
                <a:lnTo>
                  <a:pt x="8" y="748"/>
                </a:lnTo>
                <a:lnTo>
                  <a:pt x="8" y="749"/>
                </a:lnTo>
                <a:close/>
                <a:moveTo>
                  <a:pt x="1494" y="747"/>
                </a:moveTo>
                <a:lnTo>
                  <a:pt x="1494" y="746"/>
                </a:lnTo>
                <a:lnTo>
                  <a:pt x="1502" y="746"/>
                </a:lnTo>
                <a:lnTo>
                  <a:pt x="1502" y="747"/>
                </a:lnTo>
                <a:lnTo>
                  <a:pt x="1494" y="747"/>
                </a:lnTo>
                <a:close/>
                <a:moveTo>
                  <a:pt x="1494" y="744"/>
                </a:moveTo>
                <a:lnTo>
                  <a:pt x="1494" y="743"/>
                </a:lnTo>
                <a:lnTo>
                  <a:pt x="1502" y="743"/>
                </a:lnTo>
                <a:lnTo>
                  <a:pt x="1502" y="744"/>
                </a:lnTo>
                <a:lnTo>
                  <a:pt x="1494" y="744"/>
                </a:lnTo>
                <a:close/>
                <a:moveTo>
                  <a:pt x="8" y="733"/>
                </a:moveTo>
                <a:lnTo>
                  <a:pt x="0" y="733"/>
                </a:lnTo>
                <a:lnTo>
                  <a:pt x="0" y="732"/>
                </a:lnTo>
                <a:lnTo>
                  <a:pt x="8" y="732"/>
                </a:lnTo>
                <a:lnTo>
                  <a:pt x="8" y="733"/>
                </a:lnTo>
                <a:close/>
                <a:moveTo>
                  <a:pt x="8" y="731"/>
                </a:moveTo>
                <a:lnTo>
                  <a:pt x="0" y="731"/>
                </a:lnTo>
                <a:lnTo>
                  <a:pt x="0" y="729"/>
                </a:lnTo>
                <a:lnTo>
                  <a:pt x="8" y="729"/>
                </a:lnTo>
                <a:lnTo>
                  <a:pt x="8" y="731"/>
                </a:lnTo>
                <a:close/>
                <a:moveTo>
                  <a:pt x="1493" y="728"/>
                </a:moveTo>
                <a:lnTo>
                  <a:pt x="1493" y="727"/>
                </a:lnTo>
                <a:lnTo>
                  <a:pt x="1501" y="727"/>
                </a:lnTo>
                <a:lnTo>
                  <a:pt x="1501" y="728"/>
                </a:lnTo>
                <a:lnTo>
                  <a:pt x="1493" y="728"/>
                </a:lnTo>
                <a:close/>
                <a:moveTo>
                  <a:pt x="8" y="728"/>
                </a:moveTo>
                <a:lnTo>
                  <a:pt x="0" y="728"/>
                </a:lnTo>
                <a:lnTo>
                  <a:pt x="0" y="727"/>
                </a:lnTo>
                <a:lnTo>
                  <a:pt x="8" y="727"/>
                </a:lnTo>
                <a:lnTo>
                  <a:pt x="8" y="728"/>
                </a:lnTo>
                <a:close/>
                <a:moveTo>
                  <a:pt x="1493" y="726"/>
                </a:moveTo>
                <a:lnTo>
                  <a:pt x="1493" y="724"/>
                </a:lnTo>
                <a:lnTo>
                  <a:pt x="1501" y="724"/>
                </a:lnTo>
                <a:lnTo>
                  <a:pt x="1501" y="725"/>
                </a:lnTo>
                <a:lnTo>
                  <a:pt x="1493" y="726"/>
                </a:lnTo>
                <a:close/>
                <a:moveTo>
                  <a:pt x="1493" y="723"/>
                </a:moveTo>
                <a:lnTo>
                  <a:pt x="1493" y="722"/>
                </a:lnTo>
                <a:lnTo>
                  <a:pt x="1501" y="721"/>
                </a:lnTo>
                <a:lnTo>
                  <a:pt x="1501" y="723"/>
                </a:lnTo>
                <a:lnTo>
                  <a:pt x="1493" y="723"/>
                </a:lnTo>
                <a:close/>
                <a:moveTo>
                  <a:pt x="9" y="712"/>
                </a:moveTo>
                <a:lnTo>
                  <a:pt x="1" y="712"/>
                </a:lnTo>
                <a:lnTo>
                  <a:pt x="1" y="710"/>
                </a:lnTo>
                <a:lnTo>
                  <a:pt x="9" y="711"/>
                </a:lnTo>
                <a:lnTo>
                  <a:pt x="9" y="712"/>
                </a:lnTo>
                <a:close/>
                <a:moveTo>
                  <a:pt x="9" y="710"/>
                </a:moveTo>
                <a:lnTo>
                  <a:pt x="1" y="709"/>
                </a:lnTo>
                <a:lnTo>
                  <a:pt x="1" y="708"/>
                </a:lnTo>
                <a:lnTo>
                  <a:pt x="9" y="708"/>
                </a:lnTo>
                <a:lnTo>
                  <a:pt x="9" y="710"/>
                </a:lnTo>
                <a:close/>
                <a:moveTo>
                  <a:pt x="1493" y="707"/>
                </a:moveTo>
                <a:lnTo>
                  <a:pt x="1492" y="706"/>
                </a:lnTo>
                <a:lnTo>
                  <a:pt x="1500" y="705"/>
                </a:lnTo>
                <a:lnTo>
                  <a:pt x="1500" y="707"/>
                </a:lnTo>
                <a:lnTo>
                  <a:pt x="1493" y="707"/>
                </a:lnTo>
                <a:close/>
                <a:moveTo>
                  <a:pt x="9" y="707"/>
                </a:moveTo>
                <a:lnTo>
                  <a:pt x="1" y="706"/>
                </a:lnTo>
                <a:lnTo>
                  <a:pt x="1" y="705"/>
                </a:lnTo>
                <a:lnTo>
                  <a:pt x="9" y="706"/>
                </a:lnTo>
                <a:lnTo>
                  <a:pt x="9" y="707"/>
                </a:lnTo>
                <a:close/>
                <a:moveTo>
                  <a:pt x="1492" y="705"/>
                </a:moveTo>
                <a:lnTo>
                  <a:pt x="1492" y="703"/>
                </a:lnTo>
                <a:lnTo>
                  <a:pt x="1500" y="702"/>
                </a:lnTo>
                <a:lnTo>
                  <a:pt x="1500" y="704"/>
                </a:lnTo>
                <a:lnTo>
                  <a:pt x="1492" y="705"/>
                </a:lnTo>
                <a:close/>
                <a:moveTo>
                  <a:pt x="1492" y="702"/>
                </a:moveTo>
                <a:lnTo>
                  <a:pt x="1492" y="700"/>
                </a:lnTo>
                <a:lnTo>
                  <a:pt x="1500" y="700"/>
                </a:lnTo>
                <a:lnTo>
                  <a:pt x="1500" y="701"/>
                </a:lnTo>
                <a:lnTo>
                  <a:pt x="1492" y="702"/>
                </a:lnTo>
                <a:close/>
                <a:moveTo>
                  <a:pt x="10" y="691"/>
                </a:moveTo>
                <a:lnTo>
                  <a:pt x="2" y="690"/>
                </a:lnTo>
                <a:lnTo>
                  <a:pt x="2" y="689"/>
                </a:lnTo>
                <a:lnTo>
                  <a:pt x="10" y="689"/>
                </a:lnTo>
                <a:lnTo>
                  <a:pt x="10" y="691"/>
                </a:lnTo>
                <a:close/>
                <a:moveTo>
                  <a:pt x="10" y="688"/>
                </a:moveTo>
                <a:lnTo>
                  <a:pt x="2" y="687"/>
                </a:lnTo>
                <a:lnTo>
                  <a:pt x="2" y="686"/>
                </a:lnTo>
                <a:lnTo>
                  <a:pt x="10" y="687"/>
                </a:lnTo>
                <a:lnTo>
                  <a:pt x="10" y="688"/>
                </a:lnTo>
                <a:close/>
                <a:moveTo>
                  <a:pt x="1491" y="686"/>
                </a:moveTo>
                <a:lnTo>
                  <a:pt x="1491" y="684"/>
                </a:lnTo>
                <a:lnTo>
                  <a:pt x="1499" y="684"/>
                </a:lnTo>
                <a:lnTo>
                  <a:pt x="1499" y="685"/>
                </a:lnTo>
                <a:lnTo>
                  <a:pt x="1491" y="686"/>
                </a:lnTo>
                <a:close/>
                <a:moveTo>
                  <a:pt x="10" y="685"/>
                </a:moveTo>
                <a:lnTo>
                  <a:pt x="2" y="685"/>
                </a:lnTo>
                <a:lnTo>
                  <a:pt x="2" y="683"/>
                </a:lnTo>
                <a:lnTo>
                  <a:pt x="10" y="684"/>
                </a:lnTo>
                <a:lnTo>
                  <a:pt x="10" y="685"/>
                </a:lnTo>
                <a:close/>
                <a:moveTo>
                  <a:pt x="1491" y="683"/>
                </a:moveTo>
                <a:lnTo>
                  <a:pt x="1491" y="682"/>
                </a:lnTo>
                <a:lnTo>
                  <a:pt x="1499" y="681"/>
                </a:lnTo>
                <a:lnTo>
                  <a:pt x="1499" y="682"/>
                </a:lnTo>
                <a:lnTo>
                  <a:pt x="1491" y="683"/>
                </a:lnTo>
                <a:close/>
                <a:moveTo>
                  <a:pt x="1491" y="680"/>
                </a:moveTo>
                <a:lnTo>
                  <a:pt x="1490" y="679"/>
                </a:lnTo>
                <a:lnTo>
                  <a:pt x="1498" y="678"/>
                </a:lnTo>
                <a:lnTo>
                  <a:pt x="1499" y="680"/>
                </a:lnTo>
                <a:lnTo>
                  <a:pt x="1491" y="680"/>
                </a:lnTo>
                <a:close/>
                <a:moveTo>
                  <a:pt x="12" y="670"/>
                </a:moveTo>
                <a:lnTo>
                  <a:pt x="4" y="669"/>
                </a:lnTo>
                <a:lnTo>
                  <a:pt x="4" y="667"/>
                </a:lnTo>
                <a:lnTo>
                  <a:pt x="12" y="668"/>
                </a:lnTo>
                <a:lnTo>
                  <a:pt x="12" y="670"/>
                </a:lnTo>
                <a:close/>
                <a:moveTo>
                  <a:pt x="12" y="667"/>
                </a:moveTo>
                <a:lnTo>
                  <a:pt x="4" y="666"/>
                </a:lnTo>
                <a:lnTo>
                  <a:pt x="4" y="665"/>
                </a:lnTo>
                <a:lnTo>
                  <a:pt x="12" y="666"/>
                </a:lnTo>
                <a:lnTo>
                  <a:pt x="12" y="667"/>
                </a:lnTo>
                <a:close/>
                <a:moveTo>
                  <a:pt x="1489" y="665"/>
                </a:moveTo>
                <a:lnTo>
                  <a:pt x="1489" y="663"/>
                </a:lnTo>
                <a:lnTo>
                  <a:pt x="1497" y="662"/>
                </a:lnTo>
                <a:lnTo>
                  <a:pt x="1497" y="664"/>
                </a:lnTo>
                <a:lnTo>
                  <a:pt x="1489" y="665"/>
                </a:lnTo>
                <a:close/>
                <a:moveTo>
                  <a:pt x="12" y="664"/>
                </a:moveTo>
                <a:lnTo>
                  <a:pt x="4" y="663"/>
                </a:lnTo>
                <a:lnTo>
                  <a:pt x="5" y="662"/>
                </a:lnTo>
                <a:lnTo>
                  <a:pt x="13" y="663"/>
                </a:lnTo>
                <a:lnTo>
                  <a:pt x="12" y="664"/>
                </a:lnTo>
                <a:close/>
                <a:moveTo>
                  <a:pt x="1489" y="662"/>
                </a:moveTo>
                <a:lnTo>
                  <a:pt x="1488" y="661"/>
                </a:lnTo>
                <a:lnTo>
                  <a:pt x="1496" y="660"/>
                </a:lnTo>
                <a:lnTo>
                  <a:pt x="1497" y="661"/>
                </a:lnTo>
                <a:lnTo>
                  <a:pt x="1489" y="662"/>
                </a:lnTo>
                <a:close/>
                <a:moveTo>
                  <a:pt x="1488" y="659"/>
                </a:moveTo>
                <a:lnTo>
                  <a:pt x="1488" y="658"/>
                </a:lnTo>
                <a:lnTo>
                  <a:pt x="1496" y="657"/>
                </a:lnTo>
                <a:lnTo>
                  <a:pt x="1496" y="658"/>
                </a:lnTo>
                <a:lnTo>
                  <a:pt x="1488" y="659"/>
                </a:lnTo>
                <a:close/>
                <a:moveTo>
                  <a:pt x="14" y="648"/>
                </a:moveTo>
                <a:lnTo>
                  <a:pt x="6" y="647"/>
                </a:lnTo>
                <a:lnTo>
                  <a:pt x="7" y="646"/>
                </a:lnTo>
                <a:lnTo>
                  <a:pt x="15" y="647"/>
                </a:lnTo>
                <a:lnTo>
                  <a:pt x="14" y="648"/>
                </a:lnTo>
                <a:close/>
                <a:moveTo>
                  <a:pt x="15" y="646"/>
                </a:moveTo>
                <a:lnTo>
                  <a:pt x="7" y="645"/>
                </a:lnTo>
                <a:lnTo>
                  <a:pt x="7" y="643"/>
                </a:lnTo>
                <a:lnTo>
                  <a:pt x="15" y="644"/>
                </a:lnTo>
                <a:lnTo>
                  <a:pt x="15" y="646"/>
                </a:lnTo>
                <a:close/>
                <a:moveTo>
                  <a:pt x="1486" y="643"/>
                </a:moveTo>
                <a:lnTo>
                  <a:pt x="1486" y="642"/>
                </a:lnTo>
                <a:lnTo>
                  <a:pt x="1494" y="641"/>
                </a:lnTo>
                <a:lnTo>
                  <a:pt x="1494" y="642"/>
                </a:lnTo>
                <a:lnTo>
                  <a:pt x="1486" y="643"/>
                </a:lnTo>
                <a:close/>
                <a:moveTo>
                  <a:pt x="15" y="643"/>
                </a:moveTo>
                <a:lnTo>
                  <a:pt x="7" y="642"/>
                </a:lnTo>
                <a:lnTo>
                  <a:pt x="7" y="641"/>
                </a:lnTo>
                <a:lnTo>
                  <a:pt x="15" y="642"/>
                </a:lnTo>
                <a:lnTo>
                  <a:pt x="15" y="643"/>
                </a:lnTo>
                <a:close/>
                <a:moveTo>
                  <a:pt x="1486" y="641"/>
                </a:moveTo>
                <a:lnTo>
                  <a:pt x="1486" y="639"/>
                </a:lnTo>
                <a:lnTo>
                  <a:pt x="1494" y="638"/>
                </a:lnTo>
                <a:lnTo>
                  <a:pt x="1494" y="639"/>
                </a:lnTo>
                <a:lnTo>
                  <a:pt x="1486" y="641"/>
                </a:lnTo>
                <a:close/>
                <a:moveTo>
                  <a:pt x="1485" y="638"/>
                </a:moveTo>
                <a:lnTo>
                  <a:pt x="1485" y="637"/>
                </a:lnTo>
                <a:lnTo>
                  <a:pt x="1493" y="635"/>
                </a:lnTo>
                <a:lnTo>
                  <a:pt x="1493" y="637"/>
                </a:lnTo>
                <a:lnTo>
                  <a:pt x="1485" y="638"/>
                </a:lnTo>
                <a:close/>
                <a:moveTo>
                  <a:pt x="18" y="627"/>
                </a:moveTo>
                <a:lnTo>
                  <a:pt x="10" y="626"/>
                </a:lnTo>
                <a:lnTo>
                  <a:pt x="10" y="624"/>
                </a:lnTo>
                <a:lnTo>
                  <a:pt x="18" y="626"/>
                </a:lnTo>
                <a:lnTo>
                  <a:pt x="18" y="627"/>
                </a:lnTo>
                <a:close/>
                <a:moveTo>
                  <a:pt x="18" y="624"/>
                </a:moveTo>
                <a:lnTo>
                  <a:pt x="10" y="623"/>
                </a:lnTo>
                <a:lnTo>
                  <a:pt x="10" y="622"/>
                </a:lnTo>
                <a:lnTo>
                  <a:pt x="18" y="623"/>
                </a:lnTo>
                <a:lnTo>
                  <a:pt x="18" y="624"/>
                </a:lnTo>
                <a:close/>
                <a:moveTo>
                  <a:pt x="1483" y="622"/>
                </a:moveTo>
                <a:lnTo>
                  <a:pt x="1482" y="621"/>
                </a:lnTo>
                <a:lnTo>
                  <a:pt x="1491" y="619"/>
                </a:lnTo>
                <a:lnTo>
                  <a:pt x="1491" y="621"/>
                </a:lnTo>
                <a:lnTo>
                  <a:pt x="1483" y="622"/>
                </a:lnTo>
                <a:close/>
                <a:moveTo>
                  <a:pt x="18" y="622"/>
                </a:moveTo>
                <a:lnTo>
                  <a:pt x="11" y="620"/>
                </a:lnTo>
                <a:lnTo>
                  <a:pt x="11" y="619"/>
                </a:lnTo>
                <a:lnTo>
                  <a:pt x="19" y="621"/>
                </a:lnTo>
                <a:lnTo>
                  <a:pt x="18" y="622"/>
                </a:lnTo>
                <a:close/>
                <a:moveTo>
                  <a:pt x="1482" y="620"/>
                </a:moveTo>
                <a:lnTo>
                  <a:pt x="1482" y="618"/>
                </a:lnTo>
                <a:lnTo>
                  <a:pt x="1490" y="617"/>
                </a:lnTo>
                <a:lnTo>
                  <a:pt x="1490" y="618"/>
                </a:lnTo>
                <a:lnTo>
                  <a:pt x="1482" y="620"/>
                </a:lnTo>
                <a:close/>
                <a:moveTo>
                  <a:pt x="1482" y="617"/>
                </a:moveTo>
                <a:lnTo>
                  <a:pt x="1481" y="616"/>
                </a:lnTo>
                <a:lnTo>
                  <a:pt x="1490" y="614"/>
                </a:lnTo>
                <a:lnTo>
                  <a:pt x="1490" y="615"/>
                </a:lnTo>
                <a:lnTo>
                  <a:pt x="1482" y="617"/>
                </a:lnTo>
                <a:close/>
                <a:moveTo>
                  <a:pt x="21" y="606"/>
                </a:moveTo>
                <a:lnTo>
                  <a:pt x="13" y="605"/>
                </a:lnTo>
                <a:lnTo>
                  <a:pt x="14" y="603"/>
                </a:lnTo>
                <a:lnTo>
                  <a:pt x="22" y="605"/>
                </a:lnTo>
                <a:lnTo>
                  <a:pt x="21" y="606"/>
                </a:lnTo>
                <a:close/>
                <a:moveTo>
                  <a:pt x="22" y="604"/>
                </a:moveTo>
                <a:lnTo>
                  <a:pt x="14" y="602"/>
                </a:lnTo>
                <a:lnTo>
                  <a:pt x="14" y="601"/>
                </a:lnTo>
                <a:lnTo>
                  <a:pt x="22" y="602"/>
                </a:lnTo>
                <a:lnTo>
                  <a:pt x="22" y="604"/>
                </a:lnTo>
                <a:close/>
                <a:moveTo>
                  <a:pt x="1479" y="601"/>
                </a:moveTo>
                <a:lnTo>
                  <a:pt x="1478" y="600"/>
                </a:lnTo>
                <a:lnTo>
                  <a:pt x="1487" y="598"/>
                </a:lnTo>
                <a:lnTo>
                  <a:pt x="1487" y="600"/>
                </a:lnTo>
                <a:lnTo>
                  <a:pt x="1479" y="601"/>
                </a:lnTo>
                <a:close/>
                <a:moveTo>
                  <a:pt x="23" y="601"/>
                </a:moveTo>
                <a:lnTo>
                  <a:pt x="15" y="599"/>
                </a:lnTo>
                <a:lnTo>
                  <a:pt x="15" y="598"/>
                </a:lnTo>
                <a:lnTo>
                  <a:pt x="23" y="600"/>
                </a:lnTo>
                <a:lnTo>
                  <a:pt x="23" y="601"/>
                </a:lnTo>
                <a:close/>
                <a:moveTo>
                  <a:pt x="1478" y="599"/>
                </a:moveTo>
                <a:lnTo>
                  <a:pt x="1478" y="597"/>
                </a:lnTo>
                <a:lnTo>
                  <a:pt x="1486" y="596"/>
                </a:lnTo>
                <a:lnTo>
                  <a:pt x="1486" y="597"/>
                </a:lnTo>
                <a:lnTo>
                  <a:pt x="1478" y="599"/>
                </a:lnTo>
                <a:close/>
                <a:moveTo>
                  <a:pt x="1478" y="596"/>
                </a:moveTo>
                <a:lnTo>
                  <a:pt x="1477" y="595"/>
                </a:lnTo>
                <a:lnTo>
                  <a:pt x="1485" y="593"/>
                </a:lnTo>
                <a:lnTo>
                  <a:pt x="1486" y="594"/>
                </a:lnTo>
                <a:lnTo>
                  <a:pt x="1478" y="596"/>
                </a:lnTo>
                <a:close/>
                <a:moveTo>
                  <a:pt x="26" y="585"/>
                </a:moveTo>
                <a:lnTo>
                  <a:pt x="18" y="584"/>
                </a:lnTo>
                <a:lnTo>
                  <a:pt x="18" y="582"/>
                </a:lnTo>
                <a:lnTo>
                  <a:pt x="26" y="584"/>
                </a:lnTo>
                <a:lnTo>
                  <a:pt x="26" y="585"/>
                </a:lnTo>
                <a:close/>
                <a:moveTo>
                  <a:pt x="27" y="583"/>
                </a:moveTo>
                <a:lnTo>
                  <a:pt x="18" y="581"/>
                </a:lnTo>
                <a:lnTo>
                  <a:pt x="19" y="580"/>
                </a:lnTo>
                <a:lnTo>
                  <a:pt x="27" y="582"/>
                </a:lnTo>
                <a:lnTo>
                  <a:pt x="27" y="583"/>
                </a:lnTo>
                <a:close/>
                <a:moveTo>
                  <a:pt x="1474" y="581"/>
                </a:moveTo>
                <a:lnTo>
                  <a:pt x="1474" y="579"/>
                </a:lnTo>
                <a:lnTo>
                  <a:pt x="1482" y="577"/>
                </a:lnTo>
                <a:lnTo>
                  <a:pt x="1482" y="579"/>
                </a:lnTo>
                <a:lnTo>
                  <a:pt x="1474" y="581"/>
                </a:lnTo>
                <a:close/>
                <a:moveTo>
                  <a:pt x="27" y="580"/>
                </a:moveTo>
                <a:lnTo>
                  <a:pt x="19" y="578"/>
                </a:lnTo>
                <a:lnTo>
                  <a:pt x="19" y="577"/>
                </a:lnTo>
                <a:lnTo>
                  <a:pt x="28" y="579"/>
                </a:lnTo>
                <a:lnTo>
                  <a:pt x="27" y="580"/>
                </a:lnTo>
                <a:close/>
                <a:moveTo>
                  <a:pt x="1474" y="578"/>
                </a:moveTo>
                <a:lnTo>
                  <a:pt x="1473" y="576"/>
                </a:lnTo>
                <a:lnTo>
                  <a:pt x="1481" y="574"/>
                </a:lnTo>
                <a:lnTo>
                  <a:pt x="1481" y="576"/>
                </a:lnTo>
                <a:lnTo>
                  <a:pt x="1474" y="578"/>
                </a:lnTo>
                <a:close/>
                <a:moveTo>
                  <a:pt x="1473" y="575"/>
                </a:moveTo>
                <a:lnTo>
                  <a:pt x="1473" y="574"/>
                </a:lnTo>
                <a:lnTo>
                  <a:pt x="1480" y="572"/>
                </a:lnTo>
                <a:lnTo>
                  <a:pt x="1481" y="573"/>
                </a:lnTo>
                <a:lnTo>
                  <a:pt x="1473" y="575"/>
                </a:lnTo>
                <a:close/>
                <a:moveTo>
                  <a:pt x="31" y="564"/>
                </a:moveTo>
                <a:lnTo>
                  <a:pt x="23" y="562"/>
                </a:lnTo>
                <a:lnTo>
                  <a:pt x="24" y="561"/>
                </a:lnTo>
                <a:lnTo>
                  <a:pt x="31" y="563"/>
                </a:lnTo>
                <a:lnTo>
                  <a:pt x="31" y="564"/>
                </a:lnTo>
                <a:close/>
                <a:moveTo>
                  <a:pt x="32" y="562"/>
                </a:moveTo>
                <a:lnTo>
                  <a:pt x="24" y="560"/>
                </a:lnTo>
                <a:lnTo>
                  <a:pt x="24" y="559"/>
                </a:lnTo>
                <a:lnTo>
                  <a:pt x="32" y="561"/>
                </a:lnTo>
                <a:lnTo>
                  <a:pt x="32" y="562"/>
                </a:lnTo>
                <a:close/>
                <a:moveTo>
                  <a:pt x="1469" y="560"/>
                </a:moveTo>
                <a:lnTo>
                  <a:pt x="1469" y="558"/>
                </a:lnTo>
                <a:lnTo>
                  <a:pt x="1476" y="556"/>
                </a:lnTo>
                <a:lnTo>
                  <a:pt x="1477" y="558"/>
                </a:lnTo>
                <a:lnTo>
                  <a:pt x="1469" y="560"/>
                </a:lnTo>
                <a:close/>
                <a:moveTo>
                  <a:pt x="32" y="559"/>
                </a:moveTo>
                <a:lnTo>
                  <a:pt x="25" y="557"/>
                </a:lnTo>
                <a:lnTo>
                  <a:pt x="25" y="556"/>
                </a:lnTo>
                <a:lnTo>
                  <a:pt x="33" y="558"/>
                </a:lnTo>
                <a:lnTo>
                  <a:pt x="32" y="559"/>
                </a:lnTo>
                <a:close/>
                <a:moveTo>
                  <a:pt x="1468" y="557"/>
                </a:moveTo>
                <a:lnTo>
                  <a:pt x="1468" y="556"/>
                </a:lnTo>
                <a:lnTo>
                  <a:pt x="1476" y="554"/>
                </a:lnTo>
                <a:lnTo>
                  <a:pt x="1476" y="555"/>
                </a:lnTo>
                <a:lnTo>
                  <a:pt x="1468" y="557"/>
                </a:lnTo>
                <a:close/>
                <a:moveTo>
                  <a:pt x="1468" y="554"/>
                </a:moveTo>
                <a:lnTo>
                  <a:pt x="1467" y="553"/>
                </a:lnTo>
                <a:lnTo>
                  <a:pt x="1475" y="551"/>
                </a:lnTo>
                <a:lnTo>
                  <a:pt x="1475" y="552"/>
                </a:lnTo>
                <a:lnTo>
                  <a:pt x="1468" y="554"/>
                </a:lnTo>
                <a:close/>
                <a:moveTo>
                  <a:pt x="37" y="544"/>
                </a:moveTo>
                <a:lnTo>
                  <a:pt x="29" y="542"/>
                </a:lnTo>
                <a:lnTo>
                  <a:pt x="29" y="540"/>
                </a:lnTo>
                <a:lnTo>
                  <a:pt x="37" y="543"/>
                </a:lnTo>
                <a:lnTo>
                  <a:pt x="37" y="544"/>
                </a:lnTo>
                <a:close/>
                <a:moveTo>
                  <a:pt x="37" y="541"/>
                </a:moveTo>
                <a:lnTo>
                  <a:pt x="30" y="539"/>
                </a:lnTo>
                <a:lnTo>
                  <a:pt x="30" y="538"/>
                </a:lnTo>
                <a:lnTo>
                  <a:pt x="38" y="540"/>
                </a:lnTo>
                <a:lnTo>
                  <a:pt x="37" y="541"/>
                </a:lnTo>
                <a:close/>
                <a:moveTo>
                  <a:pt x="1463" y="539"/>
                </a:moveTo>
                <a:lnTo>
                  <a:pt x="1463" y="538"/>
                </a:lnTo>
                <a:lnTo>
                  <a:pt x="1471" y="536"/>
                </a:lnTo>
                <a:lnTo>
                  <a:pt x="1471" y="537"/>
                </a:lnTo>
                <a:lnTo>
                  <a:pt x="1463" y="539"/>
                </a:lnTo>
                <a:close/>
                <a:moveTo>
                  <a:pt x="38" y="539"/>
                </a:moveTo>
                <a:lnTo>
                  <a:pt x="30" y="537"/>
                </a:lnTo>
                <a:lnTo>
                  <a:pt x="31" y="535"/>
                </a:lnTo>
                <a:lnTo>
                  <a:pt x="38" y="538"/>
                </a:lnTo>
                <a:lnTo>
                  <a:pt x="38" y="539"/>
                </a:lnTo>
                <a:close/>
                <a:moveTo>
                  <a:pt x="1463" y="537"/>
                </a:moveTo>
                <a:lnTo>
                  <a:pt x="1462" y="535"/>
                </a:lnTo>
                <a:lnTo>
                  <a:pt x="1470" y="533"/>
                </a:lnTo>
                <a:lnTo>
                  <a:pt x="1470" y="534"/>
                </a:lnTo>
                <a:lnTo>
                  <a:pt x="1463" y="537"/>
                </a:lnTo>
                <a:close/>
                <a:moveTo>
                  <a:pt x="1462" y="534"/>
                </a:moveTo>
                <a:lnTo>
                  <a:pt x="1461" y="533"/>
                </a:lnTo>
                <a:lnTo>
                  <a:pt x="1469" y="530"/>
                </a:lnTo>
                <a:lnTo>
                  <a:pt x="1469" y="532"/>
                </a:lnTo>
                <a:lnTo>
                  <a:pt x="1462" y="534"/>
                </a:lnTo>
                <a:close/>
                <a:moveTo>
                  <a:pt x="43" y="524"/>
                </a:moveTo>
                <a:lnTo>
                  <a:pt x="35" y="521"/>
                </a:lnTo>
                <a:lnTo>
                  <a:pt x="36" y="520"/>
                </a:lnTo>
                <a:lnTo>
                  <a:pt x="43" y="522"/>
                </a:lnTo>
                <a:lnTo>
                  <a:pt x="43" y="524"/>
                </a:lnTo>
                <a:close/>
                <a:moveTo>
                  <a:pt x="44" y="521"/>
                </a:moveTo>
                <a:lnTo>
                  <a:pt x="36" y="519"/>
                </a:lnTo>
                <a:lnTo>
                  <a:pt x="36" y="517"/>
                </a:lnTo>
                <a:lnTo>
                  <a:pt x="44" y="520"/>
                </a:lnTo>
                <a:lnTo>
                  <a:pt x="44" y="521"/>
                </a:lnTo>
                <a:close/>
                <a:moveTo>
                  <a:pt x="1457" y="519"/>
                </a:moveTo>
                <a:lnTo>
                  <a:pt x="1457" y="518"/>
                </a:lnTo>
                <a:lnTo>
                  <a:pt x="1464" y="515"/>
                </a:lnTo>
                <a:lnTo>
                  <a:pt x="1465" y="516"/>
                </a:lnTo>
                <a:lnTo>
                  <a:pt x="1457" y="519"/>
                </a:lnTo>
                <a:close/>
                <a:moveTo>
                  <a:pt x="44" y="519"/>
                </a:moveTo>
                <a:lnTo>
                  <a:pt x="37" y="516"/>
                </a:lnTo>
                <a:lnTo>
                  <a:pt x="37" y="514"/>
                </a:lnTo>
                <a:lnTo>
                  <a:pt x="45" y="517"/>
                </a:lnTo>
                <a:lnTo>
                  <a:pt x="44" y="519"/>
                </a:lnTo>
                <a:close/>
                <a:moveTo>
                  <a:pt x="1456" y="516"/>
                </a:moveTo>
                <a:lnTo>
                  <a:pt x="1456" y="515"/>
                </a:lnTo>
                <a:lnTo>
                  <a:pt x="1463" y="512"/>
                </a:lnTo>
                <a:lnTo>
                  <a:pt x="1464" y="513"/>
                </a:lnTo>
                <a:lnTo>
                  <a:pt x="1456" y="516"/>
                </a:lnTo>
                <a:close/>
                <a:moveTo>
                  <a:pt x="1455" y="513"/>
                </a:moveTo>
                <a:lnTo>
                  <a:pt x="1455" y="512"/>
                </a:lnTo>
                <a:lnTo>
                  <a:pt x="1462" y="510"/>
                </a:lnTo>
                <a:lnTo>
                  <a:pt x="1463" y="511"/>
                </a:lnTo>
                <a:lnTo>
                  <a:pt x="1455" y="513"/>
                </a:lnTo>
                <a:close/>
                <a:moveTo>
                  <a:pt x="50" y="503"/>
                </a:moveTo>
                <a:lnTo>
                  <a:pt x="42" y="500"/>
                </a:lnTo>
                <a:lnTo>
                  <a:pt x="42" y="499"/>
                </a:lnTo>
                <a:lnTo>
                  <a:pt x="50" y="502"/>
                </a:lnTo>
                <a:lnTo>
                  <a:pt x="50" y="503"/>
                </a:lnTo>
                <a:close/>
                <a:moveTo>
                  <a:pt x="50" y="501"/>
                </a:moveTo>
                <a:lnTo>
                  <a:pt x="43" y="498"/>
                </a:lnTo>
                <a:lnTo>
                  <a:pt x="43" y="497"/>
                </a:lnTo>
                <a:lnTo>
                  <a:pt x="51" y="499"/>
                </a:lnTo>
                <a:lnTo>
                  <a:pt x="50" y="501"/>
                </a:lnTo>
                <a:close/>
                <a:moveTo>
                  <a:pt x="1450" y="498"/>
                </a:moveTo>
                <a:lnTo>
                  <a:pt x="1450" y="497"/>
                </a:lnTo>
                <a:lnTo>
                  <a:pt x="1457" y="494"/>
                </a:lnTo>
                <a:lnTo>
                  <a:pt x="1458" y="496"/>
                </a:lnTo>
                <a:lnTo>
                  <a:pt x="1450" y="498"/>
                </a:lnTo>
                <a:close/>
                <a:moveTo>
                  <a:pt x="51" y="498"/>
                </a:moveTo>
                <a:lnTo>
                  <a:pt x="44" y="495"/>
                </a:lnTo>
                <a:lnTo>
                  <a:pt x="44" y="494"/>
                </a:lnTo>
                <a:lnTo>
                  <a:pt x="52" y="497"/>
                </a:lnTo>
                <a:lnTo>
                  <a:pt x="51" y="498"/>
                </a:lnTo>
                <a:close/>
                <a:moveTo>
                  <a:pt x="1449" y="496"/>
                </a:moveTo>
                <a:lnTo>
                  <a:pt x="1449" y="495"/>
                </a:lnTo>
                <a:lnTo>
                  <a:pt x="1456" y="492"/>
                </a:lnTo>
                <a:lnTo>
                  <a:pt x="1457" y="493"/>
                </a:lnTo>
                <a:lnTo>
                  <a:pt x="1449" y="496"/>
                </a:lnTo>
                <a:close/>
                <a:moveTo>
                  <a:pt x="1448" y="493"/>
                </a:moveTo>
                <a:lnTo>
                  <a:pt x="1448" y="492"/>
                </a:lnTo>
                <a:lnTo>
                  <a:pt x="1455" y="489"/>
                </a:lnTo>
                <a:lnTo>
                  <a:pt x="1456" y="491"/>
                </a:lnTo>
                <a:lnTo>
                  <a:pt x="1448" y="493"/>
                </a:lnTo>
                <a:close/>
                <a:moveTo>
                  <a:pt x="57" y="483"/>
                </a:moveTo>
                <a:lnTo>
                  <a:pt x="49" y="480"/>
                </a:lnTo>
                <a:lnTo>
                  <a:pt x="50" y="479"/>
                </a:lnTo>
                <a:lnTo>
                  <a:pt x="57" y="482"/>
                </a:lnTo>
                <a:lnTo>
                  <a:pt x="57" y="483"/>
                </a:lnTo>
                <a:close/>
                <a:moveTo>
                  <a:pt x="58" y="481"/>
                </a:moveTo>
                <a:lnTo>
                  <a:pt x="50" y="478"/>
                </a:lnTo>
                <a:lnTo>
                  <a:pt x="51" y="476"/>
                </a:lnTo>
                <a:lnTo>
                  <a:pt x="58" y="479"/>
                </a:lnTo>
                <a:lnTo>
                  <a:pt x="58" y="481"/>
                </a:lnTo>
                <a:close/>
                <a:moveTo>
                  <a:pt x="1443" y="479"/>
                </a:moveTo>
                <a:lnTo>
                  <a:pt x="1442" y="477"/>
                </a:lnTo>
                <a:lnTo>
                  <a:pt x="1450" y="474"/>
                </a:lnTo>
                <a:lnTo>
                  <a:pt x="1450" y="476"/>
                </a:lnTo>
                <a:lnTo>
                  <a:pt x="1443" y="479"/>
                </a:lnTo>
                <a:close/>
                <a:moveTo>
                  <a:pt x="59" y="478"/>
                </a:moveTo>
                <a:lnTo>
                  <a:pt x="51" y="475"/>
                </a:lnTo>
                <a:lnTo>
                  <a:pt x="52" y="474"/>
                </a:lnTo>
                <a:lnTo>
                  <a:pt x="59" y="477"/>
                </a:lnTo>
                <a:lnTo>
                  <a:pt x="59" y="478"/>
                </a:lnTo>
                <a:close/>
                <a:moveTo>
                  <a:pt x="1441" y="476"/>
                </a:moveTo>
                <a:lnTo>
                  <a:pt x="1441" y="475"/>
                </a:lnTo>
                <a:lnTo>
                  <a:pt x="1449" y="472"/>
                </a:lnTo>
                <a:lnTo>
                  <a:pt x="1449" y="473"/>
                </a:lnTo>
                <a:lnTo>
                  <a:pt x="1441" y="476"/>
                </a:lnTo>
                <a:close/>
                <a:moveTo>
                  <a:pt x="1440" y="474"/>
                </a:moveTo>
                <a:lnTo>
                  <a:pt x="1440" y="472"/>
                </a:lnTo>
                <a:lnTo>
                  <a:pt x="1448" y="469"/>
                </a:lnTo>
                <a:lnTo>
                  <a:pt x="1448" y="471"/>
                </a:lnTo>
                <a:lnTo>
                  <a:pt x="1440" y="474"/>
                </a:lnTo>
                <a:close/>
                <a:moveTo>
                  <a:pt x="65" y="463"/>
                </a:moveTo>
                <a:lnTo>
                  <a:pt x="57" y="460"/>
                </a:lnTo>
                <a:lnTo>
                  <a:pt x="58" y="459"/>
                </a:lnTo>
                <a:lnTo>
                  <a:pt x="66" y="462"/>
                </a:lnTo>
                <a:lnTo>
                  <a:pt x="65" y="463"/>
                </a:lnTo>
                <a:close/>
                <a:moveTo>
                  <a:pt x="66" y="461"/>
                </a:moveTo>
                <a:lnTo>
                  <a:pt x="59" y="458"/>
                </a:lnTo>
                <a:lnTo>
                  <a:pt x="59" y="456"/>
                </a:lnTo>
                <a:lnTo>
                  <a:pt x="67" y="460"/>
                </a:lnTo>
                <a:lnTo>
                  <a:pt x="66" y="461"/>
                </a:lnTo>
                <a:close/>
                <a:moveTo>
                  <a:pt x="1434" y="459"/>
                </a:moveTo>
                <a:lnTo>
                  <a:pt x="1434" y="458"/>
                </a:lnTo>
                <a:lnTo>
                  <a:pt x="1441" y="455"/>
                </a:lnTo>
                <a:lnTo>
                  <a:pt x="1442" y="456"/>
                </a:lnTo>
                <a:lnTo>
                  <a:pt x="1434" y="459"/>
                </a:lnTo>
                <a:close/>
                <a:moveTo>
                  <a:pt x="67" y="458"/>
                </a:moveTo>
                <a:lnTo>
                  <a:pt x="60" y="455"/>
                </a:lnTo>
                <a:lnTo>
                  <a:pt x="60" y="454"/>
                </a:lnTo>
                <a:lnTo>
                  <a:pt x="68" y="457"/>
                </a:lnTo>
                <a:lnTo>
                  <a:pt x="67" y="458"/>
                </a:lnTo>
                <a:close/>
                <a:moveTo>
                  <a:pt x="1433" y="456"/>
                </a:moveTo>
                <a:lnTo>
                  <a:pt x="1433" y="455"/>
                </a:lnTo>
                <a:lnTo>
                  <a:pt x="1440" y="452"/>
                </a:lnTo>
                <a:lnTo>
                  <a:pt x="1441" y="453"/>
                </a:lnTo>
                <a:lnTo>
                  <a:pt x="1433" y="456"/>
                </a:lnTo>
                <a:close/>
                <a:moveTo>
                  <a:pt x="1432" y="454"/>
                </a:moveTo>
                <a:lnTo>
                  <a:pt x="1432" y="453"/>
                </a:lnTo>
                <a:lnTo>
                  <a:pt x="1439" y="449"/>
                </a:lnTo>
                <a:lnTo>
                  <a:pt x="1440" y="451"/>
                </a:lnTo>
                <a:lnTo>
                  <a:pt x="1432" y="454"/>
                </a:lnTo>
                <a:close/>
                <a:moveTo>
                  <a:pt x="74" y="443"/>
                </a:moveTo>
                <a:lnTo>
                  <a:pt x="66" y="440"/>
                </a:lnTo>
                <a:lnTo>
                  <a:pt x="67" y="439"/>
                </a:lnTo>
                <a:lnTo>
                  <a:pt x="74" y="442"/>
                </a:lnTo>
                <a:lnTo>
                  <a:pt x="74" y="443"/>
                </a:lnTo>
                <a:close/>
                <a:moveTo>
                  <a:pt x="75" y="441"/>
                </a:moveTo>
                <a:lnTo>
                  <a:pt x="68" y="438"/>
                </a:lnTo>
                <a:lnTo>
                  <a:pt x="68" y="436"/>
                </a:lnTo>
                <a:lnTo>
                  <a:pt x="75" y="440"/>
                </a:lnTo>
                <a:lnTo>
                  <a:pt x="75" y="441"/>
                </a:lnTo>
                <a:close/>
                <a:moveTo>
                  <a:pt x="1426" y="439"/>
                </a:moveTo>
                <a:lnTo>
                  <a:pt x="1425" y="438"/>
                </a:lnTo>
                <a:lnTo>
                  <a:pt x="1432" y="435"/>
                </a:lnTo>
                <a:lnTo>
                  <a:pt x="1433" y="436"/>
                </a:lnTo>
                <a:lnTo>
                  <a:pt x="1426" y="439"/>
                </a:lnTo>
                <a:close/>
                <a:moveTo>
                  <a:pt x="76" y="439"/>
                </a:moveTo>
                <a:lnTo>
                  <a:pt x="69" y="435"/>
                </a:lnTo>
                <a:lnTo>
                  <a:pt x="69" y="434"/>
                </a:lnTo>
                <a:lnTo>
                  <a:pt x="76" y="437"/>
                </a:lnTo>
                <a:lnTo>
                  <a:pt x="76" y="439"/>
                </a:lnTo>
                <a:close/>
                <a:moveTo>
                  <a:pt x="1425" y="437"/>
                </a:moveTo>
                <a:lnTo>
                  <a:pt x="1424" y="436"/>
                </a:lnTo>
                <a:lnTo>
                  <a:pt x="1431" y="432"/>
                </a:lnTo>
                <a:lnTo>
                  <a:pt x="1432" y="433"/>
                </a:lnTo>
                <a:lnTo>
                  <a:pt x="1425" y="437"/>
                </a:lnTo>
                <a:close/>
                <a:moveTo>
                  <a:pt x="1423" y="434"/>
                </a:moveTo>
                <a:lnTo>
                  <a:pt x="1423" y="433"/>
                </a:lnTo>
                <a:lnTo>
                  <a:pt x="1430" y="430"/>
                </a:lnTo>
                <a:lnTo>
                  <a:pt x="1431" y="431"/>
                </a:lnTo>
                <a:lnTo>
                  <a:pt x="1423" y="434"/>
                </a:lnTo>
                <a:close/>
                <a:moveTo>
                  <a:pt x="83" y="424"/>
                </a:moveTo>
                <a:lnTo>
                  <a:pt x="76" y="421"/>
                </a:lnTo>
                <a:lnTo>
                  <a:pt x="76" y="419"/>
                </a:lnTo>
                <a:lnTo>
                  <a:pt x="83" y="423"/>
                </a:lnTo>
                <a:lnTo>
                  <a:pt x="83" y="424"/>
                </a:lnTo>
                <a:close/>
                <a:moveTo>
                  <a:pt x="84" y="422"/>
                </a:moveTo>
                <a:lnTo>
                  <a:pt x="77" y="418"/>
                </a:lnTo>
                <a:lnTo>
                  <a:pt x="77" y="417"/>
                </a:lnTo>
                <a:lnTo>
                  <a:pt x="85" y="421"/>
                </a:lnTo>
                <a:lnTo>
                  <a:pt x="84" y="422"/>
                </a:lnTo>
                <a:close/>
                <a:moveTo>
                  <a:pt x="1417" y="420"/>
                </a:moveTo>
                <a:lnTo>
                  <a:pt x="1416" y="419"/>
                </a:lnTo>
                <a:lnTo>
                  <a:pt x="1423" y="415"/>
                </a:lnTo>
                <a:lnTo>
                  <a:pt x="1424" y="417"/>
                </a:lnTo>
                <a:lnTo>
                  <a:pt x="1417" y="420"/>
                </a:lnTo>
                <a:close/>
                <a:moveTo>
                  <a:pt x="85" y="419"/>
                </a:moveTo>
                <a:lnTo>
                  <a:pt x="78" y="416"/>
                </a:lnTo>
                <a:lnTo>
                  <a:pt x="79" y="415"/>
                </a:lnTo>
                <a:lnTo>
                  <a:pt x="86" y="418"/>
                </a:lnTo>
                <a:lnTo>
                  <a:pt x="85" y="419"/>
                </a:lnTo>
                <a:close/>
                <a:moveTo>
                  <a:pt x="1415" y="418"/>
                </a:moveTo>
                <a:lnTo>
                  <a:pt x="1415" y="417"/>
                </a:lnTo>
                <a:lnTo>
                  <a:pt x="1422" y="413"/>
                </a:lnTo>
                <a:lnTo>
                  <a:pt x="1423" y="414"/>
                </a:lnTo>
                <a:lnTo>
                  <a:pt x="1415" y="418"/>
                </a:lnTo>
                <a:close/>
                <a:moveTo>
                  <a:pt x="1414" y="415"/>
                </a:moveTo>
                <a:lnTo>
                  <a:pt x="1414" y="414"/>
                </a:lnTo>
                <a:lnTo>
                  <a:pt x="1421" y="411"/>
                </a:lnTo>
                <a:lnTo>
                  <a:pt x="1421" y="412"/>
                </a:lnTo>
                <a:lnTo>
                  <a:pt x="1414" y="415"/>
                </a:lnTo>
                <a:close/>
                <a:moveTo>
                  <a:pt x="92" y="405"/>
                </a:moveTo>
                <a:lnTo>
                  <a:pt x="85" y="401"/>
                </a:lnTo>
                <a:lnTo>
                  <a:pt x="86" y="400"/>
                </a:lnTo>
                <a:lnTo>
                  <a:pt x="93" y="404"/>
                </a:lnTo>
                <a:lnTo>
                  <a:pt x="92" y="405"/>
                </a:lnTo>
                <a:close/>
                <a:moveTo>
                  <a:pt x="94" y="403"/>
                </a:moveTo>
                <a:lnTo>
                  <a:pt x="87" y="399"/>
                </a:lnTo>
                <a:lnTo>
                  <a:pt x="87" y="398"/>
                </a:lnTo>
                <a:lnTo>
                  <a:pt x="94" y="402"/>
                </a:lnTo>
                <a:lnTo>
                  <a:pt x="94" y="403"/>
                </a:lnTo>
                <a:close/>
                <a:moveTo>
                  <a:pt x="1407" y="401"/>
                </a:moveTo>
                <a:lnTo>
                  <a:pt x="1406" y="400"/>
                </a:lnTo>
                <a:lnTo>
                  <a:pt x="1413" y="396"/>
                </a:lnTo>
                <a:lnTo>
                  <a:pt x="1414" y="398"/>
                </a:lnTo>
                <a:lnTo>
                  <a:pt x="1407" y="401"/>
                </a:lnTo>
                <a:close/>
                <a:moveTo>
                  <a:pt x="95" y="400"/>
                </a:moveTo>
                <a:lnTo>
                  <a:pt x="88" y="397"/>
                </a:lnTo>
                <a:lnTo>
                  <a:pt x="88" y="395"/>
                </a:lnTo>
                <a:lnTo>
                  <a:pt x="96" y="399"/>
                </a:lnTo>
                <a:lnTo>
                  <a:pt x="95" y="400"/>
                </a:lnTo>
                <a:close/>
                <a:moveTo>
                  <a:pt x="1406" y="399"/>
                </a:moveTo>
                <a:lnTo>
                  <a:pt x="1405" y="398"/>
                </a:lnTo>
                <a:lnTo>
                  <a:pt x="1412" y="394"/>
                </a:lnTo>
                <a:lnTo>
                  <a:pt x="1413" y="395"/>
                </a:lnTo>
                <a:lnTo>
                  <a:pt x="1406" y="399"/>
                </a:lnTo>
                <a:close/>
                <a:moveTo>
                  <a:pt x="1404" y="397"/>
                </a:moveTo>
                <a:lnTo>
                  <a:pt x="1404" y="395"/>
                </a:lnTo>
                <a:lnTo>
                  <a:pt x="1411" y="392"/>
                </a:lnTo>
                <a:lnTo>
                  <a:pt x="1411" y="393"/>
                </a:lnTo>
                <a:lnTo>
                  <a:pt x="1404" y="397"/>
                </a:lnTo>
                <a:close/>
                <a:moveTo>
                  <a:pt x="103" y="386"/>
                </a:moveTo>
                <a:lnTo>
                  <a:pt x="96" y="382"/>
                </a:lnTo>
                <a:lnTo>
                  <a:pt x="96" y="381"/>
                </a:lnTo>
                <a:lnTo>
                  <a:pt x="103" y="385"/>
                </a:lnTo>
                <a:lnTo>
                  <a:pt x="103" y="386"/>
                </a:lnTo>
                <a:close/>
                <a:moveTo>
                  <a:pt x="104" y="384"/>
                </a:moveTo>
                <a:lnTo>
                  <a:pt x="97" y="380"/>
                </a:lnTo>
                <a:lnTo>
                  <a:pt x="98" y="379"/>
                </a:lnTo>
                <a:lnTo>
                  <a:pt x="105" y="383"/>
                </a:lnTo>
                <a:lnTo>
                  <a:pt x="104" y="384"/>
                </a:lnTo>
                <a:close/>
                <a:moveTo>
                  <a:pt x="1396" y="382"/>
                </a:moveTo>
                <a:lnTo>
                  <a:pt x="1396" y="381"/>
                </a:lnTo>
                <a:lnTo>
                  <a:pt x="1403" y="377"/>
                </a:lnTo>
                <a:lnTo>
                  <a:pt x="1404" y="378"/>
                </a:lnTo>
                <a:lnTo>
                  <a:pt x="1396" y="382"/>
                </a:lnTo>
                <a:close/>
                <a:moveTo>
                  <a:pt x="106" y="381"/>
                </a:moveTo>
                <a:lnTo>
                  <a:pt x="98" y="378"/>
                </a:lnTo>
                <a:lnTo>
                  <a:pt x="99" y="376"/>
                </a:lnTo>
                <a:lnTo>
                  <a:pt x="106" y="380"/>
                </a:lnTo>
                <a:lnTo>
                  <a:pt x="106" y="381"/>
                </a:lnTo>
                <a:close/>
                <a:moveTo>
                  <a:pt x="1395" y="380"/>
                </a:moveTo>
                <a:lnTo>
                  <a:pt x="1394" y="379"/>
                </a:lnTo>
                <a:lnTo>
                  <a:pt x="1402" y="375"/>
                </a:lnTo>
                <a:lnTo>
                  <a:pt x="1402" y="376"/>
                </a:lnTo>
                <a:lnTo>
                  <a:pt x="1395" y="380"/>
                </a:lnTo>
                <a:close/>
                <a:moveTo>
                  <a:pt x="1394" y="378"/>
                </a:moveTo>
                <a:lnTo>
                  <a:pt x="1393" y="377"/>
                </a:lnTo>
                <a:lnTo>
                  <a:pt x="1400" y="373"/>
                </a:lnTo>
                <a:lnTo>
                  <a:pt x="1401" y="374"/>
                </a:lnTo>
                <a:lnTo>
                  <a:pt x="1394" y="378"/>
                </a:lnTo>
                <a:close/>
                <a:moveTo>
                  <a:pt x="114" y="368"/>
                </a:moveTo>
                <a:lnTo>
                  <a:pt x="107" y="364"/>
                </a:lnTo>
                <a:lnTo>
                  <a:pt x="107" y="362"/>
                </a:lnTo>
                <a:lnTo>
                  <a:pt x="114" y="367"/>
                </a:lnTo>
                <a:lnTo>
                  <a:pt x="114" y="368"/>
                </a:lnTo>
                <a:close/>
                <a:moveTo>
                  <a:pt x="115" y="365"/>
                </a:moveTo>
                <a:lnTo>
                  <a:pt x="108" y="361"/>
                </a:lnTo>
                <a:lnTo>
                  <a:pt x="109" y="360"/>
                </a:lnTo>
                <a:lnTo>
                  <a:pt x="116" y="364"/>
                </a:lnTo>
                <a:lnTo>
                  <a:pt x="115" y="365"/>
                </a:lnTo>
                <a:close/>
                <a:moveTo>
                  <a:pt x="1386" y="364"/>
                </a:moveTo>
                <a:lnTo>
                  <a:pt x="1385" y="363"/>
                </a:lnTo>
                <a:lnTo>
                  <a:pt x="1392" y="359"/>
                </a:lnTo>
                <a:lnTo>
                  <a:pt x="1392" y="360"/>
                </a:lnTo>
                <a:lnTo>
                  <a:pt x="1386" y="364"/>
                </a:lnTo>
                <a:close/>
                <a:moveTo>
                  <a:pt x="116" y="363"/>
                </a:moveTo>
                <a:lnTo>
                  <a:pt x="110" y="359"/>
                </a:lnTo>
                <a:lnTo>
                  <a:pt x="110" y="358"/>
                </a:lnTo>
                <a:lnTo>
                  <a:pt x="117" y="362"/>
                </a:lnTo>
                <a:lnTo>
                  <a:pt x="116" y="363"/>
                </a:lnTo>
                <a:close/>
                <a:moveTo>
                  <a:pt x="1384" y="362"/>
                </a:moveTo>
                <a:lnTo>
                  <a:pt x="1383" y="361"/>
                </a:lnTo>
                <a:lnTo>
                  <a:pt x="1390" y="357"/>
                </a:lnTo>
                <a:lnTo>
                  <a:pt x="1391" y="358"/>
                </a:lnTo>
                <a:lnTo>
                  <a:pt x="1384" y="362"/>
                </a:lnTo>
                <a:close/>
                <a:moveTo>
                  <a:pt x="1383" y="360"/>
                </a:moveTo>
                <a:lnTo>
                  <a:pt x="1382" y="359"/>
                </a:lnTo>
                <a:lnTo>
                  <a:pt x="1389" y="354"/>
                </a:lnTo>
                <a:lnTo>
                  <a:pt x="1390" y="355"/>
                </a:lnTo>
                <a:lnTo>
                  <a:pt x="1383" y="360"/>
                </a:lnTo>
                <a:close/>
                <a:moveTo>
                  <a:pt x="125" y="350"/>
                </a:moveTo>
                <a:lnTo>
                  <a:pt x="118" y="345"/>
                </a:lnTo>
                <a:lnTo>
                  <a:pt x="119" y="344"/>
                </a:lnTo>
                <a:lnTo>
                  <a:pt x="126" y="349"/>
                </a:lnTo>
                <a:lnTo>
                  <a:pt x="125" y="350"/>
                </a:lnTo>
                <a:close/>
                <a:moveTo>
                  <a:pt x="126" y="347"/>
                </a:moveTo>
                <a:lnTo>
                  <a:pt x="120" y="343"/>
                </a:lnTo>
                <a:lnTo>
                  <a:pt x="120" y="342"/>
                </a:lnTo>
                <a:lnTo>
                  <a:pt x="127" y="346"/>
                </a:lnTo>
                <a:lnTo>
                  <a:pt x="126" y="347"/>
                </a:lnTo>
                <a:close/>
                <a:moveTo>
                  <a:pt x="1374" y="346"/>
                </a:moveTo>
                <a:lnTo>
                  <a:pt x="1374" y="345"/>
                </a:lnTo>
                <a:lnTo>
                  <a:pt x="1380" y="341"/>
                </a:lnTo>
                <a:lnTo>
                  <a:pt x="1381" y="342"/>
                </a:lnTo>
                <a:lnTo>
                  <a:pt x="1374" y="346"/>
                </a:lnTo>
                <a:close/>
                <a:moveTo>
                  <a:pt x="128" y="345"/>
                </a:moveTo>
                <a:lnTo>
                  <a:pt x="121" y="341"/>
                </a:lnTo>
                <a:lnTo>
                  <a:pt x="122" y="340"/>
                </a:lnTo>
                <a:lnTo>
                  <a:pt x="128" y="344"/>
                </a:lnTo>
                <a:lnTo>
                  <a:pt x="128" y="345"/>
                </a:lnTo>
                <a:close/>
                <a:moveTo>
                  <a:pt x="1373" y="344"/>
                </a:moveTo>
                <a:lnTo>
                  <a:pt x="1372" y="343"/>
                </a:lnTo>
                <a:lnTo>
                  <a:pt x="1379" y="339"/>
                </a:lnTo>
                <a:lnTo>
                  <a:pt x="1380" y="340"/>
                </a:lnTo>
                <a:lnTo>
                  <a:pt x="1373" y="344"/>
                </a:lnTo>
                <a:close/>
                <a:moveTo>
                  <a:pt x="1371" y="342"/>
                </a:moveTo>
                <a:lnTo>
                  <a:pt x="1371" y="341"/>
                </a:lnTo>
                <a:lnTo>
                  <a:pt x="1377" y="336"/>
                </a:lnTo>
                <a:lnTo>
                  <a:pt x="1378" y="337"/>
                </a:lnTo>
                <a:lnTo>
                  <a:pt x="1371" y="342"/>
                </a:lnTo>
                <a:close/>
                <a:moveTo>
                  <a:pt x="137" y="332"/>
                </a:moveTo>
                <a:lnTo>
                  <a:pt x="130" y="327"/>
                </a:lnTo>
                <a:lnTo>
                  <a:pt x="131" y="326"/>
                </a:lnTo>
                <a:lnTo>
                  <a:pt x="137" y="331"/>
                </a:lnTo>
                <a:lnTo>
                  <a:pt x="137" y="332"/>
                </a:lnTo>
                <a:close/>
                <a:moveTo>
                  <a:pt x="138" y="330"/>
                </a:moveTo>
                <a:lnTo>
                  <a:pt x="131" y="325"/>
                </a:lnTo>
                <a:lnTo>
                  <a:pt x="132" y="324"/>
                </a:lnTo>
                <a:lnTo>
                  <a:pt x="139" y="328"/>
                </a:lnTo>
                <a:lnTo>
                  <a:pt x="138" y="330"/>
                </a:lnTo>
                <a:close/>
                <a:moveTo>
                  <a:pt x="1362" y="328"/>
                </a:moveTo>
                <a:lnTo>
                  <a:pt x="1362" y="327"/>
                </a:lnTo>
                <a:lnTo>
                  <a:pt x="1368" y="323"/>
                </a:lnTo>
                <a:lnTo>
                  <a:pt x="1369" y="324"/>
                </a:lnTo>
                <a:lnTo>
                  <a:pt x="1362" y="328"/>
                </a:lnTo>
                <a:close/>
                <a:moveTo>
                  <a:pt x="140" y="327"/>
                </a:moveTo>
                <a:lnTo>
                  <a:pt x="133" y="323"/>
                </a:lnTo>
                <a:lnTo>
                  <a:pt x="134" y="322"/>
                </a:lnTo>
                <a:lnTo>
                  <a:pt x="140" y="326"/>
                </a:lnTo>
                <a:lnTo>
                  <a:pt x="140" y="327"/>
                </a:lnTo>
                <a:close/>
                <a:moveTo>
                  <a:pt x="1361" y="326"/>
                </a:moveTo>
                <a:lnTo>
                  <a:pt x="1360" y="325"/>
                </a:lnTo>
                <a:lnTo>
                  <a:pt x="1367" y="320"/>
                </a:lnTo>
                <a:lnTo>
                  <a:pt x="1368" y="322"/>
                </a:lnTo>
                <a:lnTo>
                  <a:pt x="1361" y="326"/>
                </a:lnTo>
                <a:close/>
                <a:moveTo>
                  <a:pt x="1359" y="324"/>
                </a:moveTo>
                <a:lnTo>
                  <a:pt x="1359" y="323"/>
                </a:lnTo>
                <a:lnTo>
                  <a:pt x="1365" y="318"/>
                </a:lnTo>
                <a:lnTo>
                  <a:pt x="1366" y="319"/>
                </a:lnTo>
                <a:lnTo>
                  <a:pt x="1359" y="324"/>
                </a:lnTo>
                <a:close/>
                <a:moveTo>
                  <a:pt x="149" y="314"/>
                </a:moveTo>
                <a:lnTo>
                  <a:pt x="142" y="309"/>
                </a:lnTo>
                <a:lnTo>
                  <a:pt x="143" y="308"/>
                </a:lnTo>
                <a:lnTo>
                  <a:pt x="150" y="313"/>
                </a:lnTo>
                <a:lnTo>
                  <a:pt x="149" y="314"/>
                </a:lnTo>
                <a:close/>
                <a:moveTo>
                  <a:pt x="151" y="312"/>
                </a:moveTo>
                <a:lnTo>
                  <a:pt x="144" y="307"/>
                </a:lnTo>
                <a:lnTo>
                  <a:pt x="145" y="306"/>
                </a:lnTo>
                <a:lnTo>
                  <a:pt x="151" y="311"/>
                </a:lnTo>
                <a:lnTo>
                  <a:pt x="151" y="312"/>
                </a:lnTo>
                <a:close/>
                <a:moveTo>
                  <a:pt x="1350" y="311"/>
                </a:moveTo>
                <a:lnTo>
                  <a:pt x="1349" y="310"/>
                </a:lnTo>
                <a:lnTo>
                  <a:pt x="1356" y="305"/>
                </a:lnTo>
                <a:lnTo>
                  <a:pt x="1356" y="306"/>
                </a:lnTo>
                <a:lnTo>
                  <a:pt x="1350" y="311"/>
                </a:lnTo>
                <a:close/>
                <a:moveTo>
                  <a:pt x="152" y="310"/>
                </a:moveTo>
                <a:lnTo>
                  <a:pt x="145" y="305"/>
                </a:lnTo>
                <a:lnTo>
                  <a:pt x="146" y="304"/>
                </a:lnTo>
                <a:lnTo>
                  <a:pt x="153" y="309"/>
                </a:lnTo>
                <a:lnTo>
                  <a:pt x="152" y="310"/>
                </a:lnTo>
                <a:close/>
                <a:moveTo>
                  <a:pt x="1348" y="309"/>
                </a:moveTo>
                <a:lnTo>
                  <a:pt x="1347" y="308"/>
                </a:lnTo>
                <a:lnTo>
                  <a:pt x="1354" y="303"/>
                </a:lnTo>
                <a:lnTo>
                  <a:pt x="1355" y="304"/>
                </a:lnTo>
                <a:lnTo>
                  <a:pt x="1348" y="309"/>
                </a:lnTo>
                <a:close/>
                <a:moveTo>
                  <a:pt x="1347" y="307"/>
                </a:moveTo>
                <a:lnTo>
                  <a:pt x="1346" y="306"/>
                </a:lnTo>
                <a:lnTo>
                  <a:pt x="1352" y="301"/>
                </a:lnTo>
                <a:lnTo>
                  <a:pt x="1353" y="302"/>
                </a:lnTo>
                <a:lnTo>
                  <a:pt x="1347" y="307"/>
                </a:lnTo>
                <a:close/>
                <a:moveTo>
                  <a:pt x="162" y="297"/>
                </a:moveTo>
                <a:lnTo>
                  <a:pt x="156" y="292"/>
                </a:lnTo>
                <a:lnTo>
                  <a:pt x="156" y="291"/>
                </a:lnTo>
                <a:lnTo>
                  <a:pt x="163" y="296"/>
                </a:lnTo>
                <a:lnTo>
                  <a:pt x="162" y="297"/>
                </a:lnTo>
                <a:close/>
                <a:moveTo>
                  <a:pt x="163" y="295"/>
                </a:moveTo>
                <a:lnTo>
                  <a:pt x="157" y="290"/>
                </a:lnTo>
                <a:lnTo>
                  <a:pt x="158" y="289"/>
                </a:lnTo>
                <a:lnTo>
                  <a:pt x="164" y="294"/>
                </a:lnTo>
                <a:lnTo>
                  <a:pt x="163" y="295"/>
                </a:lnTo>
                <a:close/>
                <a:moveTo>
                  <a:pt x="1337" y="294"/>
                </a:moveTo>
                <a:lnTo>
                  <a:pt x="1336" y="293"/>
                </a:lnTo>
                <a:lnTo>
                  <a:pt x="1343" y="288"/>
                </a:lnTo>
                <a:lnTo>
                  <a:pt x="1343" y="289"/>
                </a:lnTo>
                <a:lnTo>
                  <a:pt x="1337" y="294"/>
                </a:lnTo>
                <a:close/>
                <a:moveTo>
                  <a:pt x="165" y="293"/>
                </a:moveTo>
                <a:lnTo>
                  <a:pt x="159" y="288"/>
                </a:lnTo>
                <a:lnTo>
                  <a:pt x="160" y="287"/>
                </a:lnTo>
                <a:lnTo>
                  <a:pt x="166" y="292"/>
                </a:lnTo>
                <a:lnTo>
                  <a:pt x="165" y="293"/>
                </a:lnTo>
                <a:close/>
                <a:moveTo>
                  <a:pt x="1335" y="292"/>
                </a:moveTo>
                <a:lnTo>
                  <a:pt x="1335" y="291"/>
                </a:lnTo>
                <a:lnTo>
                  <a:pt x="1341" y="286"/>
                </a:lnTo>
                <a:lnTo>
                  <a:pt x="1342" y="287"/>
                </a:lnTo>
                <a:lnTo>
                  <a:pt x="1335" y="292"/>
                </a:lnTo>
                <a:close/>
                <a:moveTo>
                  <a:pt x="1334" y="290"/>
                </a:moveTo>
                <a:lnTo>
                  <a:pt x="1333" y="289"/>
                </a:lnTo>
                <a:lnTo>
                  <a:pt x="1339" y="284"/>
                </a:lnTo>
                <a:lnTo>
                  <a:pt x="1340" y="285"/>
                </a:lnTo>
                <a:lnTo>
                  <a:pt x="1334" y="290"/>
                </a:lnTo>
                <a:close/>
                <a:moveTo>
                  <a:pt x="175" y="281"/>
                </a:moveTo>
                <a:lnTo>
                  <a:pt x="169" y="275"/>
                </a:lnTo>
                <a:lnTo>
                  <a:pt x="170" y="274"/>
                </a:lnTo>
                <a:lnTo>
                  <a:pt x="176" y="279"/>
                </a:lnTo>
                <a:lnTo>
                  <a:pt x="175" y="281"/>
                </a:lnTo>
                <a:close/>
                <a:moveTo>
                  <a:pt x="177" y="278"/>
                </a:moveTo>
                <a:lnTo>
                  <a:pt x="171" y="273"/>
                </a:lnTo>
                <a:lnTo>
                  <a:pt x="171" y="272"/>
                </a:lnTo>
                <a:lnTo>
                  <a:pt x="178" y="277"/>
                </a:lnTo>
                <a:lnTo>
                  <a:pt x="177" y="278"/>
                </a:lnTo>
                <a:close/>
                <a:moveTo>
                  <a:pt x="1324" y="278"/>
                </a:moveTo>
                <a:lnTo>
                  <a:pt x="1323" y="277"/>
                </a:lnTo>
                <a:lnTo>
                  <a:pt x="1329" y="271"/>
                </a:lnTo>
                <a:lnTo>
                  <a:pt x="1330" y="272"/>
                </a:lnTo>
                <a:lnTo>
                  <a:pt x="1324" y="278"/>
                </a:lnTo>
                <a:close/>
                <a:moveTo>
                  <a:pt x="178" y="276"/>
                </a:moveTo>
                <a:lnTo>
                  <a:pt x="172" y="271"/>
                </a:lnTo>
                <a:lnTo>
                  <a:pt x="173" y="270"/>
                </a:lnTo>
                <a:lnTo>
                  <a:pt x="179" y="275"/>
                </a:lnTo>
                <a:lnTo>
                  <a:pt x="178" y="276"/>
                </a:lnTo>
                <a:close/>
                <a:moveTo>
                  <a:pt x="1322" y="275"/>
                </a:moveTo>
                <a:lnTo>
                  <a:pt x="1321" y="274"/>
                </a:lnTo>
                <a:lnTo>
                  <a:pt x="1327" y="269"/>
                </a:lnTo>
                <a:lnTo>
                  <a:pt x="1328" y="270"/>
                </a:lnTo>
                <a:lnTo>
                  <a:pt x="1322" y="275"/>
                </a:lnTo>
                <a:close/>
                <a:moveTo>
                  <a:pt x="1320" y="273"/>
                </a:moveTo>
                <a:lnTo>
                  <a:pt x="1320" y="272"/>
                </a:lnTo>
                <a:lnTo>
                  <a:pt x="1326" y="267"/>
                </a:lnTo>
                <a:lnTo>
                  <a:pt x="1327" y="268"/>
                </a:lnTo>
                <a:lnTo>
                  <a:pt x="1320" y="273"/>
                </a:lnTo>
                <a:close/>
                <a:moveTo>
                  <a:pt x="189" y="264"/>
                </a:moveTo>
                <a:lnTo>
                  <a:pt x="183" y="259"/>
                </a:lnTo>
                <a:lnTo>
                  <a:pt x="184" y="258"/>
                </a:lnTo>
                <a:lnTo>
                  <a:pt x="190" y="263"/>
                </a:lnTo>
                <a:lnTo>
                  <a:pt x="189" y="264"/>
                </a:lnTo>
                <a:close/>
                <a:moveTo>
                  <a:pt x="191" y="262"/>
                </a:moveTo>
                <a:lnTo>
                  <a:pt x="184" y="257"/>
                </a:lnTo>
                <a:lnTo>
                  <a:pt x="185" y="256"/>
                </a:lnTo>
                <a:lnTo>
                  <a:pt x="192" y="261"/>
                </a:lnTo>
                <a:lnTo>
                  <a:pt x="191" y="262"/>
                </a:lnTo>
                <a:close/>
                <a:moveTo>
                  <a:pt x="1310" y="261"/>
                </a:moveTo>
                <a:lnTo>
                  <a:pt x="1309" y="260"/>
                </a:lnTo>
                <a:lnTo>
                  <a:pt x="1315" y="255"/>
                </a:lnTo>
                <a:lnTo>
                  <a:pt x="1316" y="256"/>
                </a:lnTo>
                <a:lnTo>
                  <a:pt x="1310" y="261"/>
                </a:lnTo>
                <a:close/>
                <a:moveTo>
                  <a:pt x="193" y="260"/>
                </a:moveTo>
                <a:lnTo>
                  <a:pt x="186" y="255"/>
                </a:lnTo>
                <a:lnTo>
                  <a:pt x="187" y="254"/>
                </a:lnTo>
                <a:lnTo>
                  <a:pt x="193" y="259"/>
                </a:lnTo>
                <a:lnTo>
                  <a:pt x="193" y="260"/>
                </a:lnTo>
                <a:close/>
                <a:moveTo>
                  <a:pt x="1308" y="259"/>
                </a:moveTo>
                <a:lnTo>
                  <a:pt x="1307" y="258"/>
                </a:lnTo>
                <a:lnTo>
                  <a:pt x="1313" y="253"/>
                </a:lnTo>
                <a:lnTo>
                  <a:pt x="1314" y="254"/>
                </a:lnTo>
                <a:lnTo>
                  <a:pt x="1308" y="259"/>
                </a:lnTo>
                <a:close/>
                <a:moveTo>
                  <a:pt x="1306" y="257"/>
                </a:moveTo>
                <a:lnTo>
                  <a:pt x="1305" y="256"/>
                </a:lnTo>
                <a:lnTo>
                  <a:pt x="1311" y="251"/>
                </a:lnTo>
                <a:lnTo>
                  <a:pt x="1312" y="252"/>
                </a:lnTo>
                <a:lnTo>
                  <a:pt x="1306" y="257"/>
                </a:lnTo>
                <a:close/>
                <a:moveTo>
                  <a:pt x="203" y="248"/>
                </a:moveTo>
                <a:lnTo>
                  <a:pt x="197" y="243"/>
                </a:lnTo>
                <a:lnTo>
                  <a:pt x="198" y="242"/>
                </a:lnTo>
                <a:lnTo>
                  <a:pt x="204" y="247"/>
                </a:lnTo>
                <a:lnTo>
                  <a:pt x="203" y="248"/>
                </a:lnTo>
                <a:close/>
                <a:moveTo>
                  <a:pt x="205" y="246"/>
                </a:moveTo>
                <a:lnTo>
                  <a:pt x="199" y="241"/>
                </a:lnTo>
                <a:lnTo>
                  <a:pt x="200" y="240"/>
                </a:lnTo>
                <a:lnTo>
                  <a:pt x="206" y="245"/>
                </a:lnTo>
                <a:lnTo>
                  <a:pt x="205" y="246"/>
                </a:lnTo>
                <a:close/>
                <a:moveTo>
                  <a:pt x="1295" y="245"/>
                </a:moveTo>
                <a:lnTo>
                  <a:pt x="1295" y="244"/>
                </a:lnTo>
                <a:lnTo>
                  <a:pt x="1300" y="239"/>
                </a:lnTo>
                <a:lnTo>
                  <a:pt x="1301" y="240"/>
                </a:lnTo>
                <a:lnTo>
                  <a:pt x="1295" y="245"/>
                </a:lnTo>
                <a:close/>
                <a:moveTo>
                  <a:pt x="207" y="244"/>
                </a:moveTo>
                <a:lnTo>
                  <a:pt x="201" y="239"/>
                </a:lnTo>
                <a:lnTo>
                  <a:pt x="202" y="238"/>
                </a:lnTo>
                <a:lnTo>
                  <a:pt x="208" y="243"/>
                </a:lnTo>
                <a:lnTo>
                  <a:pt x="207" y="244"/>
                </a:lnTo>
                <a:close/>
                <a:moveTo>
                  <a:pt x="1294" y="243"/>
                </a:moveTo>
                <a:lnTo>
                  <a:pt x="1293" y="242"/>
                </a:lnTo>
                <a:lnTo>
                  <a:pt x="1299" y="237"/>
                </a:lnTo>
                <a:lnTo>
                  <a:pt x="1300" y="238"/>
                </a:lnTo>
                <a:lnTo>
                  <a:pt x="1294" y="243"/>
                </a:lnTo>
                <a:close/>
                <a:moveTo>
                  <a:pt x="1292" y="241"/>
                </a:moveTo>
                <a:lnTo>
                  <a:pt x="1291" y="240"/>
                </a:lnTo>
                <a:lnTo>
                  <a:pt x="1297" y="235"/>
                </a:lnTo>
                <a:lnTo>
                  <a:pt x="1298" y="236"/>
                </a:lnTo>
                <a:lnTo>
                  <a:pt x="1292" y="241"/>
                </a:lnTo>
                <a:close/>
                <a:moveTo>
                  <a:pt x="218" y="233"/>
                </a:moveTo>
                <a:lnTo>
                  <a:pt x="212" y="227"/>
                </a:lnTo>
                <a:lnTo>
                  <a:pt x="213" y="226"/>
                </a:lnTo>
                <a:lnTo>
                  <a:pt x="219" y="232"/>
                </a:lnTo>
                <a:lnTo>
                  <a:pt x="218" y="233"/>
                </a:lnTo>
                <a:close/>
                <a:moveTo>
                  <a:pt x="220" y="231"/>
                </a:moveTo>
                <a:lnTo>
                  <a:pt x="214" y="225"/>
                </a:lnTo>
                <a:lnTo>
                  <a:pt x="215" y="224"/>
                </a:lnTo>
                <a:lnTo>
                  <a:pt x="221" y="230"/>
                </a:lnTo>
                <a:lnTo>
                  <a:pt x="220" y="231"/>
                </a:lnTo>
                <a:close/>
                <a:moveTo>
                  <a:pt x="1281" y="230"/>
                </a:moveTo>
                <a:lnTo>
                  <a:pt x="1280" y="229"/>
                </a:lnTo>
                <a:lnTo>
                  <a:pt x="1286" y="223"/>
                </a:lnTo>
                <a:lnTo>
                  <a:pt x="1287" y="224"/>
                </a:lnTo>
                <a:lnTo>
                  <a:pt x="1281" y="230"/>
                </a:lnTo>
                <a:close/>
                <a:moveTo>
                  <a:pt x="222" y="229"/>
                </a:moveTo>
                <a:lnTo>
                  <a:pt x="216" y="223"/>
                </a:lnTo>
                <a:lnTo>
                  <a:pt x="217" y="222"/>
                </a:lnTo>
                <a:lnTo>
                  <a:pt x="222" y="228"/>
                </a:lnTo>
                <a:lnTo>
                  <a:pt x="222" y="229"/>
                </a:lnTo>
                <a:close/>
                <a:moveTo>
                  <a:pt x="1279" y="228"/>
                </a:moveTo>
                <a:lnTo>
                  <a:pt x="1278" y="227"/>
                </a:lnTo>
                <a:lnTo>
                  <a:pt x="1284" y="221"/>
                </a:lnTo>
                <a:lnTo>
                  <a:pt x="1285" y="222"/>
                </a:lnTo>
                <a:lnTo>
                  <a:pt x="1279" y="228"/>
                </a:lnTo>
                <a:close/>
                <a:moveTo>
                  <a:pt x="1277" y="226"/>
                </a:moveTo>
                <a:lnTo>
                  <a:pt x="1276" y="225"/>
                </a:lnTo>
                <a:lnTo>
                  <a:pt x="1282" y="220"/>
                </a:lnTo>
                <a:lnTo>
                  <a:pt x="1283" y="220"/>
                </a:lnTo>
                <a:lnTo>
                  <a:pt x="1277" y="226"/>
                </a:lnTo>
                <a:close/>
                <a:moveTo>
                  <a:pt x="233" y="218"/>
                </a:moveTo>
                <a:lnTo>
                  <a:pt x="227" y="212"/>
                </a:lnTo>
                <a:lnTo>
                  <a:pt x="228" y="211"/>
                </a:lnTo>
                <a:lnTo>
                  <a:pt x="234" y="217"/>
                </a:lnTo>
                <a:lnTo>
                  <a:pt x="233" y="218"/>
                </a:lnTo>
                <a:close/>
                <a:moveTo>
                  <a:pt x="235" y="216"/>
                </a:moveTo>
                <a:lnTo>
                  <a:pt x="229" y="210"/>
                </a:lnTo>
                <a:lnTo>
                  <a:pt x="231" y="209"/>
                </a:lnTo>
                <a:lnTo>
                  <a:pt x="236" y="215"/>
                </a:lnTo>
                <a:lnTo>
                  <a:pt x="235" y="216"/>
                </a:lnTo>
                <a:close/>
                <a:moveTo>
                  <a:pt x="1265" y="215"/>
                </a:moveTo>
                <a:lnTo>
                  <a:pt x="1264" y="214"/>
                </a:lnTo>
                <a:lnTo>
                  <a:pt x="1270" y="208"/>
                </a:lnTo>
                <a:lnTo>
                  <a:pt x="1271" y="209"/>
                </a:lnTo>
                <a:lnTo>
                  <a:pt x="1265" y="215"/>
                </a:lnTo>
                <a:close/>
                <a:moveTo>
                  <a:pt x="237" y="214"/>
                </a:moveTo>
                <a:lnTo>
                  <a:pt x="231" y="208"/>
                </a:lnTo>
                <a:lnTo>
                  <a:pt x="232" y="207"/>
                </a:lnTo>
                <a:lnTo>
                  <a:pt x="238" y="213"/>
                </a:lnTo>
                <a:lnTo>
                  <a:pt x="237" y="214"/>
                </a:lnTo>
                <a:close/>
                <a:moveTo>
                  <a:pt x="1263" y="213"/>
                </a:moveTo>
                <a:lnTo>
                  <a:pt x="1263" y="212"/>
                </a:lnTo>
                <a:lnTo>
                  <a:pt x="1268" y="206"/>
                </a:lnTo>
                <a:lnTo>
                  <a:pt x="1269" y="207"/>
                </a:lnTo>
                <a:lnTo>
                  <a:pt x="1263" y="213"/>
                </a:lnTo>
                <a:close/>
                <a:moveTo>
                  <a:pt x="1262" y="211"/>
                </a:moveTo>
                <a:lnTo>
                  <a:pt x="1261" y="210"/>
                </a:lnTo>
                <a:lnTo>
                  <a:pt x="1266" y="205"/>
                </a:lnTo>
                <a:lnTo>
                  <a:pt x="1267" y="205"/>
                </a:lnTo>
                <a:lnTo>
                  <a:pt x="1262" y="211"/>
                </a:lnTo>
                <a:close/>
                <a:moveTo>
                  <a:pt x="249" y="203"/>
                </a:moveTo>
                <a:lnTo>
                  <a:pt x="243" y="197"/>
                </a:lnTo>
                <a:lnTo>
                  <a:pt x="244" y="196"/>
                </a:lnTo>
                <a:lnTo>
                  <a:pt x="250" y="202"/>
                </a:lnTo>
                <a:lnTo>
                  <a:pt x="249" y="203"/>
                </a:lnTo>
                <a:close/>
                <a:moveTo>
                  <a:pt x="251" y="201"/>
                </a:moveTo>
                <a:lnTo>
                  <a:pt x="245" y="195"/>
                </a:lnTo>
                <a:lnTo>
                  <a:pt x="246" y="194"/>
                </a:lnTo>
                <a:lnTo>
                  <a:pt x="252" y="200"/>
                </a:lnTo>
                <a:lnTo>
                  <a:pt x="251" y="201"/>
                </a:lnTo>
                <a:close/>
                <a:moveTo>
                  <a:pt x="1250" y="200"/>
                </a:moveTo>
                <a:lnTo>
                  <a:pt x="1249" y="199"/>
                </a:lnTo>
                <a:lnTo>
                  <a:pt x="1254" y="193"/>
                </a:lnTo>
                <a:lnTo>
                  <a:pt x="1255" y="194"/>
                </a:lnTo>
                <a:lnTo>
                  <a:pt x="1250" y="200"/>
                </a:lnTo>
                <a:close/>
                <a:moveTo>
                  <a:pt x="253" y="199"/>
                </a:moveTo>
                <a:lnTo>
                  <a:pt x="247" y="193"/>
                </a:lnTo>
                <a:lnTo>
                  <a:pt x="248" y="192"/>
                </a:lnTo>
                <a:lnTo>
                  <a:pt x="254" y="198"/>
                </a:lnTo>
                <a:lnTo>
                  <a:pt x="253" y="199"/>
                </a:lnTo>
                <a:close/>
                <a:moveTo>
                  <a:pt x="1248" y="198"/>
                </a:moveTo>
                <a:lnTo>
                  <a:pt x="1247" y="197"/>
                </a:lnTo>
                <a:lnTo>
                  <a:pt x="1252" y="192"/>
                </a:lnTo>
                <a:lnTo>
                  <a:pt x="1253" y="192"/>
                </a:lnTo>
                <a:lnTo>
                  <a:pt x="1248" y="198"/>
                </a:lnTo>
                <a:close/>
                <a:moveTo>
                  <a:pt x="1246" y="197"/>
                </a:moveTo>
                <a:lnTo>
                  <a:pt x="1245" y="196"/>
                </a:lnTo>
                <a:lnTo>
                  <a:pt x="1250" y="190"/>
                </a:lnTo>
                <a:lnTo>
                  <a:pt x="1251" y="191"/>
                </a:lnTo>
                <a:lnTo>
                  <a:pt x="1246" y="197"/>
                </a:lnTo>
                <a:close/>
                <a:moveTo>
                  <a:pt x="264" y="189"/>
                </a:moveTo>
                <a:lnTo>
                  <a:pt x="259" y="183"/>
                </a:lnTo>
                <a:lnTo>
                  <a:pt x="260" y="182"/>
                </a:lnTo>
                <a:lnTo>
                  <a:pt x="265" y="188"/>
                </a:lnTo>
                <a:lnTo>
                  <a:pt x="264" y="189"/>
                </a:lnTo>
                <a:close/>
                <a:moveTo>
                  <a:pt x="266" y="187"/>
                </a:moveTo>
                <a:lnTo>
                  <a:pt x="261" y="181"/>
                </a:lnTo>
                <a:lnTo>
                  <a:pt x="262" y="180"/>
                </a:lnTo>
                <a:lnTo>
                  <a:pt x="267" y="186"/>
                </a:lnTo>
                <a:lnTo>
                  <a:pt x="266" y="187"/>
                </a:lnTo>
                <a:close/>
                <a:moveTo>
                  <a:pt x="1234" y="186"/>
                </a:moveTo>
                <a:lnTo>
                  <a:pt x="1233" y="185"/>
                </a:lnTo>
                <a:lnTo>
                  <a:pt x="1238" y="179"/>
                </a:lnTo>
                <a:lnTo>
                  <a:pt x="1239" y="180"/>
                </a:lnTo>
                <a:lnTo>
                  <a:pt x="1234" y="186"/>
                </a:lnTo>
                <a:close/>
                <a:moveTo>
                  <a:pt x="268" y="185"/>
                </a:moveTo>
                <a:lnTo>
                  <a:pt x="263" y="179"/>
                </a:lnTo>
                <a:lnTo>
                  <a:pt x="264" y="178"/>
                </a:lnTo>
                <a:lnTo>
                  <a:pt x="270" y="184"/>
                </a:lnTo>
                <a:lnTo>
                  <a:pt x="268" y="185"/>
                </a:lnTo>
                <a:close/>
                <a:moveTo>
                  <a:pt x="1232" y="184"/>
                </a:moveTo>
                <a:lnTo>
                  <a:pt x="1231" y="183"/>
                </a:lnTo>
                <a:lnTo>
                  <a:pt x="1236" y="177"/>
                </a:lnTo>
                <a:lnTo>
                  <a:pt x="1237" y="178"/>
                </a:lnTo>
                <a:lnTo>
                  <a:pt x="1232" y="184"/>
                </a:lnTo>
                <a:close/>
                <a:moveTo>
                  <a:pt x="1230" y="183"/>
                </a:moveTo>
                <a:lnTo>
                  <a:pt x="1229" y="182"/>
                </a:lnTo>
                <a:lnTo>
                  <a:pt x="1234" y="176"/>
                </a:lnTo>
                <a:lnTo>
                  <a:pt x="1235" y="177"/>
                </a:lnTo>
                <a:lnTo>
                  <a:pt x="1230" y="183"/>
                </a:lnTo>
                <a:close/>
                <a:moveTo>
                  <a:pt x="281" y="175"/>
                </a:moveTo>
                <a:lnTo>
                  <a:pt x="276" y="169"/>
                </a:lnTo>
                <a:lnTo>
                  <a:pt x="277" y="168"/>
                </a:lnTo>
                <a:lnTo>
                  <a:pt x="282" y="174"/>
                </a:lnTo>
                <a:lnTo>
                  <a:pt x="281" y="175"/>
                </a:lnTo>
                <a:close/>
                <a:moveTo>
                  <a:pt x="283" y="173"/>
                </a:moveTo>
                <a:lnTo>
                  <a:pt x="278" y="167"/>
                </a:lnTo>
                <a:lnTo>
                  <a:pt x="279" y="166"/>
                </a:lnTo>
                <a:lnTo>
                  <a:pt x="284" y="172"/>
                </a:lnTo>
                <a:lnTo>
                  <a:pt x="283" y="173"/>
                </a:lnTo>
                <a:close/>
                <a:moveTo>
                  <a:pt x="1217" y="172"/>
                </a:moveTo>
                <a:lnTo>
                  <a:pt x="1216" y="172"/>
                </a:lnTo>
                <a:lnTo>
                  <a:pt x="1221" y="165"/>
                </a:lnTo>
                <a:lnTo>
                  <a:pt x="1222" y="166"/>
                </a:lnTo>
                <a:lnTo>
                  <a:pt x="1217" y="172"/>
                </a:lnTo>
                <a:close/>
                <a:moveTo>
                  <a:pt x="285" y="172"/>
                </a:moveTo>
                <a:lnTo>
                  <a:pt x="280" y="165"/>
                </a:lnTo>
                <a:lnTo>
                  <a:pt x="281" y="165"/>
                </a:lnTo>
                <a:lnTo>
                  <a:pt x="286" y="171"/>
                </a:lnTo>
                <a:lnTo>
                  <a:pt x="285" y="172"/>
                </a:lnTo>
                <a:close/>
                <a:moveTo>
                  <a:pt x="1215" y="171"/>
                </a:moveTo>
                <a:lnTo>
                  <a:pt x="1214" y="170"/>
                </a:lnTo>
                <a:lnTo>
                  <a:pt x="1219" y="164"/>
                </a:lnTo>
                <a:lnTo>
                  <a:pt x="1220" y="165"/>
                </a:lnTo>
                <a:lnTo>
                  <a:pt x="1215" y="171"/>
                </a:lnTo>
                <a:close/>
                <a:moveTo>
                  <a:pt x="1213" y="169"/>
                </a:moveTo>
                <a:lnTo>
                  <a:pt x="1212" y="168"/>
                </a:lnTo>
                <a:lnTo>
                  <a:pt x="1217" y="162"/>
                </a:lnTo>
                <a:lnTo>
                  <a:pt x="1218" y="163"/>
                </a:lnTo>
                <a:lnTo>
                  <a:pt x="1213" y="169"/>
                </a:lnTo>
                <a:close/>
                <a:moveTo>
                  <a:pt x="298" y="162"/>
                </a:moveTo>
                <a:lnTo>
                  <a:pt x="293" y="155"/>
                </a:lnTo>
                <a:lnTo>
                  <a:pt x="294" y="155"/>
                </a:lnTo>
                <a:lnTo>
                  <a:pt x="299" y="161"/>
                </a:lnTo>
                <a:lnTo>
                  <a:pt x="298" y="162"/>
                </a:lnTo>
                <a:close/>
                <a:moveTo>
                  <a:pt x="300" y="160"/>
                </a:moveTo>
                <a:lnTo>
                  <a:pt x="295" y="154"/>
                </a:lnTo>
                <a:lnTo>
                  <a:pt x="296" y="153"/>
                </a:lnTo>
                <a:lnTo>
                  <a:pt x="301" y="159"/>
                </a:lnTo>
                <a:lnTo>
                  <a:pt x="300" y="160"/>
                </a:lnTo>
                <a:close/>
                <a:moveTo>
                  <a:pt x="1201" y="159"/>
                </a:moveTo>
                <a:lnTo>
                  <a:pt x="1199" y="159"/>
                </a:lnTo>
                <a:lnTo>
                  <a:pt x="1204" y="152"/>
                </a:lnTo>
                <a:lnTo>
                  <a:pt x="1205" y="153"/>
                </a:lnTo>
                <a:lnTo>
                  <a:pt x="1201" y="159"/>
                </a:lnTo>
                <a:close/>
                <a:moveTo>
                  <a:pt x="302" y="159"/>
                </a:moveTo>
                <a:lnTo>
                  <a:pt x="297" y="152"/>
                </a:lnTo>
                <a:lnTo>
                  <a:pt x="298" y="151"/>
                </a:lnTo>
                <a:lnTo>
                  <a:pt x="303" y="158"/>
                </a:lnTo>
                <a:lnTo>
                  <a:pt x="302" y="159"/>
                </a:lnTo>
                <a:close/>
                <a:moveTo>
                  <a:pt x="1198" y="158"/>
                </a:moveTo>
                <a:lnTo>
                  <a:pt x="1197" y="157"/>
                </a:lnTo>
                <a:lnTo>
                  <a:pt x="1202" y="151"/>
                </a:lnTo>
                <a:lnTo>
                  <a:pt x="1203" y="151"/>
                </a:lnTo>
                <a:lnTo>
                  <a:pt x="1198" y="158"/>
                </a:lnTo>
                <a:close/>
                <a:moveTo>
                  <a:pt x="1196" y="156"/>
                </a:moveTo>
                <a:lnTo>
                  <a:pt x="1195" y="155"/>
                </a:lnTo>
                <a:lnTo>
                  <a:pt x="1200" y="149"/>
                </a:lnTo>
                <a:lnTo>
                  <a:pt x="1201" y="150"/>
                </a:lnTo>
                <a:lnTo>
                  <a:pt x="1196" y="156"/>
                </a:lnTo>
                <a:close/>
                <a:moveTo>
                  <a:pt x="315" y="149"/>
                </a:moveTo>
                <a:lnTo>
                  <a:pt x="310" y="143"/>
                </a:lnTo>
                <a:lnTo>
                  <a:pt x="311" y="141"/>
                </a:lnTo>
                <a:lnTo>
                  <a:pt x="316" y="148"/>
                </a:lnTo>
                <a:lnTo>
                  <a:pt x="315" y="149"/>
                </a:lnTo>
                <a:close/>
                <a:moveTo>
                  <a:pt x="317" y="147"/>
                </a:moveTo>
                <a:lnTo>
                  <a:pt x="312" y="141"/>
                </a:lnTo>
                <a:lnTo>
                  <a:pt x="313" y="140"/>
                </a:lnTo>
                <a:lnTo>
                  <a:pt x="318" y="147"/>
                </a:lnTo>
                <a:lnTo>
                  <a:pt x="317" y="147"/>
                </a:lnTo>
                <a:close/>
                <a:moveTo>
                  <a:pt x="1183" y="147"/>
                </a:moveTo>
                <a:lnTo>
                  <a:pt x="1182" y="146"/>
                </a:lnTo>
                <a:lnTo>
                  <a:pt x="1187" y="139"/>
                </a:lnTo>
                <a:lnTo>
                  <a:pt x="1188" y="140"/>
                </a:lnTo>
                <a:lnTo>
                  <a:pt x="1183" y="147"/>
                </a:lnTo>
                <a:close/>
                <a:moveTo>
                  <a:pt x="319" y="146"/>
                </a:moveTo>
                <a:lnTo>
                  <a:pt x="315" y="139"/>
                </a:lnTo>
                <a:lnTo>
                  <a:pt x="316" y="138"/>
                </a:lnTo>
                <a:lnTo>
                  <a:pt x="320" y="145"/>
                </a:lnTo>
                <a:lnTo>
                  <a:pt x="319" y="146"/>
                </a:lnTo>
                <a:close/>
                <a:moveTo>
                  <a:pt x="1181" y="145"/>
                </a:moveTo>
                <a:lnTo>
                  <a:pt x="1180" y="144"/>
                </a:lnTo>
                <a:lnTo>
                  <a:pt x="1184" y="138"/>
                </a:lnTo>
                <a:lnTo>
                  <a:pt x="1186" y="138"/>
                </a:lnTo>
                <a:lnTo>
                  <a:pt x="1181" y="145"/>
                </a:lnTo>
                <a:close/>
                <a:moveTo>
                  <a:pt x="1179" y="144"/>
                </a:moveTo>
                <a:lnTo>
                  <a:pt x="1178" y="143"/>
                </a:lnTo>
                <a:lnTo>
                  <a:pt x="1182" y="136"/>
                </a:lnTo>
                <a:lnTo>
                  <a:pt x="1183" y="137"/>
                </a:lnTo>
                <a:lnTo>
                  <a:pt x="1179" y="144"/>
                </a:lnTo>
                <a:close/>
                <a:moveTo>
                  <a:pt x="332" y="137"/>
                </a:moveTo>
                <a:lnTo>
                  <a:pt x="328" y="130"/>
                </a:lnTo>
                <a:lnTo>
                  <a:pt x="329" y="129"/>
                </a:lnTo>
                <a:lnTo>
                  <a:pt x="333" y="136"/>
                </a:lnTo>
                <a:lnTo>
                  <a:pt x="332" y="137"/>
                </a:lnTo>
                <a:close/>
                <a:moveTo>
                  <a:pt x="335" y="135"/>
                </a:moveTo>
                <a:lnTo>
                  <a:pt x="330" y="128"/>
                </a:lnTo>
                <a:lnTo>
                  <a:pt x="331" y="128"/>
                </a:lnTo>
                <a:lnTo>
                  <a:pt x="336" y="134"/>
                </a:lnTo>
                <a:lnTo>
                  <a:pt x="335" y="135"/>
                </a:lnTo>
                <a:close/>
                <a:moveTo>
                  <a:pt x="1166" y="134"/>
                </a:moveTo>
                <a:lnTo>
                  <a:pt x="1165" y="134"/>
                </a:lnTo>
                <a:lnTo>
                  <a:pt x="1169" y="127"/>
                </a:lnTo>
                <a:lnTo>
                  <a:pt x="1170" y="128"/>
                </a:lnTo>
                <a:lnTo>
                  <a:pt x="1166" y="134"/>
                </a:lnTo>
                <a:close/>
                <a:moveTo>
                  <a:pt x="337" y="134"/>
                </a:moveTo>
                <a:lnTo>
                  <a:pt x="332" y="127"/>
                </a:lnTo>
                <a:lnTo>
                  <a:pt x="333" y="126"/>
                </a:lnTo>
                <a:lnTo>
                  <a:pt x="338" y="133"/>
                </a:lnTo>
                <a:lnTo>
                  <a:pt x="337" y="134"/>
                </a:lnTo>
                <a:close/>
                <a:moveTo>
                  <a:pt x="1163" y="133"/>
                </a:moveTo>
                <a:lnTo>
                  <a:pt x="1162" y="132"/>
                </a:lnTo>
                <a:lnTo>
                  <a:pt x="1167" y="125"/>
                </a:lnTo>
                <a:lnTo>
                  <a:pt x="1168" y="126"/>
                </a:lnTo>
                <a:lnTo>
                  <a:pt x="1163" y="133"/>
                </a:lnTo>
                <a:close/>
                <a:moveTo>
                  <a:pt x="1161" y="131"/>
                </a:moveTo>
                <a:lnTo>
                  <a:pt x="1160" y="131"/>
                </a:lnTo>
                <a:lnTo>
                  <a:pt x="1165" y="124"/>
                </a:lnTo>
                <a:lnTo>
                  <a:pt x="1166" y="125"/>
                </a:lnTo>
                <a:lnTo>
                  <a:pt x="1161" y="131"/>
                </a:lnTo>
                <a:close/>
                <a:moveTo>
                  <a:pt x="350" y="125"/>
                </a:moveTo>
                <a:lnTo>
                  <a:pt x="346" y="118"/>
                </a:lnTo>
                <a:lnTo>
                  <a:pt x="347" y="117"/>
                </a:lnTo>
                <a:lnTo>
                  <a:pt x="351" y="124"/>
                </a:lnTo>
                <a:lnTo>
                  <a:pt x="350" y="125"/>
                </a:lnTo>
                <a:close/>
                <a:moveTo>
                  <a:pt x="352" y="123"/>
                </a:moveTo>
                <a:lnTo>
                  <a:pt x="348" y="117"/>
                </a:lnTo>
                <a:lnTo>
                  <a:pt x="349" y="116"/>
                </a:lnTo>
                <a:lnTo>
                  <a:pt x="353" y="123"/>
                </a:lnTo>
                <a:lnTo>
                  <a:pt x="352" y="123"/>
                </a:lnTo>
                <a:close/>
                <a:moveTo>
                  <a:pt x="1148" y="123"/>
                </a:moveTo>
                <a:lnTo>
                  <a:pt x="1146" y="122"/>
                </a:lnTo>
                <a:lnTo>
                  <a:pt x="1151" y="115"/>
                </a:lnTo>
                <a:lnTo>
                  <a:pt x="1152" y="116"/>
                </a:lnTo>
                <a:lnTo>
                  <a:pt x="1148" y="123"/>
                </a:lnTo>
                <a:close/>
                <a:moveTo>
                  <a:pt x="354" y="122"/>
                </a:moveTo>
                <a:lnTo>
                  <a:pt x="350" y="115"/>
                </a:lnTo>
                <a:lnTo>
                  <a:pt x="351" y="114"/>
                </a:lnTo>
                <a:lnTo>
                  <a:pt x="356" y="121"/>
                </a:lnTo>
                <a:lnTo>
                  <a:pt x="354" y="122"/>
                </a:lnTo>
                <a:close/>
                <a:moveTo>
                  <a:pt x="1145" y="121"/>
                </a:moveTo>
                <a:lnTo>
                  <a:pt x="1144" y="120"/>
                </a:lnTo>
                <a:lnTo>
                  <a:pt x="1148" y="114"/>
                </a:lnTo>
                <a:lnTo>
                  <a:pt x="1150" y="114"/>
                </a:lnTo>
                <a:lnTo>
                  <a:pt x="1145" y="121"/>
                </a:lnTo>
                <a:close/>
                <a:moveTo>
                  <a:pt x="1143" y="120"/>
                </a:moveTo>
                <a:lnTo>
                  <a:pt x="1142" y="119"/>
                </a:lnTo>
                <a:lnTo>
                  <a:pt x="1146" y="112"/>
                </a:lnTo>
                <a:lnTo>
                  <a:pt x="1147" y="113"/>
                </a:lnTo>
                <a:lnTo>
                  <a:pt x="1143" y="120"/>
                </a:lnTo>
                <a:close/>
                <a:moveTo>
                  <a:pt x="368" y="114"/>
                </a:moveTo>
                <a:lnTo>
                  <a:pt x="364" y="107"/>
                </a:lnTo>
                <a:lnTo>
                  <a:pt x="365" y="106"/>
                </a:lnTo>
                <a:lnTo>
                  <a:pt x="369" y="113"/>
                </a:lnTo>
                <a:lnTo>
                  <a:pt x="368" y="114"/>
                </a:lnTo>
                <a:close/>
                <a:moveTo>
                  <a:pt x="371" y="112"/>
                </a:moveTo>
                <a:lnTo>
                  <a:pt x="367" y="105"/>
                </a:lnTo>
                <a:lnTo>
                  <a:pt x="368" y="105"/>
                </a:lnTo>
                <a:lnTo>
                  <a:pt x="372" y="112"/>
                </a:lnTo>
                <a:lnTo>
                  <a:pt x="371" y="112"/>
                </a:lnTo>
                <a:close/>
                <a:moveTo>
                  <a:pt x="1129" y="111"/>
                </a:moveTo>
                <a:lnTo>
                  <a:pt x="1128" y="111"/>
                </a:lnTo>
                <a:lnTo>
                  <a:pt x="1132" y="104"/>
                </a:lnTo>
                <a:lnTo>
                  <a:pt x="1133" y="105"/>
                </a:lnTo>
                <a:lnTo>
                  <a:pt x="1129" y="111"/>
                </a:lnTo>
                <a:close/>
                <a:moveTo>
                  <a:pt x="373" y="111"/>
                </a:moveTo>
                <a:lnTo>
                  <a:pt x="369" y="104"/>
                </a:lnTo>
                <a:lnTo>
                  <a:pt x="370" y="103"/>
                </a:lnTo>
                <a:lnTo>
                  <a:pt x="374" y="110"/>
                </a:lnTo>
                <a:lnTo>
                  <a:pt x="373" y="111"/>
                </a:lnTo>
                <a:close/>
                <a:moveTo>
                  <a:pt x="1127" y="110"/>
                </a:moveTo>
                <a:lnTo>
                  <a:pt x="1126" y="109"/>
                </a:lnTo>
                <a:lnTo>
                  <a:pt x="1130" y="103"/>
                </a:lnTo>
                <a:lnTo>
                  <a:pt x="1131" y="103"/>
                </a:lnTo>
                <a:lnTo>
                  <a:pt x="1127" y="110"/>
                </a:lnTo>
                <a:close/>
                <a:moveTo>
                  <a:pt x="1125" y="109"/>
                </a:moveTo>
                <a:lnTo>
                  <a:pt x="1124" y="108"/>
                </a:lnTo>
                <a:lnTo>
                  <a:pt x="1128" y="101"/>
                </a:lnTo>
                <a:lnTo>
                  <a:pt x="1129" y="102"/>
                </a:lnTo>
                <a:lnTo>
                  <a:pt x="1125" y="109"/>
                </a:lnTo>
                <a:close/>
                <a:moveTo>
                  <a:pt x="387" y="103"/>
                </a:moveTo>
                <a:lnTo>
                  <a:pt x="383" y="96"/>
                </a:lnTo>
                <a:lnTo>
                  <a:pt x="384" y="95"/>
                </a:lnTo>
                <a:lnTo>
                  <a:pt x="388" y="102"/>
                </a:lnTo>
                <a:lnTo>
                  <a:pt x="387" y="103"/>
                </a:lnTo>
                <a:close/>
                <a:moveTo>
                  <a:pt x="389" y="102"/>
                </a:moveTo>
                <a:lnTo>
                  <a:pt x="385" y="95"/>
                </a:lnTo>
                <a:lnTo>
                  <a:pt x="386" y="94"/>
                </a:lnTo>
                <a:lnTo>
                  <a:pt x="390" y="101"/>
                </a:lnTo>
                <a:lnTo>
                  <a:pt x="389" y="102"/>
                </a:lnTo>
                <a:close/>
                <a:moveTo>
                  <a:pt x="1111" y="101"/>
                </a:moveTo>
                <a:lnTo>
                  <a:pt x="1110" y="100"/>
                </a:lnTo>
                <a:lnTo>
                  <a:pt x="1114" y="93"/>
                </a:lnTo>
                <a:lnTo>
                  <a:pt x="1115" y="94"/>
                </a:lnTo>
                <a:lnTo>
                  <a:pt x="1111" y="101"/>
                </a:lnTo>
                <a:close/>
                <a:moveTo>
                  <a:pt x="391" y="100"/>
                </a:moveTo>
                <a:lnTo>
                  <a:pt x="387" y="93"/>
                </a:lnTo>
                <a:lnTo>
                  <a:pt x="389" y="93"/>
                </a:lnTo>
                <a:lnTo>
                  <a:pt x="392" y="100"/>
                </a:lnTo>
                <a:lnTo>
                  <a:pt x="391" y="100"/>
                </a:lnTo>
                <a:close/>
                <a:moveTo>
                  <a:pt x="1109" y="100"/>
                </a:moveTo>
                <a:lnTo>
                  <a:pt x="1107" y="99"/>
                </a:lnTo>
                <a:lnTo>
                  <a:pt x="1111" y="92"/>
                </a:lnTo>
                <a:lnTo>
                  <a:pt x="1112" y="93"/>
                </a:lnTo>
                <a:lnTo>
                  <a:pt x="1109" y="100"/>
                </a:lnTo>
                <a:close/>
                <a:moveTo>
                  <a:pt x="1106" y="98"/>
                </a:moveTo>
                <a:lnTo>
                  <a:pt x="1105" y="98"/>
                </a:lnTo>
                <a:lnTo>
                  <a:pt x="1109" y="91"/>
                </a:lnTo>
                <a:lnTo>
                  <a:pt x="1110" y="91"/>
                </a:lnTo>
                <a:lnTo>
                  <a:pt x="1106" y="98"/>
                </a:lnTo>
                <a:close/>
                <a:moveTo>
                  <a:pt x="406" y="93"/>
                </a:moveTo>
                <a:lnTo>
                  <a:pt x="402" y="86"/>
                </a:lnTo>
                <a:lnTo>
                  <a:pt x="403" y="85"/>
                </a:lnTo>
                <a:lnTo>
                  <a:pt x="407" y="92"/>
                </a:lnTo>
                <a:lnTo>
                  <a:pt x="406" y="93"/>
                </a:lnTo>
                <a:close/>
                <a:moveTo>
                  <a:pt x="408" y="92"/>
                </a:moveTo>
                <a:lnTo>
                  <a:pt x="404" y="85"/>
                </a:lnTo>
                <a:lnTo>
                  <a:pt x="405" y="84"/>
                </a:lnTo>
                <a:lnTo>
                  <a:pt x="409" y="91"/>
                </a:lnTo>
                <a:lnTo>
                  <a:pt x="408" y="92"/>
                </a:lnTo>
                <a:close/>
                <a:moveTo>
                  <a:pt x="1092" y="91"/>
                </a:moveTo>
                <a:lnTo>
                  <a:pt x="1091" y="90"/>
                </a:lnTo>
                <a:lnTo>
                  <a:pt x="1094" y="83"/>
                </a:lnTo>
                <a:lnTo>
                  <a:pt x="1096" y="84"/>
                </a:lnTo>
                <a:lnTo>
                  <a:pt x="1092" y="91"/>
                </a:lnTo>
                <a:close/>
                <a:moveTo>
                  <a:pt x="410" y="90"/>
                </a:moveTo>
                <a:lnTo>
                  <a:pt x="407" y="83"/>
                </a:lnTo>
                <a:lnTo>
                  <a:pt x="408" y="83"/>
                </a:lnTo>
                <a:lnTo>
                  <a:pt x="411" y="90"/>
                </a:lnTo>
                <a:lnTo>
                  <a:pt x="410" y="90"/>
                </a:lnTo>
                <a:close/>
                <a:moveTo>
                  <a:pt x="1089" y="90"/>
                </a:moveTo>
                <a:lnTo>
                  <a:pt x="1088" y="89"/>
                </a:lnTo>
                <a:lnTo>
                  <a:pt x="1092" y="82"/>
                </a:lnTo>
                <a:lnTo>
                  <a:pt x="1093" y="82"/>
                </a:lnTo>
                <a:lnTo>
                  <a:pt x="1089" y="90"/>
                </a:lnTo>
                <a:close/>
                <a:moveTo>
                  <a:pt x="1087" y="88"/>
                </a:moveTo>
                <a:lnTo>
                  <a:pt x="1086" y="88"/>
                </a:lnTo>
                <a:lnTo>
                  <a:pt x="1090" y="81"/>
                </a:lnTo>
                <a:lnTo>
                  <a:pt x="1091" y="81"/>
                </a:lnTo>
                <a:lnTo>
                  <a:pt x="1087" y="88"/>
                </a:lnTo>
                <a:close/>
                <a:moveTo>
                  <a:pt x="424" y="83"/>
                </a:moveTo>
                <a:lnTo>
                  <a:pt x="421" y="76"/>
                </a:lnTo>
                <a:lnTo>
                  <a:pt x="422" y="75"/>
                </a:lnTo>
                <a:lnTo>
                  <a:pt x="426" y="83"/>
                </a:lnTo>
                <a:lnTo>
                  <a:pt x="424" y="83"/>
                </a:lnTo>
                <a:close/>
                <a:moveTo>
                  <a:pt x="427" y="82"/>
                </a:moveTo>
                <a:lnTo>
                  <a:pt x="423" y="75"/>
                </a:lnTo>
                <a:lnTo>
                  <a:pt x="425" y="74"/>
                </a:lnTo>
                <a:lnTo>
                  <a:pt x="428" y="82"/>
                </a:lnTo>
                <a:lnTo>
                  <a:pt x="427" y="82"/>
                </a:lnTo>
                <a:close/>
                <a:moveTo>
                  <a:pt x="1073" y="81"/>
                </a:moveTo>
                <a:lnTo>
                  <a:pt x="1072" y="81"/>
                </a:lnTo>
                <a:lnTo>
                  <a:pt x="1075" y="73"/>
                </a:lnTo>
                <a:lnTo>
                  <a:pt x="1076" y="74"/>
                </a:lnTo>
                <a:lnTo>
                  <a:pt x="1073" y="81"/>
                </a:lnTo>
                <a:close/>
                <a:moveTo>
                  <a:pt x="429" y="81"/>
                </a:moveTo>
                <a:lnTo>
                  <a:pt x="426" y="73"/>
                </a:lnTo>
                <a:lnTo>
                  <a:pt x="427" y="73"/>
                </a:lnTo>
                <a:lnTo>
                  <a:pt x="430" y="80"/>
                </a:lnTo>
                <a:lnTo>
                  <a:pt x="429" y="81"/>
                </a:lnTo>
                <a:close/>
                <a:moveTo>
                  <a:pt x="1070" y="80"/>
                </a:moveTo>
                <a:lnTo>
                  <a:pt x="1069" y="79"/>
                </a:lnTo>
                <a:lnTo>
                  <a:pt x="1073" y="72"/>
                </a:lnTo>
                <a:lnTo>
                  <a:pt x="1074" y="73"/>
                </a:lnTo>
                <a:lnTo>
                  <a:pt x="1070" y="80"/>
                </a:lnTo>
                <a:close/>
                <a:moveTo>
                  <a:pt x="1068" y="79"/>
                </a:moveTo>
                <a:lnTo>
                  <a:pt x="1067" y="78"/>
                </a:lnTo>
                <a:lnTo>
                  <a:pt x="1070" y="71"/>
                </a:lnTo>
                <a:lnTo>
                  <a:pt x="1071" y="71"/>
                </a:lnTo>
                <a:lnTo>
                  <a:pt x="1068" y="79"/>
                </a:lnTo>
                <a:close/>
                <a:moveTo>
                  <a:pt x="444" y="74"/>
                </a:moveTo>
                <a:lnTo>
                  <a:pt x="441" y="67"/>
                </a:lnTo>
                <a:lnTo>
                  <a:pt x="442" y="66"/>
                </a:lnTo>
                <a:lnTo>
                  <a:pt x="445" y="73"/>
                </a:lnTo>
                <a:lnTo>
                  <a:pt x="444" y="74"/>
                </a:lnTo>
                <a:close/>
                <a:moveTo>
                  <a:pt x="446" y="73"/>
                </a:moveTo>
                <a:lnTo>
                  <a:pt x="443" y="66"/>
                </a:lnTo>
                <a:lnTo>
                  <a:pt x="444" y="65"/>
                </a:lnTo>
                <a:lnTo>
                  <a:pt x="448" y="72"/>
                </a:lnTo>
                <a:lnTo>
                  <a:pt x="446" y="73"/>
                </a:lnTo>
                <a:close/>
                <a:moveTo>
                  <a:pt x="1053" y="72"/>
                </a:moveTo>
                <a:lnTo>
                  <a:pt x="1052" y="71"/>
                </a:lnTo>
                <a:lnTo>
                  <a:pt x="1055" y="64"/>
                </a:lnTo>
                <a:lnTo>
                  <a:pt x="1056" y="65"/>
                </a:lnTo>
                <a:lnTo>
                  <a:pt x="1053" y="72"/>
                </a:lnTo>
                <a:close/>
                <a:moveTo>
                  <a:pt x="449" y="72"/>
                </a:moveTo>
                <a:lnTo>
                  <a:pt x="446" y="64"/>
                </a:lnTo>
                <a:lnTo>
                  <a:pt x="447" y="64"/>
                </a:lnTo>
                <a:lnTo>
                  <a:pt x="450" y="71"/>
                </a:lnTo>
                <a:lnTo>
                  <a:pt x="449" y="72"/>
                </a:lnTo>
                <a:close/>
                <a:moveTo>
                  <a:pt x="1051" y="71"/>
                </a:moveTo>
                <a:lnTo>
                  <a:pt x="1049" y="70"/>
                </a:lnTo>
                <a:lnTo>
                  <a:pt x="1053" y="63"/>
                </a:lnTo>
                <a:lnTo>
                  <a:pt x="1054" y="64"/>
                </a:lnTo>
                <a:lnTo>
                  <a:pt x="1051" y="71"/>
                </a:lnTo>
                <a:close/>
                <a:moveTo>
                  <a:pt x="1048" y="70"/>
                </a:moveTo>
                <a:lnTo>
                  <a:pt x="1047" y="69"/>
                </a:lnTo>
                <a:lnTo>
                  <a:pt x="1050" y="62"/>
                </a:lnTo>
                <a:lnTo>
                  <a:pt x="1051" y="63"/>
                </a:lnTo>
                <a:lnTo>
                  <a:pt x="1048" y="70"/>
                </a:lnTo>
                <a:close/>
                <a:moveTo>
                  <a:pt x="463" y="65"/>
                </a:moveTo>
                <a:lnTo>
                  <a:pt x="460" y="58"/>
                </a:lnTo>
                <a:lnTo>
                  <a:pt x="461" y="58"/>
                </a:lnTo>
                <a:lnTo>
                  <a:pt x="465" y="65"/>
                </a:lnTo>
                <a:lnTo>
                  <a:pt x="463" y="65"/>
                </a:lnTo>
                <a:close/>
                <a:moveTo>
                  <a:pt x="466" y="64"/>
                </a:moveTo>
                <a:lnTo>
                  <a:pt x="463" y="57"/>
                </a:lnTo>
                <a:lnTo>
                  <a:pt x="464" y="57"/>
                </a:lnTo>
                <a:lnTo>
                  <a:pt x="467" y="64"/>
                </a:lnTo>
                <a:lnTo>
                  <a:pt x="466" y="64"/>
                </a:lnTo>
                <a:close/>
                <a:moveTo>
                  <a:pt x="1034" y="64"/>
                </a:moveTo>
                <a:lnTo>
                  <a:pt x="1032" y="63"/>
                </a:lnTo>
                <a:lnTo>
                  <a:pt x="1035" y="56"/>
                </a:lnTo>
                <a:lnTo>
                  <a:pt x="1037" y="56"/>
                </a:lnTo>
                <a:lnTo>
                  <a:pt x="1034" y="64"/>
                </a:lnTo>
                <a:close/>
                <a:moveTo>
                  <a:pt x="468" y="63"/>
                </a:moveTo>
                <a:lnTo>
                  <a:pt x="465" y="56"/>
                </a:lnTo>
                <a:lnTo>
                  <a:pt x="466" y="55"/>
                </a:lnTo>
                <a:lnTo>
                  <a:pt x="469" y="63"/>
                </a:lnTo>
                <a:lnTo>
                  <a:pt x="468" y="63"/>
                </a:lnTo>
                <a:close/>
                <a:moveTo>
                  <a:pt x="1031" y="63"/>
                </a:moveTo>
                <a:lnTo>
                  <a:pt x="1030" y="62"/>
                </a:lnTo>
                <a:lnTo>
                  <a:pt x="1033" y="55"/>
                </a:lnTo>
                <a:lnTo>
                  <a:pt x="1034" y="55"/>
                </a:lnTo>
                <a:lnTo>
                  <a:pt x="1031" y="63"/>
                </a:lnTo>
                <a:close/>
                <a:moveTo>
                  <a:pt x="1029" y="62"/>
                </a:moveTo>
                <a:lnTo>
                  <a:pt x="1027" y="61"/>
                </a:lnTo>
                <a:lnTo>
                  <a:pt x="1030" y="54"/>
                </a:lnTo>
                <a:lnTo>
                  <a:pt x="1032" y="54"/>
                </a:lnTo>
                <a:lnTo>
                  <a:pt x="1029" y="62"/>
                </a:lnTo>
                <a:close/>
                <a:moveTo>
                  <a:pt x="483" y="58"/>
                </a:moveTo>
                <a:lnTo>
                  <a:pt x="480" y="50"/>
                </a:lnTo>
                <a:lnTo>
                  <a:pt x="482" y="50"/>
                </a:lnTo>
                <a:lnTo>
                  <a:pt x="485" y="57"/>
                </a:lnTo>
                <a:lnTo>
                  <a:pt x="483" y="58"/>
                </a:lnTo>
                <a:close/>
                <a:moveTo>
                  <a:pt x="486" y="57"/>
                </a:moveTo>
                <a:lnTo>
                  <a:pt x="483" y="49"/>
                </a:lnTo>
                <a:lnTo>
                  <a:pt x="484" y="49"/>
                </a:lnTo>
                <a:lnTo>
                  <a:pt x="487" y="56"/>
                </a:lnTo>
                <a:lnTo>
                  <a:pt x="486" y="57"/>
                </a:lnTo>
                <a:close/>
                <a:moveTo>
                  <a:pt x="1013" y="56"/>
                </a:moveTo>
                <a:lnTo>
                  <a:pt x="1012" y="55"/>
                </a:lnTo>
                <a:lnTo>
                  <a:pt x="1015" y="48"/>
                </a:lnTo>
                <a:lnTo>
                  <a:pt x="1016" y="48"/>
                </a:lnTo>
                <a:lnTo>
                  <a:pt x="1013" y="56"/>
                </a:lnTo>
                <a:close/>
                <a:moveTo>
                  <a:pt x="488" y="56"/>
                </a:moveTo>
                <a:lnTo>
                  <a:pt x="486" y="48"/>
                </a:lnTo>
                <a:lnTo>
                  <a:pt x="487" y="48"/>
                </a:lnTo>
                <a:lnTo>
                  <a:pt x="490" y="55"/>
                </a:lnTo>
                <a:lnTo>
                  <a:pt x="488" y="56"/>
                </a:lnTo>
                <a:close/>
                <a:moveTo>
                  <a:pt x="1011" y="55"/>
                </a:moveTo>
                <a:lnTo>
                  <a:pt x="1010" y="54"/>
                </a:lnTo>
                <a:lnTo>
                  <a:pt x="1012" y="47"/>
                </a:lnTo>
                <a:lnTo>
                  <a:pt x="1014" y="47"/>
                </a:lnTo>
                <a:lnTo>
                  <a:pt x="1011" y="55"/>
                </a:lnTo>
                <a:close/>
                <a:moveTo>
                  <a:pt x="1008" y="54"/>
                </a:moveTo>
                <a:lnTo>
                  <a:pt x="1007" y="53"/>
                </a:lnTo>
                <a:lnTo>
                  <a:pt x="1010" y="46"/>
                </a:lnTo>
                <a:lnTo>
                  <a:pt x="1011" y="46"/>
                </a:lnTo>
                <a:lnTo>
                  <a:pt x="1008" y="54"/>
                </a:lnTo>
                <a:close/>
                <a:moveTo>
                  <a:pt x="503" y="50"/>
                </a:moveTo>
                <a:lnTo>
                  <a:pt x="501" y="43"/>
                </a:lnTo>
                <a:lnTo>
                  <a:pt x="502" y="42"/>
                </a:lnTo>
                <a:lnTo>
                  <a:pt x="505" y="50"/>
                </a:lnTo>
                <a:lnTo>
                  <a:pt x="503" y="50"/>
                </a:lnTo>
                <a:close/>
                <a:moveTo>
                  <a:pt x="506" y="49"/>
                </a:moveTo>
                <a:lnTo>
                  <a:pt x="503" y="42"/>
                </a:lnTo>
                <a:lnTo>
                  <a:pt x="504" y="41"/>
                </a:lnTo>
                <a:lnTo>
                  <a:pt x="507" y="49"/>
                </a:lnTo>
                <a:lnTo>
                  <a:pt x="506" y="49"/>
                </a:lnTo>
                <a:close/>
                <a:moveTo>
                  <a:pt x="993" y="49"/>
                </a:moveTo>
                <a:lnTo>
                  <a:pt x="992" y="48"/>
                </a:lnTo>
                <a:lnTo>
                  <a:pt x="995" y="41"/>
                </a:lnTo>
                <a:lnTo>
                  <a:pt x="996" y="41"/>
                </a:lnTo>
                <a:lnTo>
                  <a:pt x="993" y="49"/>
                </a:lnTo>
                <a:close/>
                <a:moveTo>
                  <a:pt x="508" y="48"/>
                </a:moveTo>
                <a:lnTo>
                  <a:pt x="506" y="41"/>
                </a:lnTo>
                <a:lnTo>
                  <a:pt x="507" y="40"/>
                </a:lnTo>
                <a:lnTo>
                  <a:pt x="510" y="48"/>
                </a:lnTo>
                <a:lnTo>
                  <a:pt x="508" y="48"/>
                </a:lnTo>
                <a:close/>
                <a:moveTo>
                  <a:pt x="991" y="48"/>
                </a:moveTo>
                <a:lnTo>
                  <a:pt x="990" y="47"/>
                </a:lnTo>
                <a:lnTo>
                  <a:pt x="992" y="40"/>
                </a:lnTo>
                <a:lnTo>
                  <a:pt x="993" y="40"/>
                </a:lnTo>
                <a:lnTo>
                  <a:pt x="991" y="48"/>
                </a:lnTo>
                <a:close/>
                <a:moveTo>
                  <a:pt x="988" y="47"/>
                </a:moveTo>
                <a:lnTo>
                  <a:pt x="987" y="46"/>
                </a:lnTo>
                <a:lnTo>
                  <a:pt x="990" y="39"/>
                </a:lnTo>
                <a:lnTo>
                  <a:pt x="991" y="39"/>
                </a:lnTo>
                <a:lnTo>
                  <a:pt x="988" y="47"/>
                </a:lnTo>
                <a:close/>
                <a:moveTo>
                  <a:pt x="524" y="43"/>
                </a:moveTo>
                <a:lnTo>
                  <a:pt x="521" y="36"/>
                </a:lnTo>
                <a:lnTo>
                  <a:pt x="522" y="35"/>
                </a:lnTo>
                <a:lnTo>
                  <a:pt x="525" y="43"/>
                </a:lnTo>
                <a:lnTo>
                  <a:pt x="524" y="43"/>
                </a:lnTo>
                <a:close/>
                <a:moveTo>
                  <a:pt x="526" y="43"/>
                </a:moveTo>
                <a:lnTo>
                  <a:pt x="524" y="35"/>
                </a:lnTo>
                <a:lnTo>
                  <a:pt x="525" y="35"/>
                </a:lnTo>
                <a:lnTo>
                  <a:pt x="528" y="42"/>
                </a:lnTo>
                <a:lnTo>
                  <a:pt x="526" y="43"/>
                </a:lnTo>
                <a:close/>
                <a:moveTo>
                  <a:pt x="973" y="42"/>
                </a:moveTo>
                <a:lnTo>
                  <a:pt x="971" y="41"/>
                </a:lnTo>
                <a:lnTo>
                  <a:pt x="974" y="34"/>
                </a:lnTo>
                <a:lnTo>
                  <a:pt x="975" y="34"/>
                </a:lnTo>
                <a:lnTo>
                  <a:pt x="973" y="42"/>
                </a:lnTo>
                <a:close/>
                <a:moveTo>
                  <a:pt x="529" y="42"/>
                </a:moveTo>
                <a:lnTo>
                  <a:pt x="526" y="34"/>
                </a:lnTo>
                <a:lnTo>
                  <a:pt x="528" y="34"/>
                </a:lnTo>
                <a:lnTo>
                  <a:pt x="530" y="41"/>
                </a:lnTo>
                <a:lnTo>
                  <a:pt x="529" y="42"/>
                </a:lnTo>
                <a:close/>
                <a:moveTo>
                  <a:pt x="970" y="41"/>
                </a:moveTo>
                <a:lnTo>
                  <a:pt x="969" y="41"/>
                </a:lnTo>
                <a:lnTo>
                  <a:pt x="971" y="33"/>
                </a:lnTo>
                <a:lnTo>
                  <a:pt x="973" y="33"/>
                </a:lnTo>
                <a:lnTo>
                  <a:pt x="970" y="41"/>
                </a:lnTo>
                <a:close/>
                <a:moveTo>
                  <a:pt x="968" y="40"/>
                </a:moveTo>
                <a:lnTo>
                  <a:pt x="966" y="40"/>
                </a:lnTo>
                <a:lnTo>
                  <a:pt x="969" y="32"/>
                </a:lnTo>
                <a:lnTo>
                  <a:pt x="970" y="33"/>
                </a:lnTo>
                <a:lnTo>
                  <a:pt x="968" y="40"/>
                </a:lnTo>
                <a:close/>
                <a:moveTo>
                  <a:pt x="544" y="37"/>
                </a:moveTo>
                <a:lnTo>
                  <a:pt x="542" y="29"/>
                </a:lnTo>
                <a:lnTo>
                  <a:pt x="543" y="29"/>
                </a:lnTo>
                <a:lnTo>
                  <a:pt x="545" y="37"/>
                </a:lnTo>
                <a:lnTo>
                  <a:pt x="544" y="37"/>
                </a:lnTo>
                <a:close/>
                <a:moveTo>
                  <a:pt x="547" y="36"/>
                </a:moveTo>
                <a:lnTo>
                  <a:pt x="544" y="29"/>
                </a:lnTo>
                <a:lnTo>
                  <a:pt x="546" y="28"/>
                </a:lnTo>
                <a:lnTo>
                  <a:pt x="548" y="36"/>
                </a:lnTo>
                <a:lnTo>
                  <a:pt x="547" y="36"/>
                </a:lnTo>
                <a:close/>
                <a:moveTo>
                  <a:pt x="952" y="36"/>
                </a:moveTo>
                <a:lnTo>
                  <a:pt x="951" y="35"/>
                </a:lnTo>
                <a:lnTo>
                  <a:pt x="953" y="28"/>
                </a:lnTo>
                <a:lnTo>
                  <a:pt x="955" y="28"/>
                </a:lnTo>
                <a:lnTo>
                  <a:pt x="952" y="36"/>
                </a:lnTo>
                <a:close/>
                <a:moveTo>
                  <a:pt x="549" y="36"/>
                </a:moveTo>
                <a:lnTo>
                  <a:pt x="547" y="28"/>
                </a:lnTo>
                <a:lnTo>
                  <a:pt x="548" y="28"/>
                </a:lnTo>
                <a:lnTo>
                  <a:pt x="550" y="35"/>
                </a:lnTo>
                <a:lnTo>
                  <a:pt x="549" y="36"/>
                </a:lnTo>
                <a:close/>
                <a:moveTo>
                  <a:pt x="950" y="35"/>
                </a:moveTo>
                <a:lnTo>
                  <a:pt x="949" y="35"/>
                </a:lnTo>
                <a:lnTo>
                  <a:pt x="951" y="27"/>
                </a:lnTo>
                <a:lnTo>
                  <a:pt x="952" y="27"/>
                </a:lnTo>
                <a:lnTo>
                  <a:pt x="950" y="35"/>
                </a:lnTo>
                <a:close/>
                <a:moveTo>
                  <a:pt x="947" y="34"/>
                </a:moveTo>
                <a:lnTo>
                  <a:pt x="946" y="34"/>
                </a:lnTo>
                <a:lnTo>
                  <a:pt x="948" y="26"/>
                </a:lnTo>
                <a:lnTo>
                  <a:pt x="949" y="27"/>
                </a:lnTo>
                <a:lnTo>
                  <a:pt x="947" y="34"/>
                </a:lnTo>
                <a:close/>
                <a:moveTo>
                  <a:pt x="565" y="32"/>
                </a:moveTo>
                <a:lnTo>
                  <a:pt x="563" y="24"/>
                </a:lnTo>
                <a:lnTo>
                  <a:pt x="564" y="23"/>
                </a:lnTo>
                <a:lnTo>
                  <a:pt x="566" y="31"/>
                </a:lnTo>
                <a:lnTo>
                  <a:pt x="565" y="32"/>
                </a:lnTo>
                <a:close/>
                <a:moveTo>
                  <a:pt x="567" y="31"/>
                </a:moveTo>
                <a:lnTo>
                  <a:pt x="566" y="23"/>
                </a:lnTo>
                <a:lnTo>
                  <a:pt x="567" y="23"/>
                </a:lnTo>
                <a:lnTo>
                  <a:pt x="569" y="31"/>
                </a:lnTo>
                <a:lnTo>
                  <a:pt x="567" y="31"/>
                </a:lnTo>
                <a:close/>
                <a:moveTo>
                  <a:pt x="932" y="30"/>
                </a:moveTo>
                <a:lnTo>
                  <a:pt x="930" y="30"/>
                </a:lnTo>
                <a:lnTo>
                  <a:pt x="932" y="22"/>
                </a:lnTo>
                <a:lnTo>
                  <a:pt x="933" y="23"/>
                </a:lnTo>
                <a:lnTo>
                  <a:pt x="932" y="30"/>
                </a:lnTo>
                <a:close/>
                <a:moveTo>
                  <a:pt x="570" y="30"/>
                </a:moveTo>
                <a:lnTo>
                  <a:pt x="568" y="23"/>
                </a:lnTo>
                <a:lnTo>
                  <a:pt x="569" y="22"/>
                </a:lnTo>
                <a:lnTo>
                  <a:pt x="571" y="30"/>
                </a:lnTo>
                <a:lnTo>
                  <a:pt x="570" y="30"/>
                </a:lnTo>
                <a:close/>
                <a:moveTo>
                  <a:pt x="929" y="30"/>
                </a:moveTo>
                <a:lnTo>
                  <a:pt x="928" y="29"/>
                </a:lnTo>
                <a:lnTo>
                  <a:pt x="930" y="22"/>
                </a:lnTo>
                <a:lnTo>
                  <a:pt x="931" y="22"/>
                </a:lnTo>
                <a:lnTo>
                  <a:pt x="929" y="30"/>
                </a:lnTo>
                <a:close/>
                <a:moveTo>
                  <a:pt x="926" y="29"/>
                </a:moveTo>
                <a:lnTo>
                  <a:pt x="925" y="29"/>
                </a:lnTo>
                <a:lnTo>
                  <a:pt x="927" y="21"/>
                </a:lnTo>
                <a:lnTo>
                  <a:pt x="928" y="21"/>
                </a:lnTo>
                <a:lnTo>
                  <a:pt x="926" y="29"/>
                </a:lnTo>
                <a:close/>
                <a:moveTo>
                  <a:pt x="586" y="27"/>
                </a:moveTo>
                <a:lnTo>
                  <a:pt x="584" y="19"/>
                </a:lnTo>
                <a:lnTo>
                  <a:pt x="585" y="18"/>
                </a:lnTo>
                <a:lnTo>
                  <a:pt x="587" y="26"/>
                </a:lnTo>
                <a:lnTo>
                  <a:pt x="586" y="27"/>
                </a:lnTo>
                <a:close/>
                <a:moveTo>
                  <a:pt x="588" y="26"/>
                </a:moveTo>
                <a:lnTo>
                  <a:pt x="586" y="18"/>
                </a:lnTo>
                <a:lnTo>
                  <a:pt x="588" y="18"/>
                </a:lnTo>
                <a:lnTo>
                  <a:pt x="589" y="26"/>
                </a:lnTo>
                <a:lnTo>
                  <a:pt x="588" y="26"/>
                </a:lnTo>
                <a:close/>
                <a:moveTo>
                  <a:pt x="911" y="25"/>
                </a:moveTo>
                <a:lnTo>
                  <a:pt x="910" y="25"/>
                </a:lnTo>
                <a:lnTo>
                  <a:pt x="911" y="17"/>
                </a:lnTo>
                <a:lnTo>
                  <a:pt x="913" y="18"/>
                </a:lnTo>
                <a:lnTo>
                  <a:pt x="911" y="25"/>
                </a:lnTo>
                <a:close/>
                <a:moveTo>
                  <a:pt x="591" y="25"/>
                </a:moveTo>
                <a:lnTo>
                  <a:pt x="589" y="18"/>
                </a:lnTo>
                <a:lnTo>
                  <a:pt x="590" y="17"/>
                </a:lnTo>
                <a:lnTo>
                  <a:pt x="592" y="25"/>
                </a:lnTo>
                <a:lnTo>
                  <a:pt x="591" y="25"/>
                </a:lnTo>
                <a:close/>
                <a:moveTo>
                  <a:pt x="908" y="25"/>
                </a:moveTo>
                <a:lnTo>
                  <a:pt x="907" y="25"/>
                </a:lnTo>
                <a:lnTo>
                  <a:pt x="909" y="16"/>
                </a:lnTo>
                <a:lnTo>
                  <a:pt x="910" y="17"/>
                </a:lnTo>
                <a:lnTo>
                  <a:pt x="908" y="25"/>
                </a:lnTo>
                <a:close/>
                <a:moveTo>
                  <a:pt x="906" y="24"/>
                </a:moveTo>
                <a:lnTo>
                  <a:pt x="904" y="24"/>
                </a:lnTo>
                <a:lnTo>
                  <a:pt x="906" y="16"/>
                </a:lnTo>
                <a:lnTo>
                  <a:pt x="907" y="16"/>
                </a:lnTo>
                <a:lnTo>
                  <a:pt x="906" y="24"/>
                </a:lnTo>
                <a:close/>
                <a:moveTo>
                  <a:pt x="607" y="22"/>
                </a:moveTo>
                <a:lnTo>
                  <a:pt x="605" y="14"/>
                </a:lnTo>
                <a:lnTo>
                  <a:pt x="606" y="14"/>
                </a:lnTo>
                <a:lnTo>
                  <a:pt x="608" y="22"/>
                </a:lnTo>
                <a:lnTo>
                  <a:pt x="607" y="22"/>
                </a:lnTo>
                <a:close/>
                <a:moveTo>
                  <a:pt x="609" y="22"/>
                </a:moveTo>
                <a:lnTo>
                  <a:pt x="608" y="13"/>
                </a:lnTo>
                <a:lnTo>
                  <a:pt x="609" y="13"/>
                </a:lnTo>
                <a:lnTo>
                  <a:pt x="611" y="21"/>
                </a:lnTo>
                <a:lnTo>
                  <a:pt x="609" y="22"/>
                </a:lnTo>
                <a:close/>
                <a:moveTo>
                  <a:pt x="890" y="21"/>
                </a:moveTo>
                <a:lnTo>
                  <a:pt x="888" y="21"/>
                </a:lnTo>
                <a:lnTo>
                  <a:pt x="890" y="13"/>
                </a:lnTo>
                <a:lnTo>
                  <a:pt x="891" y="13"/>
                </a:lnTo>
                <a:lnTo>
                  <a:pt x="890" y="21"/>
                </a:lnTo>
                <a:close/>
                <a:moveTo>
                  <a:pt x="612" y="21"/>
                </a:moveTo>
                <a:lnTo>
                  <a:pt x="610" y="13"/>
                </a:lnTo>
                <a:lnTo>
                  <a:pt x="612" y="13"/>
                </a:lnTo>
                <a:lnTo>
                  <a:pt x="613" y="21"/>
                </a:lnTo>
                <a:lnTo>
                  <a:pt x="612" y="21"/>
                </a:lnTo>
                <a:close/>
                <a:moveTo>
                  <a:pt x="887" y="21"/>
                </a:moveTo>
                <a:lnTo>
                  <a:pt x="886" y="20"/>
                </a:lnTo>
                <a:lnTo>
                  <a:pt x="887" y="12"/>
                </a:lnTo>
                <a:lnTo>
                  <a:pt x="889" y="13"/>
                </a:lnTo>
                <a:lnTo>
                  <a:pt x="887" y="21"/>
                </a:lnTo>
                <a:close/>
                <a:moveTo>
                  <a:pt x="884" y="20"/>
                </a:moveTo>
                <a:lnTo>
                  <a:pt x="883" y="20"/>
                </a:lnTo>
                <a:lnTo>
                  <a:pt x="885" y="12"/>
                </a:lnTo>
                <a:lnTo>
                  <a:pt x="886" y="12"/>
                </a:lnTo>
                <a:lnTo>
                  <a:pt x="884" y="20"/>
                </a:lnTo>
                <a:close/>
                <a:moveTo>
                  <a:pt x="628" y="18"/>
                </a:moveTo>
                <a:lnTo>
                  <a:pt x="626" y="10"/>
                </a:lnTo>
                <a:lnTo>
                  <a:pt x="628" y="10"/>
                </a:lnTo>
                <a:lnTo>
                  <a:pt x="629" y="18"/>
                </a:lnTo>
                <a:lnTo>
                  <a:pt x="628" y="18"/>
                </a:lnTo>
                <a:close/>
                <a:moveTo>
                  <a:pt x="630" y="18"/>
                </a:moveTo>
                <a:lnTo>
                  <a:pt x="629" y="10"/>
                </a:lnTo>
                <a:lnTo>
                  <a:pt x="630" y="10"/>
                </a:lnTo>
                <a:lnTo>
                  <a:pt x="631" y="18"/>
                </a:lnTo>
                <a:lnTo>
                  <a:pt x="630" y="18"/>
                </a:lnTo>
                <a:close/>
                <a:moveTo>
                  <a:pt x="869" y="18"/>
                </a:moveTo>
                <a:lnTo>
                  <a:pt x="867" y="17"/>
                </a:lnTo>
                <a:lnTo>
                  <a:pt x="869" y="9"/>
                </a:lnTo>
                <a:lnTo>
                  <a:pt x="870" y="9"/>
                </a:lnTo>
                <a:lnTo>
                  <a:pt x="869" y="18"/>
                </a:lnTo>
                <a:close/>
                <a:moveTo>
                  <a:pt x="633" y="18"/>
                </a:moveTo>
                <a:lnTo>
                  <a:pt x="632" y="9"/>
                </a:lnTo>
                <a:lnTo>
                  <a:pt x="633" y="9"/>
                </a:lnTo>
                <a:lnTo>
                  <a:pt x="634" y="17"/>
                </a:lnTo>
                <a:lnTo>
                  <a:pt x="633" y="18"/>
                </a:lnTo>
                <a:close/>
                <a:moveTo>
                  <a:pt x="866" y="17"/>
                </a:moveTo>
                <a:lnTo>
                  <a:pt x="865" y="17"/>
                </a:lnTo>
                <a:lnTo>
                  <a:pt x="866" y="9"/>
                </a:lnTo>
                <a:lnTo>
                  <a:pt x="867" y="9"/>
                </a:lnTo>
                <a:lnTo>
                  <a:pt x="866" y="17"/>
                </a:lnTo>
                <a:close/>
                <a:moveTo>
                  <a:pt x="864" y="16"/>
                </a:moveTo>
                <a:lnTo>
                  <a:pt x="862" y="16"/>
                </a:lnTo>
                <a:lnTo>
                  <a:pt x="863" y="8"/>
                </a:lnTo>
                <a:lnTo>
                  <a:pt x="865" y="9"/>
                </a:lnTo>
                <a:lnTo>
                  <a:pt x="864" y="16"/>
                </a:lnTo>
                <a:close/>
                <a:moveTo>
                  <a:pt x="649" y="15"/>
                </a:moveTo>
                <a:lnTo>
                  <a:pt x="647" y="7"/>
                </a:lnTo>
                <a:lnTo>
                  <a:pt x="649" y="7"/>
                </a:lnTo>
                <a:lnTo>
                  <a:pt x="650" y="15"/>
                </a:lnTo>
                <a:lnTo>
                  <a:pt x="649" y="15"/>
                </a:lnTo>
                <a:close/>
                <a:moveTo>
                  <a:pt x="652" y="15"/>
                </a:moveTo>
                <a:lnTo>
                  <a:pt x="650" y="7"/>
                </a:lnTo>
                <a:lnTo>
                  <a:pt x="652" y="6"/>
                </a:lnTo>
                <a:lnTo>
                  <a:pt x="653" y="14"/>
                </a:lnTo>
                <a:lnTo>
                  <a:pt x="652" y="15"/>
                </a:lnTo>
                <a:close/>
                <a:moveTo>
                  <a:pt x="847" y="14"/>
                </a:moveTo>
                <a:lnTo>
                  <a:pt x="846" y="14"/>
                </a:lnTo>
                <a:lnTo>
                  <a:pt x="847" y="6"/>
                </a:lnTo>
                <a:lnTo>
                  <a:pt x="848" y="6"/>
                </a:lnTo>
                <a:lnTo>
                  <a:pt x="847" y="14"/>
                </a:lnTo>
                <a:close/>
                <a:moveTo>
                  <a:pt x="654" y="14"/>
                </a:moveTo>
                <a:lnTo>
                  <a:pt x="653" y="6"/>
                </a:lnTo>
                <a:lnTo>
                  <a:pt x="654" y="6"/>
                </a:lnTo>
                <a:lnTo>
                  <a:pt x="655" y="14"/>
                </a:lnTo>
                <a:lnTo>
                  <a:pt x="654" y="14"/>
                </a:lnTo>
                <a:close/>
                <a:moveTo>
                  <a:pt x="845" y="14"/>
                </a:moveTo>
                <a:lnTo>
                  <a:pt x="843" y="14"/>
                </a:lnTo>
                <a:lnTo>
                  <a:pt x="844" y="6"/>
                </a:lnTo>
                <a:lnTo>
                  <a:pt x="846" y="6"/>
                </a:lnTo>
                <a:lnTo>
                  <a:pt x="845" y="14"/>
                </a:lnTo>
                <a:close/>
                <a:moveTo>
                  <a:pt x="842" y="14"/>
                </a:moveTo>
                <a:lnTo>
                  <a:pt x="841" y="13"/>
                </a:lnTo>
                <a:lnTo>
                  <a:pt x="842" y="5"/>
                </a:lnTo>
                <a:lnTo>
                  <a:pt x="843" y="6"/>
                </a:lnTo>
                <a:lnTo>
                  <a:pt x="842" y="14"/>
                </a:lnTo>
                <a:close/>
                <a:moveTo>
                  <a:pt x="670" y="12"/>
                </a:moveTo>
                <a:lnTo>
                  <a:pt x="669" y="4"/>
                </a:lnTo>
                <a:lnTo>
                  <a:pt x="670" y="4"/>
                </a:lnTo>
                <a:lnTo>
                  <a:pt x="671" y="12"/>
                </a:lnTo>
                <a:lnTo>
                  <a:pt x="670" y="12"/>
                </a:lnTo>
                <a:close/>
                <a:moveTo>
                  <a:pt x="673" y="12"/>
                </a:moveTo>
                <a:lnTo>
                  <a:pt x="672" y="4"/>
                </a:lnTo>
                <a:lnTo>
                  <a:pt x="673" y="4"/>
                </a:lnTo>
                <a:lnTo>
                  <a:pt x="674" y="12"/>
                </a:lnTo>
                <a:lnTo>
                  <a:pt x="673" y="12"/>
                </a:lnTo>
                <a:close/>
                <a:moveTo>
                  <a:pt x="826" y="12"/>
                </a:moveTo>
                <a:lnTo>
                  <a:pt x="825" y="12"/>
                </a:lnTo>
                <a:lnTo>
                  <a:pt x="826" y="4"/>
                </a:lnTo>
                <a:lnTo>
                  <a:pt x="827" y="4"/>
                </a:lnTo>
                <a:lnTo>
                  <a:pt x="826" y="12"/>
                </a:lnTo>
                <a:close/>
                <a:moveTo>
                  <a:pt x="675" y="12"/>
                </a:moveTo>
                <a:lnTo>
                  <a:pt x="674" y="4"/>
                </a:lnTo>
                <a:lnTo>
                  <a:pt x="676" y="4"/>
                </a:lnTo>
                <a:lnTo>
                  <a:pt x="677" y="12"/>
                </a:lnTo>
                <a:lnTo>
                  <a:pt x="675" y="12"/>
                </a:lnTo>
                <a:close/>
                <a:moveTo>
                  <a:pt x="824" y="11"/>
                </a:moveTo>
                <a:lnTo>
                  <a:pt x="822" y="11"/>
                </a:lnTo>
                <a:lnTo>
                  <a:pt x="823" y="3"/>
                </a:lnTo>
                <a:lnTo>
                  <a:pt x="824" y="4"/>
                </a:lnTo>
                <a:lnTo>
                  <a:pt x="824" y="11"/>
                </a:lnTo>
                <a:close/>
                <a:moveTo>
                  <a:pt x="821" y="11"/>
                </a:moveTo>
                <a:lnTo>
                  <a:pt x="820" y="11"/>
                </a:lnTo>
                <a:lnTo>
                  <a:pt x="820" y="3"/>
                </a:lnTo>
                <a:lnTo>
                  <a:pt x="822" y="3"/>
                </a:lnTo>
                <a:lnTo>
                  <a:pt x="821" y="11"/>
                </a:lnTo>
                <a:close/>
                <a:moveTo>
                  <a:pt x="691" y="10"/>
                </a:moveTo>
                <a:lnTo>
                  <a:pt x="691" y="2"/>
                </a:lnTo>
                <a:lnTo>
                  <a:pt x="692" y="2"/>
                </a:lnTo>
                <a:lnTo>
                  <a:pt x="693" y="10"/>
                </a:lnTo>
                <a:lnTo>
                  <a:pt x="691" y="10"/>
                </a:lnTo>
                <a:close/>
                <a:moveTo>
                  <a:pt x="694" y="10"/>
                </a:moveTo>
                <a:lnTo>
                  <a:pt x="694" y="2"/>
                </a:lnTo>
                <a:lnTo>
                  <a:pt x="695" y="2"/>
                </a:lnTo>
                <a:lnTo>
                  <a:pt x="695" y="10"/>
                </a:lnTo>
                <a:lnTo>
                  <a:pt x="694" y="10"/>
                </a:lnTo>
                <a:close/>
                <a:moveTo>
                  <a:pt x="805" y="10"/>
                </a:moveTo>
                <a:lnTo>
                  <a:pt x="803" y="10"/>
                </a:lnTo>
                <a:lnTo>
                  <a:pt x="804" y="2"/>
                </a:lnTo>
                <a:lnTo>
                  <a:pt x="805" y="2"/>
                </a:lnTo>
                <a:lnTo>
                  <a:pt x="805" y="10"/>
                </a:lnTo>
                <a:close/>
                <a:moveTo>
                  <a:pt x="697" y="10"/>
                </a:moveTo>
                <a:lnTo>
                  <a:pt x="696" y="2"/>
                </a:lnTo>
                <a:lnTo>
                  <a:pt x="698" y="2"/>
                </a:lnTo>
                <a:lnTo>
                  <a:pt x="698" y="10"/>
                </a:lnTo>
                <a:lnTo>
                  <a:pt x="697" y="10"/>
                </a:lnTo>
                <a:close/>
                <a:moveTo>
                  <a:pt x="802" y="10"/>
                </a:moveTo>
                <a:lnTo>
                  <a:pt x="801" y="10"/>
                </a:lnTo>
                <a:lnTo>
                  <a:pt x="801" y="2"/>
                </a:lnTo>
                <a:lnTo>
                  <a:pt x="803" y="2"/>
                </a:lnTo>
                <a:lnTo>
                  <a:pt x="802" y="10"/>
                </a:lnTo>
                <a:close/>
                <a:moveTo>
                  <a:pt x="800" y="10"/>
                </a:moveTo>
                <a:lnTo>
                  <a:pt x="798" y="9"/>
                </a:lnTo>
                <a:lnTo>
                  <a:pt x="799" y="1"/>
                </a:lnTo>
                <a:lnTo>
                  <a:pt x="800" y="2"/>
                </a:lnTo>
                <a:lnTo>
                  <a:pt x="800" y="10"/>
                </a:lnTo>
                <a:close/>
                <a:moveTo>
                  <a:pt x="713" y="9"/>
                </a:moveTo>
                <a:lnTo>
                  <a:pt x="712" y="1"/>
                </a:lnTo>
                <a:lnTo>
                  <a:pt x="714" y="1"/>
                </a:lnTo>
                <a:lnTo>
                  <a:pt x="714" y="9"/>
                </a:lnTo>
                <a:lnTo>
                  <a:pt x="713" y="9"/>
                </a:lnTo>
                <a:close/>
                <a:moveTo>
                  <a:pt x="715" y="9"/>
                </a:moveTo>
                <a:lnTo>
                  <a:pt x="715" y="1"/>
                </a:lnTo>
                <a:lnTo>
                  <a:pt x="716" y="1"/>
                </a:lnTo>
                <a:lnTo>
                  <a:pt x="717" y="9"/>
                </a:lnTo>
                <a:lnTo>
                  <a:pt x="715" y="9"/>
                </a:lnTo>
                <a:close/>
                <a:moveTo>
                  <a:pt x="784" y="9"/>
                </a:moveTo>
                <a:lnTo>
                  <a:pt x="782" y="9"/>
                </a:lnTo>
                <a:lnTo>
                  <a:pt x="783" y="1"/>
                </a:lnTo>
                <a:lnTo>
                  <a:pt x="784" y="1"/>
                </a:lnTo>
                <a:lnTo>
                  <a:pt x="784" y="9"/>
                </a:lnTo>
                <a:close/>
                <a:moveTo>
                  <a:pt x="718" y="9"/>
                </a:moveTo>
                <a:lnTo>
                  <a:pt x="718" y="1"/>
                </a:lnTo>
                <a:lnTo>
                  <a:pt x="719" y="1"/>
                </a:lnTo>
                <a:lnTo>
                  <a:pt x="719" y="9"/>
                </a:lnTo>
                <a:lnTo>
                  <a:pt x="718" y="9"/>
                </a:lnTo>
                <a:close/>
                <a:moveTo>
                  <a:pt x="781" y="9"/>
                </a:moveTo>
                <a:lnTo>
                  <a:pt x="780" y="9"/>
                </a:lnTo>
                <a:lnTo>
                  <a:pt x="780" y="1"/>
                </a:lnTo>
                <a:lnTo>
                  <a:pt x="781" y="1"/>
                </a:lnTo>
                <a:lnTo>
                  <a:pt x="781" y="9"/>
                </a:lnTo>
                <a:close/>
                <a:moveTo>
                  <a:pt x="778" y="8"/>
                </a:moveTo>
                <a:lnTo>
                  <a:pt x="777" y="8"/>
                </a:lnTo>
                <a:lnTo>
                  <a:pt x="777" y="0"/>
                </a:lnTo>
                <a:lnTo>
                  <a:pt x="779" y="0"/>
                </a:lnTo>
                <a:lnTo>
                  <a:pt x="778" y="8"/>
                </a:lnTo>
                <a:close/>
                <a:moveTo>
                  <a:pt x="734" y="8"/>
                </a:moveTo>
                <a:lnTo>
                  <a:pt x="734" y="0"/>
                </a:lnTo>
                <a:lnTo>
                  <a:pt x="735" y="0"/>
                </a:lnTo>
                <a:lnTo>
                  <a:pt x="735" y="8"/>
                </a:lnTo>
                <a:lnTo>
                  <a:pt x="734" y="8"/>
                </a:lnTo>
                <a:close/>
                <a:moveTo>
                  <a:pt x="737" y="8"/>
                </a:moveTo>
                <a:lnTo>
                  <a:pt x="737" y="0"/>
                </a:lnTo>
                <a:lnTo>
                  <a:pt x="738" y="0"/>
                </a:lnTo>
                <a:lnTo>
                  <a:pt x="738" y="8"/>
                </a:lnTo>
                <a:lnTo>
                  <a:pt x="737" y="8"/>
                </a:lnTo>
                <a:close/>
                <a:moveTo>
                  <a:pt x="762" y="8"/>
                </a:moveTo>
                <a:lnTo>
                  <a:pt x="761" y="8"/>
                </a:lnTo>
                <a:lnTo>
                  <a:pt x="761" y="0"/>
                </a:lnTo>
                <a:lnTo>
                  <a:pt x="762" y="0"/>
                </a:lnTo>
                <a:lnTo>
                  <a:pt x="762" y="8"/>
                </a:lnTo>
                <a:close/>
                <a:moveTo>
                  <a:pt x="739" y="8"/>
                </a:moveTo>
                <a:lnTo>
                  <a:pt x="739" y="0"/>
                </a:lnTo>
                <a:lnTo>
                  <a:pt x="741" y="0"/>
                </a:lnTo>
                <a:lnTo>
                  <a:pt x="741" y="8"/>
                </a:lnTo>
                <a:lnTo>
                  <a:pt x="739" y="8"/>
                </a:lnTo>
                <a:close/>
                <a:moveTo>
                  <a:pt x="759" y="8"/>
                </a:moveTo>
                <a:lnTo>
                  <a:pt x="758" y="8"/>
                </a:lnTo>
                <a:lnTo>
                  <a:pt x="758" y="0"/>
                </a:lnTo>
                <a:lnTo>
                  <a:pt x="759" y="0"/>
                </a:lnTo>
                <a:lnTo>
                  <a:pt x="759" y="8"/>
                </a:lnTo>
                <a:close/>
                <a:moveTo>
                  <a:pt x="757" y="8"/>
                </a:moveTo>
                <a:lnTo>
                  <a:pt x="755" y="8"/>
                </a:lnTo>
                <a:lnTo>
                  <a:pt x="755" y="0"/>
                </a:lnTo>
                <a:lnTo>
                  <a:pt x="757" y="0"/>
                </a:lnTo>
                <a:lnTo>
                  <a:pt x="757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D0C53AB-3ABB-4871-9601-150686417A0C}"/>
              </a:ext>
            </a:extLst>
          </p:cNvPr>
          <p:cNvSpPr/>
          <p:nvPr/>
        </p:nvSpPr>
        <p:spPr>
          <a:xfrm>
            <a:off x="978036" y="2842344"/>
            <a:ext cx="2944964" cy="2944964"/>
          </a:xfrm>
          <a:prstGeom prst="ellipse">
            <a:avLst/>
          </a:pr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11">
            <a:extLst>
              <a:ext uri="{FF2B5EF4-FFF2-40B4-BE49-F238E27FC236}">
                <a16:creationId xmlns:a16="http://schemas.microsoft.com/office/drawing/2014/main" id="{FA60A4D5-D064-4070-B45A-77FD783EA012}"/>
              </a:ext>
            </a:extLst>
          </p:cNvPr>
          <p:cNvSpPr>
            <a:spLocks noEditPoints="1"/>
          </p:cNvSpPr>
          <p:nvPr/>
        </p:nvSpPr>
        <p:spPr bwMode="auto">
          <a:xfrm>
            <a:off x="4483682" y="2718480"/>
            <a:ext cx="3224636" cy="3216048"/>
          </a:xfrm>
          <a:custGeom>
            <a:avLst/>
            <a:gdLst>
              <a:gd name="T0" fmla="*/ 784 w 1502"/>
              <a:gd name="T1" fmla="*/ 1489 h 1498"/>
              <a:gd name="T2" fmla="*/ 826 w 1502"/>
              <a:gd name="T3" fmla="*/ 1494 h 1498"/>
              <a:gd name="T4" fmla="*/ 635 w 1502"/>
              <a:gd name="T5" fmla="*/ 1489 h 1498"/>
              <a:gd name="T6" fmla="*/ 894 w 1502"/>
              <a:gd name="T7" fmla="*/ 1476 h 1498"/>
              <a:gd name="T8" fmla="*/ 569 w 1502"/>
              <a:gd name="T9" fmla="*/ 1476 h 1498"/>
              <a:gd name="T10" fmla="*/ 971 w 1502"/>
              <a:gd name="T11" fmla="*/ 1457 h 1498"/>
              <a:gd name="T12" fmla="*/ 494 w 1502"/>
              <a:gd name="T13" fmla="*/ 1444 h 1498"/>
              <a:gd name="T14" fmla="*/ 1039 w 1502"/>
              <a:gd name="T15" fmla="*/ 1441 h 1498"/>
              <a:gd name="T16" fmla="*/ 428 w 1502"/>
              <a:gd name="T17" fmla="*/ 1417 h 1498"/>
              <a:gd name="T18" fmla="*/ 390 w 1502"/>
              <a:gd name="T19" fmla="*/ 1406 h 1498"/>
              <a:gd name="T20" fmla="*/ 353 w 1502"/>
              <a:gd name="T21" fmla="*/ 1385 h 1498"/>
              <a:gd name="T22" fmla="*/ 1171 w 1502"/>
              <a:gd name="T23" fmla="*/ 1370 h 1498"/>
              <a:gd name="T24" fmla="*/ 297 w 1502"/>
              <a:gd name="T25" fmla="*/ 1346 h 1498"/>
              <a:gd name="T26" fmla="*/ 269 w 1502"/>
              <a:gd name="T27" fmla="*/ 1313 h 1498"/>
              <a:gd name="T28" fmla="*/ 1257 w 1502"/>
              <a:gd name="T29" fmla="*/ 1302 h 1498"/>
              <a:gd name="T30" fmla="*/ 1280 w 1502"/>
              <a:gd name="T31" fmla="*/ 1269 h 1498"/>
              <a:gd name="T32" fmla="*/ 1314 w 1502"/>
              <a:gd name="T33" fmla="*/ 1244 h 1498"/>
              <a:gd name="T34" fmla="*/ 160 w 1502"/>
              <a:gd name="T35" fmla="*/ 1212 h 1498"/>
              <a:gd name="T36" fmla="*/ 1352 w 1502"/>
              <a:gd name="T37" fmla="*/ 1184 h 1498"/>
              <a:gd name="T38" fmla="*/ 121 w 1502"/>
              <a:gd name="T39" fmla="*/ 1157 h 1498"/>
              <a:gd name="T40" fmla="*/ 1395 w 1502"/>
              <a:gd name="T41" fmla="*/ 1118 h 1498"/>
              <a:gd name="T42" fmla="*/ 88 w 1502"/>
              <a:gd name="T43" fmla="*/ 1084 h 1498"/>
              <a:gd name="T44" fmla="*/ 1434 w 1502"/>
              <a:gd name="T45" fmla="*/ 1059 h 1498"/>
              <a:gd name="T46" fmla="*/ 59 w 1502"/>
              <a:gd name="T47" fmla="*/ 1019 h 1498"/>
              <a:gd name="T48" fmla="*/ 38 w 1502"/>
              <a:gd name="T49" fmla="*/ 985 h 1498"/>
              <a:gd name="T50" fmla="*/ 26 w 1502"/>
              <a:gd name="T51" fmla="*/ 945 h 1498"/>
              <a:gd name="T52" fmla="*/ 1482 w 1502"/>
              <a:gd name="T53" fmla="*/ 918 h 1498"/>
              <a:gd name="T54" fmla="*/ 11 w 1502"/>
              <a:gd name="T55" fmla="*/ 878 h 1498"/>
              <a:gd name="T56" fmla="*/ 13 w 1502"/>
              <a:gd name="T57" fmla="*/ 836 h 1498"/>
              <a:gd name="T58" fmla="*/ 1499 w 1502"/>
              <a:gd name="T59" fmla="*/ 810 h 1498"/>
              <a:gd name="T60" fmla="*/ 1493 w 1502"/>
              <a:gd name="T61" fmla="*/ 769 h 1498"/>
              <a:gd name="T62" fmla="*/ 1501 w 1502"/>
              <a:gd name="T63" fmla="*/ 728 h 1498"/>
              <a:gd name="T64" fmla="*/ 10 w 1502"/>
              <a:gd name="T65" fmla="*/ 688 h 1498"/>
              <a:gd name="T66" fmla="*/ 1496 w 1502"/>
              <a:gd name="T67" fmla="*/ 657 h 1498"/>
              <a:gd name="T68" fmla="*/ 18 w 1502"/>
              <a:gd name="T69" fmla="*/ 622 h 1498"/>
              <a:gd name="T70" fmla="*/ 1474 w 1502"/>
              <a:gd name="T71" fmla="*/ 579 h 1498"/>
              <a:gd name="T72" fmla="*/ 37 w 1502"/>
              <a:gd name="T73" fmla="*/ 543 h 1498"/>
              <a:gd name="T74" fmla="*/ 1455 w 1502"/>
              <a:gd name="T75" fmla="*/ 513 h 1498"/>
              <a:gd name="T76" fmla="*/ 52 w 1502"/>
              <a:gd name="T77" fmla="*/ 474 h 1498"/>
              <a:gd name="T78" fmla="*/ 75 w 1502"/>
              <a:gd name="T79" fmla="*/ 441 h 1498"/>
              <a:gd name="T80" fmla="*/ 85 w 1502"/>
              <a:gd name="T81" fmla="*/ 401 h 1498"/>
              <a:gd name="T82" fmla="*/ 1402 w 1502"/>
              <a:gd name="T83" fmla="*/ 376 h 1498"/>
              <a:gd name="T84" fmla="*/ 128 w 1502"/>
              <a:gd name="T85" fmla="*/ 345 h 1498"/>
              <a:gd name="T86" fmla="*/ 145 w 1502"/>
              <a:gd name="T87" fmla="*/ 306 h 1498"/>
              <a:gd name="T88" fmla="*/ 1334 w 1502"/>
              <a:gd name="T89" fmla="*/ 290 h 1498"/>
              <a:gd name="T90" fmla="*/ 1307 w 1502"/>
              <a:gd name="T91" fmla="*/ 258 h 1498"/>
              <a:gd name="T92" fmla="*/ 1287 w 1502"/>
              <a:gd name="T93" fmla="*/ 224 h 1498"/>
              <a:gd name="T94" fmla="*/ 251 w 1502"/>
              <a:gd name="T95" fmla="*/ 201 h 1498"/>
              <a:gd name="T96" fmla="*/ 1234 w 1502"/>
              <a:gd name="T97" fmla="*/ 176 h 1498"/>
              <a:gd name="T98" fmla="*/ 302 w 1502"/>
              <a:gd name="T99" fmla="*/ 159 h 1498"/>
              <a:gd name="T100" fmla="*/ 1165 w 1502"/>
              <a:gd name="T101" fmla="*/ 134 h 1498"/>
              <a:gd name="T102" fmla="*/ 369 w 1502"/>
              <a:gd name="T103" fmla="*/ 113 h 1498"/>
              <a:gd name="T104" fmla="*/ 1106 w 1502"/>
              <a:gd name="T105" fmla="*/ 98 h 1498"/>
              <a:gd name="T106" fmla="*/ 427 w 1502"/>
              <a:gd name="T107" fmla="*/ 73 h 1498"/>
              <a:gd name="T108" fmla="*/ 466 w 1502"/>
              <a:gd name="T109" fmla="*/ 64 h 1498"/>
              <a:gd name="T110" fmla="*/ 501 w 1502"/>
              <a:gd name="T111" fmla="*/ 43 h 1498"/>
              <a:gd name="T112" fmla="*/ 973 w 1502"/>
              <a:gd name="T113" fmla="*/ 33 h 1498"/>
              <a:gd name="T114" fmla="*/ 570 w 1502"/>
              <a:gd name="T115" fmla="*/ 30 h 1498"/>
              <a:gd name="T116" fmla="*/ 609 w 1502"/>
              <a:gd name="T117" fmla="*/ 13 h 1498"/>
              <a:gd name="T118" fmla="*/ 864 w 1502"/>
              <a:gd name="T119" fmla="*/ 16 h 1498"/>
              <a:gd name="T120" fmla="*/ 822 w 1502"/>
              <a:gd name="T121" fmla="*/ 11 h 1498"/>
              <a:gd name="T122" fmla="*/ 784 w 1502"/>
              <a:gd name="T123" fmla="*/ 1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02" h="1498">
                <a:moveTo>
                  <a:pt x="745" y="1498"/>
                </a:moveTo>
                <a:lnTo>
                  <a:pt x="744" y="1498"/>
                </a:lnTo>
                <a:lnTo>
                  <a:pt x="744" y="1490"/>
                </a:lnTo>
                <a:lnTo>
                  <a:pt x="746" y="1490"/>
                </a:lnTo>
                <a:lnTo>
                  <a:pt x="745" y="1498"/>
                </a:lnTo>
                <a:close/>
                <a:moveTo>
                  <a:pt x="743" y="1498"/>
                </a:moveTo>
                <a:lnTo>
                  <a:pt x="741" y="1498"/>
                </a:lnTo>
                <a:lnTo>
                  <a:pt x="742" y="1490"/>
                </a:lnTo>
                <a:lnTo>
                  <a:pt x="743" y="1490"/>
                </a:lnTo>
                <a:lnTo>
                  <a:pt x="743" y="1498"/>
                </a:lnTo>
                <a:close/>
                <a:moveTo>
                  <a:pt x="760" y="1498"/>
                </a:moveTo>
                <a:lnTo>
                  <a:pt x="760" y="1490"/>
                </a:lnTo>
                <a:lnTo>
                  <a:pt x="761" y="1490"/>
                </a:lnTo>
                <a:lnTo>
                  <a:pt x="762" y="1498"/>
                </a:lnTo>
                <a:lnTo>
                  <a:pt x="760" y="1498"/>
                </a:lnTo>
                <a:close/>
                <a:moveTo>
                  <a:pt x="740" y="1498"/>
                </a:moveTo>
                <a:lnTo>
                  <a:pt x="739" y="1498"/>
                </a:lnTo>
                <a:lnTo>
                  <a:pt x="739" y="1490"/>
                </a:lnTo>
                <a:lnTo>
                  <a:pt x="740" y="1490"/>
                </a:lnTo>
                <a:lnTo>
                  <a:pt x="740" y="1498"/>
                </a:lnTo>
                <a:close/>
                <a:moveTo>
                  <a:pt x="763" y="1498"/>
                </a:moveTo>
                <a:lnTo>
                  <a:pt x="763" y="1490"/>
                </a:lnTo>
                <a:lnTo>
                  <a:pt x="764" y="1490"/>
                </a:lnTo>
                <a:lnTo>
                  <a:pt x="764" y="1498"/>
                </a:lnTo>
                <a:lnTo>
                  <a:pt x="763" y="1498"/>
                </a:lnTo>
                <a:close/>
                <a:moveTo>
                  <a:pt x="766" y="1498"/>
                </a:moveTo>
                <a:lnTo>
                  <a:pt x="765" y="1490"/>
                </a:lnTo>
                <a:lnTo>
                  <a:pt x="767" y="1490"/>
                </a:lnTo>
                <a:lnTo>
                  <a:pt x="767" y="1498"/>
                </a:lnTo>
                <a:lnTo>
                  <a:pt x="766" y="1498"/>
                </a:lnTo>
                <a:close/>
                <a:moveTo>
                  <a:pt x="724" y="1498"/>
                </a:moveTo>
                <a:lnTo>
                  <a:pt x="722" y="1498"/>
                </a:lnTo>
                <a:lnTo>
                  <a:pt x="723" y="1490"/>
                </a:lnTo>
                <a:lnTo>
                  <a:pt x="724" y="1490"/>
                </a:lnTo>
                <a:lnTo>
                  <a:pt x="724" y="1498"/>
                </a:lnTo>
                <a:close/>
                <a:moveTo>
                  <a:pt x="721" y="1497"/>
                </a:moveTo>
                <a:lnTo>
                  <a:pt x="720" y="1497"/>
                </a:lnTo>
                <a:lnTo>
                  <a:pt x="720" y="1489"/>
                </a:lnTo>
                <a:lnTo>
                  <a:pt x="721" y="1489"/>
                </a:lnTo>
                <a:lnTo>
                  <a:pt x="721" y="1497"/>
                </a:lnTo>
                <a:close/>
                <a:moveTo>
                  <a:pt x="782" y="1497"/>
                </a:moveTo>
                <a:lnTo>
                  <a:pt x="782" y="1489"/>
                </a:lnTo>
                <a:lnTo>
                  <a:pt x="783" y="1489"/>
                </a:lnTo>
                <a:lnTo>
                  <a:pt x="783" y="1497"/>
                </a:lnTo>
                <a:lnTo>
                  <a:pt x="782" y="1497"/>
                </a:lnTo>
                <a:close/>
                <a:moveTo>
                  <a:pt x="718" y="1497"/>
                </a:moveTo>
                <a:lnTo>
                  <a:pt x="717" y="1497"/>
                </a:lnTo>
                <a:lnTo>
                  <a:pt x="717" y="1489"/>
                </a:lnTo>
                <a:lnTo>
                  <a:pt x="719" y="1489"/>
                </a:lnTo>
                <a:lnTo>
                  <a:pt x="718" y="1497"/>
                </a:lnTo>
                <a:close/>
                <a:moveTo>
                  <a:pt x="785" y="1497"/>
                </a:moveTo>
                <a:lnTo>
                  <a:pt x="784" y="1489"/>
                </a:lnTo>
                <a:lnTo>
                  <a:pt x="786" y="1489"/>
                </a:lnTo>
                <a:lnTo>
                  <a:pt x="786" y="1497"/>
                </a:lnTo>
                <a:lnTo>
                  <a:pt x="785" y="1497"/>
                </a:lnTo>
                <a:close/>
                <a:moveTo>
                  <a:pt x="787" y="1497"/>
                </a:moveTo>
                <a:lnTo>
                  <a:pt x="787" y="1489"/>
                </a:lnTo>
                <a:lnTo>
                  <a:pt x="788" y="1489"/>
                </a:lnTo>
                <a:lnTo>
                  <a:pt x="789" y="1497"/>
                </a:lnTo>
                <a:lnTo>
                  <a:pt x="787" y="1497"/>
                </a:lnTo>
                <a:close/>
                <a:moveTo>
                  <a:pt x="702" y="1496"/>
                </a:moveTo>
                <a:lnTo>
                  <a:pt x="701" y="1496"/>
                </a:lnTo>
                <a:lnTo>
                  <a:pt x="701" y="1488"/>
                </a:lnTo>
                <a:lnTo>
                  <a:pt x="703" y="1489"/>
                </a:lnTo>
                <a:lnTo>
                  <a:pt x="702" y="1496"/>
                </a:lnTo>
                <a:close/>
                <a:moveTo>
                  <a:pt x="700" y="1496"/>
                </a:moveTo>
                <a:lnTo>
                  <a:pt x="698" y="1496"/>
                </a:lnTo>
                <a:lnTo>
                  <a:pt x="699" y="1488"/>
                </a:lnTo>
                <a:lnTo>
                  <a:pt x="700" y="1488"/>
                </a:lnTo>
                <a:lnTo>
                  <a:pt x="700" y="1496"/>
                </a:lnTo>
                <a:close/>
                <a:moveTo>
                  <a:pt x="803" y="1496"/>
                </a:moveTo>
                <a:lnTo>
                  <a:pt x="803" y="1488"/>
                </a:lnTo>
                <a:lnTo>
                  <a:pt x="804" y="1488"/>
                </a:lnTo>
                <a:lnTo>
                  <a:pt x="805" y="1496"/>
                </a:lnTo>
                <a:lnTo>
                  <a:pt x="803" y="1496"/>
                </a:lnTo>
                <a:close/>
                <a:moveTo>
                  <a:pt x="697" y="1496"/>
                </a:moveTo>
                <a:lnTo>
                  <a:pt x="696" y="1496"/>
                </a:lnTo>
                <a:lnTo>
                  <a:pt x="696" y="1488"/>
                </a:lnTo>
                <a:lnTo>
                  <a:pt x="697" y="1488"/>
                </a:lnTo>
                <a:lnTo>
                  <a:pt x="697" y="1496"/>
                </a:lnTo>
                <a:close/>
                <a:moveTo>
                  <a:pt x="806" y="1496"/>
                </a:moveTo>
                <a:lnTo>
                  <a:pt x="806" y="1488"/>
                </a:lnTo>
                <a:lnTo>
                  <a:pt x="807" y="1488"/>
                </a:lnTo>
                <a:lnTo>
                  <a:pt x="807" y="1496"/>
                </a:lnTo>
                <a:lnTo>
                  <a:pt x="806" y="1496"/>
                </a:lnTo>
                <a:close/>
                <a:moveTo>
                  <a:pt x="809" y="1496"/>
                </a:moveTo>
                <a:lnTo>
                  <a:pt x="808" y="1488"/>
                </a:lnTo>
                <a:lnTo>
                  <a:pt x="809" y="1488"/>
                </a:lnTo>
                <a:lnTo>
                  <a:pt x="810" y="1496"/>
                </a:lnTo>
                <a:lnTo>
                  <a:pt x="809" y="1496"/>
                </a:lnTo>
                <a:close/>
                <a:moveTo>
                  <a:pt x="681" y="1495"/>
                </a:moveTo>
                <a:lnTo>
                  <a:pt x="679" y="1495"/>
                </a:lnTo>
                <a:lnTo>
                  <a:pt x="680" y="1487"/>
                </a:lnTo>
                <a:lnTo>
                  <a:pt x="681" y="1487"/>
                </a:lnTo>
                <a:lnTo>
                  <a:pt x="681" y="1495"/>
                </a:lnTo>
                <a:close/>
                <a:moveTo>
                  <a:pt x="678" y="1495"/>
                </a:moveTo>
                <a:lnTo>
                  <a:pt x="676" y="1494"/>
                </a:lnTo>
                <a:lnTo>
                  <a:pt x="677" y="1486"/>
                </a:lnTo>
                <a:lnTo>
                  <a:pt x="679" y="1487"/>
                </a:lnTo>
                <a:lnTo>
                  <a:pt x="678" y="1495"/>
                </a:lnTo>
                <a:close/>
                <a:moveTo>
                  <a:pt x="825" y="1494"/>
                </a:moveTo>
                <a:lnTo>
                  <a:pt x="824" y="1486"/>
                </a:lnTo>
                <a:lnTo>
                  <a:pt x="826" y="1486"/>
                </a:lnTo>
                <a:lnTo>
                  <a:pt x="826" y="1494"/>
                </a:lnTo>
                <a:lnTo>
                  <a:pt x="825" y="1494"/>
                </a:lnTo>
                <a:close/>
                <a:moveTo>
                  <a:pt x="675" y="1494"/>
                </a:moveTo>
                <a:lnTo>
                  <a:pt x="674" y="1494"/>
                </a:lnTo>
                <a:lnTo>
                  <a:pt x="675" y="1486"/>
                </a:lnTo>
                <a:lnTo>
                  <a:pt x="676" y="1486"/>
                </a:lnTo>
                <a:lnTo>
                  <a:pt x="675" y="1494"/>
                </a:lnTo>
                <a:close/>
                <a:moveTo>
                  <a:pt x="828" y="1494"/>
                </a:moveTo>
                <a:lnTo>
                  <a:pt x="827" y="1486"/>
                </a:lnTo>
                <a:lnTo>
                  <a:pt x="828" y="1486"/>
                </a:lnTo>
                <a:lnTo>
                  <a:pt x="829" y="1494"/>
                </a:lnTo>
                <a:lnTo>
                  <a:pt x="828" y="1494"/>
                </a:lnTo>
                <a:close/>
                <a:moveTo>
                  <a:pt x="830" y="1494"/>
                </a:moveTo>
                <a:lnTo>
                  <a:pt x="830" y="1486"/>
                </a:lnTo>
                <a:lnTo>
                  <a:pt x="831" y="1486"/>
                </a:lnTo>
                <a:lnTo>
                  <a:pt x="832" y="1494"/>
                </a:lnTo>
                <a:lnTo>
                  <a:pt x="830" y="1494"/>
                </a:lnTo>
                <a:close/>
                <a:moveTo>
                  <a:pt x="659" y="1493"/>
                </a:moveTo>
                <a:lnTo>
                  <a:pt x="658" y="1492"/>
                </a:lnTo>
                <a:lnTo>
                  <a:pt x="659" y="1484"/>
                </a:lnTo>
                <a:lnTo>
                  <a:pt x="660" y="1485"/>
                </a:lnTo>
                <a:lnTo>
                  <a:pt x="659" y="1493"/>
                </a:lnTo>
                <a:close/>
                <a:moveTo>
                  <a:pt x="656" y="1492"/>
                </a:moveTo>
                <a:lnTo>
                  <a:pt x="655" y="1492"/>
                </a:lnTo>
                <a:lnTo>
                  <a:pt x="656" y="1484"/>
                </a:lnTo>
                <a:lnTo>
                  <a:pt x="657" y="1484"/>
                </a:lnTo>
                <a:lnTo>
                  <a:pt x="656" y="1492"/>
                </a:lnTo>
                <a:close/>
                <a:moveTo>
                  <a:pt x="846" y="1492"/>
                </a:moveTo>
                <a:lnTo>
                  <a:pt x="845" y="1484"/>
                </a:lnTo>
                <a:lnTo>
                  <a:pt x="847" y="1484"/>
                </a:lnTo>
                <a:lnTo>
                  <a:pt x="848" y="1492"/>
                </a:lnTo>
                <a:lnTo>
                  <a:pt x="846" y="1492"/>
                </a:lnTo>
                <a:close/>
                <a:moveTo>
                  <a:pt x="654" y="1492"/>
                </a:moveTo>
                <a:lnTo>
                  <a:pt x="652" y="1492"/>
                </a:lnTo>
                <a:lnTo>
                  <a:pt x="654" y="1484"/>
                </a:lnTo>
                <a:lnTo>
                  <a:pt x="655" y="1484"/>
                </a:lnTo>
                <a:lnTo>
                  <a:pt x="654" y="1492"/>
                </a:lnTo>
                <a:close/>
                <a:moveTo>
                  <a:pt x="849" y="1492"/>
                </a:moveTo>
                <a:lnTo>
                  <a:pt x="848" y="1484"/>
                </a:lnTo>
                <a:lnTo>
                  <a:pt x="849" y="1484"/>
                </a:lnTo>
                <a:lnTo>
                  <a:pt x="850" y="1491"/>
                </a:lnTo>
                <a:lnTo>
                  <a:pt x="849" y="1492"/>
                </a:lnTo>
                <a:close/>
                <a:moveTo>
                  <a:pt x="852" y="1491"/>
                </a:moveTo>
                <a:lnTo>
                  <a:pt x="851" y="1483"/>
                </a:lnTo>
                <a:lnTo>
                  <a:pt x="852" y="1483"/>
                </a:lnTo>
                <a:lnTo>
                  <a:pt x="853" y="1491"/>
                </a:lnTo>
                <a:lnTo>
                  <a:pt x="852" y="1491"/>
                </a:lnTo>
                <a:close/>
                <a:moveTo>
                  <a:pt x="638" y="1490"/>
                </a:moveTo>
                <a:lnTo>
                  <a:pt x="636" y="1489"/>
                </a:lnTo>
                <a:lnTo>
                  <a:pt x="637" y="1482"/>
                </a:lnTo>
                <a:lnTo>
                  <a:pt x="639" y="1482"/>
                </a:lnTo>
                <a:lnTo>
                  <a:pt x="638" y="1490"/>
                </a:lnTo>
                <a:close/>
                <a:moveTo>
                  <a:pt x="635" y="1489"/>
                </a:moveTo>
                <a:lnTo>
                  <a:pt x="634" y="1489"/>
                </a:lnTo>
                <a:lnTo>
                  <a:pt x="635" y="1481"/>
                </a:lnTo>
                <a:lnTo>
                  <a:pt x="636" y="1481"/>
                </a:lnTo>
                <a:lnTo>
                  <a:pt x="635" y="1489"/>
                </a:lnTo>
                <a:close/>
                <a:moveTo>
                  <a:pt x="868" y="1489"/>
                </a:moveTo>
                <a:lnTo>
                  <a:pt x="867" y="1481"/>
                </a:lnTo>
                <a:lnTo>
                  <a:pt x="868" y="1481"/>
                </a:lnTo>
                <a:lnTo>
                  <a:pt x="869" y="1489"/>
                </a:lnTo>
                <a:lnTo>
                  <a:pt x="868" y="1489"/>
                </a:lnTo>
                <a:close/>
                <a:moveTo>
                  <a:pt x="632" y="1489"/>
                </a:moveTo>
                <a:lnTo>
                  <a:pt x="631" y="1489"/>
                </a:lnTo>
                <a:lnTo>
                  <a:pt x="632" y="1481"/>
                </a:lnTo>
                <a:lnTo>
                  <a:pt x="633" y="1481"/>
                </a:lnTo>
                <a:lnTo>
                  <a:pt x="632" y="1489"/>
                </a:lnTo>
                <a:close/>
                <a:moveTo>
                  <a:pt x="871" y="1489"/>
                </a:moveTo>
                <a:lnTo>
                  <a:pt x="869" y="1481"/>
                </a:lnTo>
                <a:lnTo>
                  <a:pt x="871" y="1480"/>
                </a:lnTo>
                <a:lnTo>
                  <a:pt x="872" y="1488"/>
                </a:lnTo>
                <a:lnTo>
                  <a:pt x="871" y="1489"/>
                </a:lnTo>
                <a:close/>
                <a:moveTo>
                  <a:pt x="873" y="1488"/>
                </a:moveTo>
                <a:lnTo>
                  <a:pt x="872" y="1480"/>
                </a:lnTo>
                <a:lnTo>
                  <a:pt x="873" y="1480"/>
                </a:lnTo>
                <a:lnTo>
                  <a:pt x="875" y="1488"/>
                </a:lnTo>
                <a:lnTo>
                  <a:pt x="873" y="1488"/>
                </a:lnTo>
                <a:close/>
                <a:moveTo>
                  <a:pt x="616" y="1486"/>
                </a:moveTo>
                <a:lnTo>
                  <a:pt x="615" y="1486"/>
                </a:lnTo>
                <a:lnTo>
                  <a:pt x="616" y="1478"/>
                </a:lnTo>
                <a:lnTo>
                  <a:pt x="618" y="1478"/>
                </a:lnTo>
                <a:lnTo>
                  <a:pt x="616" y="1486"/>
                </a:lnTo>
                <a:close/>
                <a:moveTo>
                  <a:pt x="614" y="1486"/>
                </a:moveTo>
                <a:lnTo>
                  <a:pt x="612" y="1485"/>
                </a:lnTo>
                <a:lnTo>
                  <a:pt x="614" y="1478"/>
                </a:lnTo>
                <a:lnTo>
                  <a:pt x="615" y="1478"/>
                </a:lnTo>
                <a:lnTo>
                  <a:pt x="614" y="1486"/>
                </a:lnTo>
                <a:close/>
                <a:moveTo>
                  <a:pt x="889" y="1485"/>
                </a:moveTo>
                <a:lnTo>
                  <a:pt x="888" y="1477"/>
                </a:lnTo>
                <a:lnTo>
                  <a:pt x="889" y="1477"/>
                </a:lnTo>
                <a:lnTo>
                  <a:pt x="891" y="1485"/>
                </a:lnTo>
                <a:lnTo>
                  <a:pt x="889" y="1485"/>
                </a:lnTo>
                <a:close/>
                <a:moveTo>
                  <a:pt x="611" y="1485"/>
                </a:moveTo>
                <a:lnTo>
                  <a:pt x="610" y="1485"/>
                </a:lnTo>
                <a:lnTo>
                  <a:pt x="611" y="1477"/>
                </a:lnTo>
                <a:lnTo>
                  <a:pt x="613" y="1477"/>
                </a:lnTo>
                <a:lnTo>
                  <a:pt x="611" y="1485"/>
                </a:lnTo>
                <a:close/>
                <a:moveTo>
                  <a:pt x="892" y="1485"/>
                </a:moveTo>
                <a:lnTo>
                  <a:pt x="890" y="1477"/>
                </a:lnTo>
                <a:lnTo>
                  <a:pt x="892" y="1477"/>
                </a:lnTo>
                <a:lnTo>
                  <a:pt x="893" y="1485"/>
                </a:lnTo>
                <a:lnTo>
                  <a:pt x="892" y="1485"/>
                </a:lnTo>
                <a:close/>
                <a:moveTo>
                  <a:pt x="895" y="1484"/>
                </a:moveTo>
                <a:lnTo>
                  <a:pt x="893" y="1476"/>
                </a:lnTo>
                <a:lnTo>
                  <a:pt x="894" y="1476"/>
                </a:lnTo>
                <a:lnTo>
                  <a:pt x="896" y="1484"/>
                </a:lnTo>
                <a:lnTo>
                  <a:pt x="895" y="1484"/>
                </a:lnTo>
                <a:close/>
                <a:moveTo>
                  <a:pt x="595" y="1482"/>
                </a:moveTo>
                <a:lnTo>
                  <a:pt x="594" y="1482"/>
                </a:lnTo>
                <a:lnTo>
                  <a:pt x="595" y="1474"/>
                </a:lnTo>
                <a:lnTo>
                  <a:pt x="597" y="1474"/>
                </a:lnTo>
                <a:lnTo>
                  <a:pt x="595" y="1482"/>
                </a:lnTo>
                <a:close/>
                <a:moveTo>
                  <a:pt x="592" y="1481"/>
                </a:moveTo>
                <a:lnTo>
                  <a:pt x="591" y="1481"/>
                </a:lnTo>
                <a:lnTo>
                  <a:pt x="593" y="1473"/>
                </a:lnTo>
                <a:lnTo>
                  <a:pt x="594" y="1474"/>
                </a:lnTo>
                <a:lnTo>
                  <a:pt x="592" y="1481"/>
                </a:lnTo>
                <a:close/>
                <a:moveTo>
                  <a:pt x="911" y="1481"/>
                </a:moveTo>
                <a:lnTo>
                  <a:pt x="909" y="1473"/>
                </a:lnTo>
                <a:lnTo>
                  <a:pt x="910" y="1473"/>
                </a:lnTo>
                <a:lnTo>
                  <a:pt x="912" y="1481"/>
                </a:lnTo>
                <a:lnTo>
                  <a:pt x="911" y="1481"/>
                </a:lnTo>
                <a:close/>
                <a:moveTo>
                  <a:pt x="590" y="1481"/>
                </a:moveTo>
                <a:lnTo>
                  <a:pt x="588" y="1481"/>
                </a:lnTo>
                <a:lnTo>
                  <a:pt x="590" y="1473"/>
                </a:lnTo>
                <a:lnTo>
                  <a:pt x="591" y="1473"/>
                </a:lnTo>
                <a:lnTo>
                  <a:pt x="590" y="1481"/>
                </a:lnTo>
                <a:close/>
                <a:moveTo>
                  <a:pt x="913" y="1481"/>
                </a:moveTo>
                <a:lnTo>
                  <a:pt x="912" y="1473"/>
                </a:lnTo>
                <a:lnTo>
                  <a:pt x="913" y="1472"/>
                </a:lnTo>
                <a:lnTo>
                  <a:pt x="915" y="1480"/>
                </a:lnTo>
                <a:lnTo>
                  <a:pt x="913" y="1481"/>
                </a:lnTo>
                <a:close/>
                <a:moveTo>
                  <a:pt x="916" y="1480"/>
                </a:moveTo>
                <a:lnTo>
                  <a:pt x="914" y="1472"/>
                </a:lnTo>
                <a:lnTo>
                  <a:pt x="915" y="1472"/>
                </a:lnTo>
                <a:lnTo>
                  <a:pt x="917" y="1480"/>
                </a:lnTo>
                <a:lnTo>
                  <a:pt x="916" y="1480"/>
                </a:lnTo>
                <a:close/>
                <a:moveTo>
                  <a:pt x="574" y="1477"/>
                </a:moveTo>
                <a:lnTo>
                  <a:pt x="573" y="1477"/>
                </a:lnTo>
                <a:lnTo>
                  <a:pt x="575" y="1469"/>
                </a:lnTo>
                <a:lnTo>
                  <a:pt x="576" y="1469"/>
                </a:lnTo>
                <a:lnTo>
                  <a:pt x="574" y="1477"/>
                </a:lnTo>
                <a:close/>
                <a:moveTo>
                  <a:pt x="571" y="1477"/>
                </a:moveTo>
                <a:lnTo>
                  <a:pt x="570" y="1476"/>
                </a:lnTo>
                <a:lnTo>
                  <a:pt x="572" y="1469"/>
                </a:lnTo>
                <a:lnTo>
                  <a:pt x="573" y="1469"/>
                </a:lnTo>
                <a:lnTo>
                  <a:pt x="571" y="1477"/>
                </a:lnTo>
                <a:close/>
                <a:moveTo>
                  <a:pt x="932" y="1476"/>
                </a:moveTo>
                <a:lnTo>
                  <a:pt x="930" y="1468"/>
                </a:lnTo>
                <a:lnTo>
                  <a:pt x="931" y="1468"/>
                </a:lnTo>
                <a:lnTo>
                  <a:pt x="933" y="1476"/>
                </a:lnTo>
                <a:lnTo>
                  <a:pt x="932" y="1476"/>
                </a:lnTo>
                <a:close/>
                <a:moveTo>
                  <a:pt x="569" y="1476"/>
                </a:moveTo>
                <a:lnTo>
                  <a:pt x="567" y="1476"/>
                </a:lnTo>
                <a:lnTo>
                  <a:pt x="569" y="1468"/>
                </a:lnTo>
                <a:lnTo>
                  <a:pt x="571" y="1468"/>
                </a:lnTo>
                <a:lnTo>
                  <a:pt x="569" y="1476"/>
                </a:lnTo>
                <a:close/>
                <a:moveTo>
                  <a:pt x="934" y="1476"/>
                </a:moveTo>
                <a:lnTo>
                  <a:pt x="932" y="1468"/>
                </a:lnTo>
                <a:lnTo>
                  <a:pt x="933" y="1468"/>
                </a:lnTo>
                <a:lnTo>
                  <a:pt x="935" y="1475"/>
                </a:lnTo>
                <a:lnTo>
                  <a:pt x="934" y="1476"/>
                </a:lnTo>
                <a:close/>
                <a:moveTo>
                  <a:pt x="937" y="1475"/>
                </a:moveTo>
                <a:lnTo>
                  <a:pt x="935" y="1467"/>
                </a:lnTo>
                <a:lnTo>
                  <a:pt x="936" y="1467"/>
                </a:lnTo>
                <a:lnTo>
                  <a:pt x="938" y="1475"/>
                </a:lnTo>
                <a:lnTo>
                  <a:pt x="937" y="1475"/>
                </a:lnTo>
                <a:close/>
                <a:moveTo>
                  <a:pt x="553" y="1472"/>
                </a:moveTo>
                <a:lnTo>
                  <a:pt x="552" y="1472"/>
                </a:lnTo>
                <a:lnTo>
                  <a:pt x="554" y="1464"/>
                </a:lnTo>
                <a:lnTo>
                  <a:pt x="555" y="1464"/>
                </a:lnTo>
                <a:lnTo>
                  <a:pt x="553" y="1472"/>
                </a:lnTo>
                <a:close/>
                <a:moveTo>
                  <a:pt x="550" y="1471"/>
                </a:moveTo>
                <a:lnTo>
                  <a:pt x="549" y="1471"/>
                </a:lnTo>
                <a:lnTo>
                  <a:pt x="551" y="1463"/>
                </a:lnTo>
                <a:lnTo>
                  <a:pt x="552" y="1464"/>
                </a:lnTo>
                <a:lnTo>
                  <a:pt x="550" y="1471"/>
                </a:lnTo>
                <a:close/>
                <a:moveTo>
                  <a:pt x="953" y="1471"/>
                </a:moveTo>
                <a:lnTo>
                  <a:pt x="950" y="1463"/>
                </a:lnTo>
                <a:lnTo>
                  <a:pt x="952" y="1463"/>
                </a:lnTo>
                <a:lnTo>
                  <a:pt x="954" y="1470"/>
                </a:lnTo>
                <a:lnTo>
                  <a:pt x="953" y="1471"/>
                </a:lnTo>
                <a:close/>
                <a:moveTo>
                  <a:pt x="548" y="1471"/>
                </a:moveTo>
                <a:lnTo>
                  <a:pt x="546" y="1470"/>
                </a:lnTo>
                <a:lnTo>
                  <a:pt x="549" y="1462"/>
                </a:lnTo>
                <a:lnTo>
                  <a:pt x="550" y="1463"/>
                </a:lnTo>
                <a:lnTo>
                  <a:pt x="548" y="1471"/>
                </a:lnTo>
                <a:close/>
                <a:moveTo>
                  <a:pt x="955" y="1470"/>
                </a:moveTo>
                <a:lnTo>
                  <a:pt x="953" y="1462"/>
                </a:lnTo>
                <a:lnTo>
                  <a:pt x="954" y="1462"/>
                </a:lnTo>
                <a:lnTo>
                  <a:pt x="957" y="1470"/>
                </a:lnTo>
                <a:lnTo>
                  <a:pt x="955" y="1470"/>
                </a:lnTo>
                <a:close/>
                <a:moveTo>
                  <a:pt x="958" y="1469"/>
                </a:moveTo>
                <a:lnTo>
                  <a:pt x="956" y="1462"/>
                </a:lnTo>
                <a:lnTo>
                  <a:pt x="957" y="1461"/>
                </a:lnTo>
                <a:lnTo>
                  <a:pt x="959" y="1469"/>
                </a:lnTo>
                <a:lnTo>
                  <a:pt x="958" y="1469"/>
                </a:lnTo>
                <a:close/>
                <a:moveTo>
                  <a:pt x="532" y="1466"/>
                </a:moveTo>
                <a:lnTo>
                  <a:pt x="531" y="1466"/>
                </a:lnTo>
                <a:lnTo>
                  <a:pt x="533" y="1458"/>
                </a:lnTo>
                <a:lnTo>
                  <a:pt x="535" y="1458"/>
                </a:lnTo>
                <a:lnTo>
                  <a:pt x="532" y="1466"/>
                </a:lnTo>
                <a:close/>
                <a:moveTo>
                  <a:pt x="530" y="1465"/>
                </a:moveTo>
                <a:lnTo>
                  <a:pt x="528" y="1465"/>
                </a:lnTo>
                <a:lnTo>
                  <a:pt x="531" y="1457"/>
                </a:lnTo>
                <a:lnTo>
                  <a:pt x="532" y="1458"/>
                </a:lnTo>
                <a:lnTo>
                  <a:pt x="530" y="1465"/>
                </a:lnTo>
                <a:close/>
                <a:moveTo>
                  <a:pt x="973" y="1465"/>
                </a:moveTo>
                <a:lnTo>
                  <a:pt x="971" y="1457"/>
                </a:lnTo>
                <a:lnTo>
                  <a:pt x="972" y="1457"/>
                </a:lnTo>
                <a:lnTo>
                  <a:pt x="975" y="1464"/>
                </a:lnTo>
                <a:lnTo>
                  <a:pt x="973" y="1465"/>
                </a:lnTo>
                <a:close/>
                <a:moveTo>
                  <a:pt x="527" y="1464"/>
                </a:moveTo>
                <a:lnTo>
                  <a:pt x="526" y="1464"/>
                </a:lnTo>
                <a:lnTo>
                  <a:pt x="528" y="1456"/>
                </a:lnTo>
                <a:lnTo>
                  <a:pt x="529" y="1457"/>
                </a:lnTo>
                <a:lnTo>
                  <a:pt x="527" y="1464"/>
                </a:lnTo>
                <a:close/>
                <a:moveTo>
                  <a:pt x="976" y="1464"/>
                </a:moveTo>
                <a:lnTo>
                  <a:pt x="973" y="1456"/>
                </a:lnTo>
                <a:lnTo>
                  <a:pt x="975" y="1456"/>
                </a:lnTo>
                <a:lnTo>
                  <a:pt x="977" y="1464"/>
                </a:lnTo>
                <a:lnTo>
                  <a:pt x="976" y="1464"/>
                </a:lnTo>
                <a:close/>
                <a:moveTo>
                  <a:pt x="978" y="1463"/>
                </a:moveTo>
                <a:lnTo>
                  <a:pt x="976" y="1455"/>
                </a:lnTo>
                <a:lnTo>
                  <a:pt x="977" y="1455"/>
                </a:lnTo>
                <a:lnTo>
                  <a:pt x="980" y="1463"/>
                </a:lnTo>
                <a:lnTo>
                  <a:pt x="978" y="1463"/>
                </a:lnTo>
                <a:close/>
                <a:moveTo>
                  <a:pt x="511" y="1459"/>
                </a:moveTo>
                <a:lnTo>
                  <a:pt x="510" y="1459"/>
                </a:lnTo>
                <a:lnTo>
                  <a:pt x="513" y="1451"/>
                </a:lnTo>
                <a:lnTo>
                  <a:pt x="514" y="1452"/>
                </a:lnTo>
                <a:lnTo>
                  <a:pt x="511" y="1459"/>
                </a:lnTo>
                <a:close/>
                <a:moveTo>
                  <a:pt x="509" y="1459"/>
                </a:moveTo>
                <a:lnTo>
                  <a:pt x="508" y="1458"/>
                </a:lnTo>
                <a:lnTo>
                  <a:pt x="510" y="1451"/>
                </a:lnTo>
                <a:lnTo>
                  <a:pt x="511" y="1451"/>
                </a:lnTo>
                <a:lnTo>
                  <a:pt x="509" y="1459"/>
                </a:lnTo>
                <a:close/>
                <a:moveTo>
                  <a:pt x="994" y="1458"/>
                </a:moveTo>
                <a:lnTo>
                  <a:pt x="991" y="1450"/>
                </a:lnTo>
                <a:lnTo>
                  <a:pt x="993" y="1450"/>
                </a:lnTo>
                <a:lnTo>
                  <a:pt x="995" y="1458"/>
                </a:lnTo>
                <a:lnTo>
                  <a:pt x="994" y="1458"/>
                </a:lnTo>
                <a:close/>
                <a:moveTo>
                  <a:pt x="506" y="1458"/>
                </a:moveTo>
                <a:lnTo>
                  <a:pt x="505" y="1457"/>
                </a:lnTo>
                <a:lnTo>
                  <a:pt x="508" y="1449"/>
                </a:lnTo>
                <a:lnTo>
                  <a:pt x="509" y="1450"/>
                </a:lnTo>
                <a:lnTo>
                  <a:pt x="506" y="1458"/>
                </a:lnTo>
                <a:close/>
                <a:moveTo>
                  <a:pt x="997" y="1457"/>
                </a:moveTo>
                <a:lnTo>
                  <a:pt x="994" y="1449"/>
                </a:lnTo>
                <a:lnTo>
                  <a:pt x="995" y="1449"/>
                </a:lnTo>
                <a:lnTo>
                  <a:pt x="998" y="1457"/>
                </a:lnTo>
                <a:lnTo>
                  <a:pt x="997" y="1457"/>
                </a:lnTo>
                <a:close/>
                <a:moveTo>
                  <a:pt x="999" y="1456"/>
                </a:moveTo>
                <a:lnTo>
                  <a:pt x="996" y="1448"/>
                </a:lnTo>
                <a:lnTo>
                  <a:pt x="998" y="1448"/>
                </a:lnTo>
                <a:lnTo>
                  <a:pt x="1000" y="1456"/>
                </a:lnTo>
                <a:lnTo>
                  <a:pt x="999" y="1456"/>
                </a:lnTo>
                <a:close/>
                <a:moveTo>
                  <a:pt x="491" y="1452"/>
                </a:moveTo>
                <a:lnTo>
                  <a:pt x="490" y="1452"/>
                </a:lnTo>
                <a:lnTo>
                  <a:pt x="493" y="1444"/>
                </a:lnTo>
                <a:lnTo>
                  <a:pt x="494" y="1444"/>
                </a:lnTo>
                <a:lnTo>
                  <a:pt x="491" y="1452"/>
                </a:lnTo>
                <a:close/>
                <a:moveTo>
                  <a:pt x="489" y="1451"/>
                </a:moveTo>
                <a:lnTo>
                  <a:pt x="487" y="1451"/>
                </a:lnTo>
                <a:lnTo>
                  <a:pt x="490" y="1443"/>
                </a:lnTo>
                <a:lnTo>
                  <a:pt x="491" y="1444"/>
                </a:lnTo>
                <a:lnTo>
                  <a:pt x="489" y="1451"/>
                </a:lnTo>
                <a:close/>
                <a:moveTo>
                  <a:pt x="1014" y="1451"/>
                </a:moveTo>
                <a:lnTo>
                  <a:pt x="1011" y="1443"/>
                </a:lnTo>
                <a:lnTo>
                  <a:pt x="1013" y="1443"/>
                </a:lnTo>
                <a:lnTo>
                  <a:pt x="1015" y="1450"/>
                </a:lnTo>
                <a:lnTo>
                  <a:pt x="1014" y="1451"/>
                </a:lnTo>
                <a:close/>
                <a:moveTo>
                  <a:pt x="486" y="1450"/>
                </a:moveTo>
                <a:lnTo>
                  <a:pt x="485" y="1450"/>
                </a:lnTo>
                <a:lnTo>
                  <a:pt x="488" y="1442"/>
                </a:lnTo>
                <a:lnTo>
                  <a:pt x="489" y="1443"/>
                </a:lnTo>
                <a:lnTo>
                  <a:pt x="486" y="1450"/>
                </a:lnTo>
                <a:close/>
                <a:moveTo>
                  <a:pt x="1017" y="1450"/>
                </a:moveTo>
                <a:lnTo>
                  <a:pt x="1014" y="1442"/>
                </a:lnTo>
                <a:lnTo>
                  <a:pt x="1015" y="1442"/>
                </a:lnTo>
                <a:lnTo>
                  <a:pt x="1018" y="1449"/>
                </a:lnTo>
                <a:lnTo>
                  <a:pt x="1017" y="1450"/>
                </a:lnTo>
                <a:close/>
                <a:moveTo>
                  <a:pt x="1019" y="1449"/>
                </a:moveTo>
                <a:lnTo>
                  <a:pt x="1016" y="1441"/>
                </a:lnTo>
                <a:lnTo>
                  <a:pt x="1018" y="1441"/>
                </a:lnTo>
                <a:lnTo>
                  <a:pt x="1020" y="1448"/>
                </a:lnTo>
                <a:lnTo>
                  <a:pt x="1019" y="1449"/>
                </a:lnTo>
                <a:close/>
                <a:moveTo>
                  <a:pt x="471" y="1444"/>
                </a:moveTo>
                <a:lnTo>
                  <a:pt x="469" y="1444"/>
                </a:lnTo>
                <a:lnTo>
                  <a:pt x="472" y="1436"/>
                </a:lnTo>
                <a:lnTo>
                  <a:pt x="474" y="1437"/>
                </a:lnTo>
                <a:lnTo>
                  <a:pt x="471" y="1444"/>
                </a:lnTo>
                <a:close/>
                <a:moveTo>
                  <a:pt x="468" y="1443"/>
                </a:moveTo>
                <a:lnTo>
                  <a:pt x="467" y="1443"/>
                </a:lnTo>
                <a:lnTo>
                  <a:pt x="470" y="1435"/>
                </a:lnTo>
                <a:lnTo>
                  <a:pt x="471" y="1436"/>
                </a:lnTo>
                <a:lnTo>
                  <a:pt x="468" y="1443"/>
                </a:lnTo>
                <a:close/>
                <a:moveTo>
                  <a:pt x="1035" y="1443"/>
                </a:moveTo>
                <a:lnTo>
                  <a:pt x="1032" y="1435"/>
                </a:lnTo>
                <a:lnTo>
                  <a:pt x="1033" y="1435"/>
                </a:lnTo>
                <a:lnTo>
                  <a:pt x="1036" y="1442"/>
                </a:lnTo>
                <a:lnTo>
                  <a:pt x="1035" y="1443"/>
                </a:lnTo>
                <a:close/>
                <a:moveTo>
                  <a:pt x="466" y="1442"/>
                </a:moveTo>
                <a:lnTo>
                  <a:pt x="464" y="1442"/>
                </a:lnTo>
                <a:lnTo>
                  <a:pt x="467" y="1434"/>
                </a:lnTo>
                <a:lnTo>
                  <a:pt x="469" y="1435"/>
                </a:lnTo>
                <a:lnTo>
                  <a:pt x="466" y="1442"/>
                </a:lnTo>
                <a:close/>
                <a:moveTo>
                  <a:pt x="1037" y="1442"/>
                </a:moveTo>
                <a:lnTo>
                  <a:pt x="1034" y="1434"/>
                </a:lnTo>
                <a:lnTo>
                  <a:pt x="1035" y="1434"/>
                </a:lnTo>
                <a:lnTo>
                  <a:pt x="1038" y="1441"/>
                </a:lnTo>
                <a:lnTo>
                  <a:pt x="1037" y="1442"/>
                </a:lnTo>
                <a:close/>
                <a:moveTo>
                  <a:pt x="1039" y="1441"/>
                </a:moveTo>
                <a:lnTo>
                  <a:pt x="1036" y="1433"/>
                </a:lnTo>
                <a:lnTo>
                  <a:pt x="1038" y="1433"/>
                </a:lnTo>
                <a:lnTo>
                  <a:pt x="1041" y="1440"/>
                </a:lnTo>
                <a:lnTo>
                  <a:pt x="1039" y="1441"/>
                </a:lnTo>
                <a:close/>
                <a:moveTo>
                  <a:pt x="451" y="1436"/>
                </a:moveTo>
                <a:lnTo>
                  <a:pt x="449" y="1435"/>
                </a:lnTo>
                <a:lnTo>
                  <a:pt x="453" y="1428"/>
                </a:lnTo>
                <a:lnTo>
                  <a:pt x="454" y="1429"/>
                </a:lnTo>
                <a:lnTo>
                  <a:pt x="451" y="1436"/>
                </a:lnTo>
                <a:close/>
                <a:moveTo>
                  <a:pt x="448" y="1435"/>
                </a:moveTo>
                <a:lnTo>
                  <a:pt x="447" y="1434"/>
                </a:lnTo>
                <a:lnTo>
                  <a:pt x="450" y="1427"/>
                </a:lnTo>
                <a:lnTo>
                  <a:pt x="451" y="1427"/>
                </a:lnTo>
                <a:lnTo>
                  <a:pt x="448" y="1435"/>
                </a:lnTo>
                <a:close/>
                <a:moveTo>
                  <a:pt x="1054" y="1434"/>
                </a:moveTo>
                <a:lnTo>
                  <a:pt x="1051" y="1427"/>
                </a:lnTo>
                <a:lnTo>
                  <a:pt x="1052" y="1426"/>
                </a:lnTo>
                <a:lnTo>
                  <a:pt x="1055" y="1434"/>
                </a:lnTo>
                <a:lnTo>
                  <a:pt x="1054" y="1434"/>
                </a:lnTo>
                <a:close/>
                <a:moveTo>
                  <a:pt x="446" y="1434"/>
                </a:moveTo>
                <a:lnTo>
                  <a:pt x="445" y="1433"/>
                </a:lnTo>
                <a:lnTo>
                  <a:pt x="448" y="1426"/>
                </a:lnTo>
                <a:lnTo>
                  <a:pt x="449" y="1426"/>
                </a:lnTo>
                <a:lnTo>
                  <a:pt x="446" y="1434"/>
                </a:lnTo>
                <a:close/>
                <a:moveTo>
                  <a:pt x="1057" y="1433"/>
                </a:moveTo>
                <a:lnTo>
                  <a:pt x="1053" y="1426"/>
                </a:lnTo>
                <a:lnTo>
                  <a:pt x="1055" y="1425"/>
                </a:lnTo>
                <a:lnTo>
                  <a:pt x="1058" y="1433"/>
                </a:lnTo>
                <a:lnTo>
                  <a:pt x="1057" y="1433"/>
                </a:lnTo>
                <a:close/>
                <a:moveTo>
                  <a:pt x="1059" y="1432"/>
                </a:moveTo>
                <a:lnTo>
                  <a:pt x="1056" y="1425"/>
                </a:lnTo>
                <a:lnTo>
                  <a:pt x="1057" y="1424"/>
                </a:lnTo>
                <a:lnTo>
                  <a:pt x="1060" y="1432"/>
                </a:lnTo>
                <a:lnTo>
                  <a:pt x="1059" y="1432"/>
                </a:lnTo>
                <a:close/>
                <a:moveTo>
                  <a:pt x="431" y="1427"/>
                </a:moveTo>
                <a:lnTo>
                  <a:pt x="430" y="1426"/>
                </a:lnTo>
                <a:lnTo>
                  <a:pt x="433" y="1419"/>
                </a:lnTo>
                <a:lnTo>
                  <a:pt x="434" y="1420"/>
                </a:lnTo>
                <a:lnTo>
                  <a:pt x="431" y="1427"/>
                </a:lnTo>
                <a:close/>
                <a:moveTo>
                  <a:pt x="428" y="1426"/>
                </a:moveTo>
                <a:lnTo>
                  <a:pt x="427" y="1425"/>
                </a:lnTo>
                <a:lnTo>
                  <a:pt x="431" y="1418"/>
                </a:lnTo>
                <a:lnTo>
                  <a:pt x="432" y="1419"/>
                </a:lnTo>
                <a:lnTo>
                  <a:pt x="428" y="1426"/>
                </a:lnTo>
                <a:close/>
                <a:moveTo>
                  <a:pt x="1074" y="1425"/>
                </a:moveTo>
                <a:lnTo>
                  <a:pt x="1071" y="1418"/>
                </a:lnTo>
                <a:lnTo>
                  <a:pt x="1072" y="1418"/>
                </a:lnTo>
                <a:lnTo>
                  <a:pt x="1075" y="1425"/>
                </a:lnTo>
                <a:lnTo>
                  <a:pt x="1074" y="1425"/>
                </a:lnTo>
                <a:close/>
                <a:moveTo>
                  <a:pt x="426" y="1425"/>
                </a:moveTo>
                <a:lnTo>
                  <a:pt x="425" y="1424"/>
                </a:lnTo>
                <a:lnTo>
                  <a:pt x="428" y="1417"/>
                </a:lnTo>
                <a:lnTo>
                  <a:pt x="429" y="1417"/>
                </a:lnTo>
                <a:lnTo>
                  <a:pt x="426" y="1425"/>
                </a:lnTo>
                <a:close/>
                <a:moveTo>
                  <a:pt x="1076" y="1424"/>
                </a:moveTo>
                <a:lnTo>
                  <a:pt x="1073" y="1417"/>
                </a:lnTo>
                <a:lnTo>
                  <a:pt x="1074" y="1416"/>
                </a:lnTo>
                <a:lnTo>
                  <a:pt x="1078" y="1424"/>
                </a:lnTo>
                <a:lnTo>
                  <a:pt x="1076" y="1424"/>
                </a:lnTo>
                <a:close/>
                <a:moveTo>
                  <a:pt x="1079" y="1423"/>
                </a:moveTo>
                <a:lnTo>
                  <a:pt x="1075" y="1416"/>
                </a:lnTo>
                <a:lnTo>
                  <a:pt x="1076" y="1415"/>
                </a:lnTo>
                <a:lnTo>
                  <a:pt x="1080" y="1422"/>
                </a:lnTo>
                <a:lnTo>
                  <a:pt x="1079" y="1423"/>
                </a:lnTo>
                <a:close/>
                <a:moveTo>
                  <a:pt x="411" y="1418"/>
                </a:moveTo>
                <a:lnTo>
                  <a:pt x="410" y="1417"/>
                </a:lnTo>
                <a:lnTo>
                  <a:pt x="414" y="1410"/>
                </a:lnTo>
                <a:lnTo>
                  <a:pt x="415" y="1410"/>
                </a:lnTo>
                <a:lnTo>
                  <a:pt x="411" y="1418"/>
                </a:lnTo>
                <a:close/>
                <a:moveTo>
                  <a:pt x="409" y="1416"/>
                </a:moveTo>
                <a:lnTo>
                  <a:pt x="408" y="1416"/>
                </a:lnTo>
                <a:lnTo>
                  <a:pt x="412" y="1409"/>
                </a:lnTo>
                <a:lnTo>
                  <a:pt x="413" y="1409"/>
                </a:lnTo>
                <a:lnTo>
                  <a:pt x="409" y="1416"/>
                </a:lnTo>
                <a:close/>
                <a:moveTo>
                  <a:pt x="1093" y="1416"/>
                </a:moveTo>
                <a:lnTo>
                  <a:pt x="1090" y="1409"/>
                </a:lnTo>
                <a:lnTo>
                  <a:pt x="1091" y="1408"/>
                </a:lnTo>
                <a:lnTo>
                  <a:pt x="1094" y="1415"/>
                </a:lnTo>
                <a:lnTo>
                  <a:pt x="1093" y="1416"/>
                </a:lnTo>
                <a:close/>
                <a:moveTo>
                  <a:pt x="407" y="1415"/>
                </a:moveTo>
                <a:lnTo>
                  <a:pt x="406" y="1414"/>
                </a:lnTo>
                <a:lnTo>
                  <a:pt x="409" y="1407"/>
                </a:lnTo>
                <a:lnTo>
                  <a:pt x="410" y="1408"/>
                </a:lnTo>
                <a:lnTo>
                  <a:pt x="407" y="1415"/>
                </a:lnTo>
                <a:close/>
                <a:moveTo>
                  <a:pt x="1096" y="1415"/>
                </a:moveTo>
                <a:lnTo>
                  <a:pt x="1092" y="1407"/>
                </a:lnTo>
                <a:lnTo>
                  <a:pt x="1093" y="1407"/>
                </a:lnTo>
                <a:lnTo>
                  <a:pt x="1097" y="1414"/>
                </a:lnTo>
                <a:lnTo>
                  <a:pt x="1096" y="1415"/>
                </a:lnTo>
                <a:close/>
                <a:moveTo>
                  <a:pt x="1098" y="1413"/>
                </a:moveTo>
                <a:lnTo>
                  <a:pt x="1094" y="1406"/>
                </a:lnTo>
                <a:lnTo>
                  <a:pt x="1095" y="1406"/>
                </a:lnTo>
                <a:lnTo>
                  <a:pt x="1099" y="1413"/>
                </a:lnTo>
                <a:lnTo>
                  <a:pt x="1098" y="1413"/>
                </a:lnTo>
                <a:close/>
                <a:moveTo>
                  <a:pt x="392" y="1408"/>
                </a:moveTo>
                <a:lnTo>
                  <a:pt x="391" y="1407"/>
                </a:lnTo>
                <a:lnTo>
                  <a:pt x="395" y="1400"/>
                </a:lnTo>
                <a:lnTo>
                  <a:pt x="396" y="1400"/>
                </a:lnTo>
                <a:lnTo>
                  <a:pt x="392" y="1408"/>
                </a:lnTo>
                <a:close/>
                <a:moveTo>
                  <a:pt x="390" y="1406"/>
                </a:moveTo>
                <a:lnTo>
                  <a:pt x="389" y="1406"/>
                </a:lnTo>
                <a:lnTo>
                  <a:pt x="392" y="1399"/>
                </a:lnTo>
                <a:lnTo>
                  <a:pt x="394" y="1399"/>
                </a:lnTo>
                <a:lnTo>
                  <a:pt x="390" y="1406"/>
                </a:lnTo>
                <a:close/>
                <a:moveTo>
                  <a:pt x="1112" y="1406"/>
                </a:moveTo>
                <a:lnTo>
                  <a:pt x="1109" y="1399"/>
                </a:lnTo>
                <a:lnTo>
                  <a:pt x="1110" y="1398"/>
                </a:lnTo>
                <a:lnTo>
                  <a:pt x="1114" y="1405"/>
                </a:lnTo>
                <a:lnTo>
                  <a:pt x="1112" y="1406"/>
                </a:lnTo>
                <a:close/>
                <a:moveTo>
                  <a:pt x="387" y="1405"/>
                </a:moveTo>
                <a:lnTo>
                  <a:pt x="386" y="1404"/>
                </a:lnTo>
                <a:lnTo>
                  <a:pt x="390" y="1397"/>
                </a:lnTo>
                <a:lnTo>
                  <a:pt x="391" y="1398"/>
                </a:lnTo>
                <a:lnTo>
                  <a:pt x="387" y="1405"/>
                </a:lnTo>
                <a:close/>
                <a:moveTo>
                  <a:pt x="1115" y="1404"/>
                </a:moveTo>
                <a:lnTo>
                  <a:pt x="1111" y="1397"/>
                </a:lnTo>
                <a:lnTo>
                  <a:pt x="1112" y="1397"/>
                </a:lnTo>
                <a:lnTo>
                  <a:pt x="1116" y="1404"/>
                </a:lnTo>
                <a:lnTo>
                  <a:pt x="1115" y="1404"/>
                </a:lnTo>
                <a:close/>
                <a:moveTo>
                  <a:pt x="1117" y="1403"/>
                </a:moveTo>
                <a:lnTo>
                  <a:pt x="1113" y="1396"/>
                </a:lnTo>
                <a:lnTo>
                  <a:pt x="1114" y="1396"/>
                </a:lnTo>
                <a:lnTo>
                  <a:pt x="1118" y="1403"/>
                </a:lnTo>
                <a:lnTo>
                  <a:pt x="1117" y="1403"/>
                </a:lnTo>
                <a:close/>
                <a:moveTo>
                  <a:pt x="373" y="1397"/>
                </a:moveTo>
                <a:lnTo>
                  <a:pt x="372" y="1396"/>
                </a:lnTo>
                <a:lnTo>
                  <a:pt x="376" y="1389"/>
                </a:lnTo>
                <a:lnTo>
                  <a:pt x="377" y="1390"/>
                </a:lnTo>
                <a:lnTo>
                  <a:pt x="373" y="1397"/>
                </a:lnTo>
                <a:close/>
                <a:moveTo>
                  <a:pt x="371" y="1396"/>
                </a:moveTo>
                <a:lnTo>
                  <a:pt x="370" y="1395"/>
                </a:lnTo>
                <a:lnTo>
                  <a:pt x="374" y="1388"/>
                </a:lnTo>
                <a:lnTo>
                  <a:pt x="375" y="1389"/>
                </a:lnTo>
                <a:lnTo>
                  <a:pt x="371" y="1396"/>
                </a:lnTo>
                <a:close/>
                <a:moveTo>
                  <a:pt x="1131" y="1395"/>
                </a:moveTo>
                <a:lnTo>
                  <a:pt x="1127" y="1388"/>
                </a:lnTo>
                <a:lnTo>
                  <a:pt x="1128" y="1387"/>
                </a:lnTo>
                <a:lnTo>
                  <a:pt x="1132" y="1394"/>
                </a:lnTo>
                <a:lnTo>
                  <a:pt x="1131" y="1395"/>
                </a:lnTo>
                <a:close/>
                <a:moveTo>
                  <a:pt x="369" y="1394"/>
                </a:moveTo>
                <a:lnTo>
                  <a:pt x="368" y="1394"/>
                </a:lnTo>
                <a:lnTo>
                  <a:pt x="372" y="1386"/>
                </a:lnTo>
                <a:lnTo>
                  <a:pt x="373" y="1387"/>
                </a:lnTo>
                <a:lnTo>
                  <a:pt x="369" y="1394"/>
                </a:lnTo>
                <a:close/>
                <a:moveTo>
                  <a:pt x="1133" y="1394"/>
                </a:moveTo>
                <a:lnTo>
                  <a:pt x="1129" y="1387"/>
                </a:lnTo>
                <a:lnTo>
                  <a:pt x="1130" y="1386"/>
                </a:lnTo>
                <a:lnTo>
                  <a:pt x="1134" y="1393"/>
                </a:lnTo>
                <a:lnTo>
                  <a:pt x="1133" y="1394"/>
                </a:lnTo>
                <a:close/>
                <a:moveTo>
                  <a:pt x="1136" y="1392"/>
                </a:moveTo>
                <a:lnTo>
                  <a:pt x="1132" y="1385"/>
                </a:lnTo>
                <a:lnTo>
                  <a:pt x="1133" y="1385"/>
                </a:lnTo>
                <a:lnTo>
                  <a:pt x="1137" y="1392"/>
                </a:lnTo>
                <a:lnTo>
                  <a:pt x="1136" y="1392"/>
                </a:lnTo>
                <a:close/>
                <a:moveTo>
                  <a:pt x="355" y="1386"/>
                </a:moveTo>
                <a:lnTo>
                  <a:pt x="353" y="1385"/>
                </a:lnTo>
                <a:lnTo>
                  <a:pt x="358" y="1378"/>
                </a:lnTo>
                <a:lnTo>
                  <a:pt x="359" y="1379"/>
                </a:lnTo>
                <a:lnTo>
                  <a:pt x="355" y="1386"/>
                </a:lnTo>
                <a:close/>
                <a:moveTo>
                  <a:pt x="352" y="1384"/>
                </a:moveTo>
                <a:lnTo>
                  <a:pt x="351" y="1383"/>
                </a:lnTo>
                <a:lnTo>
                  <a:pt x="355" y="1377"/>
                </a:lnTo>
                <a:lnTo>
                  <a:pt x="357" y="1377"/>
                </a:lnTo>
                <a:lnTo>
                  <a:pt x="352" y="1384"/>
                </a:lnTo>
                <a:close/>
                <a:moveTo>
                  <a:pt x="1149" y="1384"/>
                </a:moveTo>
                <a:lnTo>
                  <a:pt x="1145" y="1377"/>
                </a:lnTo>
                <a:lnTo>
                  <a:pt x="1146" y="1376"/>
                </a:lnTo>
                <a:lnTo>
                  <a:pt x="1151" y="1383"/>
                </a:lnTo>
                <a:lnTo>
                  <a:pt x="1149" y="1384"/>
                </a:lnTo>
                <a:close/>
                <a:moveTo>
                  <a:pt x="350" y="1383"/>
                </a:moveTo>
                <a:lnTo>
                  <a:pt x="349" y="1382"/>
                </a:lnTo>
                <a:lnTo>
                  <a:pt x="353" y="1375"/>
                </a:lnTo>
                <a:lnTo>
                  <a:pt x="354" y="1376"/>
                </a:lnTo>
                <a:lnTo>
                  <a:pt x="350" y="1383"/>
                </a:lnTo>
                <a:close/>
                <a:moveTo>
                  <a:pt x="1152" y="1382"/>
                </a:moveTo>
                <a:lnTo>
                  <a:pt x="1147" y="1376"/>
                </a:lnTo>
                <a:lnTo>
                  <a:pt x="1148" y="1375"/>
                </a:lnTo>
                <a:lnTo>
                  <a:pt x="1153" y="1382"/>
                </a:lnTo>
                <a:lnTo>
                  <a:pt x="1152" y="1382"/>
                </a:lnTo>
                <a:close/>
                <a:moveTo>
                  <a:pt x="1154" y="1381"/>
                </a:moveTo>
                <a:lnTo>
                  <a:pt x="1150" y="1374"/>
                </a:lnTo>
                <a:lnTo>
                  <a:pt x="1151" y="1373"/>
                </a:lnTo>
                <a:lnTo>
                  <a:pt x="1155" y="1380"/>
                </a:lnTo>
                <a:lnTo>
                  <a:pt x="1154" y="1381"/>
                </a:lnTo>
                <a:close/>
                <a:moveTo>
                  <a:pt x="336" y="1374"/>
                </a:moveTo>
                <a:lnTo>
                  <a:pt x="335" y="1373"/>
                </a:lnTo>
                <a:lnTo>
                  <a:pt x="340" y="1367"/>
                </a:lnTo>
                <a:lnTo>
                  <a:pt x="341" y="1367"/>
                </a:lnTo>
                <a:lnTo>
                  <a:pt x="336" y="1374"/>
                </a:lnTo>
                <a:close/>
                <a:moveTo>
                  <a:pt x="334" y="1372"/>
                </a:moveTo>
                <a:lnTo>
                  <a:pt x="333" y="1372"/>
                </a:lnTo>
                <a:lnTo>
                  <a:pt x="338" y="1365"/>
                </a:lnTo>
                <a:lnTo>
                  <a:pt x="339" y="1366"/>
                </a:lnTo>
                <a:lnTo>
                  <a:pt x="334" y="1372"/>
                </a:lnTo>
                <a:close/>
                <a:moveTo>
                  <a:pt x="1168" y="1372"/>
                </a:moveTo>
                <a:lnTo>
                  <a:pt x="1163" y="1365"/>
                </a:lnTo>
                <a:lnTo>
                  <a:pt x="1164" y="1365"/>
                </a:lnTo>
                <a:lnTo>
                  <a:pt x="1169" y="1371"/>
                </a:lnTo>
                <a:lnTo>
                  <a:pt x="1168" y="1372"/>
                </a:lnTo>
                <a:close/>
                <a:moveTo>
                  <a:pt x="332" y="1371"/>
                </a:moveTo>
                <a:lnTo>
                  <a:pt x="331" y="1370"/>
                </a:lnTo>
                <a:lnTo>
                  <a:pt x="335" y="1364"/>
                </a:lnTo>
                <a:lnTo>
                  <a:pt x="336" y="1364"/>
                </a:lnTo>
                <a:lnTo>
                  <a:pt x="332" y="1371"/>
                </a:lnTo>
                <a:close/>
                <a:moveTo>
                  <a:pt x="1170" y="1371"/>
                </a:moveTo>
                <a:lnTo>
                  <a:pt x="1165" y="1364"/>
                </a:lnTo>
                <a:lnTo>
                  <a:pt x="1166" y="1363"/>
                </a:lnTo>
                <a:lnTo>
                  <a:pt x="1171" y="1370"/>
                </a:lnTo>
                <a:lnTo>
                  <a:pt x="1170" y="1371"/>
                </a:lnTo>
                <a:close/>
                <a:moveTo>
                  <a:pt x="1172" y="1369"/>
                </a:moveTo>
                <a:lnTo>
                  <a:pt x="1168" y="1362"/>
                </a:lnTo>
                <a:lnTo>
                  <a:pt x="1169" y="1362"/>
                </a:lnTo>
                <a:lnTo>
                  <a:pt x="1173" y="1368"/>
                </a:lnTo>
                <a:lnTo>
                  <a:pt x="1172" y="1369"/>
                </a:lnTo>
                <a:close/>
                <a:moveTo>
                  <a:pt x="319" y="1362"/>
                </a:moveTo>
                <a:lnTo>
                  <a:pt x="318" y="1361"/>
                </a:lnTo>
                <a:lnTo>
                  <a:pt x="322" y="1354"/>
                </a:lnTo>
                <a:lnTo>
                  <a:pt x="323" y="1355"/>
                </a:lnTo>
                <a:lnTo>
                  <a:pt x="319" y="1362"/>
                </a:lnTo>
                <a:close/>
                <a:moveTo>
                  <a:pt x="317" y="1360"/>
                </a:moveTo>
                <a:lnTo>
                  <a:pt x="315" y="1359"/>
                </a:lnTo>
                <a:lnTo>
                  <a:pt x="320" y="1353"/>
                </a:lnTo>
                <a:lnTo>
                  <a:pt x="321" y="1354"/>
                </a:lnTo>
                <a:lnTo>
                  <a:pt x="317" y="1360"/>
                </a:lnTo>
                <a:close/>
                <a:moveTo>
                  <a:pt x="1185" y="1360"/>
                </a:moveTo>
                <a:lnTo>
                  <a:pt x="1181" y="1353"/>
                </a:lnTo>
                <a:lnTo>
                  <a:pt x="1182" y="1353"/>
                </a:lnTo>
                <a:lnTo>
                  <a:pt x="1186" y="1359"/>
                </a:lnTo>
                <a:lnTo>
                  <a:pt x="1185" y="1360"/>
                </a:lnTo>
                <a:close/>
                <a:moveTo>
                  <a:pt x="314" y="1359"/>
                </a:moveTo>
                <a:lnTo>
                  <a:pt x="313" y="1358"/>
                </a:lnTo>
                <a:lnTo>
                  <a:pt x="318" y="1351"/>
                </a:lnTo>
                <a:lnTo>
                  <a:pt x="319" y="1352"/>
                </a:lnTo>
                <a:lnTo>
                  <a:pt x="314" y="1359"/>
                </a:lnTo>
                <a:close/>
                <a:moveTo>
                  <a:pt x="1187" y="1358"/>
                </a:moveTo>
                <a:lnTo>
                  <a:pt x="1183" y="1352"/>
                </a:lnTo>
                <a:lnTo>
                  <a:pt x="1184" y="1351"/>
                </a:lnTo>
                <a:lnTo>
                  <a:pt x="1189" y="1358"/>
                </a:lnTo>
                <a:lnTo>
                  <a:pt x="1187" y="1358"/>
                </a:lnTo>
                <a:close/>
                <a:moveTo>
                  <a:pt x="1190" y="1357"/>
                </a:moveTo>
                <a:lnTo>
                  <a:pt x="1185" y="1350"/>
                </a:lnTo>
                <a:lnTo>
                  <a:pt x="1186" y="1350"/>
                </a:lnTo>
                <a:lnTo>
                  <a:pt x="1191" y="1356"/>
                </a:lnTo>
                <a:lnTo>
                  <a:pt x="1190" y="1357"/>
                </a:lnTo>
                <a:close/>
                <a:moveTo>
                  <a:pt x="301" y="1349"/>
                </a:moveTo>
                <a:lnTo>
                  <a:pt x="300" y="1348"/>
                </a:lnTo>
                <a:lnTo>
                  <a:pt x="305" y="1342"/>
                </a:lnTo>
                <a:lnTo>
                  <a:pt x="306" y="1343"/>
                </a:lnTo>
                <a:lnTo>
                  <a:pt x="301" y="1349"/>
                </a:lnTo>
                <a:close/>
                <a:moveTo>
                  <a:pt x="299" y="1348"/>
                </a:moveTo>
                <a:lnTo>
                  <a:pt x="298" y="1347"/>
                </a:lnTo>
                <a:lnTo>
                  <a:pt x="303" y="1340"/>
                </a:lnTo>
                <a:lnTo>
                  <a:pt x="304" y="1341"/>
                </a:lnTo>
                <a:lnTo>
                  <a:pt x="299" y="1348"/>
                </a:lnTo>
                <a:close/>
                <a:moveTo>
                  <a:pt x="1203" y="1347"/>
                </a:moveTo>
                <a:lnTo>
                  <a:pt x="1198" y="1341"/>
                </a:lnTo>
                <a:lnTo>
                  <a:pt x="1199" y="1340"/>
                </a:lnTo>
                <a:lnTo>
                  <a:pt x="1204" y="1346"/>
                </a:lnTo>
                <a:lnTo>
                  <a:pt x="1203" y="1347"/>
                </a:lnTo>
                <a:close/>
                <a:moveTo>
                  <a:pt x="297" y="1346"/>
                </a:moveTo>
                <a:lnTo>
                  <a:pt x="296" y="1345"/>
                </a:lnTo>
                <a:lnTo>
                  <a:pt x="300" y="1339"/>
                </a:lnTo>
                <a:lnTo>
                  <a:pt x="302" y="1340"/>
                </a:lnTo>
                <a:lnTo>
                  <a:pt x="297" y="1346"/>
                </a:lnTo>
                <a:close/>
                <a:moveTo>
                  <a:pt x="1205" y="1346"/>
                </a:moveTo>
                <a:lnTo>
                  <a:pt x="1200" y="1339"/>
                </a:lnTo>
                <a:lnTo>
                  <a:pt x="1201" y="1338"/>
                </a:lnTo>
                <a:lnTo>
                  <a:pt x="1206" y="1345"/>
                </a:lnTo>
                <a:lnTo>
                  <a:pt x="1205" y="1346"/>
                </a:lnTo>
                <a:close/>
                <a:moveTo>
                  <a:pt x="1207" y="1344"/>
                </a:moveTo>
                <a:lnTo>
                  <a:pt x="1202" y="1338"/>
                </a:lnTo>
                <a:lnTo>
                  <a:pt x="1203" y="1337"/>
                </a:lnTo>
                <a:lnTo>
                  <a:pt x="1208" y="1343"/>
                </a:lnTo>
                <a:lnTo>
                  <a:pt x="1207" y="1344"/>
                </a:lnTo>
                <a:close/>
                <a:moveTo>
                  <a:pt x="284" y="1336"/>
                </a:moveTo>
                <a:lnTo>
                  <a:pt x="283" y="1335"/>
                </a:lnTo>
                <a:lnTo>
                  <a:pt x="288" y="1329"/>
                </a:lnTo>
                <a:lnTo>
                  <a:pt x="289" y="1330"/>
                </a:lnTo>
                <a:lnTo>
                  <a:pt x="284" y="1336"/>
                </a:lnTo>
                <a:close/>
                <a:moveTo>
                  <a:pt x="282" y="1334"/>
                </a:moveTo>
                <a:lnTo>
                  <a:pt x="281" y="1334"/>
                </a:lnTo>
                <a:lnTo>
                  <a:pt x="286" y="1327"/>
                </a:lnTo>
                <a:lnTo>
                  <a:pt x="287" y="1328"/>
                </a:lnTo>
                <a:lnTo>
                  <a:pt x="282" y="1334"/>
                </a:lnTo>
                <a:close/>
                <a:moveTo>
                  <a:pt x="1220" y="1334"/>
                </a:moveTo>
                <a:lnTo>
                  <a:pt x="1215" y="1328"/>
                </a:lnTo>
                <a:lnTo>
                  <a:pt x="1216" y="1327"/>
                </a:lnTo>
                <a:lnTo>
                  <a:pt x="1221" y="1333"/>
                </a:lnTo>
                <a:lnTo>
                  <a:pt x="1220" y="1334"/>
                </a:lnTo>
                <a:close/>
                <a:moveTo>
                  <a:pt x="280" y="1333"/>
                </a:moveTo>
                <a:lnTo>
                  <a:pt x="279" y="1332"/>
                </a:lnTo>
                <a:lnTo>
                  <a:pt x="284" y="1326"/>
                </a:lnTo>
                <a:lnTo>
                  <a:pt x="285" y="1326"/>
                </a:lnTo>
                <a:lnTo>
                  <a:pt x="280" y="1333"/>
                </a:lnTo>
                <a:close/>
                <a:moveTo>
                  <a:pt x="1222" y="1332"/>
                </a:moveTo>
                <a:lnTo>
                  <a:pt x="1217" y="1326"/>
                </a:lnTo>
                <a:lnTo>
                  <a:pt x="1218" y="1325"/>
                </a:lnTo>
                <a:lnTo>
                  <a:pt x="1223" y="1332"/>
                </a:lnTo>
                <a:lnTo>
                  <a:pt x="1222" y="1332"/>
                </a:lnTo>
                <a:close/>
                <a:moveTo>
                  <a:pt x="1224" y="1331"/>
                </a:moveTo>
                <a:lnTo>
                  <a:pt x="1219" y="1324"/>
                </a:lnTo>
                <a:lnTo>
                  <a:pt x="1220" y="1323"/>
                </a:lnTo>
                <a:lnTo>
                  <a:pt x="1225" y="1330"/>
                </a:lnTo>
                <a:lnTo>
                  <a:pt x="1224" y="1331"/>
                </a:lnTo>
                <a:close/>
                <a:moveTo>
                  <a:pt x="267" y="1322"/>
                </a:moveTo>
                <a:lnTo>
                  <a:pt x="266" y="1321"/>
                </a:lnTo>
                <a:lnTo>
                  <a:pt x="271" y="1315"/>
                </a:lnTo>
                <a:lnTo>
                  <a:pt x="272" y="1316"/>
                </a:lnTo>
                <a:lnTo>
                  <a:pt x="267" y="1322"/>
                </a:lnTo>
                <a:close/>
                <a:moveTo>
                  <a:pt x="265" y="1320"/>
                </a:moveTo>
                <a:lnTo>
                  <a:pt x="264" y="1320"/>
                </a:lnTo>
                <a:lnTo>
                  <a:pt x="269" y="1313"/>
                </a:lnTo>
                <a:lnTo>
                  <a:pt x="270" y="1314"/>
                </a:lnTo>
                <a:lnTo>
                  <a:pt x="265" y="1320"/>
                </a:lnTo>
                <a:close/>
                <a:moveTo>
                  <a:pt x="1237" y="1320"/>
                </a:moveTo>
                <a:lnTo>
                  <a:pt x="1231" y="1314"/>
                </a:lnTo>
                <a:lnTo>
                  <a:pt x="1232" y="1313"/>
                </a:lnTo>
                <a:lnTo>
                  <a:pt x="1238" y="1319"/>
                </a:lnTo>
                <a:lnTo>
                  <a:pt x="1237" y="1320"/>
                </a:lnTo>
                <a:close/>
                <a:moveTo>
                  <a:pt x="263" y="1319"/>
                </a:moveTo>
                <a:lnTo>
                  <a:pt x="262" y="1318"/>
                </a:lnTo>
                <a:lnTo>
                  <a:pt x="267" y="1312"/>
                </a:lnTo>
                <a:lnTo>
                  <a:pt x="268" y="1313"/>
                </a:lnTo>
                <a:lnTo>
                  <a:pt x="263" y="1319"/>
                </a:lnTo>
                <a:close/>
                <a:moveTo>
                  <a:pt x="1239" y="1318"/>
                </a:moveTo>
                <a:lnTo>
                  <a:pt x="1234" y="1312"/>
                </a:lnTo>
                <a:lnTo>
                  <a:pt x="1235" y="1311"/>
                </a:lnTo>
                <a:lnTo>
                  <a:pt x="1240" y="1317"/>
                </a:lnTo>
                <a:lnTo>
                  <a:pt x="1239" y="1318"/>
                </a:lnTo>
                <a:close/>
                <a:moveTo>
                  <a:pt x="1241" y="1317"/>
                </a:moveTo>
                <a:lnTo>
                  <a:pt x="1236" y="1311"/>
                </a:lnTo>
                <a:lnTo>
                  <a:pt x="1237" y="1310"/>
                </a:lnTo>
                <a:lnTo>
                  <a:pt x="1242" y="1316"/>
                </a:lnTo>
                <a:lnTo>
                  <a:pt x="1241" y="1317"/>
                </a:lnTo>
                <a:close/>
                <a:moveTo>
                  <a:pt x="251" y="1308"/>
                </a:moveTo>
                <a:lnTo>
                  <a:pt x="250" y="1307"/>
                </a:lnTo>
                <a:lnTo>
                  <a:pt x="255" y="1301"/>
                </a:lnTo>
                <a:lnTo>
                  <a:pt x="256" y="1302"/>
                </a:lnTo>
                <a:lnTo>
                  <a:pt x="251" y="1308"/>
                </a:lnTo>
                <a:close/>
                <a:moveTo>
                  <a:pt x="249" y="1306"/>
                </a:moveTo>
                <a:lnTo>
                  <a:pt x="248" y="1305"/>
                </a:lnTo>
                <a:lnTo>
                  <a:pt x="253" y="1299"/>
                </a:lnTo>
                <a:lnTo>
                  <a:pt x="254" y="1300"/>
                </a:lnTo>
                <a:lnTo>
                  <a:pt x="249" y="1306"/>
                </a:lnTo>
                <a:close/>
                <a:moveTo>
                  <a:pt x="1253" y="1306"/>
                </a:moveTo>
                <a:lnTo>
                  <a:pt x="1248" y="1300"/>
                </a:lnTo>
                <a:lnTo>
                  <a:pt x="1248" y="1299"/>
                </a:lnTo>
                <a:lnTo>
                  <a:pt x="1254" y="1305"/>
                </a:lnTo>
                <a:lnTo>
                  <a:pt x="1253" y="1306"/>
                </a:lnTo>
                <a:close/>
                <a:moveTo>
                  <a:pt x="247" y="1304"/>
                </a:moveTo>
                <a:lnTo>
                  <a:pt x="246" y="1304"/>
                </a:lnTo>
                <a:lnTo>
                  <a:pt x="251" y="1298"/>
                </a:lnTo>
                <a:lnTo>
                  <a:pt x="252" y="1299"/>
                </a:lnTo>
                <a:lnTo>
                  <a:pt x="247" y="1304"/>
                </a:lnTo>
                <a:close/>
                <a:moveTo>
                  <a:pt x="1255" y="1304"/>
                </a:moveTo>
                <a:lnTo>
                  <a:pt x="1249" y="1298"/>
                </a:lnTo>
                <a:lnTo>
                  <a:pt x="1250" y="1297"/>
                </a:lnTo>
                <a:lnTo>
                  <a:pt x="1256" y="1303"/>
                </a:lnTo>
                <a:lnTo>
                  <a:pt x="1255" y="1304"/>
                </a:lnTo>
                <a:close/>
                <a:moveTo>
                  <a:pt x="1257" y="1302"/>
                </a:moveTo>
                <a:lnTo>
                  <a:pt x="1251" y="1296"/>
                </a:lnTo>
                <a:lnTo>
                  <a:pt x="1252" y="1296"/>
                </a:lnTo>
                <a:lnTo>
                  <a:pt x="1258" y="1301"/>
                </a:lnTo>
                <a:lnTo>
                  <a:pt x="1257" y="1302"/>
                </a:lnTo>
                <a:close/>
                <a:moveTo>
                  <a:pt x="235" y="1294"/>
                </a:moveTo>
                <a:lnTo>
                  <a:pt x="234" y="1293"/>
                </a:lnTo>
                <a:lnTo>
                  <a:pt x="240" y="1287"/>
                </a:lnTo>
                <a:lnTo>
                  <a:pt x="240" y="1288"/>
                </a:lnTo>
                <a:lnTo>
                  <a:pt x="235" y="1294"/>
                </a:lnTo>
                <a:close/>
                <a:moveTo>
                  <a:pt x="233" y="1292"/>
                </a:moveTo>
                <a:lnTo>
                  <a:pt x="232" y="1291"/>
                </a:lnTo>
                <a:lnTo>
                  <a:pt x="238" y="1285"/>
                </a:lnTo>
                <a:lnTo>
                  <a:pt x="239" y="1286"/>
                </a:lnTo>
                <a:lnTo>
                  <a:pt x="233" y="1292"/>
                </a:lnTo>
                <a:close/>
                <a:moveTo>
                  <a:pt x="1269" y="1291"/>
                </a:moveTo>
                <a:lnTo>
                  <a:pt x="1263" y="1286"/>
                </a:lnTo>
                <a:lnTo>
                  <a:pt x="1264" y="1285"/>
                </a:lnTo>
                <a:lnTo>
                  <a:pt x="1270" y="1290"/>
                </a:lnTo>
                <a:lnTo>
                  <a:pt x="1269" y="1291"/>
                </a:lnTo>
                <a:close/>
                <a:moveTo>
                  <a:pt x="231" y="1290"/>
                </a:moveTo>
                <a:lnTo>
                  <a:pt x="230" y="1289"/>
                </a:lnTo>
                <a:lnTo>
                  <a:pt x="236" y="1283"/>
                </a:lnTo>
                <a:lnTo>
                  <a:pt x="237" y="1284"/>
                </a:lnTo>
                <a:lnTo>
                  <a:pt x="231" y="1290"/>
                </a:lnTo>
                <a:close/>
                <a:moveTo>
                  <a:pt x="1271" y="1290"/>
                </a:moveTo>
                <a:lnTo>
                  <a:pt x="1265" y="1284"/>
                </a:lnTo>
                <a:lnTo>
                  <a:pt x="1266" y="1283"/>
                </a:lnTo>
                <a:lnTo>
                  <a:pt x="1272" y="1289"/>
                </a:lnTo>
                <a:lnTo>
                  <a:pt x="1271" y="1290"/>
                </a:lnTo>
                <a:close/>
                <a:moveTo>
                  <a:pt x="1272" y="1288"/>
                </a:moveTo>
                <a:lnTo>
                  <a:pt x="1267" y="1282"/>
                </a:lnTo>
                <a:lnTo>
                  <a:pt x="1268" y="1281"/>
                </a:lnTo>
                <a:lnTo>
                  <a:pt x="1273" y="1287"/>
                </a:lnTo>
                <a:lnTo>
                  <a:pt x="1272" y="1288"/>
                </a:lnTo>
                <a:close/>
                <a:moveTo>
                  <a:pt x="219" y="1279"/>
                </a:moveTo>
                <a:lnTo>
                  <a:pt x="218" y="1278"/>
                </a:lnTo>
                <a:lnTo>
                  <a:pt x="224" y="1272"/>
                </a:lnTo>
                <a:lnTo>
                  <a:pt x="225" y="1273"/>
                </a:lnTo>
                <a:lnTo>
                  <a:pt x="219" y="1279"/>
                </a:lnTo>
                <a:close/>
                <a:moveTo>
                  <a:pt x="217" y="1277"/>
                </a:moveTo>
                <a:lnTo>
                  <a:pt x="216" y="1276"/>
                </a:lnTo>
                <a:lnTo>
                  <a:pt x="222" y="1270"/>
                </a:lnTo>
                <a:lnTo>
                  <a:pt x="223" y="1271"/>
                </a:lnTo>
                <a:lnTo>
                  <a:pt x="217" y="1277"/>
                </a:lnTo>
                <a:close/>
                <a:moveTo>
                  <a:pt x="1284" y="1276"/>
                </a:moveTo>
                <a:lnTo>
                  <a:pt x="1279" y="1271"/>
                </a:lnTo>
                <a:lnTo>
                  <a:pt x="1280" y="1270"/>
                </a:lnTo>
                <a:lnTo>
                  <a:pt x="1285" y="1275"/>
                </a:lnTo>
                <a:lnTo>
                  <a:pt x="1284" y="1276"/>
                </a:lnTo>
                <a:close/>
                <a:moveTo>
                  <a:pt x="215" y="1275"/>
                </a:moveTo>
                <a:lnTo>
                  <a:pt x="215" y="1274"/>
                </a:lnTo>
                <a:lnTo>
                  <a:pt x="220" y="1268"/>
                </a:lnTo>
                <a:lnTo>
                  <a:pt x="221" y="1269"/>
                </a:lnTo>
                <a:lnTo>
                  <a:pt x="215" y="1275"/>
                </a:lnTo>
                <a:close/>
                <a:moveTo>
                  <a:pt x="1286" y="1274"/>
                </a:moveTo>
                <a:lnTo>
                  <a:pt x="1280" y="1269"/>
                </a:lnTo>
                <a:lnTo>
                  <a:pt x="1281" y="1268"/>
                </a:lnTo>
                <a:lnTo>
                  <a:pt x="1287" y="1273"/>
                </a:lnTo>
                <a:lnTo>
                  <a:pt x="1286" y="1274"/>
                </a:lnTo>
                <a:close/>
                <a:moveTo>
                  <a:pt x="1288" y="1273"/>
                </a:moveTo>
                <a:lnTo>
                  <a:pt x="1282" y="1267"/>
                </a:lnTo>
                <a:lnTo>
                  <a:pt x="1283" y="1266"/>
                </a:lnTo>
                <a:lnTo>
                  <a:pt x="1289" y="1272"/>
                </a:lnTo>
                <a:lnTo>
                  <a:pt x="1288" y="1273"/>
                </a:lnTo>
                <a:close/>
                <a:moveTo>
                  <a:pt x="204" y="1263"/>
                </a:moveTo>
                <a:lnTo>
                  <a:pt x="203" y="1262"/>
                </a:lnTo>
                <a:lnTo>
                  <a:pt x="209" y="1256"/>
                </a:lnTo>
                <a:lnTo>
                  <a:pt x="210" y="1257"/>
                </a:lnTo>
                <a:lnTo>
                  <a:pt x="204" y="1263"/>
                </a:lnTo>
                <a:close/>
                <a:moveTo>
                  <a:pt x="202" y="1261"/>
                </a:moveTo>
                <a:lnTo>
                  <a:pt x="202" y="1260"/>
                </a:lnTo>
                <a:lnTo>
                  <a:pt x="207" y="1254"/>
                </a:lnTo>
                <a:lnTo>
                  <a:pt x="208" y="1255"/>
                </a:lnTo>
                <a:lnTo>
                  <a:pt x="202" y="1261"/>
                </a:lnTo>
                <a:close/>
                <a:moveTo>
                  <a:pt x="1299" y="1261"/>
                </a:moveTo>
                <a:lnTo>
                  <a:pt x="1293" y="1255"/>
                </a:lnTo>
                <a:lnTo>
                  <a:pt x="1294" y="1254"/>
                </a:lnTo>
                <a:lnTo>
                  <a:pt x="1300" y="1260"/>
                </a:lnTo>
                <a:lnTo>
                  <a:pt x="1299" y="1261"/>
                </a:lnTo>
                <a:close/>
                <a:moveTo>
                  <a:pt x="201" y="1259"/>
                </a:moveTo>
                <a:lnTo>
                  <a:pt x="200" y="1258"/>
                </a:lnTo>
                <a:lnTo>
                  <a:pt x="206" y="1252"/>
                </a:lnTo>
                <a:lnTo>
                  <a:pt x="206" y="1253"/>
                </a:lnTo>
                <a:lnTo>
                  <a:pt x="201" y="1259"/>
                </a:lnTo>
                <a:close/>
                <a:moveTo>
                  <a:pt x="1301" y="1259"/>
                </a:moveTo>
                <a:lnTo>
                  <a:pt x="1295" y="1253"/>
                </a:lnTo>
                <a:lnTo>
                  <a:pt x="1296" y="1252"/>
                </a:lnTo>
                <a:lnTo>
                  <a:pt x="1302" y="1258"/>
                </a:lnTo>
                <a:lnTo>
                  <a:pt x="1301" y="1259"/>
                </a:lnTo>
                <a:close/>
                <a:moveTo>
                  <a:pt x="1303" y="1257"/>
                </a:moveTo>
                <a:lnTo>
                  <a:pt x="1297" y="1251"/>
                </a:lnTo>
                <a:lnTo>
                  <a:pt x="1298" y="1250"/>
                </a:lnTo>
                <a:lnTo>
                  <a:pt x="1304" y="1256"/>
                </a:lnTo>
                <a:lnTo>
                  <a:pt x="1303" y="1257"/>
                </a:lnTo>
                <a:close/>
                <a:moveTo>
                  <a:pt x="190" y="1247"/>
                </a:moveTo>
                <a:lnTo>
                  <a:pt x="189" y="1246"/>
                </a:lnTo>
                <a:lnTo>
                  <a:pt x="195" y="1241"/>
                </a:lnTo>
                <a:lnTo>
                  <a:pt x="196" y="1242"/>
                </a:lnTo>
                <a:lnTo>
                  <a:pt x="190" y="1247"/>
                </a:lnTo>
                <a:close/>
                <a:moveTo>
                  <a:pt x="188" y="1245"/>
                </a:moveTo>
                <a:lnTo>
                  <a:pt x="187" y="1244"/>
                </a:lnTo>
                <a:lnTo>
                  <a:pt x="193" y="1239"/>
                </a:lnTo>
                <a:lnTo>
                  <a:pt x="194" y="1240"/>
                </a:lnTo>
                <a:lnTo>
                  <a:pt x="188" y="1245"/>
                </a:lnTo>
                <a:close/>
                <a:moveTo>
                  <a:pt x="1314" y="1245"/>
                </a:moveTo>
                <a:lnTo>
                  <a:pt x="1308" y="1239"/>
                </a:lnTo>
                <a:lnTo>
                  <a:pt x="1308" y="1238"/>
                </a:lnTo>
                <a:lnTo>
                  <a:pt x="1314" y="1244"/>
                </a:lnTo>
                <a:lnTo>
                  <a:pt x="1314" y="1245"/>
                </a:lnTo>
                <a:close/>
                <a:moveTo>
                  <a:pt x="186" y="1243"/>
                </a:moveTo>
                <a:lnTo>
                  <a:pt x="185" y="1242"/>
                </a:lnTo>
                <a:lnTo>
                  <a:pt x="191" y="1237"/>
                </a:lnTo>
                <a:lnTo>
                  <a:pt x="192" y="1238"/>
                </a:lnTo>
                <a:lnTo>
                  <a:pt x="186" y="1243"/>
                </a:lnTo>
                <a:close/>
                <a:moveTo>
                  <a:pt x="1315" y="1243"/>
                </a:moveTo>
                <a:lnTo>
                  <a:pt x="1309" y="1237"/>
                </a:lnTo>
                <a:lnTo>
                  <a:pt x="1310" y="1236"/>
                </a:lnTo>
                <a:lnTo>
                  <a:pt x="1316" y="1242"/>
                </a:lnTo>
                <a:lnTo>
                  <a:pt x="1315" y="1243"/>
                </a:lnTo>
                <a:close/>
                <a:moveTo>
                  <a:pt x="1317" y="1241"/>
                </a:moveTo>
                <a:lnTo>
                  <a:pt x="1311" y="1235"/>
                </a:lnTo>
                <a:lnTo>
                  <a:pt x="1312" y="1234"/>
                </a:lnTo>
                <a:lnTo>
                  <a:pt x="1318" y="1240"/>
                </a:lnTo>
                <a:lnTo>
                  <a:pt x="1317" y="1241"/>
                </a:lnTo>
                <a:close/>
                <a:moveTo>
                  <a:pt x="175" y="1231"/>
                </a:moveTo>
                <a:lnTo>
                  <a:pt x="175" y="1230"/>
                </a:lnTo>
                <a:lnTo>
                  <a:pt x="181" y="1225"/>
                </a:lnTo>
                <a:lnTo>
                  <a:pt x="182" y="1226"/>
                </a:lnTo>
                <a:lnTo>
                  <a:pt x="175" y="1231"/>
                </a:lnTo>
                <a:close/>
                <a:moveTo>
                  <a:pt x="174" y="1229"/>
                </a:moveTo>
                <a:lnTo>
                  <a:pt x="173" y="1228"/>
                </a:lnTo>
                <a:lnTo>
                  <a:pt x="179" y="1223"/>
                </a:lnTo>
                <a:lnTo>
                  <a:pt x="180" y="1224"/>
                </a:lnTo>
                <a:lnTo>
                  <a:pt x="174" y="1229"/>
                </a:lnTo>
                <a:close/>
                <a:moveTo>
                  <a:pt x="1328" y="1228"/>
                </a:moveTo>
                <a:lnTo>
                  <a:pt x="1322" y="1223"/>
                </a:lnTo>
                <a:lnTo>
                  <a:pt x="1323" y="1222"/>
                </a:lnTo>
                <a:lnTo>
                  <a:pt x="1329" y="1227"/>
                </a:lnTo>
                <a:lnTo>
                  <a:pt x="1328" y="1228"/>
                </a:lnTo>
                <a:close/>
                <a:moveTo>
                  <a:pt x="172" y="1227"/>
                </a:moveTo>
                <a:lnTo>
                  <a:pt x="171" y="1226"/>
                </a:lnTo>
                <a:lnTo>
                  <a:pt x="177" y="1221"/>
                </a:lnTo>
                <a:lnTo>
                  <a:pt x="178" y="1222"/>
                </a:lnTo>
                <a:lnTo>
                  <a:pt x="172" y="1227"/>
                </a:lnTo>
                <a:close/>
                <a:moveTo>
                  <a:pt x="1330" y="1226"/>
                </a:moveTo>
                <a:lnTo>
                  <a:pt x="1323" y="1221"/>
                </a:lnTo>
                <a:lnTo>
                  <a:pt x="1324" y="1220"/>
                </a:lnTo>
                <a:lnTo>
                  <a:pt x="1330" y="1225"/>
                </a:lnTo>
                <a:lnTo>
                  <a:pt x="1330" y="1226"/>
                </a:lnTo>
                <a:close/>
                <a:moveTo>
                  <a:pt x="1331" y="1224"/>
                </a:moveTo>
                <a:lnTo>
                  <a:pt x="1325" y="1219"/>
                </a:lnTo>
                <a:lnTo>
                  <a:pt x="1326" y="1218"/>
                </a:lnTo>
                <a:lnTo>
                  <a:pt x="1332" y="1223"/>
                </a:lnTo>
                <a:lnTo>
                  <a:pt x="1331" y="1224"/>
                </a:lnTo>
                <a:close/>
                <a:moveTo>
                  <a:pt x="162" y="1214"/>
                </a:moveTo>
                <a:lnTo>
                  <a:pt x="161" y="1213"/>
                </a:lnTo>
                <a:lnTo>
                  <a:pt x="167" y="1208"/>
                </a:lnTo>
                <a:lnTo>
                  <a:pt x="168" y="1209"/>
                </a:lnTo>
                <a:lnTo>
                  <a:pt x="162" y="1214"/>
                </a:lnTo>
                <a:close/>
                <a:moveTo>
                  <a:pt x="160" y="1212"/>
                </a:moveTo>
                <a:lnTo>
                  <a:pt x="159" y="1211"/>
                </a:lnTo>
                <a:lnTo>
                  <a:pt x="166" y="1206"/>
                </a:lnTo>
                <a:lnTo>
                  <a:pt x="166" y="1207"/>
                </a:lnTo>
                <a:lnTo>
                  <a:pt x="160" y="1212"/>
                </a:lnTo>
                <a:close/>
                <a:moveTo>
                  <a:pt x="1341" y="1212"/>
                </a:moveTo>
                <a:lnTo>
                  <a:pt x="1335" y="1207"/>
                </a:lnTo>
                <a:lnTo>
                  <a:pt x="1336" y="1206"/>
                </a:lnTo>
                <a:lnTo>
                  <a:pt x="1342" y="1211"/>
                </a:lnTo>
                <a:lnTo>
                  <a:pt x="1341" y="1212"/>
                </a:lnTo>
                <a:close/>
                <a:moveTo>
                  <a:pt x="159" y="1210"/>
                </a:moveTo>
                <a:lnTo>
                  <a:pt x="158" y="1209"/>
                </a:lnTo>
                <a:lnTo>
                  <a:pt x="164" y="1204"/>
                </a:lnTo>
                <a:lnTo>
                  <a:pt x="165" y="1205"/>
                </a:lnTo>
                <a:lnTo>
                  <a:pt x="159" y="1210"/>
                </a:lnTo>
                <a:close/>
                <a:moveTo>
                  <a:pt x="1343" y="1210"/>
                </a:moveTo>
                <a:lnTo>
                  <a:pt x="1337" y="1205"/>
                </a:lnTo>
                <a:lnTo>
                  <a:pt x="1338" y="1204"/>
                </a:lnTo>
                <a:lnTo>
                  <a:pt x="1344" y="1208"/>
                </a:lnTo>
                <a:lnTo>
                  <a:pt x="1343" y="1210"/>
                </a:lnTo>
                <a:close/>
                <a:moveTo>
                  <a:pt x="1345" y="1207"/>
                </a:moveTo>
                <a:lnTo>
                  <a:pt x="1338" y="1203"/>
                </a:lnTo>
                <a:lnTo>
                  <a:pt x="1339" y="1201"/>
                </a:lnTo>
                <a:lnTo>
                  <a:pt x="1346" y="1206"/>
                </a:lnTo>
                <a:lnTo>
                  <a:pt x="1345" y="1207"/>
                </a:lnTo>
                <a:close/>
                <a:moveTo>
                  <a:pt x="149" y="1197"/>
                </a:moveTo>
                <a:lnTo>
                  <a:pt x="148" y="1196"/>
                </a:lnTo>
                <a:lnTo>
                  <a:pt x="154" y="1191"/>
                </a:lnTo>
                <a:lnTo>
                  <a:pt x="155" y="1192"/>
                </a:lnTo>
                <a:lnTo>
                  <a:pt x="149" y="1197"/>
                </a:lnTo>
                <a:close/>
                <a:moveTo>
                  <a:pt x="147" y="1195"/>
                </a:moveTo>
                <a:lnTo>
                  <a:pt x="146" y="1194"/>
                </a:lnTo>
                <a:lnTo>
                  <a:pt x="153" y="1189"/>
                </a:lnTo>
                <a:lnTo>
                  <a:pt x="154" y="1190"/>
                </a:lnTo>
                <a:lnTo>
                  <a:pt x="147" y="1195"/>
                </a:lnTo>
                <a:close/>
                <a:moveTo>
                  <a:pt x="1354" y="1194"/>
                </a:moveTo>
                <a:lnTo>
                  <a:pt x="1348" y="1189"/>
                </a:lnTo>
                <a:lnTo>
                  <a:pt x="1349" y="1188"/>
                </a:lnTo>
                <a:lnTo>
                  <a:pt x="1355" y="1193"/>
                </a:lnTo>
                <a:lnTo>
                  <a:pt x="1354" y="1194"/>
                </a:lnTo>
                <a:close/>
                <a:moveTo>
                  <a:pt x="145" y="1193"/>
                </a:moveTo>
                <a:lnTo>
                  <a:pt x="144" y="1191"/>
                </a:lnTo>
                <a:lnTo>
                  <a:pt x="151" y="1187"/>
                </a:lnTo>
                <a:lnTo>
                  <a:pt x="152" y="1188"/>
                </a:lnTo>
                <a:lnTo>
                  <a:pt x="145" y="1193"/>
                </a:lnTo>
                <a:close/>
                <a:moveTo>
                  <a:pt x="1356" y="1192"/>
                </a:moveTo>
                <a:lnTo>
                  <a:pt x="1350" y="1187"/>
                </a:lnTo>
                <a:lnTo>
                  <a:pt x="1350" y="1186"/>
                </a:lnTo>
                <a:lnTo>
                  <a:pt x="1357" y="1191"/>
                </a:lnTo>
                <a:lnTo>
                  <a:pt x="1356" y="1192"/>
                </a:lnTo>
                <a:close/>
                <a:moveTo>
                  <a:pt x="1358" y="1190"/>
                </a:moveTo>
                <a:lnTo>
                  <a:pt x="1351" y="1185"/>
                </a:lnTo>
                <a:lnTo>
                  <a:pt x="1352" y="1184"/>
                </a:lnTo>
                <a:lnTo>
                  <a:pt x="1359" y="1189"/>
                </a:lnTo>
                <a:lnTo>
                  <a:pt x="1358" y="1190"/>
                </a:lnTo>
                <a:close/>
                <a:moveTo>
                  <a:pt x="136" y="1179"/>
                </a:moveTo>
                <a:lnTo>
                  <a:pt x="135" y="1178"/>
                </a:lnTo>
                <a:lnTo>
                  <a:pt x="142" y="1174"/>
                </a:lnTo>
                <a:lnTo>
                  <a:pt x="142" y="1175"/>
                </a:lnTo>
                <a:lnTo>
                  <a:pt x="136" y="1179"/>
                </a:lnTo>
                <a:close/>
                <a:moveTo>
                  <a:pt x="134" y="1177"/>
                </a:moveTo>
                <a:lnTo>
                  <a:pt x="134" y="1176"/>
                </a:lnTo>
                <a:lnTo>
                  <a:pt x="140" y="1172"/>
                </a:lnTo>
                <a:lnTo>
                  <a:pt x="141" y="1173"/>
                </a:lnTo>
                <a:lnTo>
                  <a:pt x="134" y="1177"/>
                </a:lnTo>
                <a:close/>
                <a:moveTo>
                  <a:pt x="1367" y="1177"/>
                </a:moveTo>
                <a:lnTo>
                  <a:pt x="1361" y="1172"/>
                </a:lnTo>
                <a:lnTo>
                  <a:pt x="1362" y="1171"/>
                </a:lnTo>
                <a:lnTo>
                  <a:pt x="1368" y="1176"/>
                </a:lnTo>
                <a:lnTo>
                  <a:pt x="1367" y="1177"/>
                </a:lnTo>
                <a:close/>
                <a:moveTo>
                  <a:pt x="133" y="1175"/>
                </a:moveTo>
                <a:lnTo>
                  <a:pt x="132" y="1174"/>
                </a:lnTo>
                <a:lnTo>
                  <a:pt x="139" y="1169"/>
                </a:lnTo>
                <a:lnTo>
                  <a:pt x="139" y="1171"/>
                </a:lnTo>
                <a:lnTo>
                  <a:pt x="133" y="1175"/>
                </a:lnTo>
                <a:close/>
                <a:moveTo>
                  <a:pt x="1369" y="1175"/>
                </a:moveTo>
                <a:lnTo>
                  <a:pt x="1362" y="1170"/>
                </a:lnTo>
                <a:lnTo>
                  <a:pt x="1363" y="1169"/>
                </a:lnTo>
                <a:lnTo>
                  <a:pt x="1370" y="1173"/>
                </a:lnTo>
                <a:lnTo>
                  <a:pt x="1369" y="1175"/>
                </a:lnTo>
                <a:close/>
                <a:moveTo>
                  <a:pt x="1370" y="1172"/>
                </a:moveTo>
                <a:lnTo>
                  <a:pt x="1364" y="1168"/>
                </a:lnTo>
                <a:lnTo>
                  <a:pt x="1365" y="1167"/>
                </a:lnTo>
                <a:lnTo>
                  <a:pt x="1371" y="1171"/>
                </a:lnTo>
                <a:lnTo>
                  <a:pt x="1370" y="1172"/>
                </a:lnTo>
                <a:close/>
                <a:moveTo>
                  <a:pt x="124" y="1162"/>
                </a:moveTo>
                <a:lnTo>
                  <a:pt x="123" y="1161"/>
                </a:lnTo>
                <a:lnTo>
                  <a:pt x="130" y="1156"/>
                </a:lnTo>
                <a:lnTo>
                  <a:pt x="130" y="1157"/>
                </a:lnTo>
                <a:lnTo>
                  <a:pt x="124" y="1162"/>
                </a:lnTo>
                <a:close/>
                <a:moveTo>
                  <a:pt x="122" y="1160"/>
                </a:moveTo>
                <a:lnTo>
                  <a:pt x="122" y="1158"/>
                </a:lnTo>
                <a:lnTo>
                  <a:pt x="128" y="1154"/>
                </a:lnTo>
                <a:lnTo>
                  <a:pt x="129" y="1155"/>
                </a:lnTo>
                <a:lnTo>
                  <a:pt x="122" y="1160"/>
                </a:lnTo>
                <a:close/>
                <a:moveTo>
                  <a:pt x="1379" y="1159"/>
                </a:moveTo>
                <a:lnTo>
                  <a:pt x="1373" y="1155"/>
                </a:lnTo>
                <a:lnTo>
                  <a:pt x="1373" y="1153"/>
                </a:lnTo>
                <a:lnTo>
                  <a:pt x="1380" y="1158"/>
                </a:lnTo>
                <a:lnTo>
                  <a:pt x="1379" y="1159"/>
                </a:lnTo>
                <a:close/>
                <a:moveTo>
                  <a:pt x="121" y="1157"/>
                </a:moveTo>
                <a:lnTo>
                  <a:pt x="120" y="1156"/>
                </a:lnTo>
                <a:lnTo>
                  <a:pt x="127" y="1152"/>
                </a:lnTo>
                <a:lnTo>
                  <a:pt x="128" y="1153"/>
                </a:lnTo>
                <a:lnTo>
                  <a:pt x="121" y="1157"/>
                </a:lnTo>
                <a:close/>
                <a:moveTo>
                  <a:pt x="1381" y="1157"/>
                </a:moveTo>
                <a:lnTo>
                  <a:pt x="1374" y="1152"/>
                </a:lnTo>
                <a:lnTo>
                  <a:pt x="1375" y="1151"/>
                </a:lnTo>
                <a:lnTo>
                  <a:pt x="1382" y="1156"/>
                </a:lnTo>
                <a:lnTo>
                  <a:pt x="1381" y="1157"/>
                </a:lnTo>
                <a:close/>
                <a:moveTo>
                  <a:pt x="1382" y="1154"/>
                </a:moveTo>
                <a:lnTo>
                  <a:pt x="1376" y="1150"/>
                </a:lnTo>
                <a:lnTo>
                  <a:pt x="1376" y="1149"/>
                </a:lnTo>
                <a:lnTo>
                  <a:pt x="1383" y="1153"/>
                </a:lnTo>
                <a:lnTo>
                  <a:pt x="1382" y="1154"/>
                </a:lnTo>
                <a:close/>
                <a:moveTo>
                  <a:pt x="112" y="1144"/>
                </a:moveTo>
                <a:lnTo>
                  <a:pt x="112" y="1143"/>
                </a:lnTo>
                <a:lnTo>
                  <a:pt x="118" y="1138"/>
                </a:lnTo>
                <a:lnTo>
                  <a:pt x="119" y="1139"/>
                </a:lnTo>
                <a:lnTo>
                  <a:pt x="112" y="1144"/>
                </a:lnTo>
                <a:close/>
                <a:moveTo>
                  <a:pt x="111" y="1141"/>
                </a:moveTo>
                <a:lnTo>
                  <a:pt x="110" y="1140"/>
                </a:lnTo>
                <a:lnTo>
                  <a:pt x="117" y="1136"/>
                </a:lnTo>
                <a:lnTo>
                  <a:pt x="118" y="1137"/>
                </a:lnTo>
                <a:lnTo>
                  <a:pt x="111" y="1141"/>
                </a:lnTo>
                <a:close/>
                <a:moveTo>
                  <a:pt x="1391" y="1141"/>
                </a:moveTo>
                <a:lnTo>
                  <a:pt x="1384" y="1136"/>
                </a:lnTo>
                <a:lnTo>
                  <a:pt x="1385" y="1135"/>
                </a:lnTo>
                <a:lnTo>
                  <a:pt x="1392" y="1140"/>
                </a:lnTo>
                <a:lnTo>
                  <a:pt x="1391" y="1141"/>
                </a:lnTo>
                <a:close/>
                <a:moveTo>
                  <a:pt x="109" y="1139"/>
                </a:moveTo>
                <a:lnTo>
                  <a:pt x="109" y="1138"/>
                </a:lnTo>
                <a:lnTo>
                  <a:pt x="116" y="1134"/>
                </a:lnTo>
                <a:lnTo>
                  <a:pt x="116" y="1135"/>
                </a:lnTo>
                <a:lnTo>
                  <a:pt x="109" y="1139"/>
                </a:lnTo>
                <a:close/>
                <a:moveTo>
                  <a:pt x="1392" y="1138"/>
                </a:moveTo>
                <a:lnTo>
                  <a:pt x="1385" y="1134"/>
                </a:lnTo>
                <a:lnTo>
                  <a:pt x="1386" y="1133"/>
                </a:lnTo>
                <a:lnTo>
                  <a:pt x="1393" y="1137"/>
                </a:lnTo>
                <a:lnTo>
                  <a:pt x="1392" y="1138"/>
                </a:lnTo>
                <a:close/>
                <a:moveTo>
                  <a:pt x="1394" y="1136"/>
                </a:moveTo>
                <a:lnTo>
                  <a:pt x="1387" y="1132"/>
                </a:lnTo>
                <a:lnTo>
                  <a:pt x="1388" y="1131"/>
                </a:lnTo>
                <a:lnTo>
                  <a:pt x="1394" y="1135"/>
                </a:lnTo>
                <a:lnTo>
                  <a:pt x="1394" y="1136"/>
                </a:lnTo>
                <a:close/>
                <a:moveTo>
                  <a:pt x="101" y="1125"/>
                </a:moveTo>
                <a:lnTo>
                  <a:pt x="100" y="1124"/>
                </a:lnTo>
                <a:lnTo>
                  <a:pt x="107" y="1120"/>
                </a:lnTo>
                <a:lnTo>
                  <a:pt x="108" y="1121"/>
                </a:lnTo>
                <a:lnTo>
                  <a:pt x="101" y="1125"/>
                </a:lnTo>
                <a:close/>
                <a:moveTo>
                  <a:pt x="100" y="1123"/>
                </a:moveTo>
                <a:lnTo>
                  <a:pt x="99" y="1122"/>
                </a:lnTo>
                <a:lnTo>
                  <a:pt x="106" y="1118"/>
                </a:lnTo>
                <a:lnTo>
                  <a:pt x="107" y="1119"/>
                </a:lnTo>
                <a:lnTo>
                  <a:pt x="100" y="1123"/>
                </a:lnTo>
                <a:close/>
                <a:moveTo>
                  <a:pt x="1402" y="1122"/>
                </a:moveTo>
                <a:lnTo>
                  <a:pt x="1395" y="1118"/>
                </a:lnTo>
                <a:lnTo>
                  <a:pt x="1396" y="1117"/>
                </a:lnTo>
                <a:lnTo>
                  <a:pt x="1403" y="1121"/>
                </a:lnTo>
                <a:lnTo>
                  <a:pt x="1402" y="1122"/>
                </a:lnTo>
                <a:close/>
                <a:moveTo>
                  <a:pt x="98" y="1120"/>
                </a:moveTo>
                <a:lnTo>
                  <a:pt x="98" y="1119"/>
                </a:lnTo>
                <a:lnTo>
                  <a:pt x="104" y="1115"/>
                </a:lnTo>
                <a:lnTo>
                  <a:pt x="105" y="1116"/>
                </a:lnTo>
                <a:lnTo>
                  <a:pt x="98" y="1120"/>
                </a:lnTo>
                <a:close/>
                <a:moveTo>
                  <a:pt x="1404" y="1120"/>
                </a:moveTo>
                <a:lnTo>
                  <a:pt x="1396" y="1116"/>
                </a:lnTo>
                <a:lnTo>
                  <a:pt x="1397" y="1115"/>
                </a:lnTo>
                <a:lnTo>
                  <a:pt x="1404" y="1118"/>
                </a:lnTo>
                <a:lnTo>
                  <a:pt x="1404" y="1120"/>
                </a:lnTo>
                <a:close/>
                <a:moveTo>
                  <a:pt x="1405" y="1117"/>
                </a:moveTo>
                <a:lnTo>
                  <a:pt x="1398" y="1113"/>
                </a:lnTo>
                <a:lnTo>
                  <a:pt x="1398" y="1112"/>
                </a:lnTo>
                <a:lnTo>
                  <a:pt x="1406" y="1116"/>
                </a:lnTo>
                <a:lnTo>
                  <a:pt x="1405" y="1117"/>
                </a:lnTo>
                <a:close/>
                <a:moveTo>
                  <a:pt x="90" y="1106"/>
                </a:moveTo>
                <a:lnTo>
                  <a:pt x="90" y="1105"/>
                </a:lnTo>
                <a:lnTo>
                  <a:pt x="97" y="1101"/>
                </a:lnTo>
                <a:lnTo>
                  <a:pt x="97" y="1103"/>
                </a:lnTo>
                <a:lnTo>
                  <a:pt x="90" y="1106"/>
                </a:lnTo>
                <a:close/>
                <a:moveTo>
                  <a:pt x="89" y="1104"/>
                </a:moveTo>
                <a:lnTo>
                  <a:pt x="88" y="1103"/>
                </a:lnTo>
                <a:lnTo>
                  <a:pt x="95" y="1099"/>
                </a:lnTo>
                <a:lnTo>
                  <a:pt x="96" y="1100"/>
                </a:lnTo>
                <a:lnTo>
                  <a:pt x="89" y="1104"/>
                </a:lnTo>
                <a:close/>
                <a:moveTo>
                  <a:pt x="1413" y="1103"/>
                </a:moveTo>
                <a:lnTo>
                  <a:pt x="1406" y="1099"/>
                </a:lnTo>
                <a:lnTo>
                  <a:pt x="1406" y="1098"/>
                </a:lnTo>
                <a:lnTo>
                  <a:pt x="1413" y="1102"/>
                </a:lnTo>
                <a:lnTo>
                  <a:pt x="1413" y="1103"/>
                </a:lnTo>
                <a:close/>
                <a:moveTo>
                  <a:pt x="88" y="1102"/>
                </a:moveTo>
                <a:lnTo>
                  <a:pt x="87" y="1100"/>
                </a:lnTo>
                <a:lnTo>
                  <a:pt x="94" y="1097"/>
                </a:lnTo>
                <a:lnTo>
                  <a:pt x="95" y="1098"/>
                </a:lnTo>
                <a:lnTo>
                  <a:pt x="88" y="1102"/>
                </a:lnTo>
                <a:close/>
                <a:moveTo>
                  <a:pt x="1414" y="1101"/>
                </a:moveTo>
                <a:lnTo>
                  <a:pt x="1407" y="1097"/>
                </a:lnTo>
                <a:lnTo>
                  <a:pt x="1408" y="1096"/>
                </a:lnTo>
                <a:lnTo>
                  <a:pt x="1415" y="1100"/>
                </a:lnTo>
                <a:lnTo>
                  <a:pt x="1414" y="1101"/>
                </a:lnTo>
                <a:close/>
                <a:moveTo>
                  <a:pt x="1415" y="1098"/>
                </a:moveTo>
                <a:lnTo>
                  <a:pt x="1408" y="1095"/>
                </a:lnTo>
                <a:lnTo>
                  <a:pt x="1409" y="1094"/>
                </a:lnTo>
                <a:lnTo>
                  <a:pt x="1416" y="1097"/>
                </a:lnTo>
                <a:lnTo>
                  <a:pt x="1415" y="1098"/>
                </a:lnTo>
                <a:close/>
                <a:moveTo>
                  <a:pt x="80" y="1087"/>
                </a:moveTo>
                <a:lnTo>
                  <a:pt x="80" y="1086"/>
                </a:lnTo>
                <a:lnTo>
                  <a:pt x="87" y="1083"/>
                </a:lnTo>
                <a:lnTo>
                  <a:pt x="88" y="1084"/>
                </a:lnTo>
                <a:lnTo>
                  <a:pt x="80" y="1087"/>
                </a:lnTo>
                <a:close/>
                <a:moveTo>
                  <a:pt x="79" y="1085"/>
                </a:moveTo>
                <a:lnTo>
                  <a:pt x="79" y="1084"/>
                </a:lnTo>
                <a:lnTo>
                  <a:pt x="86" y="1080"/>
                </a:lnTo>
                <a:lnTo>
                  <a:pt x="86" y="1081"/>
                </a:lnTo>
                <a:lnTo>
                  <a:pt x="79" y="1085"/>
                </a:lnTo>
                <a:close/>
                <a:moveTo>
                  <a:pt x="1423" y="1084"/>
                </a:moveTo>
                <a:lnTo>
                  <a:pt x="1415" y="1080"/>
                </a:lnTo>
                <a:lnTo>
                  <a:pt x="1416" y="1079"/>
                </a:lnTo>
                <a:lnTo>
                  <a:pt x="1423" y="1083"/>
                </a:lnTo>
                <a:lnTo>
                  <a:pt x="1423" y="1084"/>
                </a:lnTo>
                <a:close/>
                <a:moveTo>
                  <a:pt x="78" y="1083"/>
                </a:moveTo>
                <a:lnTo>
                  <a:pt x="77" y="1081"/>
                </a:lnTo>
                <a:lnTo>
                  <a:pt x="85" y="1078"/>
                </a:lnTo>
                <a:lnTo>
                  <a:pt x="85" y="1079"/>
                </a:lnTo>
                <a:lnTo>
                  <a:pt x="78" y="1083"/>
                </a:lnTo>
                <a:close/>
                <a:moveTo>
                  <a:pt x="1424" y="1082"/>
                </a:moveTo>
                <a:lnTo>
                  <a:pt x="1417" y="1078"/>
                </a:lnTo>
                <a:lnTo>
                  <a:pt x="1417" y="1077"/>
                </a:lnTo>
                <a:lnTo>
                  <a:pt x="1424" y="1080"/>
                </a:lnTo>
                <a:lnTo>
                  <a:pt x="1424" y="1082"/>
                </a:lnTo>
                <a:close/>
                <a:moveTo>
                  <a:pt x="1425" y="1079"/>
                </a:moveTo>
                <a:lnTo>
                  <a:pt x="1418" y="1075"/>
                </a:lnTo>
                <a:lnTo>
                  <a:pt x="1418" y="1074"/>
                </a:lnTo>
                <a:lnTo>
                  <a:pt x="1426" y="1078"/>
                </a:lnTo>
                <a:lnTo>
                  <a:pt x="1425" y="1079"/>
                </a:lnTo>
                <a:close/>
                <a:moveTo>
                  <a:pt x="71" y="1068"/>
                </a:moveTo>
                <a:lnTo>
                  <a:pt x="70" y="1067"/>
                </a:lnTo>
                <a:lnTo>
                  <a:pt x="78" y="1063"/>
                </a:lnTo>
                <a:lnTo>
                  <a:pt x="78" y="1064"/>
                </a:lnTo>
                <a:lnTo>
                  <a:pt x="71" y="1068"/>
                </a:lnTo>
                <a:close/>
                <a:moveTo>
                  <a:pt x="70" y="1065"/>
                </a:moveTo>
                <a:lnTo>
                  <a:pt x="69" y="1064"/>
                </a:lnTo>
                <a:lnTo>
                  <a:pt x="77" y="1061"/>
                </a:lnTo>
                <a:lnTo>
                  <a:pt x="77" y="1062"/>
                </a:lnTo>
                <a:lnTo>
                  <a:pt x="70" y="1065"/>
                </a:lnTo>
                <a:close/>
                <a:moveTo>
                  <a:pt x="1432" y="1064"/>
                </a:moveTo>
                <a:lnTo>
                  <a:pt x="1425" y="1061"/>
                </a:lnTo>
                <a:lnTo>
                  <a:pt x="1425" y="1060"/>
                </a:lnTo>
                <a:lnTo>
                  <a:pt x="1433" y="1063"/>
                </a:lnTo>
                <a:lnTo>
                  <a:pt x="1432" y="1064"/>
                </a:lnTo>
                <a:close/>
                <a:moveTo>
                  <a:pt x="69" y="1063"/>
                </a:moveTo>
                <a:lnTo>
                  <a:pt x="68" y="1062"/>
                </a:lnTo>
                <a:lnTo>
                  <a:pt x="75" y="1058"/>
                </a:lnTo>
                <a:lnTo>
                  <a:pt x="76" y="1060"/>
                </a:lnTo>
                <a:lnTo>
                  <a:pt x="69" y="1063"/>
                </a:lnTo>
                <a:close/>
                <a:moveTo>
                  <a:pt x="1433" y="1062"/>
                </a:moveTo>
                <a:lnTo>
                  <a:pt x="1426" y="1059"/>
                </a:lnTo>
                <a:lnTo>
                  <a:pt x="1426" y="1057"/>
                </a:lnTo>
                <a:lnTo>
                  <a:pt x="1434" y="1061"/>
                </a:lnTo>
                <a:lnTo>
                  <a:pt x="1433" y="1062"/>
                </a:lnTo>
                <a:close/>
                <a:moveTo>
                  <a:pt x="1434" y="1059"/>
                </a:moveTo>
                <a:lnTo>
                  <a:pt x="1427" y="1056"/>
                </a:lnTo>
                <a:lnTo>
                  <a:pt x="1427" y="1055"/>
                </a:lnTo>
                <a:lnTo>
                  <a:pt x="1435" y="1058"/>
                </a:lnTo>
                <a:lnTo>
                  <a:pt x="1434" y="1059"/>
                </a:lnTo>
                <a:close/>
                <a:moveTo>
                  <a:pt x="62" y="1048"/>
                </a:moveTo>
                <a:lnTo>
                  <a:pt x="61" y="1047"/>
                </a:lnTo>
                <a:lnTo>
                  <a:pt x="69" y="1044"/>
                </a:lnTo>
                <a:lnTo>
                  <a:pt x="69" y="1045"/>
                </a:lnTo>
                <a:lnTo>
                  <a:pt x="62" y="1048"/>
                </a:lnTo>
                <a:close/>
                <a:moveTo>
                  <a:pt x="61" y="1046"/>
                </a:moveTo>
                <a:lnTo>
                  <a:pt x="60" y="1045"/>
                </a:lnTo>
                <a:lnTo>
                  <a:pt x="68" y="1042"/>
                </a:lnTo>
                <a:lnTo>
                  <a:pt x="68" y="1043"/>
                </a:lnTo>
                <a:lnTo>
                  <a:pt x="61" y="1046"/>
                </a:lnTo>
                <a:close/>
                <a:moveTo>
                  <a:pt x="1441" y="1045"/>
                </a:moveTo>
                <a:lnTo>
                  <a:pt x="1433" y="1042"/>
                </a:lnTo>
                <a:lnTo>
                  <a:pt x="1434" y="1040"/>
                </a:lnTo>
                <a:lnTo>
                  <a:pt x="1441" y="1043"/>
                </a:lnTo>
                <a:lnTo>
                  <a:pt x="1441" y="1045"/>
                </a:lnTo>
                <a:close/>
                <a:moveTo>
                  <a:pt x="60" y="1043"/>
                </a:moveTo>
                <a:lnTo>
                  <a:pt x="59" y="1042"/>
                </a:lnTo>
                <a:lnTo>
                  <a:pt x="67" y="1039"/>
                </a:lnTo>
                <a:lnTo>
                  <a:pt x="67" y="1040"/>
                </a:lnTo>
                <a:lnTo>
                  <a:pt x="60" y="1043"/>
                </a:lnTo>
                <a:close/>
                <a:moveTo>
                  <a:pt x="1442" y="1042"/>
                </a:moveTo>
                <a:lnTo>
                  <a:pt x="1434" y="1039"/>
                </a:lnTo>
                <a:lnTo>
                  <a:pt x="1435" y="1038"/>
                </a:lnTo>
                <a:lnTo>
                  <a:pt x="1443" y="1041"/>
                </a:lnTo>
                <a:lnTo>
                  <a:pt x="1442" y="1042"/>
                </a:lnTo>
                <a:close/>
                <a:moveTo>
                  <a:pt x="1443" y="1040"/>
                </a:moveTo>
                <a:lnTo>
                  <a:pt x="1435" y="1037"/>
                </a:lnTo>
                <a:lnTo>
                  <a:pt x="1436" y="1035"/>
                </a:lnTo>
                <a:lnTo>
                  <a:pt x="1444" y="1038"/>
                </a:lnTo>
                <a:lnTo>
                  <a:pt x="1443" y="1040"/>
                </a:lnTo>
                <a:close/>
                <a:moveTo>
                  <a:pt x="54" y="1029"/>
                </a:moveTo>
                <a:lnTo>
                  <a:pt x="53" y="1027"/>
                </a:lnTo>
                <a:lnTo>
                  <a:pt x="60" y="1024"/>
                </a:lnTo>
                <a:lnTo>
                  <a:pt x="61" y="1026"/>
                </a:lnTo>
                <a:lnTo>
                  <a:pt x="54" y="1029"/>
                </a:lnTo>
                <a:close/>
                <a:moveTo>
                  <a:pt x="53" y="1026"/>
                </a:moveTo>
                <a:lnTo>
                  <a:pt x="52" y="1025"/>
                </a:lnTo>
                <a:lnTo>
                  <a:pt x="59" y="1022"/>
                </a:lnTo>
                <a:lnTo>
                  <a:pt x="60" y="1023"/>
                </a:lnTo>
                <a:lnTo>
                  <a:pt x="53" y="1026"/>
                </a:lnTo>
                <a:close/>
                <a:moveTo>
                  <a:pt x="1449" y="1025"/>
                </a:moveTo>
                <a:lnTo>
                  <a:pt x="1442" y="1022"/>
                </a:lnTo>
                <a:lnTo>
                  <a:pt x="1442" y="1021"/>
                </a:lnTo>
                <a:lnTo>
                  <a:pt x="1450" y="1024"/>
                </a:lnTo>
                <a:lnTo>
                  <a:pt x="1449" y="1025"/>
                </a:lnTo>
                <a:close/>
                <a:moveTo>
                  <a:pt x="52" y="1024"/>
                </a:moveTo>
                <a:lnTo>
                  <a:pt x="51" y="1022"/>
                </a:lnTo>
                <a:lnTo>
                  <a:pt x="59" y="1019"/>
                </a:lnTo>
                <a:lnTo>
                  <a:pt x="59" y="1021"/>
                </a:lnTo>
                <a:lnTo>
                  <a:pt x="52" y="1024"/>
                </a:lnTo>
                <a:close/>
                <a:moveTo>
                  <a:pt x="1450" y="1022"/>
                </a:moveTo>
                <a:lnTo>
                  <a:pt x="1443" y="1019"/>
                </a:lnTo>
                <a:lnTo>
                  <a:pt x="1443" y="1018"/>
                </a:lnTo>
                <a:lnTo>
                  <a:pt x="1451" y="1021"/>
                </a:lnTo>
                <a:lnTo>
                  <a:pt x="1450" y="1022"/>
                </a:lnTo>
                <a:close/>
                <a:moveTo>
                  <a:pt x="1451" y="1020"/>
                </a:moveTo>
                <a:lnTo>
                  <a:pt x="1444" y="1017"/>
                </a:lnTo>
                <a:lnTo>
                  <a:pt x="1444" y="1016"/>
                </a:lnTo>
                <a:lnTo>
                  <a:pt x="1452" y="1019"/>
                </a:lnTo>
                <a:lnTo>
                  <a:pt x="1451" y="1020"/>
                </a:lnTo>
                <a:close/>
                <a:moveTo>
                  <a:pt x="46" y="1008"/>
                </a:moveTo>
                <a:lnTo>
                  <a:pt x="45" y="1007"/>
                </a:lnTo>
                <a:lnTo>
                  <a:pt x="53" y="1004"/>
                </a:lnTo>
                <a:lnTo>
                  <a:pt x="53" y="1006"/>
                </a:lnTo>
                <a:lnTo>
                  <a:pt x="46" y="1008"/>
                </a:lnTo>
                <a:close/>
                <a:moveTo>
                  <a:pt x="45" y="1006"/>
                </a:moveTo>
                <a:lnTo>
                  <a:pt x="44" y="1005"/>
                </a:lnTo>
                <a:lnTo>
                  <a:pt x="52" y="1002"/>
                </a:lnTo>
                <a:lnTo>
                  <a:pt x="52" y="1003"/>
                </a:lnTo>
                <a:lnTo>
                  <a:pt x="45" y="1006"/>
                </a:lnTo>
                <a:close/>
                <a:moveTo>
                  <a:pt x="1457" y="1004"/>
                </a:moveTo>
                <a:lnTo>
                  <a:pt x="1449" y="1002"/>
                </a:lnTo>
                <a:lnTo>
                  <a:pt x="1450" y="1000"/>
                </a:lnTo>
                <a:lnTo>
                  <a:pt x="1457" y="1003"/>
                </a:lnTo>
                <a:lnTo>
                  <a:pt x="1457" y="1004"/>
                </a:lnTo>
                <a:close/>
                <a:moveTo>
                  <a:pt x="44" y="1003"/>
                </a:moveTo>
                <a:lnTo>
                  <a:pt x="44" y="1002"/>
                </a:lnTo>
                <a:lnTo>
                  <a:pt x="51" y="999"/>
                </a:lnTo>
                <a:lnTo>
                  <a:pt x="52" y="1001"/>
                </a:lnTo>
                <a:lnTo>
                  <a:pt x="44" y="1003"/>
                </a:lnTo>
                <a:close/>
                <a:moveTo>
                  <a:pt x="1458" y="1002"/>
                </a:moveTo>
                <a:lnTo>
                  <a:pt x="1450" y="999"/>
                </a:lnTo>
                <a:lnTo>
                  <a:pt x="1451" y="998"/>
                </a:lnTo>
                <a:lnTo>
                  <a:pt x="1458" y="1000"/>
                </a:lnTo>
                <a:lnTo>
                  <a:pt x="1458" y="1002"/>
                </a:lnTo>
                <a:close/>
                <a:moveTo>
                  <a:pt x="1459" y="999"/>
                </a:moveTo>
                <a:lnTo>
                  <a:pt x="1451" y="997"/>
                </a:lnTo>
                <a:lnTo>
                  <a:pt x="1452" y="995"/>
                </a:lnTo>
                <a:lnTo>
                  <a:pt x="1459" y="998"/>
                </a:lnTo>
                <a:lnTo>
                  <a:pt x="1459" y="999"/>
                </a:lnTo>
                <a:close/>
                <a:moveTo>
                  <a:pt x="39" y="988"/>
                </a:moveTo>
                <a:lnTo>
                  <a:pt x="38" y="987"/>
                </a:lnTo>
                <a:lnTo>
                  <a:pt x="46" y="984"/>
                </a:lnTo>
                <a:lnTo>
                  <a:pt x="46" y="985"/>
                </a:lnTo>
                <a:lnTo>
                  <a:pt x="39" y="988"/>
                </a:lnTo>
                <a:close/>
                <a:moveTo>
                  <a:pt x="38" y="985"/>
                </a:moveTo>
                <a:lnTo>
                  <a:pt x="37" y="984"/>
                </a:lnTo>
                <a:lnTo>
                  <a:pt x="45" y="982"/>
                </a:lnTo>
                <a:lnTo>
                  <a:pt x="45" y="983"/>
                </a:lnTo>
                <a:lnTo>
                  <a:pt x="38" y="985"/>
                </a:lnTo>
                <a:close/>
                <a:moveTo>
                  <a:pt x="1464" y="984"/>
                </a:moveTo>
                <a:lnTo>
                  <a:pt x="1456" y="981"/>
                </a:lnTo>
                <a:lnTo>
                  <a:pt x="1457" y="980"/>
                </a:lnTo>
                <a:lnTo>
                  <a:pt x="1464" y="983"/>
                </a:lnTo>
                <a:lnTo>
                  <a:pt x="1464" y="984"/>
                </a:lnTo>
                <a:close/>
                <a:moveTo>
                  <a:pt x="37" y="983"/>
                </a:moveTo>
                <a:lnTo>
                  <a:pt x="37" y="982"/>
                </a:lnTo>
                <a:lnTo>
                  <a:pt x="44" y="979"/>
                </a:lnTo>
                <a:lnTo>
                  <a:pt x="45" y="980"/>
                </a:lnTo>
                <a:lnTo>
                  <a:pt x="37" y="983"/>
                </a:lnTo>
                <a:close/>
                <a:moveTo>
                  <a:pt x="1465" y="981"/>
                </a:moveTo>
                <a:lnTo>
                  <a:pt x="1457" y="979"/>
                </a:lnTo>
                <a:lnTo>
                  <a:pt x="1458" y="978"/>
                </a:lnTo>
                <a:lnTo>
                  <a:pt x="1465" y="980"/>
                </a:lnTo>
                <a:lnTo>
                  <a:pt x="1465" y="981"/>
                </a:lnTo>
                <a:close/>
                <a:moveTo>
                  <a:pt x="1466" y="979"/>
                </a:moveTo>
                <a:lnTo>
                  <a:pt x="1458" y="976"/>
                </a:lnTo>
                <a:lnTo>
                  <a:pt x="1458" y="975"/>
                </a:lnTo>
                <a:lnTo>
                  <a:pt x="1466" y="978"/>
                </a:lnTo>
                <a:lnTo>
                  <a:pt x="1466" y="979"/>
                </a:lnTo>
                <a:close/>
                <a:moveTo>
                  <a:pt x="32" y="968"/>
                </a:moveTo>
                <a:lnTo>
                  <a:pt x="32" y="966"/>
                </a:lnTo>
                <a:lnTo>
                  <a:pt x="39" y="964"/>
                </a:lnTo>
                <a:lnTo>
                  <a:pt x="40" y="965"/>
                </a:lnTo>
                <a:lnTo>
                  <a:pt x="32" y="968"/>
                </a:lnTo>
                <a:close/>
                <a:moveTo>
                  <a:pt x="31" y="965"/>
                </a:moveTo>
                <a:lnTo>
                  <a:pt x="31" y="964"/>
                </a:lnTo>
                <a:lnTo>
                  <a:pt x="39" y="961"/>
                </a:lnTo>
                <a:lnTo>
                  <a:pt x="39" y="963"/>
                </a:lnTo>
                <a:lnTo>
                  <a:pt x="31" y="965"/>
                </a:lnTo>
                <a:close/>
                <a:moveTo>
                  <a:pt x="1470" y="963"/>
                </a:moveTo>
                <a:lnTo>
                  <a:pt x="1463" y="961"/>
                </a:lnTo>
                <a:lnTo>
                  <a:pt x="1463" y="960"/>
                </a:lnTo>
                <a:lnTo>
                  <a:pt x="1471" y="962"/>
                </a:lnTo>
                <a:lnTo>
                  <a:pt x="1470" y="963"/>
                </a:lnTo>
                <a:close/>
                <a:moveTo>
                  <a:pt x="31" y="962"/>
                </a:moveTo>
                <a:lnTo>
                  <a:pt x="30" y="961"/>
                </a:lnTo>
                <a:lnTo>
                  <a:pt x="38" y="959"/>
                </a:lnTo>
                <a:lnTo>
                  <a:pt x="38" y="960"/>
                </a:lnTo>
                <a:lnTo>
                  <a:pt x="31" y="962"/>
                </a:lnTo>
                <a:close/>
                <a:moveTo>
                  <a:pt x="1471" y="961"/>
                </a:moveTo>
                <a:lnTo>
                  <a:pt x="1464" y="959"/>
                </a:lnTo>
                <a:lnTo>
                  <a:pt x="1464" y="957"/>
                </a:lnTo>
                <a:lnTo>
                  <a:pt x="1472" y="960"/>
                </a:lnTo>
                <a:lnTo>
                  <a:pt x="1471" y="961"/>
                </a:lnTo>
                <a:close/>
                <a:moveTo>
                  <a:pt x="1472" y="958"/>
                </a:moveTo>
                <a:lnTo>
                  <a:pt x="1464" y="956"/>
                </a:lnTo>
                <a:lnTo>
                  <a:pt x="1465" y="955"/>
                </a:lnTo>
                <a:lnTo>
                  <a:pt x="1472" y="957"/>
                </a:lnTo>
                <a:lnTo>
                  <a:pt x="1472" y="958"/>
                </a:lnTo>
                <a:close/>
                <a:moveTo>
                  <a:pt x="26" y="947"/>
                </a:moveTo>
                <a:lnTo>
                  <a:pt x="26" y="945"/>
                </a:lnTo>
                <a:lnTo>
                  <a:pt x="34" y="943"/>
                </a:lnTo>
                <a:lnTo>
                  <a:pt x="34" y="945"/>
                </a:lnTo>
                <a:lnTo>
                  <a:pt x="26" y="947"/>
                </a:lnTo>
                <a:close/>
                <a:moveTo>
                  <a:pt x="25" y="944"/>
                </a:moveTo>
                <a:lnTo>
                  <a:pt x="25" y="943"/>
                </a:lnTo>
                <a:lnTo>
                  <a:pt x="33" y="941"/>
                </a:lnTo>
                <a:lnTo>
                  <a:pt x="33" y="942"/>
                </a:lnTo>
                <a:lnTo>
                  <a:pt x="25" y="944"/>
                </a:lnTo>
                <a:close/>
                <a:moveTo>
                  <a:pt x="1476" y="942"/>
                </a:moveTo>
                <a:lnTo>
                  <a:pt x="1469" y="940"/>
                </a:lnTo>
                <a:lnTo>
                  <a:pt x="1469" y="939"/>
                </a:lnTo>
                <a:lnTo>
                  <a:pt x="1477" y="941"/>
                </a:lnTo>
                <a:lnTo>
                  <a:pt x="1476" y="942"/>
                </a:lnTo>
                <a:close/>
                <a:moveTo>
                  <a:pt x="25" y="941"/>
                </a:moveTo>
                <a:lnTo>
                  <a:pt x="24" y="940"/>
                </a:lnTo>
                <a:lnTo>
                  <a:pt x="32" y="938"/>
                </a:lnTo>
                <a:lnTo>
                  <a:pt x="33" y="939"/>
                </a:lnTo>
                <a:lnTo>
                  <a:pt x="25" y="941"/>
                </a:lnTo>
                <a:close/>
                <a:moveTo>
                  <a:pt x="1477" y="940"/>
                </a:moveTo>
                <a:lnTo>
                  <a:pt x="1469" y="938"/>
                </a:lnTo>
                <a:lnTo>
                  <a:pt x="1470" y="937"/>
                </a:lnTo>
                <a:lnTo>
                  <a:pt x="1477" y="939"/>
                </a:lnTo>
                <a:lnTo>
                  <a:pt x="1477" y="940"/>
                </a:lnTo>
                <a:close/>
                <a:moveTo>
                  <a:pt x="1478" y="937"/>
                </a:moveTo>
                <a:lnTo>
                  <a:pt x="1470" y="935"/>
                </a:lnTo>
                <a:lnTo>
                  <a:pt x="1470" y="934"/>
                </a:lnTo>
                <a:lnTo>
                  <a:pt x="1478" y="936"/>
                </a:lnTo>
                <a:lnTo>
                  <a:pt x="1478" y="937"/>
                </a:lnTo>
                <a:close/>
                <a:moveTo>
                  <a:pt x="20" y="926"/>
                </a:moveTo>
                <a:lnTo>
                  <a:pt x="20" y="925"/>
                </a:lnTo>
                <a:lnTo>
                  <a:pt x="28" y="923"/>
                </a:lnTo>
                <a:lnTo>
                  <a:pt x="29" y="924"/>
                </a:lnTo>
                <a:lnTo>
                  <a:pt x="20" y="926"/>
                </a:lnTo>
                <a:close/>
                <a:moveTo>
                  <a:pt x="20" y="923"/>
                </a:moveTo>
                <a:lnTo>
                  <a:pt x="20" y="922"/>
                </a:lnTo>
                <a:lnTo>
                  <a:pt x="28" y="920"/>
                </a:lnTo>
                <a:lnTo>
                  <a:pt x="28" y="921"/>
                </a:lnTo>
                <a:lnTo>
                  <a:pt x="20" y="923"/>
                </a:lnTo>
                <a:close/>
                <a:moveTo>
                  <a:pt x="1481" y="922"/>
                </a:moveTo>
                <a:lnTo>
                  <a:pt x="1474" y="920"/>
                </a:lnTo>
                <a:lnTo>
                  <a:pt x="1474" y="918"/>
                </a:lnTo>
                <a:lnTo>
                  <a:pt x="1482" y="920"/>
                </a:lnTo>
                <a:lnTo>
                  <a:pt x="1481" y="922"/>
                </a:lnTo>
                <a:close/>
                <a:moveTo>
                  <a:pt x="19" y="921"/>
                </a:moveTo>
                <a:lnTo>
                  <a:pt x="19" y="919"/>
                </a:lnTo>
                <a:lnTo>
                  <a:pt x="27" y="917"/>
                </a:lnTo>
                <a:lnTo>
                  <a:pt x="27" y="919"/>
                </a:lnTo>
                <a:lnTo>
                  <a:pt x="19" y="921"/>
                </a:lnTo>
                <a:close/>
                <a:moveTo>
                  <a:pt x="1482" y="919"/>
                </a:moveTo>
                <a:lnTo>
                  <a:pt x="1474" y="917"/>
                </a:lnTo>
                <a:lnTo>
                  <a:pt x="1475" y="916"/>
                </a:lnTo>
                <a:lnTo>
                  <a:pt x="1482" y="918"/>
                </a:lnTo>
                <a:lnTo>
                  <a:pt x="1482" y="919"/>
                </a:lnTo>
                <a:close/>
                <a:moveTo>
                  <a:pt x="1483" y="916"/>
                </a:moveTo>
                <a:lnTo>
                  <a:pt x="1475" y="915"/>
                </a:lnTo>
                <a:lnTo>
                  <a:pt x="1475" y="913"/>
                </a:lnTo>
                <a:lnTo>
                  <a:pt x="1483" y="915"/>
                </a:lnTo>
                <a:lnTo>
                  <a:pt x="1483" y="916"/>
                </a:lnTo>
                <a:close/>
                <a:moveTo>
                  <a:pt x="16" y="905"/>
                </a:moveTo>
                <a:lnTo>
                  <a:pt x="15" y="904"/>
                </a:lnTo>
                <a:lnTo>
                  <a:pt x="24" y="902"/>
                </a:lnTo>
                <a:lnTo>
                  <a:pt x="24" y="903"/>
                </a:lnTo>
                <a:lnTo>
                  <a:pt x="16" y="905"/>
                </a:lnTo>
                <a:close/>
                <a:moveTo>
                  <a:pt x="15" y="902"/>
                </a:moveTo>
                <a:lnTo>
                  <a:pt x="15" y="901"/>
                </a:lnTo>
                <a:lnTo>
                  <a:pt x="23" y="899"/>
                </a:lnTo>
                <a:lnTo>
                  <a:pt x="23" y="901"/>
                </a:lnTo>
                <a:lnTo>
                  <a:pt x="15" y="902"/>
                </a:lnTo>
                <a:close/>
                <a:moveTo>
                  <a:pt x="1486" y="901"/>
                </a:moveTo>
                <a:lnTo>
                  <a:pt x="1478" y="899"/>
                </a:lnTo>
                <a:lnTo>
                  <a:pt x="1479" y="898"/>
                </a:lnTo>
                <a:lnTo>
                  <a:pt x="1487" y="899"/>
                </a:lnTo>
                <a:lnTo>
                  <a:pt x="1486" y="901"/>
                </a:lnTo>
                <a:close/>
                <a:moveTo>
                  <a:pt x="15" y="900"/>
                </a:moveTo>
                <a:lnTo>
                  <a:pt x="14" y="898"/>
                </a:lnTo>
                <a:lnTo>
                  <a:pt x="23" y="897"/>
                </a:lnTo>
                <a:lnTo>
                  <a:pt x="23" y="898"/>
                </a:lnTo>
                <a:lnTo>
                  <a:pt x="15" y="900"/>
                </a:lnTo>
                <a:close/>
                <a:moveTo>
                  <a:pt x="1487" y="898"/>
                </a:moveTo>
                <a:lnTo>
                  <a:pt x="1479" y="896"/>
                </a:lnTo>
                <a:lnTo>
                  <a:pt x="1479" y="895"/>
                </a:lnTo>
                <a:lnTo>
                  <a:pt x="1487" y="897"/>
                </a:lnTo>
                <a:lnTo>
                  <a:pt x="1487" y="898"/>
                </a:lnTo>
                <a:close/>
                <a:moveTo>
                  <a:pt x="1487" y="895"/>
                </a:moveTo>
                <a:lnTo>
                  <a:pt x="1479" y="894"/>
                </a:lnTo>
                <a:lnTo>
                  <a:pt x="1480" y="892"/>
                </a:lnTo>
                <a:lnTo>
                  <a:pt x="1488" y="894"/>
                </a:lnTo>
                <a:lnTo>
                  <a:pt x="1487" y="895"/>
                </a:lnTo>
                <a:close/>
                <a:moveTo>
                  <a:pt x="12" y="883"/>
                </a:moveTo>
                <a:lnTo>
                  <a:pt x="11" y="882"/>
                </a:lnTo>
                <a:lnTo>
                  <a:pt x="19" y="881"/>
                </a:lnTo>
                <a:lnTo>
                  <a:pt x="19" y="882"/>
                </a:lnTo>
                <a:lnTo>
                  <a:pt x="12" y="883"/>
                </a:lnTo>
                <a:close/>
                <a:moveTo>
                  <a:pt x="11" y="881"/>
                </a:moveTo>
                <a:lnTo>
                  <a:pt x="11" y="880"/>
                </a:lnTo>
                <a:lnTo>
                  <a:pt x="19" y="878"/>
                </a:lnTo>
                <a:lnTo>
                  <a:pt x="19" y="879"/>
                </a:lnTo>
                <a:lnTo>
                  <a:pt x="11" y="881"/>
                </a:lnTo>
                <a:close/>
                <a:moveTo>
                  <a:pt x="1490" y="879"/>
                </a:moveTo>
                <a:lnTo>
                  <a:pt x="1482" y="878"/>
                </a:lnTo>
                <a:lnTo>
                  <a:pt x="1482" y="877"/>
                </a:lnTo>
                <a:lnTo>
                  <a:pt x="1491" y="878"/>
                </a:lnTo>
                <a:lnTo>
                  <a:pt x="1490" y="879"/>
                </a:lnTo>
                <a:close/>
                <a:moveTo>
                  <a:pt x="11" y="878"/>
                </a:moveTo>
                <a:lnTo>
                  <a:pt x="10" y="877"/>
                </a:lnTo>
                <a:lnTo>
                  <a:pt x="18" y="876"/>
                </a:lnTo>
                <a:lnTo>
                  <a:pt x="19" y="877"/>
                </a:lnTo>
                <a:lnTo>
                  <a:pt x="11" y="878"/>
                </a:lnTo>
                <a:close/>
                <a:moveTo>
                  <a:pt x="1491" y="877"/>
                </a:moveTo>
                <a:lnTo>
                  <a:pt x="1483" y="875"/>
                </a:lnTo>
                <a:lnTo>
                  <a:pt x="1483" y="874"/>
                </a:lnTo>
                <a:lnTo>
                  <a:pt x="1491" y="875"/>
                </a:lnTo>
                <a:lnTo>
                  <a:pt x="1491" y="877"/>
                </a:lnTo>
                <a:close/>
                <a:moveTo>
                  <a:pt x="1491" y="874"/>
                </a:moveTo>
                <a:lnTo>
                  <a:pt x="1483" y="873"/>
                </a:lnTo>
                <a:lnTo>
                  <a:pt x="1483" y="871"/>
                </a:lnTo>
                <a:lnTo>
                  <a:pt x="1492" y="873"/>
                </a:lnTo>
                <a:lnTo>
                  <a:pt x="1491" y="874"/>
                </a:lnTo>
                <a:close/>
                <a:moveTo>
                  <a:pt x="8" y="862"/>
                </a:moveTo>
                <a:lnTo>
                  <a:pt x="8" y="861"/>
                </a:lnTo>
                <a:lnTo>
                  <a:pt x="16" y="860"/>
                </a:lnTo>
                <a:lnTo>
                  <a:pt x="16" y="861"/>
                </a:lnTo>
                <a:lnTo>
                  <a:pt x="8" y="862"/>
                </a:lnTo>
                <a:close/>
                <a:moveTo>
                  <a:pt x="8" y="860"/>
                </a:moveTo>
                <a:lnTo>
                  <a:pt x="7" y="858"/>
                </a:lnTo>
                <a:lnTo>
                  <a:pt x="15" y="857"/>
                </a:lnTo>
                <a:lnTo>
                  <a:pt x="16" y="858"/>
                </a:lnTo>
                <a:lnTo>
                  <a:pt x="8" y="860"/>
                </a:lnTo>
                <a:close/>
                <a:moveTo>
                  <a:pt x="1494" y="858"/>
                </a:moveTo>
                <a:lnTo>
                  <a:pt x="1486" y="857"/>
                </a:lnTo>
                <a:lnTo>
                  <a:pt x="1486" y="856"/>
                </a:lnTo>
                <a:lnTo>
                  <a:pt x="1494" y="857"/>
                </a:lnTo>
                <a:lnTo>
                  <a:pt x="1494" y="858"/>
                </a:lnTo>
                <a:close/>
                <a:moveTo>
                  <a:pt x="7" y="857"/>
                </a:moveTo>
                <a:lnTo>
                  <a:pt x="7" y="856"/>
                </a:lnTo>
                <a:lnTo>
                  <a:pt x="15" y="855"/>
                </a:lnTo>
                <a:lnTo>
                  <a:pt x="15" y="856"/>
                </a:lnTo>
                <a:lnTo>
                  <a:pt x="7" y="857"/>
                </a:lnTo>
                <a:close/>
                <a:moveTo>
                  <a:pt x="1494" y="855"/>
                </a:moveTo>
                <a:lnTo>
                  <a:pt x="1486" y="854"/>
                </a:lnTo>
                <a:lnTo>
                  <a:pt x="1486" y="853"/>
                </a:lnTo>
                <a:lnTo>
                  <a:pt x="1494" y="854"/>
                </a:lnTo>
                <a:lnTo>
                  <a:pt x="1494" y="855"/>
                </a:lnTo>
                <a:close/>
                <a:moveTo>
                  <a:pt x="1495" y="853"/>
                </a:moveTo>
                <a:lnTo>
                  <a:pt x="1487" y="852"/>
                </a:lnTo>
                <a:lnTo>
                  <a:pt x="1487" y="850"/>
                </a:lnTo>
                <a:lnTo>
                  <a:pt x="1495" y="851"/>
                </a:lnTo>
                <a:lnTo>
                  <a:pt x="1495" y="853"/>
                </a:lnTo>
                <a:close/>
                <a:moveTo>
                  <a:pt x="5" y="841"/>
                </a:moveTo>
                <a:lnTo>
                  <a:pt x="5" y="840"/>
                </a:lnTo>
                <a:lnTo>
                  <a:pt x="13" y="839"/>
                </a:lnTo>
                <a:lnTo>
                  <a:pt x="13" y="840"/>
                </a:lnTo>
                <a:lnTo>
                  <a:pt x="5" y="841"/>
                </a:lnTo>
                <a:close/>
                <a:moveTo>
                  <a:pt x="5" y="838"/>
                </a:moveTo>
                <a:lnTo>
                  <a:pt x="5" y="837"/>
                </a:lnTo>
                <a:lnTo>
                  <a:pt x="13" y="836"/>
                </a:lnTo>
                <a:lnTo>
                  <a:pt x="13" y="837"/>
                </a:lnTo>
                <a:lnTo>
                  <a:pt x="5" y="838"/>
                </a:lnTo>
                <a:close/>
                <a:moveTo>
                  <a:pt x="1497" y="837"/>
                </a:moveTo>
                <a:lnTo>
                  <a:pt x="1489" y="836"/>
                </a:lnTo>
                <a:lnTo>
                  <a:pt x="1489" y="834"/>
                </a:lnTo>
                <a:lnTo>
                  <a:pt x="1497" y="835"/>
                </a:lnTo>
                <a:lnTo>
                  <a:pt x="1497" y="837"/>
                </a:lnTo>
                <a:close/>
                <a:moveTo>
                  <a:pt x="5" y="836"/>
                </a:moveTo>
                <a:lnTo>
                  <a:pt x="4" y="834"/>
                </a:lnTo>
                <a:lnTo>
                  <a:pt x="12" y="833"/>
                </a:lnTo>
                <a:lnTo>
                  <a:pt x="12" y="835"/>
                </a:lnTo>
                <a:lnTo>
                  <a:pt x="5" y="836"/>
                </a:lnTo>
                <a:close/>
                <a:moveTo>
                  <a:pt x="1497" y="834"/>
                </a:moveTo>
                <a:lnTo>
                  <a:pt x="1489" y="833"/>
                </a:lnTo>
                <a:lnTo>
                  <a:pt x="1489" y="832"/>
                </a:lnTo>
                <a:lnTo>
                  <a:pt x="1497" y="833"/>
                </a:lnTo>
                <a:lnTo>
                  <a:pt x="1497" y="834"/>
                </a:lnTo>
                <a:close/>
                <a:moveTo>
                  <a:pt x="1497" y="831"/>
                </a:moveTo>
                <a:lnTo>
                  <a:pt x="1489" y="830"/>
                </a:lnTo>
                <a:lnTo>
                  <a:pt x="1489" y="829"/>
                </a:lnTo>
                <a:lnTo>
                  <a:pt x="1497" y="830"/>
                </a:lnTo>
                <a:lnTo>
                  <a:pt x="1497" y="831"/>
                </a:lnTo>
                <a:close/>
                <a:moveTo>
                  <a:pt x="3" y="819"/>
                </a:moveTo>
                <a:lnTo>
                  <a:pt x="3" y="818"/>
                </a:lnTo>
                <a:lnTo>
                  <a:pt x="11" y="817"/>
                </a:lnTo>
                <a:lnTo>
                  <a:pt x="11" y="819"/>
                </a:lnTo>
                <a:lnTo>
                  <a:pt x="3" y="819"/>
                </a:lnTo>
                <a:close/>
                <a:moveTo>
                  <a:pt x="3" y="817"/>
                </a:moveTo>
                <a:lnTo>
                  <a:pt x="3" y="815"/>
                </a:lnTo>
                <a:lnTo>
                  <a:pt x="10" y="815"/>
                </a:lnTo>
                <a:lnTo>
                  <a:pt x="11" y="816"/>
                </a:lnTo>
                <a:lnTo>
                  <a:pt x="3" y="817"/>
                </a:lnTo>
                <a:close/>
                <a:moveTo>
                  <a:pt x="1499" y="815"/>
                </a:moveTo>
                <a:lnTo>
                  <a:pt x="1491" y="814"/>
                </a:lnTo>
                <a:lnTo>
                  <a:pt x="1491" y="813"/>
                </a:lnTo>
                <a:lnTo>
                  <a:pt x="1499" y="814"/>
                </a:lnTo>
                <a:lnTo>
                  <a:pt x="1499" y="815"/>
                </a:lnTo>
                <a:close/>
                <a:moveTo>
                  <a:pt x="2" y="814"/>
                </a:moveTo>
                <a:lnTo>
                  <a:pt x="2" y="813"/>
                </a:lnTo>
                <a:lnTo>
                  <a:pt x="10" y="812"/>
                </a:lnTo>
                <a:lnTo>
                  <a:pt x="10" y="813"/>
                </a:lnTo>
                <a:lnTo>
                  <a:pt x="2" y="814"/>
                </a:lnTo>
                <a:close/>
                <a:moveTo>
                  <a:pt x="1499" y="812"/>
                </a:moveTo>
                <a:lnTo>
                  <a:pt x="1491" y="812"/>
                </a:lnTo>
                <a:lnTo>
                  <a:pt x="1491" y="810"/>
                </a:lnTo>
                <a:lnTo>
                  <a:pt x="1499" y="811"/>
                </a:lnTo>
                <a:lnTo>
                  <a:pt x="1499" y="812"/>
                </a:lnTo>
                <a:close/>
                <a:moveTo>
                  <a:pt x="1499" y="810"/>
                </a:moveTo>
                <a:lnTo>
                  <a:pt x="1491" y="809"/>
                </a:lnTo>
                <a:lnTo>
                  <a:pt x="1491" y="808"/>
                </a:lnTo>
                <a:lnTo>
                  <a:pt x="1499" y="808"/>
                </a:lnTo>
                <a:lnTo>
                  <a:pt x="1499" y="810"/>
                </a:lnTo>
                <a:close/>
                <a:moveTo>
                  <a:pt x="1" y="798"/>
                </a:moveTo>
                <a:lnTo>
                  <a:pt x="1" y="797"/>
                </a:lnTo>
                <a:lnTo>
                  <a:pt x="9" y="796"/>
                </a:lnTo>
                <a:lnTo>
                  <a:pt x="9" y="797"/>
                </a:lnTo>
                <a:lnTo>
                  <a:pt x="1" y="798"/>
                </a:lnTo>
                <a:close/>
                <a:moveTo>
                  <a:pt x="1" y="795"/>
                </a:moveTo>
                <a:lnTo>
                  <a:pt x="1" y="794"/>
                </a:lnTo>
                <a:lnTo>
                  <a:pt x="9" y="793"/>
                </a:lnTo>
                <a:lnTo>
                  <a:pt x="9" y="795"/>
                </a:lnTo>
                <a:lnTo>
                  <a:pt x="1" y="795"/>
                </a:lnTo>
                <a:close/>
                <a:moveTo>
                  <a:pt x="1500" y="794"/>
                </a:moveTo>
                <a:lnTo>
                  <a:pt x="1492" y="793"/>
                </a:lnTo>
                <a:lnTo>
                  <a:pt x="1492" y="792"/>
                </a:lnTo>
                <a:lnTo>
                  <a:pt x="1500" y="792"/>
                </a:lnTo>
                <a:lnTo>
                  <a:pt x="1500" y="794"/>
                </a:lnTo>
                <a:close/>
                <a:moveTo>
                  <a:pt x="1" y="793"/>
                </a:moveTo>
                <a:lnTo>
                  <a:pt x="1" y="791"/>
                </a:lnTo>
                <a:lnTo>
                  <a:pt x="9" y="791"/>
                </a:lnTo>
                <a:lnTo>
                  <a:pt x="9" y="792"/>
                </a:lnTo>
                <a:lnTo>
                  <a:pt x="1" y="793"/>
                </a:lnTo>
                <a:close/>
                <a:moveTo>
                  <a:pt x="1501" y="791"/>
                </a:moveTo>
                <a:lnTo>
                  <a:pt x="1493" y="790"/>
                </a:lnTo>
                <a:lnTo>
                  <a:pt x="1493" y="789"/>
                </a:lnTo>
                <a:lnTo>
                  <a:pt x="1501" y="790"/>
                </a:lnTo>
                <a:lnTo>
                  <a:pt x="1501" y="791"/>
                </a:lnTo>
                <a:close/>
                <a:moveTo>
                  <a:pt x="1501" y="788"/>
                </a:moveTo>
                <a:lnTo>
                  <a:pt x="1493" y="788"/>
                </a:lnTo>
                <a:lnTo>
                  <a:pt x="1493" y="786"/>
                </a:lnTo>
                <a:lnTo>
                  <a:pt x="1501" y="787"/>
                </a:lnTo>
                <a:lnTo>
                  <a:pt x="1501" y="788"/>
                </a:lnTo>
                <a:close/>
                <a:moveTo>
                  <a:pt x="0" y="776"/>
                </a:moveTo>
                <a:lnTo>
                  <a:pt x="0" y="775"/>
                </a:lnTo>
                <a:lnTo>
                  <a:pt x="8" y="775"/>
                </a:lnTo>
                <a:lnTo>
                  <a:pt x="8" y="776"/>
                </a:lnTo>
                <a:lnTo>
                  <a:pt x="0" y="776"/>
                </a:lnTo>
                <a:close/>
                <a:moveTo>
                  <a:pt x="0" y="774"/>
                </a:moveTo>
                <a:lnTo>
                  <a:pt x="0" y="772"/>
                </a:lnTo>
                <a:lnTo>
                  <a:pt x="8" y="772"/>
                </a:lnTo>
                <a:lnTo>
                  <a:pt x="8" y="774"/>
                </a:lnTo>
                <a:lnTo>
                  <a:pt x="0" y="774"/>
                </a:lnTo>
                <a:close/>
                <a:moveTo>
                  <a:pt x="1501" y="772"/>
                </a:moveTo>
                <a:lnTo>
                  <a:pt x="1493" y="772"/>
                </a:lnTo>
                <a:lnTo>
                  <a:pt x="1493" y="771"/>
                </a:lnTo>
                <a:lnTo>
                  <a:pt x="1501" y="771"/>
                </a:lnTo>
                <a:lnTo>
                  <a:pt x="1501" y="772"/>
                </a:lnTo>
                <a:close/>
                <a:moveTo>
                  <a:pt x="0" y="771"/>
                </a:moveTo>
                <a:lnTo>
                  <a:pt x="0" y="770"/>
                </a:lnTo>
                <a:lnTo>
                  <a:pt x="8" y="770"/>
                </a:lnTo>
                <a:lnTo>
                  <a:pt x="8" y="771"/>
                </a:lnTo>
                <a:lnTo>
                  <a:pt x="0" y="771"/>
                </a:lnTo>
                <a:close/>
                <a:moveTo>
                  <a:pt x="1501" y="769"/>
                </a:moveTo>
                <a:lnTo>
                  <a:pt x="1493" y="769"/>
                </a:lnTo>
                <a:lnTo>
                  <a:pt x="1493" y="768"/>
                </a:lnTo>
                <a:lnTo>
                  <a:pt x="1501" y="768"/>
                </a:lnTo>
                <a:lnTo>
                  <a:pt x="1501" y="769"/>
                </a:lnTo>
                <a:close/>
                <a:moveTo>
                  <a:pt x="1501" y="767"/>
                </a:moveTo>
                <a:lnTo>
                  <a:pt x="1493" y="767"/>
                </a:lnTo>
                <a:lnTo>
                  <a:pt x="1493" y="765"/>
                </a:lnTo>
                <a:lnTo>
                  <a:pt x="1501" y="765"/>
                </a:lnTo>
                <a:lnTo>
                  <a:pt x="1501" y="767"/>
                </a:lnTo>
                <a:close/>
                <a:moveTo>
                  <a:pt x="0" y="755"/>
                </a:moveTo>
                <a:lnTo>
                  <a:pt x="0" y="753"/>
                </a:lnTo>
                <a:lnTo>
                  <a:pt x="8" y="753"/>
                </a:lnTo>
                <a:lnTo>
                  <a:pt x="8" y="755"/>
                </a:lnTo>
                <a:lnTo>
                  <a:pt x="0" y="755"/>
                </a:lnTo>
                <a:close/>
                <a:moveTo>
                  <a:pt x="0" y="752"/>
                </a:moveTo>
                <a:lnTo>
                  <a:pt x="0" y="751"/>
                </a:lnTo>
                <a:lnTo>
                  <a:pt x="8" y="751"/>
                </a:lnTo>
                <a:lnTo>
                  <a:pt x="8" y="752"/>
                </a:lnTo>
                <a:lnTo>
                  <a:pt x="0" y="752"/>
                </a:lnTo>
                <a:close/>
                <a:moveTo>
                  <a:pt x="1502" y="750"/>
                </a:moveTo>
                <a:lnTo>
                  <a:pt x="1494" y="750"/>
                </a:lnTo>
                <a:lnTo>
                  <a:pt x="1494" y="748"/>
                </a:lnTo>
                <a:lnTo>
                  <a:pt x="1502" y="748"/>
                </a:lnTo>
                <a:lnTo>
                  <a:pt x="1502" y="750"/>
                </a:lnTo>
                <a:close/>
                <a:moveTo>
                  <a:pt x="8" y="749"/>
                </a:moveTo>
                <a:lnTo>
                  <a:pt x="0" y="749"/>
                </a:lnTo>
                <a:lnTo>
                  <a:pt x="0" y="748"/>
                </a:lnTo>
                <a:lnTo>
                  <a:pt x="8" y="748"/>
                </a:lnTo>
                <a:lnTo>
                  <a:pt x="8" y="749"/>
                </a:lnTo>
                <a:close/>
                <a:moveTo>
                  <a:pt x="1494" y="747"/>
                </a:moveTo>
                <a:lnTo>
                  <a:pt x="1494" y="746"/>
                </a:lnTo>
                <a:lnTo>
                  <a:pt x="1502" y="746"/>
                </a:lnTo>
                <a:lnTo>
                  <a:pt x="1502" y="747"/>
                </a:lnTo>
                <a:lnTo>
                  <a:pt x="1494" y="747"/>
                </a:lnTo>
                <a:close/>
                <a:moveTo>
                  <a:pt x="1494" y="744"/>
                </a:moveTo>
                <a:lnTo>
                  <a:pt x="1494" y="743"/>
                </a:lnTo>
                <a:lnTo>
                  <a:pt x="1502" y="743"/>
                </a:lnTo>
                <a:lnTo>
                  <a:pt x="1502" y="744"/>
                </a:lnTo>
                <a:lnTo>
                  <a:pt x="1494" y="744"/>
                </a:lnTo>
                <a:close/>
                <a:moveTo>
                  <a:pt x="8" y="733"/>
                </a:moveTo>
                <a:lnTo>
                  <a:pt x="0" y="733"/>
                </a:lnTo>
                <a:lnTo>
                  <a:pt x="0" y="732"/>
                </a:lnTo>
                <a:lnTo>
                  <a:pt x="8" y="732"/>
                </a:lnTo>
                <a:lnTo>
                  <a:pt x="8" y="733"/>
                </a:lnTo>
                <a:close/>
                <a:moveTo>
                  <a:pt x="8" y="731"/>
                </a:moveTo>
                <a:lnTo>
                  <a:pt x="0" y="731"/>
                </a:lnTo>
                <a:lnTo>
                  <a:pt x="0" y="729"/>
                </a:lnTo>
                <a:lnTo>
                  <a:pt x="8" y="729"/>
                </a:lnTo>
                <a:lnTo>
                  <a:pt x="8" y="731"/>
                </a:lnTo>
                <a:close/>
                <a:moveTo>
                  <a:pt x="1493" y="728"/>
                </a:moveTo>
                <a:lnTo>
                  <a:pt x="1493" y="727"/>
                </a:lnTo>
                <a:lnTo>
                  <a:pt x="1501" y="727"/>
                </a:lnTo>
                <a:lnTo>
                  <a:pt x="1501" y="728"/>
                </a:lnTo>
                <a:lnTo>
                  <a:pt x="1493" y="728"/>
                </a:lnTo>
                <a:close/>
                <a:moveTo>
                  <a:pt x="8" y="728"/>
                </a:moveTo>
                <a:lnTo>
                  <a:pt x="0" y="728"/>
                </a:lnTo>
                <a:lnTo>
                  <a:pt x="0" y="727"/>
                </a:lnTo>
                <a:lnTo>
                  <a:pt x="8" y="727"/>
                </a:lnTo>
                <a:lnTo>
                  <a:pt x="8" y="728"/>
                </a:lnTo>
                <a:close/>
                <a:moveTo>
                  <a:pt x="1493" y="726"/>
                </a:moveTo>
                <a:lnTo>
                  <a:pt x="1493" y="724"/>
                </a:lnTo>
                <a:lnTo>
                  <a:pt x="1501" y="724"/>
                </a:lnTo>
                <a:lnTo>
                  <a:pt x="1501" y="725"/>
                </a:lnTo>
                <a:lnTo>
                  <a:pt x="1493" y="726"/>
                </a:lnTo>
                <a:close/>
                <a:moveTo>
                  <a:pt x="1493" y="723"/>
                </a:moveTo>
                <a:lnTo>
                  <a:pt x="1493" y="722"/>
                </a:lnTo>
                <a:lnTo>
                  <a:pt x="1501" y="721"/>
                </a:lnTo>
                <a:lnTo>
                  <a:pt x="1501" y="723"/>
                </a:lnTo>
                <a:lnTo>
                  <a:pt x="1493" y="723"/>
                </a:lnTo>
                <a:close/>
                <a:moveTo>
                  <a:pt x="9" y="712"/>
                </a:moveTo>
                <a:lnTo>
                  <a:pt x="1" y="712"/>
                </a:lnTo>
                <a:lnTo>
                  <a:pt x="1" y="710"/>
                </a:lnTo>
                <a:lnTo>
                  <a:pt x="9" y="711"/>
                </a:lnTo>
                <a:lnTo>
                  <a:pt x="9" y="712"/>
                </a:lnTo>
                <a:close/>
                <a:moveTo>
                  <a:pt x="9" y="710"/>
                </a:moveTo>
                <a:lnTo>
                  <a:pt x="1" y="709"/>
                </a:lnTo>
                <a:lnTo>
                  <a:pt x="1" y="708"/>
                </a:lnTo>
                <a:lnTo>
                  <a:pt x="9" y="708"/>
                </a:lnTo>
                <a:lnTo>
                  <a:pt x="9" y="710"/>
                </a:lnTo>
                <a:close/>
                <a:moveTo>
                  <a:pt x="1493" y="707"/>
                </a:moveTo>
                <a:lnTo>
                  <a:pt x="1492" y="706"/>
                </a:lnTo>
                <a:lnTo>
                  <a:pt x="1500" y="705"/>
                </a:lnTo>
                <a:lnTo>
                  <a:pt x="1500" y="707"/>
                </a:lnTo>
                <a:lnTo>
                  <a:pt x="1493" y="707"/>
                </a:lnTo>
                <a:close/>
                <a:moveTo>
                  <a:pt x="9" y="707"/>
                </a:moveTo>
                <a:lnTo>
                  <a:pt x="1" y="706"/>
                </a:lnTo>
                <a:lnTo>
                  <a:pt x="1" y="705"/>
                </a:lnTo>
                <a:lnTo>
                  <a:pt x="9" y="706"/>
                </a:lnTo>
                <a:lnTo>
                  <a:pt x="9" y="707"/>
                </a:lnTo>
                <a:close/>
                <a:moveTo>
                  <a:pt x="1492" y="705"/>
                </a:moveTo>
                <a:lnTo>
                  <a:pt x="1492" y="703"/>
                </a:lnTo>
                <a:lnTo>
                  <a:pt x="1500" y="702"/>
                </a:lnTo>
                <a:lnTo>
                  <a:pt x="1500" y="704"/>
                </a:lnTo>
                <a:lnTo>
                  <a:pt x="1492" y="705"/>
                </a:lnTo>
                <a:close/>
                <a:moveTo>
                  <a:pt x="1492" y="702"/>
                </a:moveTo>
                <a:lnTo>
                  <a:pt x="1492" y="700"/>
                </a:lnTo>
                <a:lnTo>
                  <a:pt x="1500" y="700"/>
                </a:lnTo>
                <a:lnTo>
                  <a:pt x="1500" y="701"/>
                </a:lnTo>
                <a:lnTo>
                  <a:pt x="1492" y="702"/>
                </a:lnTo>
                <a:close/>
                <a:moveTo>
                  <a:pt x="10" y="691"/>
                </a:moveTo>
                <a:lnTo>
                  <a:pt x="2" y="690"/>
                </a:lnTo>
                <a:lnTo>
                  <a:pt x="2" y="689"/>
                </a:lnTo>
                <a:lnTo>
                  <a:pt x="10" y="689"/>
                </a:lnTo>
                <a:lnTo>
                  <a:pt x="10" y="691"/>
                </a:lnTo>
                <a:close/>
                <a:moveTo>
                  <a:pt x="10" y="688"/>
                </a:moveTo>
                <a:lnTo>
                  <a:pt x="2" y="687"/>
                </a:lnTo>
                <a:lnTo>
                  <a:pt x="2" y="686"/>
                </a:lnTo>
                <a:lnTo>
                  <a:pt x="10" y="687"/>
                </a:lnTo>
                <a:lnTo>
                  <a:pt x="10" y="688"/>
                </a:lnTo>
                <a:close/>
                <a:moveTo>
                  <a:pt x="1491" y="686"/>
                </a:moveTo>
                <a:lnTo>
                  <a:pt x="1491" y="684"/>
                </a:lnTo>
                <a:lnTo>
                  <a:pt x="1499" y="684"/>
                </a:lnTo>
                <a:lnTo>
                  <a:pt x="1499" y="685"/>
                </a:lnTo>
                <a:lnTo>
                  <a:pt x="1491" y="686"/>
                </a:lnTo>
                <a:close/>
                <a:moveTo>
                  <a:pt x="10" y="685"/>
                </a:moveTo>
                <a:lnTo>
                  <a:pt x="2" y="685"/>
                </a:lnTo>
                <a:lnTo>
                  <a:pt x="2" y="683"/>
                </a:lnTo>
                <a:lnTo>
                  <a:pt x="10" y="684"/>
                </a:lnTo>
                <a:lnTo>
                  <a:pt x="10" y="685"/>
                </a:lnTo>
                <a:close/>
                <a:moveTo>
                  <a:pt x="1491" y="683"/>
                </a:moveTo>
                <a:lnTo>
                  <a:pt x="1491" y="682"/>
                </a:lnTo>
                <a:lnTo>
                  <a:pt x="1499" y="681"/>
                </a:lnTo>
                <a:lnTo>
                  <a:pt x="1499" y="682"/>
                </a:lnTo>
                <a:lnTo>
                  <a:pt x="1491" y="683"/>
                </a:lnTo>
                <a:close/>
                <a:moveTo>
                  <a:pt x="1491" y="680"/>
                </a:moveTo>
                <a:lnTo>
                  <a:pt x="1490" y="679"/>
                </a:lnTo>
                <a:lnTo>
                  <a:pt x="1498" y="678"/>
                </a:lnTo>
                <a:lnTo>
                  <a:pt x="1499" y="680"/>
                </a:lnTo>
                <a:lnTo>
                  <a:pt x="1491" y="680"/>
                </a:lnTo>
                <a:close/>
                <a:moveTo>
                  <a:pt x="12" y="670"/>
                </a:moveTo>
                <a:lnTo>
                  <a:pt x="4" y="669"/>
                </a:lnTo>
                <a:lnTo>
                  <a:pt x="4" y="667"/>
                </a:lnTo>
                <a:lnTo>
                  <a:pt x="12" y="668"/>
                </a:lnTo>
                <a:lnTo>
                  <a:pt x="12" y="670"/>
                </a:lnTo>
                <a:close/>
                <a:moveTo>
                  <a:pt x="12" y="667"/>
                </a:moveTo>
                <a:lnTo>
                  <a:pt x="4" y="666"/>
                </a:lnTo>
                <a:lnTo>
                  <a:pt x="4" y="665"/>
                </a:lnTo>
                <a:lnTo>
                  <a:pt x="12" y="666"/>
                </a:lnTo>
                <a:lnTo>
                  <a:pt x="12" y="667"/>
                </a:lnTo>
                <a:close/>
                <a:moveTo>
                  <a:pt x="1489" y="665"/>
                </a:moveTo>
                <a:lnTo>
                  <a:pt x="1489" y="663"/>
                </a:lnTo>
                <a:lnTo>
                  <a:pt x="1497" y="662"/>
                </a:lnTo>
                <a:lnTo>
                  <a:pt x="1497" y="664"/>
                </a:lnTo>
                <a:lnTo>
                  <a:pt x="1489" y="665"/>
                </a:lnTo>
                <a:close/>
                <a:moveTo>
                  <a:pt x="12" y="664"/>
                </a:moveTo>
                <a:lnTo>
                  <a:pt x="4" y="663"/>
                </a:lnTo>
                <a:lnTo>
                  <a:pt x="5" y="662"/>
                </a:lnTo>
                <a:lnTo>
                  <a:pt x="13" y="663"/>
                </a:lnTo>
                <a:lnTo>
                  <a:pt x="12" y="664"/>
                </a:lnTo>
                <a:close/>
                <a:moveTo>
                  <a:pt x="1489" y="662"/>
                </a:moveTo>
                <a:lnTo>
                  <a:pt x="1488" y="661"/>
                </a:lnTo>
                <a:lnTo>
                  <a:pt x="1496" y="660"/>
                </a:lnTo>
                <a:lnTo>
                  <a:pt x="1497" y="661"/>
                </a:lnTo>
                <a:lnTo>
                  <a:pt x="1489" y="662"/>
                </a:lnTo>
                <a:close/>
                <a:moveTo>
                  <a:pt x="1488" y="659"/>
                </a:moveTo>
                <a:lnTo>
                  <a:pt x="1488" y="658"/>
                </a:lnTo>
                <a:lnTo>
                  <a:pt x="1496" y="657"/>
                </a:lnTo>
                <a:lnTo>
                  <a:pt x="1496" y="658"/>
                </a:lnTo>
                <a:lnTo>
                  <a:pt x="1488" y="659"/>
                </a:lnTo>
                <a:close/>
                <a:moveTo>
                  <a:pt x="14" y="648"/>
                </a:moveTo>
                <a:lnTo>
                  <a:pt x="6" y="647"/>
                </a:lnTo>
                <a:lnTo>
                  <a:pt x="7" y="646"/>
                </a:lnTo>
                <a:lnTo>
                  <a:pt x="15" y="647"/>
                </a:lnTo>
                <a:lnTo>
                  <a:pt x="14" y="648"/>
                </a:lnTo>
                <a:close/>
                <a:moveTo>
                  <a:pt x="15" y="646"/>
                </a:moveTo>
                <a:lnTo>
                  <a:pt x="7" y="645"/>
                </a:lnTo>
                <a:lnTo>
                  <a:pt x="7" y="643"/>
                </a:lnTo>
                <a:lnTo>
                  <a:pt x="15" y="644"/>
                </a:lnTo>
                <a:lnTo>
                  <a:pt x="15" y="646"/>
                </a:lnTo>
                <a:close/>
                <a:moveTo>
                  <a:pt x="1486" y="643"/>
                </a:moveTo>
                <a:lnTo>
                  <a:pt x="1486" y="642"/>
                </a:lnTo>
                <a:lnTo>
                  <a:pt x="1494" y="641"/>
                </a:lnTo>
                <a:lnTo>
                  <a:pt x="1494" y="642"/>
                </a:lnTo>
                <a:lnTo>
                  <a:pt x="1486" y="643"/>
                </a:lnTo>
                <a:close/>
                <a:moveTo>
                  <a:pt x="15" y="643"/>
                </a:moveTo>
                <a:lnTo>
                  <a:pt x="7" y="642"/>
                </a:lnTo>
                <a:lnTo>
                  <a:pt x="7" y="641"/>
                </a:lnTo>
                <a:lnTo>
                  <a:pt x="15" y="642"/>
                </a:lnTo>
                <a:lnTo>
                  <a:pt x="15" y="643"/>
                </a:lnTo>
                <a:close/>
                <a:moveTo>
                  <a:pt x="1486" y="641"/>
                </a:moveTo>
                <a:lnTo>
                  <a:pt x="1486" y="639"/>
                </a:lnTo>
                <a:lnTo>
                  <a:pt x="1494" y="638"/>
                </a:lnTo>
                <a:lnTo>
                  <a:pt x="1494" y="639"/>
                </a:lnTo>
                <a:lnTo>
                  <a:pt x="1486" y="641"/>
                </a:lnTo>
                <a:close/>
                <a:moveTo>
                  <a:pt x="1485" y="638"/>
                </a:moveTo>
                <a:lnTo>
                  <a:pt x="1485" y="637"/>
                </a:lnTo>
                <a:lnTo>
                  <a:pt x="1493" y="635"/>
                </a:lnTo>
                <a:lnTo>
                  <a:pt x="1493" y="637"/>
                </a:lnTo>
                <a:lnTo>
                  <a:pt x="1485" y="638"/>
                </a:lnTo>
                <a:close/>
                <a:moveTo>
                  <a:pt x="18" y="627"/>
                </a:moveTo>
                <a:lnTo>
                  <a:pt x="10" y="626"/>
                </a:lnTo>
                <a:lnTo>
                  <a:pt x="10" y="624"/>
                </a:lnTo>
                <a:lnTo>
                  <a:pt x="18" y="626"/>
                </a:lnTo>
                <a:lnTo>
                  <a:pt x="18" y="627"/>
                </a:lnTo>
                <a:close/>
                <a:moveTo>
                  <a:pt x="18" y="624"/>
                </a:moveTo>
                <a:lnTo>
                  <a:pt x="10" y="623"/>
                </a:lnTo>
                <a:lnTo>
                  <a:pt x="10" y="622"/>
                </a:lnTo>
                <a:lnTo>
                  <a:pt x="18" y="623"/>
                </a:lnTo>
                <a:lnTo>
                  <a:pt x="18" y="624"/>
                </a:lnTo>
                <a:close/>
                <a:moveTo>
                  <a:pt x="1483" y="622"/>
                </a:moveTo>
                <a:lnTo>
                  <a:pt x="1482" y="621"/>
                </a:lnTo>
                <a:lnTo>
                  <a:pt x="1491" y="619"/>
                </a:lnTo>
                <a:lnTo>
                  <a:pt x="1491" y="621"/>
                </a:lnTo>
                <a:lnTo>
                  <a:pt x="1483" y="622"/>
                </a:lnTo>
                <a:close/>
                <a:moveTo>
                  <a:pt x="18" y="622"/>
                </a:moveTo>
                <a:lnTo>
                  <a:pt x="11" y="620"/>
                </a:lnTo>
                <a:lnTo>
                  <a:pt x="11" y="619"/>
                </a:lnTo>
                <a:lnTo>
                  <a:pt x="19" y="621"/>
                </a:lnTo>
                <a:lnTo>
                  <a:pt x="18" y="622"/>
                </a:lnTo>
                <a:close/>
                <a:moveTo>
                  <a:pt x="1482" y="620"/>
                </a:moveTo>
                <a:lnTo>
                  <a:pt x="1482" y="618"/>
                </a:lnTo>
                <a:lnTo>
                  <a:pt x="1490" y="617"/>
                </a:lnTo>
                <a:lnTo>
                  <a:pt x="1490" y="618"/>
                </a:lnTo>
                <a:lnTo>
                  <a:pt x="1482" y="620"/>
                </a:lnTo>
                <a:close/>
                <a:moveTo>
                  <a:pt x="1482" y="617"/>
                </a:moveTo>
                <a:lnTo>
                  <a:pt x="1481" y="616"/>
                </a:lnTo>
                <a:lnTo>
                  <a:pt x="1490" y="614"/>
                </a:lnTo>
                <a:lnTo>
                  <a:pt x="1490" y="615"/>
                </a:lnTo>
                <a:lnTo>
                  <a:pt x="1482" y="617"/>
                </a:lnTo>
                <a:close/>
                <a:moveTo>
                  <a:pt x="21" y="606"/>
                </a:moveTo>
                <a:lnTo>
                  <a:pt x="13" y="605"/>
                </a:lnTo>
                <a:lnTo>
                  <a:pt x="14" y="603"/>
                </a:lnTo>
                <a:lnTo>
                  <a:pt x="22" y="605"/>
                </a:lnTo>
                <a:lnTo>
                  <a:pt x="21" y="606"/>
                </a:lnTo>
                <a:close/>
                <a:moveTo>
                  <a:pt x="22" y="604"/>
                </a:moveTo>
                <a:lnTo>
                  <a:pt x="14" y="602"/>
                </a:lnTo>
                <a:lnTo>
                  <a:pt x="14" y="601"/>
                </a:lnTo>
                <a:lnTo>
                  <a:pt x="22" y="602"/>
                </a:lnTo>
                <a:lnTo>
                  <a:pt x="22" y="604"/>
                </a:lnTo>
                <a:close/>
                <a:moveTo>
                  <a:pt x="1479" y="601"/>
                </a:moveTo>
                <a:lnTo>
                  <a:pt x="1478" y="600"/>
                </a:lnTo>
                <a:lnTo>
                  <a:pt x="1487" y="598"/>
                </a:lnTo>
                <a:lnTo>
                  <a:pt x="1487" y="600"/>
                </a:lnTo>
                <a:lnTo>
                  <a:pt x="1479" y="601"/>
                </a:lnTo>
                <a:close/>
                <a:moveTo>
                  <a:pt x="23" y="601"/>
                </a:moveTo>
                <a:lnTo>
                  <a:pt x="15" y="599"/>
                </a:lnTo>
                <a:lnTo>
                  <a:pt x="15" y="598"/>
                </a:lnTo>
                <a:lnTo>
                  <a:pt x="23" y="600"/>
                </a:lnTo>
                <a:lnTo>
                  <a:pt x="23" y="601"/>
                </a:lnTo>
                <a:close/>
                <a:moveTo>
                  <a:pt x="1478" y="599"/>
                </a:moveTo>
                <a:lnTo>
                  <a:pt x="1478" y="597"/>
                </a:lnTo>
                <a:lnTo>
                  <a:pt x="1486" y="596"/>
                </a:lnTo>
                <a:lnTo>
                  <a:pt x="1486" y="597"/>
                </a:lnTo>
                <a:lnTo>
                  <a:pt x="1478" y="599"/>
                </a:lnTo>
                <a:close/>
                <a:moveTo>
                  <a:pt x="1478" y="596"/>
                </a:moveTo>
                <a:lnTo>
                  <a:pt x="1477" y="595"/>
                </a:lnTo>
                <a:lnTo>
                  <a:pt x="1485" y="593"/>
                </a:lnTo>
                <a:lnTo>
                  <a:pt x="1486" y="594"/>
                </a:lnTo>
                <a:lnTo>
                  <a:pt x="1478" y="596"/>
                </a:lnTo>
                <a:close/>
                <a:moveTo>
                  <a:pt x="26" y="585"/>
                </a:moveTo>
                <a:lnTo>
                  <a:pt x="18" y="584"/>
                </a:lnTo>
                <a:lnTo>
                  <a:pt x="18" y="582"/>
                </a:lnTo>
                <a:lnTo>
                  <a:pt x="26" y="584"/>
                </a:lnTo>
                <a:lnTo>
                  <a:pt x="26" y="585"/>
                </a:lnTo>
                <a:close/>
                <a:moveTo>
                  <a:pt x="27" y="583"/>
                </a:moveTo>
                <a:lnTo>
                  <a:pt x="18" y="581"/>
                </a:lnTo>
                <a:lnTo>
                  <a:pt x="19" y="580"/>
                </a:lnTo>
                <a:lnTo>
                  <a:pt x="27" y="582"/>
                </a:lnTo>
                <a:lnTo>
                  <a:pt x="27" y="583"/>
                </a:lnTo>
                <a:close/>
                <a:moveTo>
                  <a:pt x="1474" y="581"/>
                </a:moveTo>
                <a:lnTo>
                  <a:pt x="1474" y="579"/>
                </a:lnTo>
                <a:lnTo>
                  <a:pt x="1482" y="577"/>
                </a:lnTo>
                <a:lnTo>
                  <a:pt x="1482" y="579"/>
                </a:lnTo>
                <a:lnTo>
                  <a:pt x="1474" y="581"/>
                </a:lnTo>
                <a:close/>
                <a:moveTo>
                  <a:pt x="27" y="580"/>
                </a:moveTo>
                <a:lnTo>
                  <a:pt x="19" y="578"/>
                </a:lnTo>
                <a:lnTo>
                  <a:pt x="19" y="577"/>
                </a:lnTo>
                <a:lnTo>
                  <a:pt x="28" y="579"/>
                </a:lnTo>
                <a:lnTo>
                  <a:pt x="27" y="580"/>
                </a:lnTo>
                <a:close/>
                <a:moveTo>
                  <a:pt x="1474" y="578"/>
                </a:moveTo>
                <a:lnTo>
                  <a:pt x="1473" y="576"/>
                </a:lnTo>
                <a:lnTo>
                  <a:pt x="1481" y="574"/>
                </a:lnTo>
                <a:lnTo>
                  <a:pt x="1481" y="576"/>
                </a:lnTo>
                <a:lnTo>
                  <a:pt x="1474" y="578"/>
                </a:lnTo>
                <a:close/>
                <a:moveTo>
                  <a:pt x="1473" y="575"/>
                </a:moveTo>
                <a:lnTo>
                  <a:pt x="1473" y="574"/>
                </a:lnTo>
                <a:lnTo>
                  <a:pt x="1480" y="572"/>
                </a:lnTo>
                <a:lnTo>
                  <a:pt x="1481" y="573"/>
                </a:lnTo>
                <a:lnTo>
                  <a:pt x="1473" y="575"/>
                </a:lnTo>
                <a:close/>
                <a:moveTo>
                  <a:pt x="31" y="564"/>
                </a:moveTo>
                <a:lnTo>
                  <a:pt x="23" y="562"/>
                </a:lnTo>
                <a:lnTo>
                  <a:pt x="24" y="561"/>
                </a:lnTo>
                <a:lnTo>
                  <a:pt x="31" y="563"/>
                </a:lnTo>
                <a:lnTo>
                  <a:pt x="31" y="564"/>
                </a:lnTo>
                <a:close/>
                <a:moveTo>
                  <a:pt x="32" y="562"/>
                </a:moveTo>
                <a:lnTo>
                  <a:pt x="24" y="560"/>
                </a:lnTo>
                <a:lnTo>
                  <a:pt x="24" y="559"/>
                </a:lnTo>
                <a:lnTo>
                  <a:pt x="32" y="561"/>
                </a:lnTo>
                <a:lnTo>
                  <a:pt x="32" y="562"/>
                </a:lnTo>
                <a:close/>
                <a:moveTo>
                  <a:pt x="1469" y="560"/>
                </a:moveTo>
                <a:lnTo>
                  <a:pt x="1469" y="558"/>
                </a:lnTo>
                <a:lnTo>
                  <a:pt x="1476" y="556"/>
                </a:lnTo>
                <a:lnTo>
                  <a:pt x="1477" y="558"/>
                </a:lnTo>
                <a:lnTo>
                  <a:pt x="1469" y="560"/>
                </a:lnTo>
                <a:close/>
                <a:moveTo>
                  <a:pt x="32" y="559"/>
                </a:moveTo>
                <a:lnTo>
                  <a:pt x="25" y="557"/>
                </a:lnTo>
                <a:lnTo>
                  <a:pt x="25" y="556"/>
                </a:lnTo>
                <a:lnTo>
                  <a:pt x="33" y="558"/>
                </a:lnTo>
                <a:lnTo>
                  <a:pt x="32" y="559"/>
                </a:lnTo>
                <a:close/>
                <a:moveTo>
                  <a:pt x="1468" y="557"/>
                </a:moveTo>
                <a:lnTo>
                  <a:pt x="1468" y="556"/>
                </a:lnTo>
                <a:lnTo>
                  <a:pt x="1476" y="554"/>
                </a:lnTo>
                <a:lnTo>
                  <a:pt x="1476" y="555"/>
                </a:lnTo>
                <a:lnTo>
                  <a:pt x="1468" y="557"/>
                </a:lnTo>
                <a:close/>
                <a:moveTo>
                  <a:pt x="1468" y="554"/>
                </a:moveTo>
                <a:lnTo>
                  <a:pt x="1467" y="553"/>
                </a:lnTo>
                <a:lnTo>
                  <a:pt x="1475" y="551"/>
                </a:lnTo>
                <a:lnTo>
                  <a:pt x="1475" y="552"/>
                </a:lnTo>
                <a:lnTo>
                  <a:pt x="1468" y="554"/>
                </a:lnTo>
                <a:close/>
                <a:moveTo>
                  <a:pt x="37" y="544"/>
                </a:moveTo>
                <a:lnTo>
                  <a:pt x="29" y="542"/>
                </a:lnTo>
                <a:lnTo>
                  <a:pt x="29" y="540"/>
                </a:lnTo>
                <a:lnTo>
                  <a:pt x="37" y="543"/>
                </a:lnTo>
                <a:lnTo>
                  <a:pt x="37" y="544"/>
                </a:lnTo>
                <a:close/>
                <a:moveTo>
                  <a:pt x="37" y="541"/>
                </a:moveTo>
                <a:lnTo>
                  <a:pt x="30" y="539"/>
                </a:lnTo>
                <a:lnTo>
                  <a:pt x="30" y="538"/>
                </a:lnTo>
                <a:lnTo>
                  <a:pt x="38" y="540"/>
                </a:lnTo>
                <a:lnTo>
                  <a:pt x="37" y="541"/>
                </a:lnTo>
                <a:close/>
                <a:moveTo>
                  <a:pt x="1463" y="539"/>
                </a:moveTo>
                <a:lnTo>
                  <a:pt x="1463" y="538"/>
                </a:lnTo>
                <a:lnTo>
                  <a:pt x="1471" y="536"/>
                </a:lnTo>
                <a:lnTo>
                  <a:pt x="1471" y="537"/>
                </a:lnTo>
                <a:lnTo>
                  <a:pt x="1463" y="539"/>
                </a:lnTo>
                <a:close/>
                <a:moveTo>
                  <a:pt x="38" y="539"/>
                </a:moveTo>
                <a:lnTo>
                  <a:pt x="30" y="537"/>
                </a:lnTo>
                <a:lnTo>
                  <a:pt x="31" y="535"/>
                </a:lnTo>
                <a:lnTo>
                  <a:pt x="38" y="538"/>
                </a:lnTo>
                <a:lnTo>
                  <a:pt x="38" y="539"/>
                </a:lnTo>
                <a:close/>
                <a:moveTo>
                  <a:pt x="1463" y="537"/>
                </a:moveTo>
                <a:lnTo>
                  <a:pt x="1462" y="535"/>
                </a:lnTo>
                <a:lnTo>
                  <a:pt x="1470" y="533"/>
                </a:lnTo>
                <a:lnTo>
                  <a:pt x="1470" y="534"/>
                </a:lnTo>
                <a:lnTo>
                  <a:pt x="1463" y="537"/>
                </a:lnTo>
                <a:close/>
                <a:moveTo>
                  <a:pt x="1462" y="534"/>
                </a:moveTo>
                <a:lnTo>
                  <a:pt x="1461" y="533"/>
                </a:lnTo>
                <a:lnTo>
                  <a:pt x="1469" y="530"/>
                </a:lnTo>
                <a:lnTo>
                  <a:pt x="1469" y="532"/>
                </a:lnTo>
                <a:lnTo>
                  <a:pt x="1462" y="534"/>
                </a:lnTo>
                <a:close/>
                <a:moveTo>
                  <a:pt x="43" y="524"/>
                </a:moveTo>
                <a:lnTo>
                  <a:pt x="35" y="521"/>
                </a:lnTo>
                <a:lnTo>
                  <a:pt x="36" y="520"/>
                </a:lnTo>
                <a:lnTo>
                  <a:pt x="43" y="522"/>
                </a:lnTo>
                <a:lnTo>
                  <a:pt x="43" y="524"/>
                </a:lnTo>
                <a:close/>
                <a:moveTo>
                  <a:pt x="44" y="521"/>
                </a:moveTo>
                <a:lnTo>
                  <a:pt x="36" y="519"/>
                </a:lnTo>
                <a:lnTo>
                  <a:pt x="36" y="517"/>
                </a:lnTo>
                <a:lnTo>
                  <a:pt x="44" y="520"/>
                </a:lnTo>
                <a:lnTo>
                  <a:pt x="44" y="521"/>
                </a:lnTo>
                <a:close/>
                <a:moveTo>
                  <a:pt x="1457" y="519"/>
                </a:moveTo>
                <a:lnTo>
                  <a:pt x="1457" y="518"/>
                </a:lnTo>
                <a:lnTo>
                  <a:pt x="1464" y="515"/>
                </a:lnTo>
                <a:lnTo>
                  <a:pt x="1465" y="516"/>
                </a:lnTo>
                <a:lnTo>
                  <a:pt x="1457" y="519"/>
                </a:lnTo>
                <a:close/>
                <a:moveTo>
                  <a:pt x="44" y="519"/>
                </a:moveTo>
                <a:lnTo>
                  <a:pt x="37" y="516"/>
                </a:lnTo>
                <a:lnTo>
                  <a:pt x="37" y="514"/>
                </a:lnTo>
                <a:lnTo>
                  <a:pt x="45" y="517"/>
                </a:lnTo>
                <a:lnTo>
                  <a:pt x="44" y="519"/>
                </a:lnTo>
                <a:close/>
                <a:moveTo>
                  <a:pt x="1456" y="516"/>
                </a:moveTo>
                <a:lnTo>
                  <a:pt x="1456" y="515"/>
                </a:lnTo>
                <a:lnTo>
                  <a:pt x="1463" y="512"/>
                </a:lnTo>
                <a:lnTo>
                  <a:pt x="1464" y="513"/>
                </a:lnTo>
                <a:lnTo>
                  <a:pt x="1456" y="516"/>
                </a:lnTo>
                <a:close/>
                <a:moveTo>
                  <a:pt x="1455" y="513"/>
                </a:moveTo>
                <a:lnTo>
                  <a:pt x="1455" y="512"/>
                </a:lnTo>
                <a:lnTo>
                  <a:pt x="1462" y="510"/>
                </a:lnTo>
                <a:lnTo>
                  <a:pt x="1463" y="511"/>
                </a:lnTo>
                <a:lnTo>
                  <a:pt x="1455" y="513"/>
                </a:lnTo>
                <a:close/>
                <a:moveTo>
                  <a:pt x="50" y="503"/>
                </a:moveTo>
                <a:lnTo>
                  <a:pt x="42" y="500"/>
                </a:lnTo>
                <a:lnTo>
                  <a:pt x="42" y="499"/>
                </a:lnTo>
                <a:lnTo>
                  <a:pt x="50" y="502"/>
                </a:lnTo>
                <a:lnTo>
                  <a:pt x="50" y="503"/>
                </a:lnTo>
                <a:close/>
                <a:moveTo>
                  <a:pt x="50" y="501"/>
                </a:moveTo>
                <a:lnTo>
                  <a:pt x="43" y="498"/>
                </a:lnTo>
                <a:lnTo>
                  <a:pt x="43" y="497"/>
                </a:lnTo>
                <a:lnTo>
                  <a:pt x="51" y="499"/>
                </a:lnTo>
                <a:lnTo>
                  <a:pt x="50" y="501"/>
                </a:lnTo>
                <a:close/>
                <a:moveTo>
                  <a:pt x="1450" y="498"/>
                </a:moveTo>
                <a:lnTo>
                  <a:pt x="1450" y="497"/>
                </a:lnTo>
                <a:lnTo>
                  <a:pt x="1457" y="494"/>
                </a:lnTo>
                <a:lnTo>
                  <a:pt x="1458" y="496"/>
                </a:lnTo>
                <a:lnTo>
                  <a:pt x="1450" y="498"/>
                </a:lnTo>
                <a:close/>
                <a:moveTo>
                  <a:pt x="51" y="498"/>
                </a:moveTo>
                <a:lnTo>
                  <a:pt x="44" y="495"/>
                </a:lnTo>
                <a:lnTo>
                  <a:pt x="44" y="494"/>
                </a:lnTo>
                <a:lnTo>
                  <a:pt x="52" y="497"/>
                </a:lnTo>
                <a:lnTo>
                  <a:pt x="51" y="498"/>
                </a:lnTo>
                <a:close/>
                <a:moveTo>
                  <a:pt x="1449" y="496"/>
                </a:moveTo>
                <a:lnTo>
                  <a:pt x="1449" y="495"/>
                </a:lnTo>
                <a:lnTo>
                  <a:pt x="1456" y="492"/>
                </a:lnTo>
                <a:lnTo>
                  <a:pt x="1457" y="493"/>
                </a:lnTo>
                <a:lnTo>
                  <a:pt x="1449" y="496"/>
                </a:lnTo>
                <a:close/>
                <a:moveTo>
                  <a:pt x="1448" y="493"/>
                </a:moveTo>
                <a:lnTo>
                  <a:pt x="1448" y="492"/>
                </a:lnTo>
                <a:lnTo>
                  <a:pt x="1455" y="489"/>
                </a:lnTo>
                <a:lnTo>
                  <a:pt x="1456" y="491"/>
                </a:lnTo>
                <a:lnTo>
                  <a:pt x="1448" y="493"/>
                </a:lnTo>
                <a:close/>
                <a:moveTo>
                  <a:pt x="57" y="483"/>
                </a:moveTo>
                <a:lnTo>
                  <a:pt x="49" y="480"/>
                </a:lnTo>
                <a:lnTo>
                  <a:pt x="50" y="479"/>
                </a:lnTo>
                <a:lnTo>
                  <a:pt x="57" y="482"/>
                </a:lnTo>
                <a:lnTo>
                  <a:pt x="57" y="483"/>
                </a:lnTo>
                <a:close/>
                <a:moveTo>
                  <a:pt x="58" y="481"/>
                </a:moveTo>
                <a:lnTo>
                  <a:pt x="50" y="478"/>
                </a:lnTo>
                <a:lnTo>
                  <a:pt x="51" y="476"/>
                </a:lnTo>
                <a:lnTo>
                  <a:pt x="58" y="479"/>
                </a:lnTo>
                <a:lnTo>
                  <a:pt x="58" y="481"/>
                </a:lnTo>
                <a:close/>
                <a:moveTo>
                  <a:pt x="1443" y="479"/>
                </a:moveTo>
                <a:lnTo>
                  <a:pt x="1442" y="477"/>
                </a:lnTo>
                <a:lnTo>
                  <a:pt x="1450" y="474"/>
                </a:lnTo>
                <a:lnTo>
                  <a:pt x="1450" y="476"/>
                </a:lnTo>
                <a:lnTo>
                  <a:pt x="1443" y="479"/>
                </a:lnTo>
                <a:close/>
                <a:moveTo>
                  <a:pt x="59" y="478"/>
                </a:moveTo>
                <a:lnTo>
                  <a:pt x="51" y="475"/>
                </a:lnTo>
                <a:lnTo>
                  <a:pt x="52" y="474"/>
                </a:lnTo>
                <a:lnTo>
                  <a:pt x="59" y="477"/>
                </a:lnTo>
                <a:lnTo>
                  <a:pt x="59" y="478"/>
                </a:lnTo>
                <a:close/>
                <a:moveTo>
                  <a:pt x="1441" y="476"/>
                </a:moveTo>
                <a:lnTo>
                  <a:pt x="1441" y="475"/>
                </a:lnTo>
                <a:lnTo>
                  <a:pt x="1449" y="472"/>
                </a:lnTo>
                <a:lnTo>
                  <a:pt x="1449" y="473"/>
                </a:lnTo>
                <a:lnTo>
                  <a:pt x="1441" y="476"/>
                </a:lnTo>
                <a:close/>
                <a:moveTo>
                  <a:pt x="1440" y="474"/>
                </a:moveTo>
                <a:lnTo>
                  <a:pt x="1440" y="472"/>
                </a:lnTo>
                <a:lnTo>
                  <a:pt x="1448" y="469"/>
                </a:lnTo>
                <a:lnTo>
                  <a:pt x="1448" y="471"/>
                </a:lnTo>
                <a:lnTo>
                  <a:pt x="1440" y="474"/>
                </a:lnTo>
                <a:close/>
                <a:moveTo>
                  <a:pt x="65" y="463"/>
                </a:moveTo>
                <a:lnTo>
                  <a:pt x="57" y="460"/>
                </a:lnTo>
                <a:lnTo>
                  <a:pt x="58" y="459"/>
                </a:lnTo>
                <a:lnTo>
                  <a:pt x="66" y="462"/>
                </a:lnTo>
                <a:lnTo>
                  <a:pt x="65" y="463"/>
                </a:lnTo>
                <a:close/>
                <a:moveTo>
                  <a:pt x="66" y="461"/>
                </a:moveTo>
                <a:lnTo>
                  <a:pt x="59" y="458"/>
                </a:lnTo>
                <a:lnTo>
                  <a:pt x="59" y="456"/>
                </a:lnTo>
                <a:lnTo>
                  <a:pt x="67" y="460"/>
                </a:lnTo>
                <a:lnTo>
                  <a:pt x="66" y="461"/>
                </a:lnTo>
                <a:close/>
                <a:moveTo>
                  <a:pt x="1434" y="459"/>
                </a:moveTo>
                <a:lnTo>
                  <a:pt x="1434" y="458"/>
                </a:lnTo>
                <a:lnTo>
                  <a:pt x="1441" y="455"/>
                </a:lnTo>
                <a:lnTo>
                  <a:pt x="1442" y="456"/>
                </a:lnTo>
                <a:lnTo>
                  <a:pt x="1434" y="459"/>
                </a:lnTo>
                <a:close/>
                <a:moveTo>
                  <a:pt x="67" y="458"/>
                </a:moveTo>
                <a:lnTo>
                  <a:pt x="60" y="455"/>
                </a:lnTo>
                <a:lnTo>
                  <a:pt x="60" y="454"/>
                </a:lnTo>
                <a:lnTo>
                  <a:pt x="68" y="457"/>
                </a:lnTo>
                <a:lnTo>
                  <a:pt x="67" y="458"/>
                </a:lnTo>
                <a:close/>
                <a:moveTo>
                  <a:pt x="1433" y="456"/>
                </a:moveTo>
                <a:lnTo>
                  <a:pt x="1433" y="455"/>
                </a:lnTo>
                <a:lnTo>
                  <a:pt x="1440" y="452"/>
                </a:lnTo>
                <a:lnTo>
                  <a:pt x="1441" y="453"/>
                </a:lnTo>
                <a:lnTo>
                  <a:pt x="1433" y="456"/>
                </a:lnTo>
                <a:close/>
                <a:moveTo>
                  <a:pt x="1432" y="454"/>
                </a:moveTo>
                <a:lnTo>
                  <a:pt x="1432" y="453"/>
                </a:lnTo>
                <a:lnTo>
                  <a:pt x="1439" y="449"/>
                </a:lnTo>
                <a:lnTo>
                  <a:pt x="1440" y="451"/>
                </a:lnTo>
                <a:lnTo>
                  <a:pt x="1432" y="454"/>
                </a:lnTo>
                <a:close/>
                <a:moveTo>
                  <a:pt x="74" y="443"/>
                </a:moveTo>
                <a:lnTo>
                  <a:pt x="66" y="440"/>
                </a:lnTo>
                <a:lnTo>
                  <a:pt x="67" y="439"/>
                </a:lnTo>
                <a:lnTo>
                  <a:pt x="74" y="442"/>
                </a:lnTo>
                <a:lnTo>
                  <a:pt x="74" y="443"/>
                </a:lnTo>
                <a:close/>
                <a:moveTo>
                  <a:pt x="75" y="441"/>
                </a:moveTo>
                <a:lnTo>
                  <a:pt x="68" y="438"/>
                </a:lnTo>
                <a:lnTo>
                  <a:pt x="68" y="436"/>
                </a:lnTo>
                <a:lnTo>
                  <a:pt x="75" y="440"/>
                </a:lnTo>
                <a:lnTo>
                  <a:pt x="75" y="441"/>
                </a:lnTo>
                <a:close/>
                <a:moveTo>
                  <a:pt x="1426" y="439"/>
                </a:moveTo>
                <a:lnTo>
                  <a:pt x="1425" y="438"/>
                </a:lnTo>
                <a:lnTo>
                  <a:pt x="1432" y="435"/>
                </a:lnTo>
                <a:lnTo>
                  <a:pt x="1433" y="436"/>
                </a:lnTo>
                <a:lnTo>
                  <a:pt x="1426" y="439"/>
                </a:lnTo>
                <a:close/>
                <a:moveTo>
                  <a:pt x="76" y="439"/>
                </a:moveTo>
                <a:lnTo>
                  <a:pt x="69" y="435"/>
                </a:lnTo>
                <a:lnTo>
                  <a:pt x="69" y="434"/>
                </a:lnTo>
                <a:lnTo>
                  <a:pt x="76" y="437"/>
                </a:lnTo>
                <a:lnTo>
                  <a:pt x="76" y="439"/>
                </a:lnTo>
                <a:close/>
                <a:moveTo>
                  <a:pt x="1425" y="437"/>
                </a:moveTo>
                <a:lnTo>
                  <a:pt x="1424" y="436"/>
                </a:lnTo>
                <a:lnTo>
                  <a:pt x="1431" y="432"/>
                </a:lnTo>
                <a:lnTo>
                  <a:pt x="1432" y="433"/>
                </a:lnTo>
                <a:lnTo>
                  <a:pt x="1425" y="437"/>
                </a:lnTo>
                <a:close/>
                <a:moveTo>
                  <a:pt x="1423" y="434"/>
                </a:moveTo>
                <a:lnTo>
                  <a:pt x="1423" y="433"/>
                </a:lnTo>
                <a:lnTo>
                  <a:pt x="1430" y="430"/>
                </a:lnTo>
                <a:lnTo>
                  <a:pt x="1431" y="431"/>
                </a:lnTo>
                <a:lnTo>
                  <a:pt x="1423" y="434"/>
                </a:lnTo>
                <a:close/>
                <a:moveTo>
                  <a:pt x="83" y="424"/>
                </a:moveTo>
                <a:lnTo>
                  <a:pt x="76" y="421"/>
                </a:lnTo>
                <a:lnTo>
                  <a:pt x="76" y="419"/>
                </a:lnTo>
                <a:lnTo>
                  <a:pt x="83" y="423"/>
                </a:lnTo>
                <a:lnTo>
                  <a:pt x="83" y="424"/>
                </a:lnTo>
                <a:close/>
                <a:moveTo>
                  <a:pt x="84" y="422"/>
                </a:moveTo>
                <a:lnTo>
                  <a:pt x="77" y="418"/>
                </a:lnTo>
                <a:lnTo>
                  <a:pt x="77" y="417"/>
                </a:lnTo>
                <a:lnTo>
                  <a:pt x="85" y="421"/>
                </a:lnTo>
                <a:lnTo>
                  <a:pt x="84" y="422"/>
                </a:lnTo>
                <a:close/>
                <a:moveTo>
                  <a:pt x="1417" y="420"/>
                </a:moveTo>
                <a:lnTo>
                  <a:pt x="1416" y="419"/>
                </a:lnTo>
                <a:lnTo>
                  <a:pt x="1423" y="415"/>
                </a:lnTo>
                <a:lnTo>
                  <a:pt x="1424" y="417"/>
                </a:lnTo>
                <a:lnTo>
                  <a:pt x="1417" y="420"/>
                </a:lnTo>
                <a:close/>
                <a:moveTo>
                  <a:pt x="85" y="419"/>
                </a:moveTo>
                <a:lnTo>
                  <a:pt x="78" y="416"/>
                </a:lnTo>
                <a:lnTo>
                  <a:pt x="79" y="415"/>
                </a:lnTo>
                <a:lnTo>
                  <a:pt x="86" y="418"/>
                </a:lnTo>
                <a:lnTo>
                  <a:pt x="85" y="419"/>
                </a:lnTo>
                <a:close/>
                <a:moveTo>
                  <a:pt x="1415" y="418"/>
                </a:moveTo>
                <a:lnTo>
                  <a:pt x="1415" y="417"/>
                </a:lnTo>
                <a:lnTo>
                  <a:pt x="1422" y="413"/>
                </a:lnTo>
                <a:lnTo>
                  <a:pt x="1423" y="414"/>
                </a:lnTo>
                <a:lnTo>
                  <a:pt x="1415" y="418"/>
                </a:lnTo>
                <a:close/>
                <a:moveTo>
                  <a:pt x="1414" y="415"/>
                </a:moveTo>
                <a:lnTo>
                  <a:pt x="1414" y="414"/>
                </a:lnTo>
                <a:lnTo>
                  <a:pt x="1421" y="411"/>
                </a:lnTo>
                <a:lnTo>
                  <a:pt x="1421" y="412"/>
                </a:lnTo>
                <a:lnTo>
                  <a:pt x="1414" y="415"/>
                </a:lnTo>
                <a:close/>
                <a:moveTo>
                  <a:pt x="92" y="405"/>
                </a:moveTo>
                <a:lnTo>
                  <a:pt x="85" y="401"/>
                </a:lnTo>
                <a:lnTo>
                  <a:pt x="86" y="400"/>
                </a:lnTo>
                <a:lnTo>
                  <a:pt x="93" y="404"/>
                </a:lnTo>
                <a:lnTo>
                  <a:pt x="92" y="405"/>
                </a:lnTo>
                <a:close/>
                <a:moveTo>
                  <a:pt x="94" y="403"/>
                </a:moveTo>
                <a:lnTo>
                  <a:pt x="87" y="399"/>
                </a:lnTo>
                <a:lnTo>
                  <a:pt x="87" y="398"/>
                </a:lnTo>
                <a:lnTo>
                  <a:pt x="94" y="402"/>
                </a:lnTo>
                <a:lnTo>
                  <a:pt x="94" y="403"/>
                </a:lnTo>
                <a:close/>
                <a:moveTo>
                  <a:pt x="1407" y="401"/>
                </a:moveTo>
                <a:lnTo>
                  <a:pt x="1406" y="400"/>
                </a:lnTo>
                <a:lnTo>
                  <a:pt x="1413" y="396"/>
                </a:lnTo>
                <a:lnTo>
                  <a:pt x="1414" y="398"/>
                </a:lnTo>
                <a:lnTo>
                  <a:pt x="1407" y="401"/>
                </a:lnTo>
                <a:close/>
                <a:moveTo>
                  <a:pt x="95" y="400"/>
                </a:moveTo>
                <a:lnTo>
                  <a:pt x="88" y="397"/>
                </a:lnTo>
                <a:lnTo>
                  <a:pt x="88" y="395"/>
                </a:lnTo>
                <a:lnTo>
                  <a:pt x="96" y="399"/>
                </a:lnTo>
                <a:lnTo>
                  <a:pt x="95" y="400"/>
                </a:lnTo>
                <a:close/>
                <a:moveTo>
                  <a:pt x="1406" y="399"/>
                </a:moveTo>
                <a:lnTo>
                  <a:pt x="1405" y="398"/>
                </a:lnTo>
                <a:lnTo>
                  <a:pt x="1412" y="394"/>
                </a:lnTo>
                <a:lnTo>
                  <a:pt x="1413" y="395"/>
                </a:lnTo>
                <a:lnTo>
                  <a:pt x="1406" y="399"/>
                </a:lnTo>
                <a:close/>
                <a:moveTo>
                  <a:pt x="1404" y="397"/>
                </a:moveTo>
                <a:lnTo>
                  <a:pt x="1404" y="395"/>
                </a:lnTo>
                <a:lnTo>
                  <a:pt x="1411" y="392"/>
                </a:lnTo>
                <a:lnTo>
                  <a:pt x="1411" y="393"/>
                </a:lnTo>
                <a:lnTo>
                  <a:pt x="1404" y="397"/>
                </a:lnTo>
                <a:close/>
                <a:moveTo>
                  <a:pt x="103" y="386"/>
                </a:moveTo>
                <a:lnTo>
                  <a:pt x="96" y="382"/>
                </a:lnTo>
                <a:lnTo>
                  <a:pt x="96" y="381"/>
                </a:lnTo>
                <a:lnTo>
                  <a:pt x="103" y="385"/>
                </a:lnTo>
                <a:lnTo>
                  <a:pt x="103" y="386"/>
                </a:lnTo>
                <a:close/>
                <a:moveTo>
                  <a:pt x="104" y="384"/>
                </a:moveTo>
                <a:lnTo>
                  <a:pt x="97" y="380"/>
                </a:lnTo>
                <a:lnTo>
                  <a:pt x="98" y="379"/>
                </a:lnTo>
                <a:lnTo>
                  <a:pt x="105" y="383"/>
                </a:lnTo>
                <a:lnTo>
                  <a:pt x="104" y="384"/>
                </a:lnTo>
                <a:close/>
                <a:moveTo>
                  <a:pt x="1396" y="382"/>
                </a:moveTo>
                <a:lnTo>
                  <a:pt x="1396" y="381"/>
                </a:lnTo>
                <a:lnTo>
                  <a:pt x="1403" y="377"/>
                </a:lnTo>
                <a:lnTo>
                  <a:pt x="1404" y="378"/>
                </a:lnTo>
                <a:lnTo>
                  <a:pt x="1396" y="382"/>
                </a:lnTo>
                <a:close/>
                <a:moveTo>
                  <a:pt x="106" y="381"/>
                </a:moveTo>
                <a:lnTo>
                  <a:pt x="98" y="378"/>
                </a:lnTo>
                <a:lnTo>
                  <a:pt x="99" y="376"/>
                </a:lnTo>
                <a:lnTo>
                  <a:pt x="106" y="380"/>
                </a:lnTo>
                <a:lnTo>
                  <a:pt x="106" y="381"/>
                </a:lnTo>
                <a:close/>
                <a:moveTo>
                  <a:pt x="1395" y="380"/>
                </a:moveTo>
                <a:lnTo>
                  <a:pt x="1394" y="379"/>
                </a:lnTo>
                <a:lnTo>
                  <a:pt x="1402" y="375"/>
                </a:lnTo>
                <a:lnTo>
                  <a:pt x="1402" y="376"/>
                </a:lnTo>
                <a:lnTo>
                  <a:pt x="1395" y="380"/>
                </a:lnTo>
                <a:close/>
                <a:moveTo>
                  <a:pt x="1394" y="378"/>
                </a:moveTo>
                <a:lnTo>
                  <a:pt x="1393" y="377"/>
                </a:lnTo>
                <a:lnTo>
                  <a:pt x="1400" y="373"/>
                </a:lnTo>
                <a:lnTo>
                  <a:pt x="1401" y="374"/>
                </a:lnTo>
                <a:lnTo>
                  <a:pt x="1394" y="378"/>
                </a:lnTo>
                <a:close/>
                <a:moveTo>
                  <a:pt x="114" y="368"/>
                </a:moveTo>
                <a:lnTo>
                  <a:pt x="107" y="364"/>
                </a:lnTo>
                <a:lnTo>
                  <a:pt x="107" y="362"/>
                </a:lnTo>
                <a:lnTo>
                  <a:pt x="114" y="367"/>
                </a:lnTo>
                <a:lnTo>
                  <a:pt x="114" y="368"/>
                </a:lnTo>
                <a:close/>
                <a:moveTo>
                  <a:pt x="115" y="365"/>
                </a:moveTo>
                <a:lnTo>
                  <a:pt x="108" y="361"/>
                </a:lnTo>
                <a:lnTo>
                  <a:pt x="109" y="360"/>
                </a:lnTo>
                <a:lnTo>
                  <a:pt x="116" y="364"/>
                </a:lnTo>
                <a:lnTo>
                  <a:pt x="115" y="365"/>
                </a:lnTo>
                <a:close/>
                <a:moveTo>
                  <a:pt x="1386" y="364"/>
                </a:moveTo>
                <a:lnTo>
                  <a:pt x="1385" y="363"/>
                </a:lnTo>
                <a:lnTo>
                  <a:pt x="1392" y="359"/>
                </a:lnTo>
                <a:lnTo>
                  <a:pt x="1392" y="360"/>
                </a:lnTo>
                <a:lnTo>
                  <a:pt x="1386" y="364"/>
                </a:lnTo>
                <a:close/>
                <a:moveTo>
                  <a:pt x="116" y="363"/>
                </a:moveTo>
                <a:lnTo>
                  <a:pt x="110" y="359"/>
                </a:lnTo>
                <a:lnTo>
                  <a:pt x="110" y="358"/>
                </a:lnTo>
                <a:lnTo>
                  <a:pt x="117" y="362"/>
                </a:lnTo>
                <a:lnTo>
                  <a:pt x="116" y="363"/>
                </a:lnTo>
                <a:close/>
                <a:moveTo>
                  <a:pt x="1384" y="362"/>
                </a:moveTo>
                <a:lnTo>
                  <a:pt x="1383" y="361"/>
                </a:lnTo>
                <a:lnTo>
                  <a:pt x="1390" y="357"/>
                </a:lnTo>
                <a:lnTo>
                  <a:pt x="1391" y="358"/>
                </a:lnTo>
                <a:lnTo>
                  <a:pt x="1384" y="362"/>
                </a:lnTo>
                <a:close/>
                <a:moveTo>
                  <a:pt x="1383" y="360"/>
                </a:moveTo>
                <a:lnTo>
                  <a:pt x="1382" y="359"/>
                </a:lnTo>
                <a:lnTo>
                  <a:pt x="1389" y="354"/>
                </a:lnTo>
                <a:lnTo>
                  <a:pt x="1390" y="355"/>
                </a:lnTo>
                <a:lnTo>
                  <a:pt x="1383" y="360"/>
                </a:lnTo>
                <a:close/>
                <a:moveTo>
                  <a:pt x="125" y="350"/>
                </a:moveTo>
                <a:lnTo>
                  <a:pt x="118" y="345"/>
                </a:lnTo>
                <a:lnTo>
                  <a:pt x="119" y="344"/>
                </a:lnTo>
                <a:lnTo>
                  <a:pt x="126" y="349"/>
                </a:lnTo>
                <a:lnTo>
                  <a:pt x="125" y="350"/>
                </a:lnTo>
                <a:close/>
                <a:moveTo>
                  <a:pt x="126" y="347"/>
                </a:moveTo>
                <a:lnTo>
                  <a:pt x="120" y="343"/>
                </a:lnTo>
                <a:lnTo>
                  <a:pt x="120" y="342"/>
                </a:lnTo>
                <a:lnTo>
                  <a:pt x="127" y="346"/>
                </a:lnTo>
                <a:lnTo>
                  <a:pt x="126" y="347"/>
                </a:lnTo>
                <a:close/>
                <a:moveTo>
                  <a:pt x="1374" y="346"/>
                </a:moveTo>
                <a:lnTo>
                  <a:pt x="1374" y="345"/>
                </a:lnTo>
                <a:lnTo>
                  <a:pt x="1380" y="341"/>
                </a:lnTo>
                <a:lnTo>
                  <a:pt x="1381" y="342"/>
                </a:lnTo>
                <a:lnTo>
                  <a:pt x="1374" y="346"/>
                </a:lnTo>
                <a:close/>
                <a:moveTo>
                  <a:pt x="128" y="345"/>
                </a:moveTo>
                <a:lnTo>
                  <a:pt x="121" y="341"/>
                </a:lnTo>
                <a:lnTo>
                  <a:pt x="122" y="340"/>
                </a:lnTo>
                <a:lnTo>
                  <a:pt x="128" y="344"/>
                </a:lnTo>
                <a:lnTo>
                  <a:pt x="128" y="345"/>
                </a:lnTo>
                <a:close/>
                <a:moveTo>
                  <a:pt x="1373" y="344"/>
                </a:moveTo>
                <a:lnTo>
                  <a:pt x="1372" y="343"/>
                </a:lnTo>
                <a:lnTo>
                  <a:pt x="1379" y="339"/>
                </a:lnTo>
                <a:lnTo>
                  <a:pt x="1380" y="340"/>
                </a:lnTo>
                <a:lnTo>
                  <a:pt x="1373" y="344"/>
                </a:lnTo>
                <a:close/>
                <a:moveTo>
                  <a:pt x="1371" y="342"/>
                </a:moveTo>
                <a:lnTo>
                  <a:pt x="1371" y="341"/>
                </a:lnTo>
                <a:lnTo>
                  <a:pt x="1377" y="336"/>
                </a:lnTo>
                <a:lnTo>
                  <a:pt x="1378" y="337"/>
                </a:lnTo>
                <a:lnTo>
                  <a:pt x="1371" y="342"/>
                </a:lnTo>
                <a:close/>
                <a:moveTo>
                  <a:pt x="137" y="332"/>
                </a:moveTo>
                <a:lnTo>
                  <a:pt x="130" y="327"/>
                </a:lnTo>
                <a:lnTo>
                  <a:pt x="131" y="326"/>
                </a:lnTo>
                <a:lnTo>
                  <a:pt x="137" y="331"/>
                </a:lnTo>
                <a:lnTo>
                  <a:pt x="137" y="332"/>
                </a:lnTo>
                <a:close/>
                <a:moveTo>
                  <a:pt x="138" y="330"/>
                </a:moveTo>
                <a:lnTo>
                  <a:pt x="131" y="325"/>
                </a:lnTo>
                <a:lnTo>
                  <a:pt x="132" y="324"/>
                </a:lnTo>
                <a:lnTo>
                  <a:pt x="139" y="328"/>
                </a:lnTo>
                <a:lnTo>
                  <a:pt x="138" y="330"/>
                </a:lnTo>
                <a:close/>
                <a:moveTo>
                  <a:pt x="1362" y="328"/>
                </a:moveTo>
                <a:lnTo>
                  <a:pt x="1362" y="327"/>
                </a:lnTo>
                <a:lnTo>
                  <a:pt x="1368" y="323"/>
                </a:lnTo>
                <a:lnTo>
                  <a:pt x="1369" y="324"/>
                </a:lnTo>
                <a:lnTo>
                  <a:pt x="1362" y="328"/>
                </a:lnTo>
                <a:close/>
                <a:moveTo>
                  <a:pt x="140" y="327"/>
                </a:moveTo>
                <a:lnTo>
                  <a:pt x="133" y="323"/>
                </a:lnTo>
                <a:lnTo>
                  <a:pt x="134" y="322"/>
                </a:lnTo>
                <a:lnTo>
                  <a:pt x="140" y="326"/>
                </a:lnTo>
                <a:lnTo>
                  <a:pt x="140" y="327"/>
                </a:lnTo>
                <a:close/>
                <a:moveTo>
                  <a:pt x="1361" y="326"/>
                </a:moveTo>
                <a:lnTo>
                  <a:pt x="1360" y="325"/>
                </a:lnTo>
                <a:lnTo>
                  <a:pt x="1367" y="320"/>
                </a:lnTo>
                <a:lnTo>
                  <a:pt x="1368" y="322"/>
                </a:lnTo>
                <a:lnTo>
                  <a:pt x="1361" y="326"/>
                </a:lnTo>
                <a:close/>
                <a:moveTo>
                  <a:pt x="1359" y="324"/>
                </a:moveTo>
                <a:lnTo>
                  <a:pt x="1359" y="323"/>
                </a:lnTo>
                <a:lnTo>
                  <a:pt x="1365" y="318"/>
                </a:lnTo>
                <a:lnTo>
                  <a:pt x="1366" y="319"/>
                </a:lnTo>
                <a:lnTo>
                  <a:pt x="1359" y="324"/>
                </a:lnTo>
                <a:close/>
                <a:moveTo>
                  <a:pt x="149" y="314"/>
                </a:moveTo>
                <a:lnTo>
                  <a:pt x="142" y="309"/>
                </a:lnTo>
                <a:lnTo>
                  <a:pt x="143" y="308"/>
                </a:lnTo>
                <a:lnTo>
                  <a:pt x="150" y="313"/>
                </a:lnTo>
                <a:lnTo>
                  <a:pt x="149" y="314"/>
                </a:lnTo>
                <a:close/>
                <a:moveTo>
                  <a:pt x="151" y="312"/>
                </a:moveTo>
                <a:lnTo>
                  <a:pt x="144" y="307"/>
                </a:lnTo>
                <a:lnTo>
                  <a:pt x="145" y="306"/>
                </a:lnTo>
                <a:lnTo>
                  <a:pt x="151" y="311"/>
                </a:lnTo>
                <a:lnTo>
                  <a:pt x="151" y="312"/>
                </a:lnTo>
                <a:close/>
                <a:moveTo>
                  <a:pt x="1350" y="311"/>
                </a:moveTo>
                <a:lnTo>
                  <a:pt x="1349" y="310"/>
                </a:lnTo>
                <a:lnTo>
                  <a:pt x="1356" y="305"/>
                </a:lnTo>
                <a:lnTo>
                  <a:pt x="1356" y="306"/>
                </a:lnTo>
                <a:lnTo>
                  <a:pt x="1350" y="311"/>
                </a:lnTo>
                <a:close/>
                <a:moveTo>
                  <a:pt x="152" y="310"/>
                </a:moveTo>
                <a:lnTo>
                  <a:pt x="145" y="305"/>
                </a:lnTo>
                <a:lnTo>
                  <a:pt x="146" y="304"/>
                </a:lnTo>
                <a:lnTo>
                  <a:pt x="153" y="309"/>
                </a:lnTo>
                <a:lnTo>
                  <a:pt x="152" y="310"/>
                </a:lnTo>
                <a:close/>
                <a:moveTo>
                  <a:pt x="1348" y="309"/>
                </a:moveTo>
                <a:lnTo>
                  <a:pt x="1347" y="308"/>
                </a:lnTo>
                <a:lnTo>
                  <a:pt x="1354" y="303"/>
                </a:lnTo>
                <a:lnTo>
                  <a:pt x="1355" y="304"/>
                </a:lnTo>
                <a:lnTo>
                  <a:pt x="1348" y="309"/>
                </a:lnTo>
                <a:close/>
                <a:moveTo>
                  <a:pt x="1347" y="307"/>
                </a:moveTo>
                <a:lnTo>
                  <a:pt x="1346" y="306"/>
                </a:lnTo>
                <a:lnTo>
                  <a:pt x="1352" y="301"/>
                </a:lnTo>
                <a:lnTo>
                  <a:pt x="1353" y="302"/>
                </a:lnTo>
                <a:lnTo>
                  <a:pt x="1347" y="307"/>
                </a:lnTo>
                <a:close/>
                <a:moveTo>
                  <a:pt x="162" y="297"/>
                </a:moveTo>
                <a:lnTo>
                  <a:pt x="156" y="292"/>
                </a:lnTo>
                <a:lnTo>
                  <a:pt x="156" y="291"/>
                </a:lnTo>
                <a:lnTo>
                  <a:pt x="163" y="296"/>
                </a:lnTo>
                <a:lnTo>
                  <a:pt x="162" y="297"/>
                </a:lnTo>
                <a:close/>
                <a:moveTo>
                  <a:pt x="163" y="295"/>
                </a:moveTo>
                <a:lnTo>
                  <a:pt x="157" y="290"/>
                </a:lnTo>
                <a:lnTo>
                  <a:pt x="158" y="289"/>
                </a:lnTo>
                <a:lnTo>
                  <a:pt x="164" y="294"/>
                </a:lnTo>
                <a:lnTo>
                  <a:pt x="163" y="295"/>
                </a:lnTo>
                <a:close/>
                <a:moveTo>
                  <a:pt x="1337" y="294"/>
                </a:moveTo>
                <a:lnTo>
                  <a:pt x="1336" y="293"/>
                </a:lnTo>
                <a:lnTo>
                  <a:pt x="1343" y="288"/>
                </a:lnTo>
                <a:lnTo>
                  <a:pt x="1343" y="289"/>
                </a:lnTo>
                <a:lnTo>
                  <a:pt x="1337" y="294"/>
                </a:lnTo>
                <a:close/>
                <a:moveTo>
                  <a:pt x="165" y="293"/>
                </a:moveTo>
                <a:lnTo>
                  <a:pt x="159" y="288"/>
                </a:lnTo>
                <a:lnTo>
                  <a:pt x="160" y="287"/>
                </a:lnTo>
                <a:lnTo>
                  <a:pt x="166" y="292"/>
                </a:lnTo>
                <a:lnTo>
                  <a:pt x="165" y="293"/>
                </a:lnTo>
                <a:close/>
                <a:moveTo>
                  <a:pt x="1335" y="292"/>
                </a:moveTo>
                <a:lnTo>
                  <a:pt x="1335" y="291"/>
                </a:lnTo>
                <a:lnTo>
                  <a:pt x="1341" y="286"/>
                </a:lnTo>
                <a:lnTo>
                  <a:pt x="1342" y="287"/>
                </a:lnTo>
                <a:lnTo>
                  <a:pt x="1335" y="292"/>
                </a:lnTo>
                <a:close/>
                <a:moveTo>
                  <a:pt x="1334" y="290"/>
                </a:moveTo>
                <a:lnTo>
                  <a:pt x="1333" y="289"/>
                </a:lnTo>
                <a:lnTo>
                  <a:pt x="1339" y="284"/>
                </a:lnTo>
                <a:lnTo>
                  <a:pt x="1340" y="285"/>
                </a:lnTo>
                <a:lnTo>
                  <a:pt x="1334" y="290"/>
                </a:lnTo>
                <a:close/>
                <a:moveTo>
                  <a:pt x="175" y="281"/>
                </a:moveTo>
                <a:lnTo>
                  <a:pt x="169" y="275"/>
                </a:lnTo>
                <a:lnTo>
                  <a:pt x="170" y="274"/>
                </a:lnTo>
                <a:lnTo>
                  <a:pt x="176" y="279"/>
                </a:lnTo>
                <a:lnTo>
                  <a:pt x="175" y="281"/>
                </a:lnTo>
                <a:close/>
                <a:moveTo>
                  <a:pt x="177" y="278"/>
                </a:moveTo>
                <a:lnTo>
                  <a:pt x="171" y="273"/>
                </a:lnTo>
                <a:lnTo>
                  <a:pt x="171" y="272"/>
                </a:lnTo>
                <a:lnTo>
                  <a:pt x="178" y="277"/>
                </a:lnTo>
                <a:lnTo>
                  <a:pt x="177" y="278"/>
                </a:lnTo>
                <a:close/>
                <a:moveTo>
                  <a:pt x="1324" y="278"/>
                </a:moveTo>
                <a:lnTo>
                  <a:pt x="1323" y="277"/>
                </a:lnTo>
                <a:lnTo>
                  <a:pt x="1329" y="271"/>
                </a:lnTo>
                <a:lnTo>
                  <a:pt x="1330" y="272"/>
                </a:lnTo>
                <a:lnTo>
                  <a:pt x="1324" y="278"/>
                </a:lnTo>
                <a:close/>
                <a:moveTo>
                  <a:pt x="178" y="276"/>
                </a:moveTo>
                <a:lnTo>
                  <a:pt x="172" y="271"/>
                </a:lnTo>
                <a:lnTo>
                  <a:pt x="173" y="270"/>
                </a:lnTo>
                <a:lnTo>
                  <a:pt x="179" y="275"/>
                </a:lnTo>
                <a:lnTo>
                  <a:pt x="178" y="276"/>
                </a:lnTo>
                <a:close/>
                <a:moveTo>
                  <a:pt x="1322" y="275"/>
                </a:moveTo>
                <a:lnTo>
                  <a:pt x="1321" y="274"/>
                </a:lnTo>
                <a:lnTo>
                  <a:pt x="1327" y="269"/>
                </a:lnTo>
                <a:lnTo>
                  <a:pt x="1328" y="270"/>
                </a:lnTo>
                <a:lnTo>
                  <a:pt x="1322" y="275"/>
                </a:lnTo>
                <a:close/>
                <a:moveTo>
                  <a:pt x="1320" y="273"/>
                </a:moveTo>
                <a:lnTo>
                  <a:pt x="1320" y="272"/>
                </a:lnTo>
                <a:lnTo>
                  <a:pt x="1326" y="267"/>
                </a:lnTo>
                <a:lnTo>
                  <a:pt x="1327" y="268"/>
                </a:lnTo>
                <a:lnTo>
                  <a:pt x="1320" y="273"/>
                </a:lnTo>
                <a:close/>
                <a:moveTo>
                  <a:pt x="189" y="264"/>
                </a:moveTo>
                <a:lnTo>
                  <a:pt x="183" y="259"/>
                </a:lnTo>
                <a:lnTo>
                  <a:pt x="184" y="258"/>
                </a:lnTo>
                <a:lnTo>
                  <a:pt x="190" y="263"/>
                </a:lnTo>
                <a:lnTo>
                  <a:pt x="189" y="264"/>
                </a:lnTo>
                <a:close/>
                <a:moveTo>
                  <a:pt x="191" y="262"/>
                </a:moveTo>
                <a:lnTo>
                  <a:pt x="184" y="257"/>
                </a:lnTo>
                <a:lnTo>
                  <a:pt x="185" y="256"/>
                </a:lnTo>
                <a:lnTo>
                  <a:pt x="192" y="261"/>
                </a:lnTo>
                <a:lnTo>
                  <a:pt x="191" y="262"/>
                </a:lnTo>
                <a:close/>
                <a:moveTo>
                  <a:pt x="1310" y="261"/>
                </a:moveTo>
                <a:lnTo>
                  <a:pt x="1309" y="260"/>
                </a:lnTo>
                <a:lnTo>
                  <a:pt x="1315" y="255"/>
                </a:lnTo>
                <a:lnTo>
                  <a:pt x="1316" y="256"/>
                </a:lnTo>
                <a:lnTo>
                  <a:pt x="1310" y="261"/>
                </a:lnTo>
                <a:close/>
                <a:moveTo>
                  <a:pt x="193" y="260"/>
                </a:moveTo>
                <a:lnTo>
                  <a:pt x="186" y="255"/>
                </a:lnTo>
                <a:lnTo>
                  <a:pt x="187" y="254"/>
                </a:lnTo>
                <a:lnTo>
                  <a:pt x="193" y="259"/>
                </a:lnTo>
                <a:lnTo>
                  <a:pt x="193" y="260"/>
                </a:lnTo>
                <a:close/>
                <a:moveTo>
                  <a:pt x="1308" y="259"/>
                </a:moveTo>
                <a:lnTo>
                  <a:pt x="1307" y="258"/>
                </a:lnTo>
                <a:lnTo>
                  <a:pt x="1313" y="253"/>
                </a:lnTo>
                <a:lnTo>
                  <a:pt x="1314" y="254"/>
                </a:lnTo>
                <a:lnTo>
                  <a:pt x="1308" y="259"/>
                </a:lnTo>
                <a:close/>
                <a:moveTo>
                  <a:pt x="1306" y="257"/>
                </a:moveTo>
                <a:lnTo>
                  <a:pt x="1305" y="256"/>
                </a:lnTo>
                <a:lnTo>
                  <a:pt x="1311" y="251"/>
                </a:lnTo>
                <a:lnTo>
                  <a:pt x="1312" y="252"/>
                </a:lnTo>
                <a:lnTo>
                  <a:pt x="1306" y="257"/>
                </a:lnTo>
                <a:close/>
                <a:moveTo>
                  <a:pt x="203" y="248"/>
                </a:moveTo>
                <a:lnTo>
                  <a:pt x="197" y="243"/>
                </a:lnTo>
                <a:lnTo>
                  <a:pt x="198" y="242"/>
                </a:lnTo>
                <a:lnTo>
                  <a:pt x="204" y="247"/>
                </a:lnTo>
                <a:lnTo>
                  <a:pt x="203" y="248"/>
                </a:lnTo>
                <a:close/>
                <a:moveTo>
                  <a:pt x="205" y="246"/>
                </a:moveTo>
                <a:lnTo>
                  <a:pt x="199" y="241"/>
                </a:lnTo>
                <a:lnTo>
                  <a:pt x="200" y="240"/>
                </a:lnTo>
                <a:lnTo>
                  <a:pt x="206" y="245"/>
                </a:lnTo>
                <a:lnTo>
                  <a:pt x="205" y="246"/>
                </a:lnTo>
                <a:close/>
                <a:moveTo>
                  <a:pt x="1295" y="245"/>
                </a:moveTo>
                <a:lnTo>
                  <a:pt x="1295" y="244"/>
                </a:lnTo>
                <a:lnTo>
                  <a:pt x="1300" y="239"/>
                </a:lnTo>
                <a:lnTo>
                  <a:pt x="1301" y="240"/>
                </a:lnTo>
                <a:lnTo>
                  <a:pt x="1295" y="245"/>
                </a:lnTo>
                <a:close/>
                <a:moveTo>
                  <a:pt x="207" y="244"/>
                </a:moveTo>
                <a:lnTo>
                  <a:pt x="201" y="239"/>
                </a:lnTo>
                <a:lnTo>
                  <a:pt x="202" y="238"/>
                </a:lnTo>
                <a:lnTo>
                  <a:pt x="208" y="243"/>
                </a:lnTo>
                <a:lnTo>
                  <a:pt x="207" y="244"/>
                </a:lnTo>
                <a:close/>
                <a:moveTo>
                  <a:pt x="1294" y="243"/>
                </a:moveTo>
                <a:lnTo>
                  <a:pt x="1293" y="242"/>
                </a:lnTo>
                <a:lnTo>
                  <a:pt x="1299" y="237"/>
                </a:lnTo>
                <a:lnTo>
                  <a:pt x="1300" y="238"/>
                </a:lnTo>
                <a:lnTo>
                  <a:pt x="1294" y="243"/>
                </a:lnTo>
                <a:close/>
                <a:moveTo>
                  <a:pt x="1292" y="241"/>
                </a:moveTo>
                <a:lnTo>
                  <a:pt x="1291" y="240"/>
                </a:lnTo>
                <a:lnTo>
                  <a:pt x="1297" y="235"/>
                </a:lnTo>
                <a:lnTo>
                  <a:pt x="1298" y="236"/>
                </a:lnTo>
                <a:lnTo>
                  <a:pt x="1292" y="241"/>
                </a:lnTo>
                <a:close/>
                <a:moveTo>
                  <a:pt x="218" y="233"/>
                </a:moveTo>
                <a:lnTo>
                  <a:pt x="212" y="227"/>
                </a:lnTo>
                <a:lnTo>
                  <a:pt x="213" y="226"/>
                </a:lnTo>
                <a:lnTo>
                  <a:pt x="219" y="232"/>
                </a:lnTo>
                <a:lnTo>
                  <a:pt x="218" y="233"/>
                </a:lnTo>
                <a:close/>
                <a:moveTo>
                  <a:pt x="220" y="231"/>
                </a:moveTo>
                <a:lnTo>
                  <a:pt x="214" y="225"/>
                </a:lnTo>
                <a:lnTo>
                  <a:pt x="215" y="224"/>
                </a:lnTo>
                <a:lnTo>
                  <a:pt x="221" y="230"/>
                </a:lnTo>
                <a:lnTo>
                  <a:pt x="220" y="231"/>
                </a:lnTo>
                <a:close/>
                <a:moveTo>
                  <a:pt x="1281" y="230"/>
                </a:moveTo>
                <a:lnTo>
                  <a:pt x="1280" y="229"/>
                </a:lnTo>
                <a:lnTo>
                  <a:pt x="1286" y="223"/>
                </a:lnTo>
                <a:lnTo>
                  <a:pt x="1287" y="224"/>
                </a:lnTo>
                <a:lnTo>
                  <a:pt x="1281" y="230"/>
                </a:lnTo>
                <a:close/>
                <a:moveTo>
                  <a:pt x="222" y="229"/>
                </a:moveTo>
                <a:lnTo>
                  <a:pt x="216" y="223"/>
                </a:lnTo>
                <a:lnTo>
                  <a:pt x="217" y="222"/>
                </a:lnTo>
                <a:lnTo>
                  <a:pt x="222" y="228"/>
                </a:lnTo>
                <a:lnTo>
                  <a:pt x="222" y="229"/>
                </a:lnTo>
                <a:close/>
                <a:moveTo>
                  <a:pt x="1279" y="228"/>
                </a:moveTo>
                <a:lnTo>
                  <a:pt x="1278" y="227"/>
                </a:lnTo>
                <a:lnTo>
                  <a:pt x="1284" y="221"/>
                </a:lnTo>
                <a:lnTo>
                  <a:pt x="1285" y="222"/>
                </a:lnTo>
                <a:lnTo>
                  <a:pt x="1279" y="228"/>
                </a:lnTo>
                <a:close/>
                <a:moveTo>
                  <a:pt x="1277" y="226"/>
                </a:moveTo>
                <a:lnTo>
                  <a:pt x="1276" y="225"/>
                </a:lnTo>
                <a:lnTo>
                  <a:pt x="1282" y="220"/>
                </a:lnTo>
                <a:lnTo>
                  <a:pt x="1283" y="220"/>
                </a:lnTo>
                <a:lnTo>
                  <a:pt x="1277" y="226"/>
                </a:lnTo>
                <a:close/>
                <a:moveTo>
                  <a:pt x="233" y="218"/>
                </a:moveTo>
                <a:lnTo>
                  <a:pt x="227" y="212"/>
                </a:lnTo>
                <a:lnTo>
                  <a:pt x="228" y="211"/>
                </a:lnTo>
                <a:lnTo>
                  <a:pt x="234" y="217"/>
                </a:lnTo>
                <a:lnTo>
                  <a:pt x="233" y="218"/>
                </a:lnTo>
                <a:close/>
                <a:moveTo>
                  <a:pt x="235" y="216"/>
                </a:moveTo>
                <a:lnTo>
                  <a:pt x="229" y="210"/>
                </a:lnTo>
                <a:lnTo>
                  <a:pt x="231" y="209"/>
                </a:lnTo>
                <a:lnTo>
                  <a:pt x="236" y="215"/>
                </a:lnTo>
                <a:lnTo>
                  <a:pt x="235" y="216"/>
                </a:lnTo>
                <a:close/>
                <a:moveTo>
                  <a:pt x="1265" y="215"/>
                </a:moveTo>
                <a:lnTo>
                  <a:pt x="1264" y="214"/>
                </a:lnTo>
                <a:lnTo>
                  <a:pt x="1270" y="208"/>
                </a:lnTo>
                <a:lnTo>
                  <a:pt x="1271" y="209"/>
                </a:lnTo>
                <a:lnTo>
                  <a:pt x="1265" y="215"/>
                </a:lnTo>
                <a:close/>
                <a:moveTo>
                  <a:pt x="237" y="214"/>
                </a:moveTo>
                <a:lnTo>
                  <a:pt x="231" y="208"/>
                </a:lnTo>
                <a:lnTo>
                  <a:pt x="232" y="207"/>
                </a:lnTo>
                <a:lnTo>
                  <a:pt x="238" y="213"/>
                </a:lnTo>
                <a:lnTo>
                  <a:pt x="237" y="214"/>
                </a:lnTo>
                <a:close/>
                <a:moveTo>
                  <a:pt x="1263" y="213"/>
                </a:moveTo>
                <a:lnTo>
                  <a:pt x="1263" y="212"/>
                </a:lnTo>
                <a:lnTo>
                  <a:pt x="1268" y="206"/>
                </a:lnTo>
                <a:lnTo>
                  <a:pt x="1269" y="207"/>
                </a:lnTo>
                <a:lnTo>
                  <a:pt x="1263" y="213"/>
                </a:lnTo>
                <a:close/>
                <a:moveTo>
                  <a:pt x="1262" y="211"/>
                </a:moveTo>
                <a:lnTo>
                  <a:pt x="1261" y="210"/>
                </a:lnTo>
                <a:lnTo>
                  <a:pt x="1266" y="205"/>
                </a:lnTo>
                <a:lnTo>
                  <a:pt x="1267" y="205"/>
                </a:lnTo>
                <a:lnTo>
                  <a:pt x="1262" y="211"/>
                </a:lnTo>
                <a:close/>
                <a:moveTo>
                  <a:pt x="249" y="203"/>
                </a:moveTo>
                <a:lnTo>
                  <a:pt x="243" y="197"/>
                </a:lnTo>
                <a:lnTo>
                  <a:pt x="244" y="196"/>
                </a:lnTo>
                <a:lnTo>
                  <a:pt x="250" y="202"/>
                </a:lnTo>
                <a:lnTo>
                  <a:pt x="249" y="203"/>
                </a:lnTo>
                <a:close/>
                <a:moveTo>
                  <a:pt x="251" y="201"/>
                </a:moveTo>
                <a:lnTo>
                  <a:pt x="245" y="195"/>
                </a:lnTo>
                <a:lnTo>
                  <a:pt x="246" y="194"/>
                </a:lnTo>
                <a:lnTo>
                  <a:pt x="252" y="200"/>
                </a:lnTo>
                <a:lnTo>
                  <a:pt x="251" y="201"/>
                </a:lnTo>
                <a:close/>
                <a:moveTo>
                  <a:pt x="1250" y="200"/>
                </a:moveTo>
                <a:lnTo>
                  <a:pt x="1249" y="199"/>
                </a:lnTo>
                <a:lnTo>
                  <a:pt x="1254" y="193"/>
                </a:lnTo>
                <a:lnTo>
                  <a:pt x="1255" y="194"/>
                </a:lnTo>
                <a:lnTo>
                  <a:pt x="1250" y="200"/>
                </a:lnTo>
                <a:close/>
                <a:moveTo>
                  <a:pt x="253" y="199"/>
                </a:moveTo>
                <a:lnTo>
                  <a:pt x="247" y="193"/>
                </a:lnTo>
                <a:lnTo>
                  <a:pt x="248" y="192"/>
                </a:lnTo>
                <a:lnTo>
                  <a:pt x="254" y="198"/>
                </a:lnTo>
                <a:lnTo>
                  <a:pt x="253" y="199"/>
                </a:lnTo>
                <a:close/>
                <a:moveTo>
                  <a:pt x="1248" y="198"/>
                </a:moveTo>
                <a:lnTo>
                  <a:pt x="1247" y="197"/>
                </a:lnTo>
                <a:lnTo>
                  <a:pt x="1252" y="192"/>
                </a:lnTo>
                <a:lnTo>
                  <a:pt x="1253" y="192"/>
                </a:lnTo>
                <a:lnTo>
                  <a:pt x="1248" y="198"/>
                </a:lnTo>
                <a:close/>
                <a:moveTo>
                  <a:pt x="1246" y="197"/>
                </a:moveTo>
                <a:lnTo>
                  <a:pt x="1245" y="196"/>
                </a:lnTo>
                <a:lnTo>
                  <a:pt x="1250" y="190"/>
                </a:lnTo>
                <a:lnTo>
                  <a:pt x="1251" y="191"/>
                </a:lnTo>
                <a:lnTo>
                  <a:pt x="1246" y="197"/>
                </a:lnTo>
                <a:close/>
                <a:moveTo>
                  <a:pt x="264" y="189"/>
                </a:moveTo>
                <a:lnTo>
                  <a:pt x="259" y="183"/>
                </a:lnTo>
                <a:lnTo>
                  <a:pt x="260" y="182"/>
                </a:lnTo>
                <a:lnTo>
                  <a:pt x="265" y="188"/>
                </a:lnTo>
                <a:lnTo>
                  <a:pt x="264" y="189"/>
                </a:lnTo>
                <a:close/>
                <a:moveTo>
                  <a:pt x="266" y="187"/>
                </a:moveTo>
                <a:lnTo>
                  <a:pt x="261" y="181"/>
                </a:lnTo>
                <a:lnTo>
                  <a:pt x="262" y="180"/>
                </a:lnTo>
                <a:lnTo>
                  <a:pt x="267" y="186"/>
                </a:lnTo>
                <a:lnTo>
                  <a:pt x="266" y="187"/>
                </a:lnTo>
                <a:close/>
                <a:moveTo>
                  <a:pt x="1234" y="186"/>
                </a:moveTo>
                <a:lnTo>
                  <a:pt x="1233" y="185"/>
                </a:lnTo>
                <a:lnTo>
                  <a:pt x="1238" y="179"/>
                </a:lnTo>
                <a:lnTo>
                  <a:pt x="1239" y="180"/>
                </a:lnTo>
                <a:lnTo>
                  <a:pt x="1234" y="186"/>
                </a:lnTo>
                <a:close/>
                <a:moveTo>
                  <a:pt x="268" y="185"/>
                </a:moveTo>
                <a:lnTo>
                  <a:pt x="263" y="179"/>
                </a:lnTo>
                <a:lnTo>
                  <a:pt x="264" y="178"/>
                </a:lnTo>
                <a:lnTo>
                  <a:pt x="270" y="184"/>
                </a:lnTo>
                <a:lnTo>
                  <a:pt x="268" y="185"/>
                </a:lnTo>
                <a:close/>
                <a:moveTo>
                  <a:pt x="1232" y="184"/>
                </a:moveTo>
                <a:lnTo>
                  <a:pt x="1231" y="183"/>
                </a:lnTo>
                <a:lnTo>
                  <a:pt x="1236" y="177"/>
                </a:lnTo>
                <a:lnTo>
                  <a:pt x="1237" y="178"/>
                </a:lnTo>
                <a:lnTo>
                  <a:pt x="1232" y="184"/>
                </a:lnTo>
                <a:close/>
                <a:moveTo>
                  <a:pt x="1230" y="183"/>
                </a:moveTo>
                <a:lnTo>
                  <a:pt x="1229" y="182"/>
                </a:lnTo>
                <a:lnTo>
                  <a:pt x="1234" y="176"/>
                </a:lnTo>
                <a:lnTo>
                  <a:pt x="1235" y="177"/>
                </a:lnTo>
                <a:lnTo>
                  <a:pt x="1230" y="183"/>
                </a:lnTo>
                <a:close/>
                <a:moveTo>
                  <a:pt x="281" y="175"/>
                </a:moveTo>
                <a:lnTo>
                  <a:pt x="276" y="169"/>
                </a:lnTo>
                <a:lnTo>
                  <a:pt x="277" y="168"/>
                </a:lnTo>
                <a:lnTo>
                  <a:pt x="282" y="174"/>
                </a:lnTo>
                <a:lnTo>
                  <a:pt x="281" y="175"/>
                </a:lnTo>
                <a:close/>
                <a:moveTo>
                  <a:pt x="283" y="173"/>
                </a:moveTo>
                <a:lnTo>
                  <a:pt x="278" y="167"/>
                </a:lnTo>
                <a:lnTo>
                  <a:pt x="279" y="166"/>
                </a:lnTo>
                <a:lnTo>
                  <a:pt x="284" y="172"/>
                </a:lnTo>
                <a:lnTo>
                  <a:pt x="283" y="173"/>
                </a:lnTo>
                <a:close/>
                <a:moveTo>
                  <a:pt x="1217" y="172"/>
                </a:moveTo>
                <a:lnTo>
                  <a:pt x="1216" y="172"/>
                </a:lnTo>
                <a:lnTo>
                  <a:pt x="1221" y="165"/>
                </a:lnTo>
                <a:lnTo>
                  <a:pt x="1222" y="166"/>
                </a:lnTo>
                <a:lnTo>
                  <a:pt x="1217" y="172"/>
                </a:lnTo>
                <a:close/>
                <a:moveTo>
                  <a:pt x="285" y="172"/>
                </a:moveTo>
                <a:lnTo>
                  <a:pt x="280" y="165"/>
                </a:lnTo>
                <a:lnTo>
                  <a:pt x="281" y="165"/>
                </a:lnTo>
                <a:lnTo>
                  <a:pt x="286" y="171"/>
                </a:lnTo>
                <a:lnTo>
                  <a:pt x="285" y="172"/>
                </a:lnTo>
                <a:close/>
                <a:moveTo>
                  <a:pt x="1215" y="171"/>
                </a:moveTo>
                <a:lnTo>
                  <a:pt x="1214" y="170"/>
                </a:lnTo>
                <a:lnTo>
                  <a:pt x="1219" y="164"/>
                </a:lnTo>
                <a:lnTo>
                  <a:pt x="1220" y="165"/>
                </a:lnTo>
                <a:lnTo>
                  <a:pt x="1215" y="171"/>
                </a:lnTo>
                <a:close/>
                <a:moveTo>
                  <a:pt x="1213" y="169"/>
                </a:moveTo>
                <a:lnTo>
                  <a:pt x="1212" y="168"/>
                </a:lnTo>
                <a:lnTo>
                  <a:pt x="1217" y="162"/>
                </a:lnTo>
                <a:lnTo>
                  <a:pt x="1218" y="163"/>
                </a:lnTo>
                <a:lnTo>
                  <a:pt x="1213" y="169"/>
                </a:lnTo>
                <a:close/>
                <a:moveTo>
                  <a:pt x="298" y="162"/>
                </a:moveTo>
                <a:lnTo>
                  <a:pt x="293" y="155"/>
                </a:lnTo>
                <a:lnTo>
                  <a:pt x="294" y="155"/>
                </a:lnTo>
                <a:lnTo>
                  <a:pt x="299" y="161"/>
                </a:lnTo>
                <a:lnTo>
                  <a:pt x="298" y="162"/>
                </a:lnTo>
                <a:close/>
                <a:moveTo>
                  <a:pt x="300" y="160"/>
                </a:moveTo>
                <a:lnTo>
                  <a:pt x="295" y="154"/>
                </a:lnTo>
                <a:lnTo>
                  <a:pt x="296" y="153"/>
                </a:lnTo>
                <a:lnTo>
                  <a:pt x="301" y="159"/>
                </a:lnTo>
                <a:lnTo>
                  <a:pt x="300" y="160"/>
                </a:lnTo>
                <a:close/>
                <a:moveTo>
                  <a:pt x="1201" y="159"/>
                </a:moveTo>
                <a:lnTo>
                  <a:pt x="1199" y="159"/>
                </a:lnTo>
                <a:lnTo>
                  <a:pt x="1204" y="152"/>
                </a:lnTo>
                <a:lnTo>
                  <a:pt x="1205" y="153"/>
                </a:lnTo>
                <a:lnTo>
                  <a:pt x="1201" y="159"/>
                </a:lnTo>
                <a:close/>
                <a:moveTo>
                  <a:pt x="302" y="159"/>
                </a:moveTo>
                <a:lnTo>
                  <a:pt x="297" y="152"/>
                </a:lnTo>
                <a:lnTo>
                  <a:pt x="298" y="151"/>
                </a:lnTo>
                <a:lnTo>
                  <a:pt x="303" y="158"/>
                </a:lnTo>
                <a:lnTo>
                  <a:pt x="302" y="159"/>
                </a:lnTo>
                <a:close/>
                <a:moveTo>
                  <a:pt x="1198" y="158"/>
                </a:moveTo>
                <a:lnTo>
                  <a:pt x="1197" y="157"/>
                </a:lnTo>
                <a:lnTo>
                  <a:pt x="1202" y="151"/>
                </a:lnTo>
                <a:lnTo>
                  <a:pt x="1203" y="151"/>
                </a:lnTo>
                <a:lnTo>
                  <a:pt x="1198" y="158"/>
                </a:lnTo>
                <a:close/>
                <a:moveTo>
                  <a:pt x="1196" y="156"/>
                </a:moveTo>
                <a:lnTo>
                  <a:pt x="1195" y="155"/>
                </a:lnTo>
                <a:lnTo>
                  <a:pt x="1200" y="149"/>
                </a:lnTo>
                <a:lnTo>
                  <a:pt x="1201" y="150"/>
                </a:lnTo>
                <a:lnTo>
                  <a:pt x="1196" y="156"/>
                </a:lnTo>
                <a:close/>
                <a:moveTo>
                  <a:pt x="315" y="149"/>
                </a:moveTo>
                <a:lnTo>
                  <a:pt x="310" y="143"/>
                </a:lnTo>
                <a:lnTo>
                  <a:pt x="311" y="141"/>
                </a:lnTo>
                <a:lnTo>
                  <a:pt x="316" y="148"/>
                </a:lnTo>
                <a:lnTo>
                  <a:pt x="315" y="149"/>
                </a:lnTo>
                <a:close/>
                <a:moveTo>
                  <a:pt x="317" y="147"/>
                </a:moveTo>
                <a:lnTo>
                  <a:pt x="312" y="141"/>
                </a:lnTo>
                <a:lnTo>
                  <a:pt x="313" y="140"/>
                </a:lnTo>
                <a:lnTo>
                  <a:pt x="318" y="147"/>
                </a:lnTo>
                <a:lnTo>
                  <a:pt x="317" y="147"/>
                </a:lnTo>
                <a:close/>
                <a:moveTo>
                  <a:pt x="1183" y="147"/>
                </a:moveTo>
                <a:lnTo>
                  <a:pt x="1182" y="146"/>
                </a:lnTo>
                <a:lnTo>
                  <a:pt x="1187" y="139"/>
                </a:lnTo>
                <a:lnTo>
                  <a:pt x="1188" y="140"/>
                </a:lnTo>
                <a:lnTo>
                  <a:pt x="1183" y="147"/>
                </a:lnTo>
                <a:close/>
                <a:moveTo>
                  <a:pt x="319" y="146"/>
                </a:moveTo>
                <a:lnTo>
                  <a:pt x="315" y="139"/>
                </a:lnTo>
                <a:lnTo>
                  <a:pt x="316" y="138"/>
                </a:lnTo>
                <a:lnTo>
                  <a:pt x="320" y="145"/>
                </a:lnTo>
                <a:lnTo>
                  <a:pt x="319" y="146"/>
                </a:lnTo>
                <a:close/>
                <a:moveTo>
                  <a:pt x="1181" y="145"/>
                </a:moveTo>
                <a:lnTo>
                  <a:pt x="1180" y="144"/>
                </a:lnTo>
                <a:lnTo>
                  <a:pt x="1184" y="138"/>
                </a:lnTo>
                <a:lnTo>
                  <a:pt x="1186" y="138"/>
                </a:lnTo>
                <a:lnTo>
                  <a:pt x="1181" y="145"/>
                </a:lnTo>
                <a:close/>
                <a:moveTo>
                  <a:pt x="1179" y="144"/>
                </a:moveTo>
                <a:lnTo>
                  <a:pt x="1178" y="143"/>
                </a:lnTo>
                <a:lnTo>
                  <a:pt x="1182" y="136"/>
                </a:lnTo>
                <a:lnTo>
                  <a:pt x="1183" y="137"/>
                </a:lnTo>
                <a:lnTo>
                  <a:pt x="1179" y="144"/>
                </a:lnTo>
                <a:close/>
                <a:moveTo>
                  <a:pt x="332" y="137"/>
                </a:moveTo>
                <a:lnTo>
                  <a:pt x="328" y="130"/>
                </a:lnTo>
                <a:lnTo>
                  <a:pt x="329" y="129"/>
                </a:lnTo>
                <a:lnTo>
                  <a:pt x="333" y="136"/>
                </a:lnTo>
                <a:lnTo>
                  <a:pt x="332" y="137"/>
                </a:lnTo>
                <a:close/>
                <a:moveTo>
                  <a:pt x="335" y="135"/>
                </a:moveTo>
                <a:lnTo>
                  <a:pt x="330" y="128"/>
                </a:lnTo>
                <a:lnTo>
                  <a:pt x="331" y="128"/>
                </a:lnTo>
                <a:lnTo>
                  <a:pt x="336" y="134"/>
                </a:lnTo>
                <a:lnTo>
                  <a:pt x="335" y="135"/>
                </a:lnTo>
                <a:close/>
                <a:moveTo>
                  <a:pt x="1166" y="134"/>
                </a:moveTo>
                <a:lnTo>
                  <a:pt x="1165" y="134"/>
                </a:lnTo>
                <a:lnTo>
                  <a:pt x="1169" y="127"/>
                </a:lnTo>
                <a:lnTo>
                  <a:pt x="1170" y="128"/>
                </a:lnTo>
                <a:lnTo>
                  <a:pt x="1166" y="134"/>
                </a:lnTo>
                <a:close/>
                <a:moveTo>
                  <a:pt x="337" y="134"/>
                </a:moveTo>
                <a:lnTo>
                  <a:pt x="332" y="127"/>
                </a:lnTo>
                <a:lnTo>
                  <a:pt x="333" y="126"/>
                </a:lnTo>
                <a:lnTo>
                  <a:pt x="338" y="133"/>
                </a:lnTo>
                <a:lnTo>
                  <a:pt x="337" y="134"/>
                </a:lnTo>
                <a:close/>
                <a:moveTo>
                  <a:pt x="1163" y="133"/>
                </a:moveTo>
                <a:lnTo>
                  <a:pt x="1162" y="132"/>
                </a:lnTo>
                <a:lnTo>
                  <a:pt x="1167" y="125"/>
                </a:lnTo>
                <a:lnTo>
                  <a:pt x="1168" y="126"/>
                </a:lnTo>
                <a:lnTo>
                  <a:pt x="1163" y="133"/>
                </a:lnTo>
                <a:close/>
                <a:moveTo>
                  <a:pt x="1161" y="131"/>
                </a:moveTo>
                <a:lnTo>
                  <a:pt x="1160" y="131"/>
                </a:lnTo>
                <a:lnTo>
                  <a:pt x="1165" y="124"/>
                </a:lnTo>
                <a:lnTo>
                  <a:pt x="1166" y="125"/>
                </a:lnTo>
                <a:lnTo>
                  <a:pt x="1161" y="131"/>
                </a:lnTo>
                <a:close/>
                <a:moveTo>
                  <a:pt x="350" y="125"/>
                </a:moveTo>
                <a:lnTo>
                  <a:pt x="346" y="118"/>
                </a:lnTo>
                <a:lnTo>
                  <a:pt x="347" y="117"/>
                </a:lnTo>
                <a:lnTo>
                  <a:pt x="351" y="124"/>
                </a:lnTo>
                <a:lnTo>
                  <a:pt x="350" y="125"/>
                </a:lnTo>
                <a:close/>
                <a:moveTo>
                  <a:pt x="352" y="123"/>
                </a:moveTo>
                <a:lnTo>
                  <a:pt x="348" y="117"/>
                </a:lnTo>
                <a:lnTo>
                  <a:pt x="349" y="116"/>
                </a:lnTo>
                <a:lnTo>
                  <a:pt x="353" y="123"/>
                </a:lnTo>
                <a:lnTo>
                  <a:pt x="352" y="123"/>
                </a:lnTo>
                <a:close/>
                <a:moveTo>
                  <a:pt x="1148" y="123"/>
                </a:moveTo>
                <a:lnTo>
                  <a:pt x="1146" y="122"/>
                </a:lnTo>
                <a:lnTo>
                  <a:pt x="1151" y="115"/>
                </a:lnTo>
                <a:lnTo>
                  <a:pt x="1152" y="116"/>
                </a:lnTo>
                <a:lnTo>
                  <a:pt x="1148" y="123"/>
                </a:lnTo>
                <a:close/>
                <a:moveTo>
                  <a:pt x="354" y="122"/>
                </a:moveTo>
                <a:lnTo>
                  <a:pt x="350" y="115"/>
                </a:lnTo>
                <a:lnTo>
                  <a:pt x="351" y="114"/>
                </a:lnTo>
                <a:lnTo>
                  <a:pt x="356" y="121"/>
                </a:lnTo>
                <a:lnTo>
                  <a:pt x="354" y="122"/>
                </a:lnTo>
                <a:close/>
                <a:moveTo>
                  <a:pt x="1145" y="121"/>
                </a:moveTo>
                <a:lnTo>
                  <a:pt x="1144" y="120"/>
                </a:lnTo>
                <a:lnTo>
                  <a:pt x="1148" y="114"/>
                </a:lnTo>
                <a:lnTo>
                  <a:pt x="1150" y="114"/>
                </a:lnTo>
                <a:lnTo>
                  <a:pt x="1145" y="121"/>
                </a:lnTo>
                <a:close/>
                <a:moveTo>
                  <a:pt x="1143" y="120"/>
                </a:moveTo>
                <a:lnTo>
                  <a:pt x="1142" y="119"/>
                </a:lnTo>
                <a:lnTo>
                  <a:pt x="1146" y="112"/>
                </a:lnTo>
                <a:lnTo>
                  <a:pt x="1147" y="113"/>
                </a:lnTo>
                <a:lnTo>
                  <a:pt x="1143" y="120"/>
                </a:lnTo>
                <a:close/>
                <a:moveTo>
                  <a:pt x="368" y="114"/>
                </a:moveTo>
                <a:lnTo>
                  <a:pt x="364" y="107"/>
                </a:lnTo>
                <a:lnTo>
                  <a:pt x="365" y="106"/>
                </a:lnTo>
                <a:lnTo>
                  <a:pt x="369" y="113"/>
                </a:lnTo>
                <a:lnTo>
                  <a:pt x="368" y="114"/>
                </a:lnTo>
                <a:close/>
                <a:moveTo>
                  <a:pt x="371" y="112"/>
                </a:moveTo>
                <a:lnTo>
                  <a:pt x="367" y="105"/>
                </a:lnTo>
                <a:lnTo>
                  <a:pt x="368" y="105"/>
                </a:lnTo>
                <a:lnTo>
                  <a:pt x="372" y="112"/>
                </a:lnTo>
                <a:lnTo>
                  <a:pt x="371" y="112"/>
                </a:lnTo>
                <a:close/>
                <a:moveTo>
                  <a:pt x="1129" y="111"/>
                </a:moveTo>
                <a:lnTo>
                  <a:pt x="1128" y="111"/>
                </a:lnTo>
                <a:lnTo>
                  <a:pt x="1132" y="104"/>
                </a:lnTo>
                <a:lnTo>
                  <a:pt x="1133" y="105"/>
                </a:lnTo>
                <a:lnTo>
                  <a:pt x="1129" y="111"/>
                </a:lnTo>
                <a:close/>
                <a:moveTo>
                  <a:pt x="373" y="111"/>
                </a:moveTo>
                <a:lnTo>
                  <a:pt x="369" y="104"/>
                </a:lnTo>
                <a:lnTo>
                  <a:pt x="370" y="103"/>
                </a:lnTo>
                <a:lnTo>
                  <a:pt x="374" y="110"/>
                </a:lnTo>
                <a:lnTo>
                  <a:pt x="373" y="111"/>
                </a:lnTo>
                <a:close/>
                <a:moveTo>
                  <a:pt x="1127" y="110"/>
                </a:moveTo>
                <a:lnTo>
                  <a:pt x="1126" y="109"/>
                </a:lnTo>
                <a:lnTo>
                  <a:pt x="1130" y="103"/>
                </a:lnTo>
                <a:lnTo>
                  <a:pt x="1131" y="103"/>
                </a:lnTo>
                <a:lnTo>
                  <a:pt x="1127" y="110"/>
                </a:lnTo>
                <a:close/>
                <a:moveTo>
                  <a:pt x="1125" y="109"/>
                </a:moveTo>
                <a:lnTo>
                  <a:pt x="1124" y="108"/>
                </a:lnTo>
                <a:lnTo>
                  <a:pt x="1128" y="101"/>
                </a:lnTo>
                <a:lnTo>
                  <a:pt x="1129" y="102"/>
                </a:lnTo>
                <a:lnTo>
                  <a:pt x="1125" y="109"/>
                </a:lnTo>
                <a:close/>
                <a:moveTo>
                  <a:pt x="387" y="103"/>
                </a:moveTo>
                <a:lnTo>
                  <a:pt x="383" y="96"/>
                </a:lnTo>
                <a:lnTo>
                  <a:pt x="384" y="95"/>
                </a:lnTo>
                <a:lnTo>
                  <a:pt x="388" y="102"/>
                </a:lnTo>
                <a:lnTo>
                  <a:pt x="387" y="103"/>
                </a:lnTo>
                <a:close/>
                <a:moveTo>
                  <a:pt x="389" y="102"/>
                </a:moveTo>
                <a:lnTo>
                  <a:pt x="385" y="95"/>
                </a:lnTo>
                <a:lnTo>
                  <a:pt x="386" y="94"/>
                </a:lnTo>
                <a:lnTo>
                  <a:pt x="390" y="101"/>
                </a:lnTo>
                <a:lnTo>
                  <a:pt x="389" y="102"/>
                </a:lnTo>
                <a:close/>
                <a:moveTo>
                  <a:pt x="1111" y="101"/>
                </a:moveTo>
                <a:lnTo>
                  <a:pt x="1110" y="100"/>
                </a:lnTo>
                <a:lnTo>
                  <a:pt x="1114" y="93"/>
                </a:lnTo>
                <a:lnTo>
                  <a:pt x="1115" y="94"/>
                </a:lnTo>
                <a:lnTo>
                  <a:pt x="1111" y="101"/>
                </a:lnTo>
                <a:close/>
                <a:moveTo>
                  <a:pt x="391" y="100"/>
                </a:moveTo>
                <a:lnTo>
                  <a:pt x="387" y="93"/>
                </a:lnTo>
                <a:lnTo>
                  <a:pt x="389" y="93"/>
                </a:lnTo>
                <a:lnTo>
                  <a:pt x="392" y="100"/>
                </a:lnTo>
                <a:lnTo>
                  <a:pt x="391" y="100"/>
                </a:lnTo>
                <a:close/>
                <a:moveTo>
                  <a:pt x="1109" y="100"/>
                </a:moveTo>
                <a:lnTo>
                  <a:pt x="1107" y="99"/>
                </a:lnTo>
                <a:lnTo>
                  <a:pt x="1111" y="92"/>
                </a:lnTo>
                <a:lnTo>
                  <a:pt x="1112" y="93"/>
                </a:lnTo>
                <a:lnTo>
                  <a:pt x="1109" y="100"/>
                </a:lnTo>
                <a:close/>
                <a:moveTo>
                  <a:pt x="1106" y="98"/>
                </a:moveTo>
                <a:lnTo>
                  <a:pt x="1105" y="98"/>
                </a:lnTo>
                <a:lnTo>
                  <a:pt x="1109" y="91"/>
                </a:lnTo>
                <a:lnTo>
                  <a:pt x="1110" y="91"/>
                </a:lnTo>
                <a:lnTo>
                  <a:pt x="1106" y="98"/>
                </a:lnTo>
                <a:close/>
                <a:moveTo>
                  <a:pt x="406" y="93"/>
                </a:moveTo>
                <a:lnTo>
                  <a:pt x="402" y="86"/>
                </a:lnTo>
                <a:lnTo>
                  <a:pt x="403" y="85"/>
                </a:lnTo>
                <a:lnTo>
                  <a:pt x="407" y="92"/>
                </a:lnTo>
                <a:lnTo>
                  <a:pt x="406" y="93"/>
                </a:lnTo>
                <a:close/>
                <a:moveTo>
                  <a:pt x="408" y="92"/>
                </a:moveTo>
                <a:lnTo>
                  <a:pt x="404" y="85"/>
                </a:lnTo>
                <a:lnTo>
                  <a:pt x="405" y="84"/>
                </a:lnTo>
                <a:lnTo>
                  <a:pt x="409" y="91"/>
                </a:lnTo>
                <a:lnTo>
                  <a:pt x="408" y="92"/>
                </a:lnTo>
                <a:close/>
                <a:moveTo>
                  <a:pt x="1092" y="91"/>
                </a:moveTo>
                <a:lnTo>
                  <a:pt x="1091" y="90"/>
                </a:lnTo>
                <a:lnTo>
                  <a:pt x="1094" y="83"/>
                </a:lnTo>
                <a:lnTo>
                  <a:pt x="1096" y="84"/>
                </a:lnTo>
                <a:lnTo>
                  <a:pt x="1092" y="91"/>
                </a:lnTo>
                <a:close/>
                <a:moveTo>
                  <a:pt x="410" y="90"/>
                </a:moveTo>
                <a:lnTo>
                  <a:pt x="407" y="83"/>
                </a:lnTo>
                <a:lnTo>
                  <a:pt x="408" y="83"/>
                </a:lnTo>
                <a:lnTo>
                  <a:pt x="411" y="90"/>
                </a:lnTo>
                <a:lnTo>
                  <a:pt x="410" y="90"/>
                </a:lnTo>
                <a:close/>
                <a:moveTo>
                  <a:pt x="1089" y="90"/>
                </a:moveTo>
                <a:lnTo>
                  <a:pt x="1088" y="89"/>
                </a:lnTo>
                <a:lnTo>
                  <a:pt x="1092" y="82"/>
                </a:lnTo>
                <a:lnTo>
                  <a:pt x="1093" y="82"/>
                </a:lnTo>
                <a:lnTo>
                  <a:pt x="1089" y="90"/>
                </a:lnTo>
                <a:close/>
                <a:moveTo>
                  <a:pt x="1087" y="88"/>
                </a:moveTo>
                <a:lnTo>
                  <a:pt x="1086" y="88"/>
                </a:lnTo>
                <a:lnTo>
                  <a:pt x="1090" y="81"/>
                </a:lnTo>
                <a:lnTo>
                  <a:pt x="1091" y="81"/>
                </a:lnTo>
                <a:lnTo>
                  <a:pt x="1087" y="88"/>
                </a:lnTo>
                <a:close/>
                <a:moveTo>
                  <a:pt x="424" y="83"/>
                </a:moveTo>
                <a:lnTo>
                  <a:pt x="421" y="76"/>
                </a:lnTo>
                <a:lnTo>
                  <a:pt x="422" y="75"/>
                </a:lnTo>
                <a:lnTo>
                  <a:pt x="426" y="83"/>
                </a:lnTo>
                <a:lnTo>
                  <a:pt x="424" y="83"/>
                </a:lnTo>
                <a:close/>
                <a:moveTo>
                  <a:pt x="427" y="82"/>
                </a:moveTo>
                <a:lnTo>
                  <a:pt x="423" y="75"/>
                </a:lnTo>
                <a:lnTo>
                  <a:pt x="425" y="74"/>
                </a:lnTo>
                <a:lnTo>
                  <a:pt x="428" y="82"/>
                </a:lnTo>
                <a:lnTo>
                  <a:pt x="427" y="82"/>
                </a:lnTo>
                <a:close/>
                <a:moveTo>
                  <a:pt x="1073" y="81"/>
                </a:moveTo>
                <a:lnTo>
                  <a:pt x="1072" y="81"/>
                </a:lnTo>
                <a:lnTo>
                  <a:pt x="1075" y="73"/>
                </a:lnTo>
                <a:lnTo>
                  <a:pt x="1076" y="74"/>
                </a:lnTo>
                <a:lnTo>
                  <a:pt x="1073" y="81"/>
                </a:lnTo>
                <a:close/>
                <a:moveTo>
                  <a:pt x="429" y="81"/>
                </a:moveTo>
                <a:lnTo>
                  <a:pt x="426" y="73"/>
                </a:lnTo>
                <a:lnTo>
                  <a:pt x="427" y="73"/>
                </a:lnTo>
                <a:lnTo>
                  <a:pt x="430" y="80"/>
                </a:lnTo>
                <a:lnTo>
                  <a:pt x="429" y="81"/>
                </a:lnTo>
                <a:close/>
                <a:moveTo>
                  <a:pt x="1070" y="80"/>
                </a:moveTo>
                <a:lnTo>
                  <a:pt x="1069" y="79"/>
                </a:lnTo>
                <a:lnTo>
                  <a:pt x="1073" y="72"/>
                </a:lnTo>
                <a:lnTo>
                  <a:pt x="1074" y="73"/>
                </a:lnTo>
                <a:lnTo>
                  <a:pt x="1070" y="80"/>
                </a:lnTo>
                <a:close/>
                <a:moveTo>
                  <a:pt x="1068" y="79"/>
                </a:moveTo>
                <a:lnTo>
                  <a:pt x="1067" y="78"/>
                </a:lnTo>
                <a:lnTo>
                  <a:pt x="1070" y="71"/>
                </a:lnTo>
                <a:lnTo>
                  <a:pt x="1071" y="71"/>
                </a:lnTo>
                <a:lnTo>
                  <a:pt x="1068" y="79"/>
                </a:lnTo>
                <a:close/>
                <a:moveTo>
                  <a:pt x="444" y="74"/>
                </a:moveTo>
                <a:lnTo>
                  <a:pt x="441" y="67"/>
                </a:lnTo>
                <a:lnTo>
                  <a:pt x="442" y="66"/>
                </a:lnTo>
                <a:lnTo>
                  <a:pt x="445" y="73"/>
                </a:lnTo>
                <a:lnTo>
                  <a:pt x="444" y="74"/>
                </a:lnTo>
                <a:close/>
                <a:moveTo>
                  <a:pt x="446" y="73"/>
                </a:moveTo>
                <a:lnTo>
                  <a:pt x="443" y="66"/>
                </a:lnTo>
                <a:lnTo>
                  <a:pt x="444" y="65"/>
                </a:lnTo>
                <a:lnTo>
                  <a:pt x="448" y="72"/>
                </a:lnTo>
                <a:lnTo>
                  <a:pt x="446" y="73"/>
                </a:lnTo>
                <a:close/>
                <a:moveTo>
                  <a:pt x="1053" y="72"/>
                </a:moveTo>
                <a:lnTo>
                  <a:pt x="1052" y="71"/>
                </a:lnTo>
                <a:lnTo>
                  <a:pt x="1055" y="64"/>
                </a:lnTo>
                <a:lnTo>
                  <a:pt x="1056" y="65"/>
                </a:lnTo>
                <a:lnTo>
                  <a:pt x="1053" y="72"/>
                </a:lnTo>
                <a:close/>
                <a:moveTo>
                  <a:pt x="449" y="72"/>
                </a:moveTo>
                <a:lnTo>
                  <a:pt x="446" y="64"/>
                </a:lnTo>
                <a:lnTo>
                  <a:pt x="447" y="64"/>
                </a:lnTo>
                <a:lnTo>
                  <a:pt x="450" y="71"/>
                </a:lnTo>
                <a:lnTo>
                  <a:pt x="449" y="72"/>
                </a:lnTo>
                <a:close/>
                <a:moveTo>
                  <a:pt x="1051" y="71"/>
                </a:moveTo>
                <a:lnTo>
                  <a:pt x="1049" y="70"/>
                </a:lnTo>
                <a:lnTo>
                  <a:pt x="1053" y="63"/>
                </a:lnTo>
                <a:lnTo>
                  <a:pt x="1054" y="64"/>
                </a:lnTo>
                <a:lnTo>
                  <a:pt x="1051" y="71"/>
                </a:lnTo>
                <a:close/>
                <a:moveTo>
                  <a:pt x="1048" y="70"/>
                </a:moveTo>
                <a:lnTo>
                  <a:pt x="1047" y="69"/>
                </a:lnTo>
                <a:lnTo>
                  <a:pt x="1050" y="62"/>
                </a:lnTo>
                <a:lnTo>
                  <a:pt x="1051" y="63"/>
                </a:lnTo>
                <a:lnTo>
                  <a:pt x="1048" y="70"/>
                </a:lnTo>
                <a:close/>
                <a:moveTo>
                  <a:pt x="463" y="65"/>
                </a:moveTo>
                <a:lnTo>
                  <a:pt x="460" y="58"/>
                </a:lnTo>
                <a:lnTo>
                  <a:pt x="461" y="58"/>
                </a:lnTo>
                <a:lnTo>
                  <a:pt x="465" y="65"/>
                </a:lnTo>
                <a:lnTo>
                  <a:pt x="463" y="65"/>
                </a:lnTo>
                <a:close/>
                <a:moveTo>
                  <a:pt x="466" y="64"/>
                </a:moveTo>
                <a:lnTo>
                  <a:pt x="463" y="57"/>
                </a:lnTo>
                <a:lnTo>
                  <a:pt x="464" y="57"/>
                </a:lnTo>
                <a:lnTo>
                  <a:pt x="467" y="64"/>
                </a:lnTo>
                <a:lnTo>
                  <a:pt x="466" y="64"/>
                </a:lnTo>
                <a:close/>
                <a:moveTo>
                  <a:pt x="1034" y="64"/>
                </a:moveTo>
                <a:lnTo>
                  <a:pt x="1032" y="63"/>
                </a:lnTo>
                <a:lnTo>
                  <a:pt x="1035" y="56"/>
                </a:lnTo>
                <a:lnTo>
                  <a:pt x="1037" y="56"/>
                </a:lnTo>
                <a:lnTo>
                  <a:pt x="1034" y="64"/>
                </a:lnTo>
                <a:close/>
                <a:moveTo>
                  <a:pt x="468" y="63"/>
                </a:moveTo>
                <a:lnTo>
                  <a:pt x="465" y="56"/>
                </a:lnTo>
                <a:lnTo>
                  <a:pt x="466" y="55"/>
                </a:lnTo>
                <a:lnTo>
                  <a:pt x="469" y="63"/>
                </a:lnTo>
                <a:lnTo>
                  <a:pt x="468" y="63"/>
                </a:lnTo>
                <a:close/>
                <a:moveTo>
                  <a:pt x="1031" y="63"/>
                </a:moveTo>
                <a:lnTo>
                  <a:pt x="1030" y="62"/>
                </a:lnTo>
                <a:lnTo>
                  <a:pt x="1033" y="55"/>
                </a:lnTo>
                <a:lnTo>
                  <a:pt x="1034" y="55"/>
                </a:lnTo>
                <a:lnTo>
                  <a:pt x="1031" y="63"/>
                </a:lnTo>
                <a:close/>
                <a:moveTo>
                  <a:pt x="1029" y="62"/>
                </a:moveTo>
                <a:lnTo>
                  <a:pt x="1027" y="61"/>
                </a:lnTo>
                <a:lnTo>
                  <a:pt x="1030" y="54"/>
                </a:lnTo>
                <a:lnTo>
                  <a:pt x="1032" y="54"/>
                </a:lnTo>
                <a:lnTo>
                  <a:pt x="1029" y="62"/>
                </a:lnTo>
                <a:close/>
                <a:moveTo>
                  <a:pt x="483" y="58"/>
                </a:moveTo>
                <a:lnTo>
                  <a:pt x="480" y="50"/>
                </a:lnTo>
                <a:lnTo>
                  <a:pt x="482" y="50"/>
                </a:lnTo>
                <a:lnTo>
                  <a:pt x="485" y="57"/>
                </a:lnTo>
                <a:lnTo>
                  <a:pt x="483" y="58"/>
                </a:lnTo>
                <a:close/>
                <a:moveTo>
                  <a:pt x="486" y="57"/>
                </a:moveTo>
                <a:lnTo>
                  <a:pt x="483" y="49"/>
                </a:lnTo>
                <a:lnTo>
                  <a:pt x="484" y="49"/>
                </a:lnTo>
                <a:lnTo>
                  <a:pt x="487" y="56"/>
                </a:lnTo>
                <a:lnTo>
                  <a:pt x="486" y="57"/>
                </a:lnTo>
                <a:close/>
                <a:moveTo>
                  <a:pt x="1013" y="56"/>
                </a:moveTo>
                <a:lnTo>
                  <a:pt x="1012" y="55"/>
                </a:lnTo>
                <a:lnTo>
                  <a:pt x="1015" y="48"/>
                </a:lnTo>
                <a:lnTo>
                  <a:pt x="1016" y="48"/>
                </a:lnTo>
                <a:lnTo>
                  <a:pt x="1013" y="56"/>
                </a:lnTo>
                <a:close/>
                <a:moveTo>
                  <a:pt x="488" y="56"/>
                </a:moveTo>
                <a:lnTo>
                  <a:pt x="486" y="48"/>
                </a:lnTo>
                <a:lnTo>
                  <a:pt x="487" y="48"/>
                </a:lnTo>
                <a:lnTo>
                  <a:pt x="490" y="55"/>
                </a:lnTo>
                <a:lnTo>
                  <a:pt x="488" y="56"/>
                </a:lnTo>
                <a:close/>
                <a:moveTo>
                  <a:pt x="1011" y="55"/>
                </a:moveTo>
                <a:lnTo>
                  <a:pt x="1010" y="54"/>
                </a:lnTo>
                <a:lnTo>
                  <a:pt x="1012" y="47"/>
                </a:lnTo>
                <a:lnTo>
                  <a:pt x="1014" y="47"/>
                </a:lnTo>
                <a:lnTo>
                  <a:pt x="1011" y="55"/>
                </a:lnTo>
                <a:close/>
                <a:moveTo>
                  <a:pt x="1008" y="54"/>
                </a:moveTo>
                <a:lnTo>
                  <a:pt x="1007" y="53"/>
                </a:lnTo>
                <a:lnTo>
                  <a:pt x="1010" y="46"/>
                </a:lnTo>
                <a:lnTo>
                  <a:pt x="1011" y="46"/>
                </a:lnTo>
                <a:lnTo>
                  <a:pt x="1008" y="54"/>
                </a:lnTo>
                <a:close/>
                <a:moveTo>
                  <a:pt x="503" y="50"/>
                </a:moveTo>
                <a:lnTo>
                  <a:pt x="501" y="43"/>
                </a:lnTo>
                <a:lnTo>
                  <a:pt x="502" y="42"/>
                </a:lnTo>
                <a:lnTo>
                  <a:pt x="505" y="50"/>
                </a:lnTo>
                <a:lnTo>
                  <a:pt x="503" y="50"/>
                </a:lnTo>
                <a:close/>
                <a:moveTo>
                  <a:pt x="506" y="49"/>
                </a:moveTo>
                <a:lnTo>
                  <a:pt x="503" y="42"/>
                </a:lnTo>
                <a:lnTo>
                  <a:pt x="504" y="41"/>
                </a:lnTo>
                <a:lnTo>
                  <a:pt x="507" y="49"/>
                </a:lnTo>
                <a:lnTo>
                  <a:pt x="506" y="49"/>
                </a:lnTo>
                <a:close/>
                <a:moveTo>
                  <a:pt x="993" y="49"/>
                </a:moveTo>
                <a:lnTo>
                  <a:pt x="992" y="48"/>
                </a:lnTo>
                <a:lnTo>
                  <a:pt x="995" y="41"/>
                </a:lnTo>
                <a:lnTo>
                  <a:pt x="996" y="41"/>
                </a:lnTo>
                <a:lnTo>
                  <a:pt x="993" y="49"/>
                </a:lnTo>
                <a:close/>
                <a:moveTo>
                  <a:pt x="508" y="48"/>
                </a:moveTo>
                <a:lnTo>
                  <a:pt x="506" y="41"/>
                </a:lnTo>
                <a:lnTo>
                  <a:pt x="507" y="40"/>
                </a:lnTo>
                <a:lnTo>
                  <a:pt x="510" y="48"/>
                </a:lnTo>
                <a:lnTo>
                  <a:pt x="508" y="48"/>
                </a:lnTo>
                <a:close/>
                <a:moveTo>
                  <a:pt x="991" y="48"/>
                </a:moveTo>
                <a:lnTo>
                  <a:pt x="990" y="47"/>
                </a:lnTo>
                <a:lnTo>
                  <a:pt x="992" y="40"/>
                </a:lnTo>
                <a:lnTo>
                  <a:pt x="993" y="40"/>
                </a:lnTo>
                <a:lnTo>
                  <a:pt x="991" y="48"/>
                </a:lnTo>
                <a:close/>
                <a:moveTo>
                  <a:pt x="988" y="47"/>
                </a:moveTo>
                <a:lnTo>
                  <a:pt x="987" y="46"/>
                </a:lnTo>
                <a:lnTo>
                  <a:pt x="990" y="39"/>
                </a:lnTo>
                <a:lnTo>
                  <a:pt x="991" y="39"/>
                </a:lnTo>
                <a:lnTo>
                  <a:pt x="988" y="47"/>
                </a:lnTo>
                <a:close/>
                <a:moveTo>
                  <a:pt x="524" y="43"/>
                </a:moveTo>
                <a:lnTo>
                  <a:pt x="521" y="36"/>
                </a:lnTo>
                <a:lnTo>
                  <a:pt x="522" y="35"/>
                </a:lnTo>
                <a:lnTo>
                  <a:pt x="525" y="43"/>
                </a:lnTo>
                <a:lnTo>
                  <a:pt x="524" y="43"/>
                </a:lnTo>
                <a:close/>
                <a:moveTo>
                  <a:pt x="526" y="43"/>
                </a:moveTo>
                <a:lnTo>
                  <a:pt x="524" y="35"/>
                </a:lnTo>
                <a:lnTo>
                  <a:pt x="525" y="35"/>
                </a:lnTo>
                <a:lnTo>
                  <a:pt x="528" y="42"/>
                </a:lnTo>
                <a:lnTo>
                  <a:pt x="526" y="43"/>
                </a:lnTo>
                <a:close/>
                <a:moveTo>
                  <a:pt x="973" y="42"/>
                </a:moveTo>
                <a:lnTo>
                  <a:pt x="971" y="41"/>
                </a:lnTo>
                <a:lnTo>
                  <a:pt x="974" y="34"/>
                </a:lnTo>
                <a:lnTo>
                  <a:pt x="975" y="34"/>
                </a:lnTo>
                <a:lnTo>
                  <a:pt x="973" y="42"/>
                </a:lnTo>
                <a:close/>
                <a:moveTo>
                  <a:pt x="529" y="42"/>
                </a:moveTo>
                <a:lnTo>
                  <a:pt x="526" y="34"/>
                </a:lnTo>
                <a:lnTo>
                  <a:pt x="528" y="34"/>
                </a:lnTo>
                <a:lnTo>
                  <a:pt x="530" y="41"/>
                </a:lnTo>
                <a:lnTo>
                  <a:pt x="529" y="42"/>
                </a:lnTo>
                <a:close/>
                <a:moveTo>
                  <a:pt x="970" y="41"/>
                </a:moveTo>
                <a:lnTo>
                  <a:pt x="969" y="41"/>
                </a:lnTo>
                <a:lnTo>
                  <a:pt x="971" y="33"/>
                </a:lnTo>
                <a:lnTo>
                  <a:pt x="973" y="33"/>
                </a:lnTo>
                <a:lnTo>
                  <a:pt x="970" y="41"/>
                </a:lnTo>
                <a:close/>
                <a:moveTo>
                  <a:pt x="968" y="40"/>
                </a:moveTo>
                <a:lnTo>
                  <a:pt x="966" y="40"/>
                </a:lnTo>
                <a:lnTo>
                  <a:pt x="969" y="32"/>
                </a:lnTo>
                <a:lnTo>
                  <a:pt x="970" y="33"/>
                </a:lnTo>
                <a:lnTo>
                  <a:pt x="968" y="40"/>
                </a:lnTo>
                <a:close/>
                <a:moveTo>
                  <a:pt x="544" y="37"/>
                </a:moveTo>
                <a:lnTo>
                  <a:pt x="542" y="29"/>
                </a:lnTo>
                <a:lnTo>
                  <a:pt x="543" y="29"/>
                </a:lnTo>
                <a:lnTo>
                  <a:pt x="545" y="37"/>
                </a:lnTo>
                <a:lnTo>
                  <a:pt x="544" y="37"/>
                </a:lnTo>
                <a:close/>
                <a:moveTo>
                  <a:pt x="547" y="36"/>
                </a:moveTo>
                <a:lnTo>
                  <a:pt x="544" y="29"/>
                </a:lnTo>
                <a:lnTo>
                  <a:pt x="546" y="28"/>
                </a:lnTo>
                <a:lnTo>
                  <a:pt x="548" y="36"/>
                </a:lnTo>
                <a:lnTo>
                  <a:pt x="547" y="36"/>
                </a:lnTo>
                <a:close/>
                <a:moveTo>
                  <a:pt x="952" y="36"/>
                </a:moveTo>
                <a:lnTo>
                  <a:pt x="951" y="35"/>
                </a:lnTo>
                <a:lnTo>
                  <a:pt x="953" y="28"/>
                </a:lnTo>
                <a:lnTo>
                  <a:pt x="955" y="28"/>
                </a:lnTo>
                <a:lnTo>
                  <a:pt x="952" y="36"/>
                </a:lnTo>
                <a:close/>
                <a:moveTo>
                  <a:pt x="549" y="36"/>
                </a:moveTo>
                <a:lnTo>
                  <a:pt x="547" y="28"/>
                </a:lnTo>
                <a:lnTo>
                  <a:pt x="548" y="28"/>
                </a:lnTo>
                <a:lnTo>
                  <a:pt x="550" y="35"/>
                </a:lnTo>
                <a:lnTo>
                  <a:pt x="549" y="36"/>
                </a:lnTo>
                <a:close/>
                <a:moveTo>
                  <a:pt x="950" y="35"/>
                </a:moveTo>
                <a:lnTo>
                  <a:pt x="949" y="35"/>
                </a:lnTo>
                <a:lnTo>
                  <a:pt x="951" y="27"/>
                </a:lnTo>
                <a:lnTo>
                  <a:pt x="952" y="27"/>
                </a:lnTo>
                <a:lnTo>
                  <a:pt x="950" y="35"/>
                </a:lnTo>
                <a:close/>
                <a:moveTo>
                  <a:pt x="947" y="34"/>
                </a:moveTo>
                <a:lnTo>
                  <a:pt x="946" y="34"/>
                </a:lnTo>
                <a:lnTo>
                  <a:pt x="948" y="26"/>
                </a:lnTo>
                <a:lnTo>
                  <a:pt x="949" y="27"/>
                </a:lnTo>
                <a:lnTo>
                  <a:pt x="947" y="34"/>
                </a:lnTo>
                <a:close/>
                <a:moveTo>
                  <a:pt x="565" y="32"/>
                </a:moveTo>
                <a:lnTo>
                  <a:pt x="563" y="24"/>
                </a:lnTo>
                <a:lnTo>
                  <a:pt x="564" y="23"/>
                </a:lnTo>
                <a:lnTo>
                  <a:pt x="566" y="31"/>
                </a:lnTo>
                <a:lnTo>
                  <a:pt x="565" y="32"/>
                </a:lnTo>
                <a:close/>
                <a:moveTo>
                  <a:pt x="567" y="31"/>
                </a:moveTo>
                <a:lnTo>
                  <a:pt x="566" y="23"/>
                </a:lnTo>
                <a:lnTo>
                  <a:pt x="567" y="23"/>
                </a:lnTo>
                <a:lnTo>
                  <a:pt x="569" y="31"/>
                </a:lnTo>
                <a:lnTo>
                  <a:pt x="567" y="31"/>
                </a:lnTo>
                <a:close/>
                <a:moveTo>
                  <a:pt x="932" y="30"/>
                </a:moveTo>
                <a:lnTo>
                  <a:pt x="930" y="30"/>
                </a:lnTo>
                <a:lnTo>
                  <a:pt x="932" y="22"/>
                </a:lnTo>
                <a:lnTo>
                  <a:pt x="933" y="23"/>
                </a:lnTo>
                <a:lnTo>
                  <a:pt x="932" y="30"/>
                </a:lnTo>
                <a:close/>
                <a:moveTo>
                  <a:pt x="570" y="30"/>
                </a:moveTo>
                <a:lnTo>
                  <a:pt x="568" y="23"/>
                </a:lnTo>
                <a:lnTo>
                  <a:pt x="569" y="22"/>
                </a:lnTo>
                <a:lnTo>
                  <a:pt x="571" y="30"/>
                </a:lnTo>
                <a:lnTo>
                  <a:pt x="570" y="30"/>
                </a:lnTo>
                <a:close/>
                <a:moveTo>
                  <a:pt x="929" y="30"/>
                </a:moveTo>
                <a:lnTo>
                  <a:pt x="928" y="29"/>
                </a:lnTo>
                <a:lnTo>
                  <a:pt x="930" y="22"/>
                </a:lnTo>
                <a:lnTo>
                  <a:pt x="931" y="22"/>
                </a:lnTo>
                <a:lnTo>
                  <a:pt x="929" y="30"/>
                </a:lnTo>
                <a:close/>
                <a:moveTo>
                  <a:pt x="926" y="29"/>
                </a:moveTo>
                <a:lnTo>
                  <a:pt x="925" y="29"/>
                </a:lnTo>
                <a:lnTo>
                  <a:pt x="927" y="21"/>
                </a:lnTo>
                <a:lnTo>
                  <a:pt x="928" y="21"/>
                </a:lnTo>
                <a:lnTo>
                  <a:pt x="926" y="29"/>
                </a:lnTo>
                <a:close/>
                <a:moveTo>
                  <a:pt x="586" y="27"/>
                </a:moveTo>
                <a:lnTo>
                  <a:pt x="584" y="19"/>
                </a:lnTo>
                <a:lnTo>
                  <a:pt x="585" y="18"/>
                </a:lnTo>
                <a:lnTo>
                  <a:pt x="587" y="26"/>
                </a:lnTo>
                <a:lnTo>
                  <a:pt x="586" y="27"/>
                </a:lnTo>
                <a:close/>
                <a:moveTo>
                  <a:pt x="588" y="26"/>
                </a:moveTo>
                <a:lnTo>
                  <a:pt x="586" y="18"/>
                </a:lnTo>
                <a:lnTo>
                  <a:pt x="588" y="18"/>
                </a:lnTo>
                <a:lnTo>
                  <a:pt x="589" y="26"/>
                </a:lnTo>
                <a:lnTo>
                  <a:pt x="588" y="26"/>
                </a:lnTo>
                <a:close/>
                <a:moveTo>
                  <a:pt x="911" y="25"/>
                </a:moveTo>
                <a:lnTo>
                  <a:pt x="910" y="25"/>
                </a:lnTo>
                <a:lnTo>
                  <a:pt x="911" y="17"/>
                </a:lnTo>
                <a:lnTo>
                  <a:pt x="913" y="18"/>
                </a:lnTo>
                <a:lnTo>
                  <a:pt x="911" y="25"/>
                </a:lnTo>
                <a:close/>
                <a:moveTo>
                  <a:pt x="591" y="25"/>
                </a:moveTo>
                <a:lnTo>
                  <a:pt x="589" y="18"/>
                </a:lnTo>
                <a:lnTo>
                  <a:pt x="590" y="17"/>
                </a:lnTo>
                <a:lnTo>
                  <a:pt x="592" y="25"/>
                </a:lnTo>
                <a:lnTo>
                  <a:pt x="591" y="25"/>
                </a:lnTo>
                <a:close/>
                <a:moveTo>
                  <a:pt x="908" y="25"/>
                </a:moveTo>
                <a:lnTo>
                  <a:pt x="907" y="25"/>
                </a:lnTo>
                <a:lnTo>
                  <a:pt x="909" y="16"/>
                </a:lnTo>
                <a:lnTo>
                  <a:pt x="910" y="17"/>
                </a:lnTo>
                <a:lnTo>
                  <a:pt x="908" y="25"/>
                </a:lnTo>
                <a:close/>
                <a:moveTo>
                  <a:pt x="906" y="24"/>
                </a:moveTo>
                <a:lnTo>
                  <a:pt x="904" y="24"/>
                </a:lnTo>
                <a:lnTo>
                  <a:pt x="906" y="16"/>
                </a:lnTo>
                <a:lnTo>
                  <a:pt x="907" y="16"/>
                </a:lnTo>
                <a:lnTo>
                  <a:pt x="906" y="24"/>
                </a:lnTo>
                <a:close/>
                <a:moveTo>
                  <a:pt x="607" y="22"/>
                </a:moveTo>
                <a:lnTo>
                  <a:pt x="605" y="14"/>
                </a:lnTo>
                <a:lnTo>
                  <a:pt x="606" y="14"/>
                </a:lnTo>
                <a:lnTo>
                  <a:pt x="608" y="22"/>
                </a:lnTo>
                <a:lnTo>
                  <a:pt x="607" y="22"/>
                </a:lnTo>
                <a:close/>
                <a:moveTo>
                  <a:pt x="609" y="22"/>
                </a:moveTo>
                <a:lnTo>
                  <a:pt x="608" y="13"/>
                </a:lnTo>
                <a:lnTo>
                  <a:pt x="609" y="13"/>
                </a:lnTo>
                <a:lnTo>
                  <a:pt x="611" y="21"/>
                </a:lnTo>
                <a:lnTo>
                  <a:pt x="609" y="22"/>
                </a:lnTo>
                <a:close/>
                <a:moveTo>
                  <a:pt x="890" y="21"/>
                </a:moveTo>
                <a:lnTo>
                  <a:pt x="888" y="21"/>
                </a:lnTo>
                <a:lnTo>
                  <a:pt x="890" y="13"/>
                </a:lnTo>
                <a:lnTo>
                  <a:pt x="891" y="13"/>
                </a:lnTo>
                <a:lnTo>
                  <a:pt x="890" y="21"/>
                </a:lnTo>
                <a:close/>
                <a:moveTo>
                  <a:pt x="612" y="21"/>
                </a:moveTo>
                <a:lnTo>
                  <a:pt x="610" y="13"/>
                </a:lnTo>
                <a:lnTo>
                  <a:pt x="612" y="13"/>
                </a:lnTo>
                <a:lnTo>
                  <a:pt x="613" y="21"/>
                </a:lnTo>
                <a:lnTo>
                  <a:pt x="612" y="21"/>
                </a:lnTo>
                <a:close/>
                <a:moveTo>
                  <a:pt x="887" y="21"/>
                </a:moveTo>
                <a:lnTo>
                  <a:pt x="886" y="20"/>
                </a:lnTo>
                <a:lnTo>
                  <a:pt x="887" y="12"/>
                </a:lnTo>
                <a:lnTo>
                  <a:pt x="889" y="13"/>
                </a:lnTo>
                <a:lnTo>
                  <a:pt x="887" y="21"/>
                </a:lnTo>
                <a:close/>
                <a:moveTo>
                  <a:pt x="884" y="20"/>
                </a:moveTo>
                <a:lnTo>
                  <a:pt x="883" y="20"/>
                </a:lnTo>
                <a:lnTo>
                  <a:pt x="885" y="12"/>
                </a:lnTo>
                <a:lnTo>
                  <a:pt x="886" y="12"/>
                </a:lnTo>
                <a:lnTo>
                  <a:pt x="884" y="20"/>
                </a:lnTo>
                <a:close/>
                <a:moveTo>
                  <a:pt x="628" y="18"/>
                </a:moveTo>
                <a:lnTo>
                  <a:pt x="626" y="10"/>
                </a:lnTo>
                <a:lnTo>
                  <a:pt x="628" y="10"/>
                </a:lnTo>
                <a:lnTo>
                  <a:pt x="629" y="18"/>
                </a:lnTo>
                <a:lnTo>
                  <a:pt x="628" y="18"/>
                </a:lnTo>
                <a:close/>
                <a:moveTo>
                  <a:pt x="630" y="18"/>
                </a:moveTo>
                <a:lnTo>
                  <a:pt x="629" y="10"/>
                </a:lnTo>
                <a:lnTo>
                  <a:pt x="630" y="10"/>
                </a:lnTo>
                <a:lnTo>
                  <a:pt x="631" y="18"/>
                </a:lnTo>
                <a:lnTo>
                  <a:pt x="630" y="18"/>
                </a:lnTo>
                <a:close/>
                <a:moveTo>
                  <a:pt x="869" y="18"/>
                </a:moveTo>
                <a:lnTo>
                  <a:pt x="867" y="17"/>
                </a:lnTo>
                <a:lnTo>
                  <a:pt x="869" y="9"/>
                </a:lnTo>
                <a:lnTo>
                  <a:pt x="870" y="9"/>
                </a:lnTo>
                <a:lnTo>
                  <a:pt x="869" y="18"/>
                </a:lnTo>
                <a:close/>
                <a:moveTo>
                  <a:pt x="633" y="18"/>
                </a:moveTo>
                <a:lnTo>
                  <a:pt x="632" y="9"/>
                </a:lnTo>
                <a:lnTo>
                  <a:pt x="633" y="9"/>
                </a:lnTo>
                <a:lnTo>
                  <a:pt x="634" y="17"/>
                </a:lnTo>
                <a:lnTo>
                  <a:pt x="633" y="18"/>
                </a:lnTo>
                <a:close/>
                <a:moveTo>
                  <a:pt x="866" y="17"/>
                </a:moveTo>
                <a:lnTo>
                  <a:pt x="865" y="17"/>
                </a:lnTo>
                <a:lnTo>
                  <a:pt x="866" y="9"/>
                </a:lnTo>
                <a:lnTo>
                  <a:pt x="867" y="9"/>
                </a:lnTo>
                <a:lnTo>
                  <a:pt x="866" y="17"/>
                </a:lnTo>
                <a:close/>
                <a:moveTo>
                  <a:pt x="864" y="16"/>
                </a:moveTo>
                <a:lnTo>
                  <a:pt x="862" y="16"/>
                </a:lnTo>
                <a:lnTo>
                  <a:pt x="863" y="8"/>
                </a:lnTo>
                <a:lnTo>
                  <a:pt x="865" y="9"/>
                </a:lnTo>
                <a:lnTo>
                  <a:pt x="864" y="16"/>
                </a:lnTo>
                <a:close/>
                <a:moveTo>
                  <a:pt x="649" y="15"/>
                </a:moveTo>
                <a:lnTo>
                  <a:pt x="647" y="7"/>
                </a:lnTo>
                <a:lnTo>
                  <a:pt x="649" y="7"/>
                </a:lnTo>
                <a:lnTo>
                  <a:pt x="650" y="15"/>
                </a:lnTo>
                <a:lnTo>
                  <a:pt x="649" y="15"/>
                </a:lnTo>
                <a:close/>
                <a:moveTo>
                  <a:pt x="652" y="15"/>
                </a:moveTo>
                <a:lnTo>
                  <a:pt x="650" y="7"/>
                </a:lnTo>
                <a:lnTo>
                  <a:pt x="652" y="6"/>
                </a:lnTo>
                <a:lnTo>
                  <a:pt x="653" y="14"/>
                </a:lnTo>
                <a:lnTo>
                  <a:pt x="652" y="15"/>
                </a:lnTo>
                <a:close/>
                <a:moveTo>
                  <a:pt x="847" y="14"/>
                </a:moveTo>
                <a:lnTo>
                  <a:pt x="846" y="14"/>
                </a:lnTo>
                <a:lnTo>
                  <a:pt x="847" y="6"/>
                </a:lnTo>
                <a:lnTo>
                  <a:pt x="848" y="6"/>
                </a:lnTo>
                <a:lnTo>
                  <a:pt x="847" y="14"/>
                </a:lnTo>
                <a:close/>
                <a:moveTo>
                  <a:pt x="654" y="14"/>
                </a:moveTo>
                <a:lnTo>
                  <a:pt x="653" y="6"/>
                </a:lnTo>
                <a:lnTo>
                  <a:pt x="654" y="6"/>
                </a:lnTo>
                <a:lnTo>
                  <a:pt x="655" y="14"/>
                </a:lnTo>
                <a:lnTo>
                  <a:pt x="654" y="14"/>
                </a:lnTo>
                <a:close/>
                <a:moveTo>
                  <a:pt x="845" y="14"/>
                </a:moveTo>
                <a:lnTo>
                  <a:pt x="843" y="14"/>
                </a:lnTo>
                <a:lnTo>
                  <a:pt x="844" y="6"/>
                </a:lnTo>
                <a:lnTo>
                  <a:pt x="846" y="6"/>
                </a:lnTo>
                <a:lnTo>
                  <a:pt x="845" y="14"/>
                </a:lnTo>
                <a:close/>
                <a:moveTo>
                  <a:pt x="842" y="14"/>
                </a:moveTo>
                <a:lnTo>
                  <a:pt x="841" y="13"/>
                </a:lnTo>
                <a:lnTo>
                  <a:pt x="842" y="5"/>
                </a:lnTo>
                <a:lnTo>
                  <a:pt x="843" y="6"/>
                </a:lnTo>
                <a:lnTo>
                  <a:pt x="842" y="14"/>
                </a:lnTo>
                <a:close/>
                <a:moveTo>
                  <a:pt x="670" y="12"/>
                </a:moveTo>
                <a:lnTo>
                  <a:pt x="669" y="4"/>
                </a:lnTo>
                <a:lnTo>
                  <a:pt x="670" y="4"/>
                </a:lnTo>
                <a:lnTo>
                  <a:pt x="671" y="12"/>
                </a:lnTo>
                <a:lnTo>
                  <a:pt x="670" y="12"/>
                </a:lnTo>
                <a:close/>
                <a:moveTo>
                  <a:pt x="673" y="12"/>
                </a:moveTo>
                <a:lnTo>
                  <a:pt x="672" y="4"/>
                </a:lnTo>
                <a:lnTo>
                  <a:pt x="673" y="4"/>
                </a:lnTo>
                <a:lnTo>
                  <a:pt x="674" y="12"/>
                </a:lnTo>
                <a:lnTo>
                  <a:pt x="673" y="12"/>
                </a:lnTo>
                <a:close/>
                <a:moveTo>
                  <a:pt x="826" y="12"/>
                </a:moveTo>
                <a:lnTo>
                  <a:pt x="825" y="12"/>
                </a:lnTo>
                <a:lnTo>
                  <a:pt x="826" y="4"/>
                </a:lnTo>
                <a:lnTo>
                  <a:pt x="827" y="4"/>
                </a:lnTo>
                <a:lnTo>
                  <a:pt x="826" y="12"/>
                </a:lnTo>
                <a:close/>
                <a:moveTo>
                  <a:pt x="675" y="12"/>
                </a:moveTo>
                <a:lnTo>
                  <a:pt x="674" y="4"/>
                </a:lnTo>
                <a:lnTo>
                  <a:pt x="676" y="4"/>
                </a:lnTo>
                <a:lnTo>
                  <a:pt x="677" y="12"/>
                </a:lnTo>
                <a:lnTo>
                  <a:pt x="675" y="12"/>
                </a:lnTo>
                <a:close/>
                <a:moveTo>
                  <a:pt x="824" y="11"/>
                </a:moveTo>
                <a:lnTo>
                  <a:pt x="822" y="11"/>
                </a:lnTo>
                <a:lnTo>
                  <a:pt x="823" y="3"/>
                </a:lnTo>
                <a:lnTo>
                  <a:pt x="824" y="4"/>
                </a:lnTo>
                <a:lnTo>
                  <a:pt x="824" y="11"/>
                </a:lnTo>
                <a:close/>
                <a:moveTo>
                  <a:pt x="821" y="11"/>
                </a:moveTo>
                <a:lnTo>
                  <a:pt x="820" y="11"/>
                </a:lnTo>
                <a:lnTo>
                  <a:pt x="820" y="3"/>
                </a:lnTo>
                <a:lnTo>
                  <a:pt x="822" y="3"/>
                </a:lnTo>
                <a:lnTo>
                  <a:pt x="821" y="11"/>
                </a:lnTo>
                <a:close/>
                <a:moveTo>
                  <a:pt x="691" y="10"/>
                </a:moveTo>
                <a:lnTo>
                  <a:pt x="691" y="2"/>
                </a:lnTo>
                <a:lnTo>
                  <a:pt x="692" y="2"/>
                </a:lnTo>
                <a:lnTo>
                  <a:pt x="693" y="10"/>
                </a:lnTo>
                <a:lnTo>
                  <a:pt x="691" y="10"/>
                </a:lnTo>
                <a:close/>
                <a:moveTo>
                  <a:pt x="694" y="10"/>
                </a:moveTo>
                <a:lnTo>
                  <a:pt x="694" y="2"/>
                </a:lnTo>
                <a:lnTo>
                  <a:pt x="695" y="2"/>
                </a:lnTo>
                <a:lnTo>
                  <a:pt x="695" y="10"/>
                </a:lnTo>
                <a:lnTo>
                  <a:pt x="694" y="10"/>
                </a:lnTo>
                <a:close/>
                <a:moveTo>
                  <a:pt x="805" y="10"/>
                </a:moveTo>
                <a:lnTo>
                  <a:pt x="803" y="10"/>
                </a:lnTo>
                <a:lnTo>
                  <a:pt x="804" y="2"/>
                </a:lnTo>
                <a:lnTo>
                  <a:pt x="805" y="2"/>
                </a:lnTo>
                <a:lnTo>
                  <a:pt x="805" y="10"/>
                </a:lnTo>
                <a:close/>
                <a:moveTo>
                  <a:pt x="697" y="10"/>
                </a:moveTo>
                <a:lnTo>
                  <a:pt x="696" y="2"/>
                </a:lnTo>
                <a:lnTo>
                  <a:pt x="698" y="2"/>
                </a:lnTo>
                <a:lnTo>
                  <a:pt x="698" y="10"/>
                </a:lnTo>
                <a:lnTo>
                  <a:pt x="697" y="10"/>
                </a:lnTo>
                <a:close/>
                <a:moveTo>
                  <a:pt x="802" y="10"/>
                </a:moveTo>
                <a:lnTo>
                  <a:pt x="801" y="10"/>
                </a:lnTo>
                <a:lnTo>
                  <a:pt x="801" y="2"/>
                </a:lnTo>
                <a:lnTo>
                  <a:pt x="803" y="2"/>
                </a:lnTo>
                <a:lnTo>
                  <a:pt x="802" y="10"/>
                </a:lnTo>
                <a:close/>
                <a:moveTo>
                  <a:pt x="800" y="10"/>
                </a:moveTo>
                <a:lnTo>
                  <a:pt x="798" y="9"/>
                </a:lnTo>
                <a:lnTo>
                  <a:pt x="799" y="1"/>
                </a:lnTo>
                <a:lnTo>
                  <a:pt x="800" y="2"/>
                </a:lnTo>
                <a:lnTo>
                  <a:pt x="800" y="10"/>
                </a:lnTo>
                <a:close/>
                <a:moveTo>
                  <a:pt x="713" y="9"/>
                </a:moveTo>
                <a:lnTo>
                  <a:pt x="712" y="1"/>
                </a:lnTo>
                <a:lnTo>
                  <a:pt x="714" y="1"/>
                </a:lnTo>
                <a:lnTo>
                  <a:pt x="714" y="9"/>
                </a:lnTo>
                <a:lnTo>
                  <a:pt x="713" y="9"/>
                </a:lnTo>
                <a:close/>
                <a:moveTo>
                  <a:pt x="715" y="9"/>
                </a:moveTo>
                <a:lnTo>
                  <a:pt x="715" y="1"/>
                </a:lnTo>
                <a:lnTo>
                  <a:pt x="716" y="1"/>
                </a:lnTo>
                <a:lnTo>
                  <a:pt x="717" y="9"/>
                </a:lnTo>
                <a:lnTo>
                  <a:pt x="715" y="9"/>
                </a:lnTo>
                <a:close/>
                <a:moveTo>
                  <a:pt x="784" y="9"/>
                </a:moveTo>
                <a:lnTo>
                  <a:pt x="782" y="9"/>
                </a:lnTo>
                <a:lnTo>
                  <a:pt x="783" y="1"/>
                </a:lnTo>
                <a:lnTo>
                  <a:pt x="784" y="1"/>
                </a:lnTo>
                <a:lnTo>
                  <a:pt x="784" y="9"/>
                </a:lnTo>
                <a:close/>
                <a:moveTo>
                  <a:pt x="718" y="9"/>
                </a:moveTo>
                <a:lnTo>
                  <a:pt x="718" y="1"/>
                </a:lnTo>
                <a:lnTo>
                  <a:pt x="719" y="1"/>
                </a:lnTo>
                <a:lnTo>
                  <a:pt x="719" y="9"/>
                </a:lnTo>
                <a:lnTo>
                  <a:pt x="718" y="9"/>
                </a:lnTo>
                <a:close/>
                <a:moveTo>
                  <a:pt x="781" y="9"/>
                </a:moveTo>
                <a:lnTo>
                  <a:pt x="780" y="9"/>
                </a:lnTo>
                <a:lnTo>
                  <a:pt x="780" y="1"/>
                </a:lnTo>
                <a:lnTo>
                  <a:pt x="781" y="1"/>
                </a:lnTo>
                <a:lnTo>
                  <a:pt x="781" y="9"/>
                </a:lnTo>
                <a:close/>
                <a:moveTo>
                  <a:pt x="778" y="8"/>
                </a:moveTo>
                <a:lnTo>
                  <a:pt x="777" y="8"/>
                </a:lnTo>
                <a:lnTo>
                  <a:pt x="777" y="0"/>
                </a:lnTo>
                <a:lnTo>
                  <a:pt x="779" y="0"/>
                </a:lnTo>
                <a:lnTo>
                  <a:pt x="778" y="8"/>
                </a:lnTo>
                <a:close/>
                <a:moveTo>
                  <a:pt x="734" y="8"/>
                </a:moveTo>
                <a:lnTo>
                  <a:pt x="734" y="0"/>
                </a:lnTo>
                <a:lnTo>
                  <a:pt x="735" y="0"/>
                </a:lnTo>
                <a:lnTo>
                  <a:pt x="735" y="8"/>
                </a:lnTo>
                <a:lnTo>
                  <a:pt x="734" y="8"/>
                </a:lnTo>
                <a:close/>
                <a:moveTo>
                  <a:pt x="737" y="8"/>
                </a:moveTo>
                <a:lnTo>
                  <a:pt x="737" y="0"/>
                </a:lnTo>
                <a:lnTo>
                  <a:pt x="738" y="0"/>
                </a:lnTo>
                <a:lnTo>
                  <a:pt x="738" y="8"/>
                </a:lnTo>
                <a:lnTo>
                  <a:pt x="737" y="8"/>
                </a:lnTo>
                <a:close/>
                <a:moveTo>
                  <a:pt x="762" y="8"/>
                </a:moveTo>
                <a:lnTo>
                  <a:pt x="761" y="8"/>
                </a:lnTo>
                <a:lnTo>
                  <a:pt x="761" y="0"/>
                </a:lnTo>
                <a:lnTo>
                  <a:pt x="762" y="0"/>
                </a:lnTo>
                <a:lnTo>
                  <a:pt x="762" y="8"/>
                </a:lnTo>
                <a:close/>
                <a:moveTo>
                  <a:pt x="739" y="8"/>
                </a:moveTo>
                <a:lnTo>
                  <a:pt x="739" y="0"/>
                </a:lnTo>
                <a:lnTo>
                  <a:pt x="741" y="0"/>
                </a:lnTo>
                <a:lnTo>
                  <a:pt x="741" y="8"/>
                </a:lnTo>
                <a:lnTo>
                  <a:pt x="739" y="8"/>
                </a:lnTo>
                <a:close/>
                <a:moveTo>
                  <a:pt x="759" y="8"/>
                </a:moveTo>
                <a:lnTo>
                  <a:pt x="758" y="8"/>
                </a:lnTo>
                <a:lnTo>
                  <a:pt x="758" y="0"/>
                </a:lnTo>
                <a:lnTo>
                  <a:pt x="759" y="0"/>
                </a:lnTo>
                <a:lnTo>
                  <a:pt x="759" y="8"/>
                </a:lnTo>
                <a:close/>
                <a:moveTo>
                  <a:pt x="757" y="8"/>
                </a:moveTo>
                <a:lnTo>
                  <a:pt x="755" y="8"/>
                </a:lnTo>
                <a:lnTo>
                  <a:pt x="755" y="0"/>
                </a:lnTo>
                <a:lnTo>
                  <a:pt x="757" y="0"/>
                </a:lnTo>
                <a:lnTo>
                  <a:pt x="757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E2B8ED0-8931-4F92-B9B1-2037CE83384C}"/>
              </a:ext>
            </a:extLst>
          </p:cNvPr>
          <p:cNvSpPr/>
          <p:nvPr/>
        </p:nvSpPr>
        <p:spPr>
          <a:xfrm>
            <a:off x="4623518" y="2854022"/>
            <a:ext cx="2944964" cy="2944964"/>
          </a:xfrm>
          <a:prstGeom prst="ellipse">
            <a:avLst/>
          </a:prstGeom>
          <a:solidFill>
            <a:schemeClr val="accent4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11">
            <a:extLst>
              <a:ext uri="{FF2B5EF4-FFF2-40B4-BE49-F238E27FC236}">
                <a16:creationId xmlns:a16="http://schemas.microsoft.com/office/drawing/2014/main" id="{E86A1AE9-C0B2-4CA0-9813-FBC5E1A01603}"/>
              </a:ext>
            </a:extLst>
          </p:cNvPr>
          <p:cNvSpPr>
            <a:spLocks noEditPoints="1"/>
          </p:cNvSpPr>
          <p:nvPr/>
        </p:nvSpPr>
        <p:spPr bwMode="auto">
          <a:xfrm>
            <a:off x="8129164" y="2718480"/>
            <a:ext cx="3224636" cy="3216048"/>
          </a:xfrm>
          <a:custGeom>
            <a:avLst/>
            <a:gdLst>
              <a:gd name="T0" fmla="*/ 784 w 1502"/>
              <a:gd name="T1" fmla="*/ 1489 h 1498"/>
              <a:gd name="T2" fmla="*/ 826 w 1502"/>
              <a:gd name="T3" fmla="*/ 1494 h 1498"/>
              <a:gd name="T4" fmla="*/ 635 w 1502"/>
              <a:gd name="T5" fmla="*/ 1489 h 1498"/>
              <a:gd name="T6" fmla="*/ 894 w 1502"/>
              <a:gd name="T7" fmla="*/ 1476 h 1498"/>
              <a:gd name="T8" fmla="*/ 569 w 1502"/>
              <a:gd name="T9" fmla="*/ 1476 h 1498"/>
              <a:gd name="T10" fmla="*/ 971 w 1502"/>
              <a:gd name="T11" fmla="*/ 1457 h 1498"/>
              <a:gd name="T12" fmla="*/ 494 w 1502"/>
              <a:gd name="T13" fmla="*/ 1444 h 1498"/>
              <a:gd name="T14" fmla="*/ 1039 w 1502"/>
              <a:gd name="T15" fmla="*/ 1441 h 1498"/>
              <a:gd name="T16" fmla="*/ 428 w 1502"/>
              <a:gd name="T17" fmla="*/ 1417 h 1498"/>
              <a:gd name="T18" fmla="*/ 390 w 1502"/>
              <a:gd name="T19" fmla="*/ 1406 h 1498"/>
              <a:gd name="T20" fmla="*/ 353 w 1502"/>
              <a:gd name="T21" fmla="*/ 1385 h 1498"/>
              <a:gd name="T22" fmla="*/ 1171 w 1502"/>
              <a:gd name="T23" fmla="*/ 1370 h 1498"/>
              <a:gd name="T24" fmla="*/ 297 w 1502"/>
              <a:gd name="T25" fmla="*/ 1346 h 1498"/>
              <a:gd name="T26" fmla="*/ 269 w 1502"/>
              <a:gd name="T27" fmla="*/ 1313 h 1498"/>
              <a:gd name="T28" fmla="*/ 1257 w 1502"/>
              <a:gd name="T29" fmla="*/ 1302 h 1498"/>
              <a:gd name="T30" fmla="*/ 1280 w 1502"/>
              <a:gd name="T31" fmla="*/ 1269 h 1498"/>
              <a:gd name="T32" fmla="*/ 1314 w 1502"/>
              <a:gd name="T33" fmla="*/ 1244 h 1498"/>
              <a:gd name="T34" fmla="*/ 160 w 1502"/>
              <a:gd name="T35" fmla="*/ 1212 h 1498"/>
              <a:gd name="T36" fmla="*/ 1352 w 1502"/>
              <a:gd name="T37" fmla="*/ 1184 h 1498"/>
              <a:gd name="T38" fmla="*/ 121 w 1502"/>
              <a:gd name="T39" fmla="*/ 1157 h 1498"/>
              <a:gd name="T40" fmla="*/ 1395 w 1502"/>
              <a:gd name="T41" fmla="*/ 1118 h 1498"/>
              <a:gd name="T42" fmla="*/ 88 w 1502"/>
              <a:gd name="T43" fmla="*/ 1084 h 1498"/>
              <a:gd name="T44" fmla="*/ 1434 w 1502"/>
              <a:gd name="T45" fmla="*/ 1059 h 1498"/>
              <a:gd name="T46" fmla="*/ 59 w 1502"/>
              <a:gd name="T47" fmla="*/ 1019 h 1498"/>
              <a:gd name="T48" fmla="*/ 38 w 1502"/>
              <a:gd name="T49" fmla="*/ 985 h 1498"/>
              <a:gd name="T50" fmla="*/ 26 w 1502"/>
              <a:gd name="T51" fmla="*/ 945 h 1498"/>
              <a:gd name="T52" fmla="*/ 1482 w 1502"/>
              <a:gd name="T53" fmla="*/ 918 h 1498"/>
              <a:gd name="T54" fmla="*/ 11 w 1502"/>
              <a:gd name="T55" fmla="*/ 878 h 1498"/>
              <a:gd name="T56" fmla="*/ 13 w 1502"/>
              <a:gd name="T57" fmla="*/ 836 h 1498"/>
              <a:gd name="T58" fmla="*/ 1499 w 1502"/>
              <a:gd name="T59" fmla="*/ 810 h 1498"/>
              <a:gd name="T60" fmla="*/ 1493 w 1502"/>
              <a:gd name="T61" fmla="*/ 769 h 1498"/>
              <a:gd name="T62" fmla="*/ 1501 w 1502"/>
              <a:gd name="T63" fmla="*/ 728 h 1498"/>
              <a:gd name="T64" fmla="*/ 10 w 1502"/>
              <a:gd name="T65" fmla="*/ 688 h 1498"/>
              <a:gd name="T66" fmla="*/ 1496 w 1502"/>
              <a:gd name="T67" fmla="*/ 657 h 1498"/>
              <a:gd name="T68" fmla="*/ 18 w 1502"/>
              <a:gd name="T69" fmla="*/ 622 h 1498"/>
              <a:gd name="T70" fmla="*/ 1474 w 1502"/>
              <a:gd name="T71" fmla="*/ 579 h 1498"/>
              <a:gd name="T72" fmla="*/ 37 w 1502"/>
              <a:gd name="T73" fmla="*/ 543 h 1498"/>
              <a:gd name="T74" fmla="*/ 1455 w 1502"/>
              <a:gd name="T75" fmla="*/ 513 h 1498"/>
              <a:gd name="T76" fmla="*/ 52 w 1502"/>
              <a:gd name="T77" fmla="*/ 474 h 1498"/>
              <a:gd name="T78" fmla="*/ 75 w 1502"/>
              <a:gd name="T79" fmla="*/ 441 h 1498"/>
              <a:gd name="T80" fmla="*/ 85 w 1502"/>
              <a:gd name="T81" fmla="*/ 401 h 1498"/>
              <a:gd name="T82" fmla="*/ 1402 w 1502"/>
              <a:gd name="T83" fmla="*/ 376 h 1498"/>
              <a:gd name="T84" fmla="*/ 128 w 1502"/>
              <a:gd name="T85" fmla="*/ 345 h 1498"/>
              <a:gd name="T86" fmla="*/ 145 w 1502"/>
              <a:gd name="T87" fmla="*/ 306 h 1498"/>
              <a:gd name="T88" fmla="*/ 1334 w 1502"/>
              <a:gd name="T89" fmla="*/ 290 h 1498"/>
              <a:gd name="T90" fmla="*/ 1307 w 1502"/>
              <a:gd name="T91" fmla="*/ 258 h 1498"/>
              <a:gd name="T92" fmla="*/ 1287 w 1502"/>
              <a:gd name="T93" fmla="*/ 224 h 1498"/>
              <a:gd name="T94" fmla="*/ 251 w 1502"/>
              <a:gd name="T95" fmla="*/ 201 h 1498"/>
              <a:gd name="T96" fmla="*/ 1234 w 1502"/>
              <a:gd name="T97" fmla="*/ 176 h 1498"/>
              <a:gd name="T98" fmla="*/ 302 w 1502"/>
              <a:gd name="T99" fmla="*/ 159 h 1498"/>
              <a:gd name="T100" fmla="*/ 1165 w 1502"/>
              <a:gd name="T101" fmla="*/ 134 h 1498"/>
              <a:gd name="T102" fmla="*/ 369 w 1502"/>
              <a:gd name="T103" fmla="*/ 113 h 1498"/>
              <a:gd name="T104" fmla="*/ 1106 w 1502"/>
              <a:gd name="T105" fmla="*/ 98 h 1498"/>
              <a:gd name="T106" fmla="*/ 427 w 1502"/>
              <a:gd name="T107" fmla="*/ 73 h 1498"/>
              <a:gd name="T108" fmla="*/ 466 w 1502"/>
              <a:gd name="T109" fmla="*/ 64 h 1498"/>
              <a:gd name="T110" fmla="*/ 501 w 1502"/>
              <a:gd name="T111" fmla="*/ 43 h 1498"/>
              <a:gd name="T112" fmla="*/ 973 w 1502"/>
              <a:gd name="T113" fmla="*/ 33 h 1498"/>
              <a:gd name="T114" fmla="*/ 570 w 1502"/>
              <a:gd name="T115" fmla="*/ 30 h 1498"/>
              <a:gd name="T116" fmla="*/ 609 w 1502"/>
              <a:gd name="T117" fmla="*/ 13 h 1498"/>
              <a:gd name="T118" fmla="*/ 864 w 1502"/>
              <a:gd name="T119" fmla="*/ 16 h 1498"/>
              <a:gd name="T120" fmla="*/ 822 w 1502"/>
              <a:gd name="T121" fmla="*/ 11 h 1498"/>
              <a:gd name="T122" fmla="*/ 784 w 1502"/>
              <a:gd name="T123" fmla="*/ 1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02" h="1498">
                <a:moveTo>
                  <a:pt x="745" y="1498"/>
                </a:moveTo>
                <a:lnTo>
                  <a:pt x="744" y="1498"/>
                </a:lnTo>
                <a:lnTo>
                  <a:pt x="744" y="1490"/>
                </a:lnTo>
                <a:lnTo>
                  <a:pt x="746" y="1490"/>
                </a:lnTo>
                <a:lnTo>
                  <a:pt x="745" y="1498"/>
                </a:lnTo>
                <a:close/>
                <a:moveTo>
                  <a:pt x="743" y="1498"/>
                </a:moveTo>
                <a:lnTo>
                  <a:pt x="741" y="1498"/>
                </a:lnTo>
                <a:lnTo>
                  <a:pt x="742" y="1490"/>
                </a:lnTo>
                <a:lnTo>
                  <a:pt x="743" y="1490"/>
                </a:lnTo>
                <a:lnTo>
                  <a:pt x="743" y="1498"/>
                </a:lnTo>
                <a:close/>
                <a:moveTo>
                  <a:pt x="760" y="1498"/>
                </a:moveTo>
                <a:lnTo>
                  <a:pt x="760" y="1490"/>
                </a:lnTo>
                <a:lnTo>
                  <a:pt x="761" y="1490"/>
                </a:lnTo>
                <a:lnTo>
                  <a:pt x="762" y="1498"/>
                </a:lnTo>
                <a:lnTo>
                  <a:pt x="760" y="1498"/>
                </a:lnTo>
                <a:close/>
                <a:moveTo>
                  <a:pt x="740" y="1498"/>
                </a:moveTo>
                <a:lnTo>
                  <a:pt x="739" y="1498"/>
                </a:lnTo>
                <a:lnTo>
                  <a:pt x="739" y="1490"/>
                </a:lnTo>
                <a:lnTo>
                  <a:pt x="740" y="1490"/>
                </a:lnTo>
                <a:lnTo>
                  <a:pt x="740" y="1498"/>
                </a:lnTo>
                <a:close/>
                <a:moveTo>
                  <a:pt x="763" y="1498"/>
                </a:moveTo>
                <a:lnTo>
                  <a:pt x="763" y="1490"/>
                </a:lnTo>
                <a:lnTo>
                  <a:pt x="764" y="1490"/>
                </a:lnTo>
                <a:lnTo>
                  <a:pt x="764" y="1498"/>
                </a:lnTo>
                <a:lnTo>
                  <a:pt x="763" y="1498"/>
                </a:lnTo>
                <a:close/>
                <a:moveTo>
                  <a:pt x="766" y="1498"/>
                </a:moveTo>
                <a:lnTo>
                  <a:pt x="765" y="1490"/>
                </a:lnTo>
                <a:lnTo>
                  <a:pt x="767" y="1490"/>
                </a:lnTo>
                <a:lnTo>
                  <a:pt x="767" y="1498"/>
                </a:lnTo>
                <a:lnTo>
                  <a:pt x="766" y="1498"/>
                </a:lnTo>
                <a:close/>
                <a:moveTo>
                  <a:pt x="724" y="1498"/>
                </a:moveTo>
                <a:lnTo>
                  <a:pt x="722" y="1498"/>
                </a:lnTo>
                <a:lnTo>
                  <a:pt x="723" y="1490"/>
                </a:lnTo>
                <a:lnTo>
                  <a:pt x="724" y="1490"/>
                </a:lnTo>
                <a:lnTo>
                  <a:pt x="724" y="1498"/>
                </a:lnTo>
                <a:close/>
                <a:moveTo>
                  <a:pt x="721" y="1497"/>
                </a:moveTo>
                <a:lnTo>
                  <a:pt x="720" y="1497"/>
                </a:lnTo>
                <a:lnTo>
                  <a:pt x="720" y="1489"/>
                </a:lnTo>
                <a:lnTo>
                  <a:pt x="721" y="1489"/>
                </a:lnTo>
                <a:lnTo>
                  <a:pt x="721" y="1497"/>
                </a:lnTo>
                <a:close/>
                <a:moveTo>
                  <a:pt x="782" y="1497"/>
                </a:moveTo>
                <a:lnTo>
                  <a:pt x="782" y="1489"/>
                </a:lnTo>
                <a:lnTo>
                  <a:pt x="783" y="1489"/>
                </a:lnTo>
                <a:lnTo>
                  <a:pt x="783" y="1497"/>
                </a:lnTo>
                <a:lnTo>
                  <a:pt x="782" y="1497"/>
                </a:lnTo>
                <a:close/>
                <a:moveTo>
                  <a:pt x="718" y="1497"/>
                </a:moveTo>
                <a:lnTo>
                  <a:pt x="717" y="1497"/>
                </a:lnTo>
                <a:lnTo>
                  <a:pt x="717" y="1489"/>
                </a:lnTo>
                <a:lnTo>
                  <a:pt x="719" y="1489"/>
                </a:lnTo>
                <a:lnTo>
                  <a:pt x="718" y="1497"/>
                </a:lnTo>
                <a:close/>
                <a:moveTo>
                  <a:pt x="785" y="1497"/>
                </a:moveTo>
                <a:lnTo>
                  <a:pt x="784" y="1489"/>
                </a:lnTo>
                <a:lnTo>
                  <a:pt x="786" y="1489"/>
                </a:lnTo>
                <a:lnTo>
                  <a:pt x="786" y="1497"/>
                </a:lnTo>
                <a:lnTo>
                  <a:pt x="785" y="1497"/>
                </a:lnTo>
                <a:close/>
                <a:moveTo>
                  <a:pt x="787" y="1497"/>
                </a:moveTo>
                <a:lnTo>
                  <a:pt x="787" y="1489"/>
                </a:lnTo>
                <a:lnTo>
                  <a:pt x="788" y="1489"/>
                </a:lnTo>
                <a:lnTo>
                  <a:pt x="789" y="1497"/>
                </a:lnTo>
                <a:lnTo>
                  <a:pt x="787" y="1497"/>
                </a:lnTo>
                <a:close/>
                <a:moveTo>
                  <a:pt x="702" y="1496"/>
                </a:moveTo>
                <a:lnTo>
                  <a:pt x="701" y="1496"/>
                </a:lnTo>
                <a:lnTo>
                  <a:pt x="701" y="1488"/>
                </a:lnTo>
                <a:lnTo>
                  <a:pt x="703" y="1489"/>
                </a:lnTo>
                <a:lnTo>
                  <a:pt x="702" y="1496"/>
                </a:lnTo>
                <a:close/>
                <a:moveTo>
                  <a:pt x="700" y="1496"/>
                </a:moveTo>
                <a:lnTo>
                  <a:pt x="698" y="1496"/>
                </a:lnTo>
                <a:lnTo>
                  <a:pt x="699" y="1488"/>
                </a:lnTo>
                <a:lnTo>
                  <a:pt x="700" y="1488"/>
                </a:lnTo>
                <a:lnTo>
                  <a:pt x="700" y="1496"/>
                </a:lnTo>
                <a:close/>
                <a:moveTo>
                  <a:pt x="803" y="1496"/>
                </a:moveTo>
                <a:lnTo>
                  <a:pt x="803" y="1488"/>
                </a:lnTo>
                <a:lnTo>
                  <a:pt x="804" y="1488"/>
                </a:lnTo>
                <a:lnTo>
                  <a:pt x="805" y="1496"/>
                </a:lnTo>
                <a:lnTo>
                  <a:pt x="803" y="1496"/>
                </a:lnTo>
                <a:close/>
                <a:moveTo>
                  <a:pt x="697" y="1496"/>
                </a:moveTo>
                <a:lnTo>
                  <a:pt x="696" y="1496"/>
                </a:lnTo>
                <a:lnTo>
                  <a:pt x="696" y="1488"/>
                </a:lnTo>
                <a:lnTo>
                  <a:pt x="697" y="1488"/>
                </a:lnTo>
                <a:lnTo>
                  <a:pt x="697" y="1496"/>
                </a:lnTo>
                <a:close/>
                <a:moveTo>
                  <a:pt x="806" y="1496"/>
                </a:moveTo>
                <a:lnTo>
                  <a:pt x="806" y="1488"/>
                </a:lnTo>
                <a:lnTo>
                  <a:pt x="807" y="1488"/>
                </a:lnTo>
                <a:lnTo>
                  <a:pt x="807" y="1496"/>
                </a:lnTo>
                <a:lnTo>
                  <a:pt x="806" y="1496"/>
                </a:lnTo>
                <a:close/>
                <a:moveTo>
                  <a:pt x="809" y="1496"/>
                </a:moveTo>
                <a:lnTo>
                  <a:pt x="808" y="1488"/>
                </a:lnTo>
                <a:lnTo>
                  <a:pt x="809" y="1488"/>
                </a:lnTo>
                <a:lnTo>
                  <a:pt x="810" y="1496"/>
                </a:lnTo>
                <a:lnTo>
                  <a:pt x="809" y="1496"/>
                </a:lnTo>
                <a:close/>
                <a:moveTo>
                  <a:pt x="681" y="1495"/>
                </a:moveTo>
                <a:lnTo>
                  <a:pt x="679" y="1495"/>
                </a:lnTo>
                <a:lnTo>
                  <a:pt x="680" y="1487"/>
                </a:lnTo>
                <a:lnTo>
                  <a:pt x="681" y="1487"/>
                </a:lnTo>
                <a:lnTo>
                  <a:pt x="681" y="1495"/>
                </a:lnTo>
                <a:close/>
                <a:moveTo>
                  <a:pt x="678" y="1495"/>
                </a:moveTo>
                <a:lnTo>
                  <a:pt x="676" y="1494"/>
                </a:lnTo>
                <a:lnTo>
                  <a:pt x="677" y="1486"/>
                </a:lnTo>
                <a:lnTo>
                  <a:pt x="679" y="1487"/>
                </a:lnTo>
                <a:lnTo>
                  <a:pt x="678" y="1495"/>
                </a:lnTo>
                <a:close/>
                <a:moveTo>
                  <a:pt x="825" y="1494"/>
                </a:moveTo>
                <a:lnTo>
                  <a:pt x="824" y="1486"/>
                </a:lnTo>
                <a:lnTo>
                  <a:pt x="826" y="1486"/>
                </a:lnTo>
                <a:lnTo>
                  <a:pt x="826" y="1494"/>
                </a:lnTo>
                <a:lnTo>
                  <a:pt x="825" y="1494"/>
                </a:lnTo>
                <a:close/>
                <a:moveTo>
                  <a:pt x="675" y="1494"/>
                </a:moveTo>
                <a:lnTo>
                  <a:pt x="674" y="1494"/>
                </a:lnTo>
                <a:lnTo>
                  <a:pt x="675" y="1486"/>
                </a:lnTo>
                <a:lnTo>
                  <a:pt x="676" y="1486"/>
                </a:lnTo>
                <a:lnTo>
                  <a:pt x="675" y="1494"/>
                </a:lnTo>
                <a:close/>
                <a:moveTo>
                  <a:pt x="828" y="1494"/>
                </a:moveTo>
                <a:lnTo>
                  <a:pt x="827" y="1486"/>
                </a:lnTo>
                <a:lnTo>
                  <a:pt x="828" y="1486"/>
                </a:lnTo>
                <a:lnTo>
                  <a:pt x="829" y="1494"/>
                </a:lnTo>
                <a:lnTo>
                  <a:pt x="828" y="1494"/>
                </a:lnTo>
                <a:close/>
                <a:moveTo>
                  <a:pt x="830" y="1494"/>
                </a:moveTo>
                <a:lnTo>
                  <a:pt x="830" y="1486"/>
                </a:lnTo>
                <a:lnTo>
                  <a:pt x="831" y="1486"/>
                </a:lnTo>
                <a:lnTo>
                  <a:pt x="832" y="1494"/>
                </a:lnTo>
                <a:lnTo>
                  <a:pt x="830" y="1494"/>
                </a:lnTo>
                <a:close/>
                <a:moveTo>
                  <a:pt x="659" y="1493"/>
                </a:moveTo>
                <a:lnTo>
                  <a:pt x="658" y="1492"/>
                </a:lnTo>
                <a:lnTo>
                  <a:pt x="659" y="1484"/>
                </a:lnTo>
                <a:lnTo>
                  <a:pt x="660" y="1485"/>
                </a:lnTo>
                <a:lnTo>
                  <a:pt x="659" y="1493"/>
                </a:lnTo>
                <a:close/>
                <a:moveTo>
                  <a:pt x="656" y="1492"/>
                </a:moveTo>
                <a:lnTo>
                  <a:pt x="655" y="1492"/>
                </a:lnTo>
                <a:lnTo>
                  <a:pt x="656" y="1484"/>
                </a:lnTo>
                <a:lnTo>
                  <a:pt x="657" y="1484"/>
                </a:lnTo>
                <a:lnTo>
                  <a:pt x="656" y="1492"/>
                </a:lnTo>
                <a:close/>
                <a:moveTo>
                  <a:pt x="846" y="1492"/>
                </a:moveTo>
                <a:lnTo>
                  <a:pt x="845" y="1484"/>
                </a:lnTo>
                <a:lnTo>
                  <a:pt x="847" y="1484"/>
                </a:lnTo>
                <a:lnTo>
                  <a:pt x="848" y="1492"/>
                </a:lnTo>
                <a:lnTo>
                  <a:pt x="846" y="1492"/>
                </a:lnTo>
                <a:close/>
                <a:moveTo>
                  <a:pt x="654" y="1492"/>
                </a:moveTo>
                <a:lnTo>
                  <a:pt x="652" y="1492"/>
                </a:lnTo>
                <a:lnTo>
                  <a:pt x="654" y="1484"/>
                </a:lnTo>
                <a:lnTo>
                  <a:pt x="655" y="1484"/>
                </a:lnTo>
                <a:lnTo>
                  <a:pt x="654" y="1492"/>
                </a:lnTo>
                <a:close/>
                <a:moveTo>
                  <a:pt x="849" y="1492"/>
                </a:moveTo>
                <a:lnTo>
                  <a:pt x="848" y="1484"/>
                </a:lnTo>
                <a:lnTo>
                  <a:pt x="849" y="1484"/>
                </a:lnTo>
                <a:lnTo>
                  <a:pt x="850" y="1491"/>
                </a:lnTo>
                <a:lnTo>
                  <a:pt x="849" y="1492"/>
                </a:lnTo>
                <a:close/>
                <a:moveTo>
                  <a:pt x="852" y="1491"/>
                </a:moveTo>
                <a:lnTo>
                  <a:pt x="851" y="1483"/>
                </a:lnTo>
                <a:lnTo>
                  <a:pt x="852" y="1483"/>
                </a:lnTo>
                <a:lnTo>
                  <a:pt x="853" y="1491"/>
                </a:lnTo>
                <a:lnTo>
                  <a:pt x="852" y="1491"/>
                </a:lnTo>
                <a:close/>
                <a:moveTo>
                  <a:pt x="638" y="1490"/>
                </a:moveTo>
                <a:lnTo>
                  <a:pt x="636" y="1489"/>
                </a:lnTo>
                <a:lnTo>
                  <a:pt x="637" y="1482"/>
                </a:lnTo>
                <a:lnTo>
                  <a:pt x="639" y="1482"/>
                </a:lnTo>
                <a:lnTo>
                  <a:pt x="638" y="1490"/>
                </a:lnTo>
                <a:close/>
                <a:moveTo>
                  <a:pt x="635" y="1489"/>
                </a:moveTo>
                <a:lnTo>
                  <a:pt x="634" y="1489"/>
                </a:lnTo>
                <a:lnTo>
                  <a:pt x="635" y="1481"/>
                </a:lnTo>
                <a:lnTo>
                  <a:pt x="636" y="1481"/>
                </a:lnTo>
                <a:lnTo>
                  <a:pt x="635" y="1489"/>
                </a:lnTo>
                <a:close/>
                <a:moveTo>
                  <a:pt x="868" y="1489"/>
                </a:moveTo>
                <a:lnTo>
                  <a:pt x="867" y="1481"/>
                </a:lnTo>
                <a:lnTo>
                  <a:pt x="868" y="1481"/>
                </a:lnTo>
                <a:lnTo>
                  <a:pt x="869" y="1489"/>
                </a:lnTo>
                <a:lnTo>
                  <a:pt x="868" y="1489"/>
                </a:lnTo>
                <a:close/>
                <a:moveTo>
                  <a:pt x="632" y="1489"/>
                </a:moveTo>
                <a:lnTo>
                  <a:pt x="631" y="1489"/>
                </a:lnTo>
                <a:lnTo>
                  <a:pt x="632" y="1481"/>
                </a:lnTo>
                <a:lnTo>
                  <a:pt x="633" y="1481"/>
                </a:lnTo>
                <a:lnTo>
                  <a:pt x="632" y="1489"/>
                </a:lnTo>
                <a:close/>
                <a:moveTo>
                  <a:pt x="871" y="1489"/>
                </a:moveTo>
                <a:lnTo>
                  <a:pt x="869" y="1481"/>
                </a:lnTo>
                <a:lnTo>
                  <a:pt x="871" y="1480"/>
                </a:lnTo>
                <a:lnTo>
                  <a:pt x="872" y="1488"/>
                </a:lnTo>
                <a:lnTo>
                  <a:pt x="871" y="1489"/>
                </a:lnTo>
                <a:close/>
                <a:moveTo>
                  <a:pt x="873" y="1488"/>
                </a:moveTo>
                <a:lnTo>
                  <a:pt x="872" y="1480"/>
                </a:lnTo>
                <a:lnTo>
                  <a:pt x="873" y="1480"/>
                </a:lnTo>
                <a:lnTo>
                  <a:pt x="875" y="1488"/>
                </a:lnTo>
                <a:lnTo>
                  <a:pt x="873" y="1488"/>
                </a:lnTo>
                <a:close/>
                <a:moveTo>
                  <a:pt x="616" y="1486"/>
                </a:moveTo>
                <a:lnTo>
                  <a:pt x="615" y="1486"/>
                </a:lnTo>
                <a:lnTo>
                  <a:pt x="616" y="1478"/>
                </a:lnTo>
                <a:lnTo>
                  <a:pt x="618" y="1478"/>
                </a:lnTo>
                <a:lnTo>
                  <a:pt x="616" y="1486"/>
                </a:lnTo>
                <a:close/>
                <a:moveTo>
                  <a:pt x="614" y="1486"/>
                </a:moveTo>
                <a:lnTo>
                  <a:pt x="612" y="1485"/>
                </a:lnTo>
                <a:lnTo>
                  <a:pt x="614" y="1478"/>
                </a:lnTo>
                <a:lnTo>
                  <a:pt x="615" y="1478"/>
                </a:lnTo>
                <a:lnTo>
                  <a:pt x="614" y="1486"/>
                </a:lnTo>
                <a:close/>
                <a:moveTo>
                  <a:pt x="889" y="1485"/>
                </a:moveTo>
                <a:lnTo>
                  <a:pt x="888" y="1477"/>
                </a:lnTo>
                <a:lnTo>
                  <a:pt x="889" y="1477"/>
                </a:lnTo>
                <a:lnTo>
                  <a:pt x="891" y="1485"/>
                </a:lnTo>
                <a:lnTo>
                  <a:pt x="889" y="1485"/>
                </a:lnTo>
                <a:close/>
                <a:moveTo>
                  <a:pt x="611" y="1485"/>
                </a:moveTo>
                <a:lnTo>
                  <a:pt x="610" y="1485"/>
                </a:lnTo>
                <a:lnTo>
                  <a:pt x="611" y="1477"/>
                </a:lnTo>
                <a:lnTo>
                  <a:pt x="613" y="1477"/>
                </a:lnTo>
                <a:lnTo>
                  <a:pt x="611" y="1485"/>
                </a:lnTo>
                <a:close/>
                <a:moveTo>
                  <a:pt x="892" y="1485"/>
                </a:moveTo>
                <a:lnTo>
                  <a:pt x="890" y="1477"/>
                </a:lnTo>
                <a:lnTo>
                  <a:pt x="892" y="1477"/>
                </a:lnTo>
                <a:lnTo>
                  <a:pt x="893" y="1485"/>
                </a:lnTo>
                <a:lnTo>
                  <a:pt x="892" y="1485"/>
                </a:lnTo>
                <a:close/>
                <a:moveTo>
                  <a:pt x="895" y="1484"/>
                </a:moveTo>
                <a:lnTo>
                  <a:pt x="893" y="1476"/>
                </a:lnTo>
                <a:lnTo>
                  <a:pt x="894" y="1476"/>
                </a:lnTo>
                <a:lnTo>
                  <a:pt x="896" y="1484"/>
                </a:lnTo>
                <a:lnTo>
                  <a:pt x="895" y="1484"/>
                </a:lnTo>
                <a:close/>
                <a:moveTo>
                  <a:pt x="595" y="1482"/>
                </a:moveTo>
                <a:lnTo>
                  <a:pt x="594" y="1482"/>
                </a:lnTo>
                <a:lnTo>
                  <a:pt x="595" y="1474"/>
                </a:lnTo>
                <a:lnTo>
                  <a:pt x="597" y="1474"/>
                </a:lnTo>
                <a:lnTo>
                  <a:pt x="595" y="1482"/>
                </a:lnTo>
                <a:close/>
                <a:moveTo>
                  <a:pt x="592" y="1481"/>
                </a:moveTo>
                <a:lnTo>
                  <a:pt x="591" y="1481"/>
                </a:lnTo>
                <a:lnTo>
                  <a:pt x="593" y="1473"/>
                </a:lnTo>
                <a:lnTo>
                  <a:pt x="594" y="1474"/>
                </a:lnTo>
                <a:lnTo>
                  <a:pt x="592" y="1481"/>
                </a:lnTo>
                <a:close/>
                <a:moveTo>
                  <a:pt x="911" y="1481"/>
                </a:moveTo>
                <a:lnTo>
                  <a:pt x="909" y="1473"/>
                </a:lnTo>
                <a:lnTo>
                  <a:pt x="910" y="1473"/>
                </a:lnTo>
                <a:lnTo>
                  <a:pt x="912" y="1481"/>
                </a:lnTo>
                <a:lnTo>
                  <a:pt x="911" y="1481"/>
                </a:lnTo>
                <a:close/>
                <a:moveTo>
                  <a:pt x="590" y="1481"/>
                </a:moveTo>
                <a:lnTo>
                  <a:pt x="588" y="1481"/>
                </a:lnTo>
                <a:lnTo>
                  <a:pt x="590" y="1473"/>
                </a:lnTo>
                <a:lnTo>
                  <a:pt x="591" y="1473"/>
                </a:lnTo>
                <a:lnTo>
                  <a:pt x="590" y="1481"/>
                </a:lnTo>
                <a:close/>
                <a:moveTo>
                  <a:pt x="913" y="1481"/>
                </a:moveTo>
                <a:lnTo>
                  <a:pt x="912" y="1473"/>
                </a:lnTo>
                <a:lnTo>
                  <a:pt x="913" y="1472"/>
                </a:lnTo>
                <a:lnTo>
                  <a:pt x="915" y="1480"/>
                </a:lnTo>
                <a:lnTo>
                  <a:pt x="913" y="1481"/>
                </a:lnTo>
                <a:close/>
                <a:moveTo>
                  <a:pt x="916" y="1480"/>
                </a:moveTo>
                <a:lnTo>
                  <a:pt x="914" y="1472"/>
                </a:lnTo>
                <a:lnTo>
                  <a:pt x="915" y="1472"/>
                </a:lnTo>
                <a:lnTo>
                  <a:pt x="917" y="1480"/>
                </a:lnTo>
                <a:lnTo>
                  <a:pt x="916" y="1480"/>
                </a:lnTo>
                <a:close/>
                <a:moveTo>
                  <a:pt x="574" y="1477"/>
                </a:moveTo>
                <a:lnTo>
                  <a:pt x="573" y="1477"/>
                </a:lnTo>
                <a:lnTo>
                  <a:pt x="575" y="1469"/>
                </a:lnTo>
                <a:lnTo>
                  <a:pt x="576" y="1469"/>
                </a:lnTo>
                <a:lnTo>
                  <a:pt x="574" y="1477"/>
                </a:lnTo>
                <a:close/>
                <a:moveTo>
                  <a:pt x="571" y="1477"/>
                </a:moveTo>
                <a:lnTo>
                  <a:pt x="570" y="1476"/>
                </a:lnTo>
                <a:lnTo>
                  <a:pt x="572" y="1469"/>
                </a:lnTo>
                <a:lnTo>
                  <a:pt x="573" y="1469"/>
                </a:lnTo>
                <a:lnTo>
                  <a:pt x="571" y="1477"/>
                </a:lnTo>
                <a:close/>
                <a:moveTo>
                  <a:pt x="932" y="1476"/>
                </a:moveTo>
                <a:lnTo>
                  <a:pt x="930" y="1468"/>
                </a:lnTo>
                <a:lnTo>
                  <a:pt x="931" y="1468"/>
                </a:lnTo>
                <a:lnTo>
                  <a:pt x="933" y="1476"/>
                </a:lnTo>
                <a:lnTo>
                  <a:pt x="932" y="1476"/>
                </a:lnTo>
                <a:close/>
                <a:moveTo>
                  <a:pt x="569" y="1476"/>
                </a:moveTo>
                <a:lnTo>
                  <a:pt x="567" y="1476"/>
                </a:lnTo>
                <a:lnTo>
                  <a:pt x="569" y="1468"/>
                </a:lnTo>
                <a:lnTo>
                  <a:pt x="571" y="1468"/>
                </a:lnTo>
                <a:lnTo>
                  <a:pt x="569" y="1476"/>
                </a:lnTo>
                <a:close/>
                <a:moveTo>
                  <a:pt x="934" y="1476"/>
                </a:moveTo>
                <a:lnTo>
                  <a:pt x="932" y="1468"/>
                </a:lnTo>
                <a:lnTo>
                  <a:pt x="933" y="1468"/>
                </a:lnTo>
                <a:lnTo>
                  <a:pt x="935" y="1475"/>
                </a:lnTo>
                <a:lnTo>
                  <a:pt x="934" y="1476"/>
                </a:lnTo>
                <a:close/>
                <a:moveTo>
                  <a:pt x="937" y="1475"/>
                </a:moveTo>
                <a:lnTo>
                  <a:pt x="935" y="1467"/>
                </a:lnTo>
                <a:lnTo>
                  <a:pt x="936" y="1467"/>
                </a:lnTo>
                <a:lnTo>
                  <a:pt x="938" y="1475"/>
                </a:lnTo>
                <a:lnTo>
                  <a:pt x="937" y="1475"/>
                </a:lnTo>
                <a:close/>
                <a:moveTo>
                  <a:pt x="553" y="1472"/>
                </a:moveTo>
                <a:lnTo>
                  <a:pt x="552" y="1472"/>
                </a:lnTo>
                <a:lnTo>
                  <a:pt x="554" y="1464"/>
                </a:lnTo>
                <a:lnTo>
                  <a:pt x="555" y="1464"/>
                </a:lnTo>
                <a:lnTo>
                  <a:pt x="553" y="1472"/>
                </a:lnTo>
                <a:close/>
                <a:moveTo>
                  <a:pt x="550" y="1471"/>
                </a:moveTo>
                <a:lnTo>
                  <a:pt x="549" y="1471"/>
                </a:lnTo>
                <a:lnTo>
                  <a:pt x="551" y="1463"/>
                </a:lnTo>
                <a:lnTo>
                  <a:pt x="552" y="1464"/>
                </a:lnTo>
                <a:lnTo>
                  <a:pt x="550" y="1471"/>
                </a:lnTo>
                <a:close/>
                <a:moveTo>
                  <a:pt x="953" y="1471"/>
                </a:moveTo>
                <a:lnTo>
                  <a:pt x="950" y="1463"/>
                </a:lnTo>
                <a:lnTo>
                  <a:pt x="952" y="1463"/>
                </a:lnTo>
                <a:lnTo>
                  <a:pt x="954" y="1470"/>
                </a:lnTo>
                <a:lnTo>
                  <a:pt x="953" y="1471"/>
                </a:lnTo>
                <a:close/>
                <a:moveTo>
                  <a:pt x="548" y="1471"/>
                </a:moveTo>
                <a:lnTo>
                  <a:pt x="546" y="1470"/>
                </a:lnTo>
                <a:lnTo>
                  <a:pt x="549" y="1462"/>
                </a:lnTo>
                <a:lnTo>
                  <a:pt x="550" y="1463"/>
                </a:lnTo>
                <a:lnTo>
                  <a:pt x="548" y="1471"/>
                </a:lnTo>
                <a:close/>
                <a:moveTo>
                  <a:pt x="955" y="1470"/>
                </a:moveTo>
                <a:lnTo>
                  <a:pt x="953" y="1462"/>
                </a:lnTo>
                <a:lnTo>
                  <a:pt x="954" y="1462"/>
                </a:lnTo>
                <a:lnTo>
                  <a:pt x="957" y="1470"/>
                </a:lnTo>
                <a:lnTo>
                  <a:pt x="955" y="1470"/>
                </a:lnTo>
                <a:close/>
                <a:moveTo>
                  <a:pt x="958" y="1469"/>
                </a:moveTo>
                <a:lnTo>
                  <a:pt x="956" y="1462"/>
                </a:lnTo>
                <a:lnTo>
                  <a:pt x="957" y="1461"/>
                </a:lnTo>
                <a:lnTo>
                  <a:pt x="959" y="1469"/>
                </a:lnTo>
                <a:lnTo>
                  <a:pt x="958" y="1469"/>
                </a:lnTo>
                <a:close/>
                <a:moveTo>
                  <a:pt x="532" y="1466"/>
                </a:moveTo>
                <a:lnTo>
                  <a:pt x="531" y="1466"/>
                </a:lnTo>
                <a:lnTo>
                  <a:pt x="533" y="1458"/>
                </a:lnTo>
                <a:lnTo>
                  <a:pt x="535" y="1458"/>
                </a:lnTo>
                <a:lnTo>
                  <a:pt x="532" y="1466"/>
                </a:lnTo>
                <a:close/>
                <a:moveTo>
                  <a:pt x="530" y="1465"/>
                </a:moveTo>
                <a:lnTo>
                  <a:pt x="528" y="1465"/>
                </a:lnTo>
                <a:lnTo>
                  <a:pt x="531" y="1457"/>
                </a:lnTo>
                <a:lnTo>
                  <a:pt x="532" y="1458"/>
                </a:lnTo>
                <a:lnTo>
                  <a:pt x="530" y="1465"/>
                </a:lnTo>
                <a:close/>
                <a:moveTo>
                  <a:pt x="973" y="1465"/>
                </a:moveTo>
                <a:lnTo>
                  <a:pt x="971" y="1457"/>
                </a:lnTo>
                <a:lnTo>
                  <a:pt x="972" y="1457"/>
                </a:lnTo>
                <a:lnTo>
                  <a:pt x="975" y="1464"/>
                </a:lnTo>
                <a:lnTo>
                  <a:pt x="973" y="1465"/>
                </a:lnTo>
                <a:close/>
                <a:moveTo>
                  <a:pt x="527" y="1464"/>
                </a:moveTo>
                <a:lnTo>
                  <a:pt x="526" y="1464"/>
                </a:lnTo>
                <a:lnTo>
                  <a:pt x="528" y="1456"/>
                </a:lnTo>
                <a:lnTo>
                  <a:pt x="529" y="1457"/>
                </a:lnTo>
                <a:lnTo>
                  <a:pt x="527" y="1464"/>
                </a:lnTo>
                <a:close/>
                <a:moveTo>
                  <a:pt x="976" y="1464"/>
                </a:moveTo>
                <a:lnTo>
                  <a:pt x="973" y="1456"/>
                </a:lnTo>
                <a:lnTo>
                  <a:pt x="975" y="1456"/>
                </a:lnTo>
                <a:lnTo>
                  <a:pt x="977" y="1464"/>
                </a:lnTo>
                <a:lnTo>
                  <a:pt x="976" y="1464"/>
                </a:lnTo>
                <a:close/>
                <a:moveTo>
                  <a:pt x="978" y="1463"/>
                </a:moveTo>
                <a:lnTo>
                  <a:pt x="976" y="1455"/>
                </a:lnTo>
                <a:lnTo>
                  <a:pt x="977" y="1455"/>
                </a:lnTo>
                <a:lnTo>
                  <a:pt x="980" y="1463"/>
                </a:lnTo>
                <a:lnTo>
                  <a:pt x="978" y="1463"/>
                </a:lnTo>
                <a:close/>
                <a:moveTo>
                  <a:pt x="511" y="1459"/>
                </a:moveTo>
                <a:lnTo>
                  <a:pt x="510" y="1459"/>
                </a:lnTo>
                <a:lnTo>
                  <a:pt x="513" y="1451"/>
                </a:lnTo>
                <a:lnTo>
                  <a:pt x="514" y="1452"/>
                </a:lnTo>
                <a:lnTo>
                  <a:pt x="511" y="1459"/>
                </a:lnTo>
                <a:close/>
                <a:moveTo>
                  <a:pt x="509" y="1459"/>
                </a:moveTo>
                <a:lnTo>
                  <a:pt x="508" y="1458"/>
                </a:lnTo>
                <a:lnTo>
                  <a:pt x="510" y="1451"/>
                </a:lnTo>
                <a:lnTo>
                  <a:pt x="511" y="1451"/>
                </a:lnTo>
                <a:lnTo>
                  <a:pt x="509" y="1459"/>
                </a:lnTo>
                <a:close/>
                <a:moveTo>
                  <a:pt x="994" y="1458"/>
                </a:moveTo>
                <a:lnTo>
                  <a:pt x="991" y="1450"/>
                </a:lnTo>
                <a:lnTo>
                  <a:pt x="993" y="1450"/>
                </a:lnTo>
                <a:lnTo>
                  <a:pt x="995" y="1458"/>
                </a:lnTo>
                <a:lnTo>
                  <a:pt x="994" y="1458"/>
                </a:lnTo>
                <a:close/>
                <a:moveTo>
                  <a:pt x="506" y="1458"/>
                </a:moveTo>
                <a:lnTo>
                  <a:pt x="505" y="1457"/>
                </a:lnTo>
                <a:lnTo>
                  <a:pt x="508" y="1449"/>
                </a:lnTo>
                <a:lnTo>
                  <a:pt x="509" y="1450"/>
                </a:lnTo>
                <a:lnTo>
                  <a:pt x="506" y="1458"/>
                </a:lnTo>
                <a:close/>
                <a:moveTo>
                  <a:pt x="997" y="1457"/>
                </a:moveTo>
                <a:lnTo>
                  <a:pt x="994" y="1449"/>
                </a:lnTo>
                <a:lnTo>
                  <a:pt x="995" y="1449"/>
                </a:lnTo>
                <a:lnTo>
                  <a:pt x="998" y="1457"/>
                </a:lnTo>
                <a:lnTo>
                  <a:pt x="997" y="1457"/>
                </a:lnTo>
                <a:close/>
                <a:moveTo>
                  <a:pt x="999" y="1456"/>
                </a:moveTo>
                <a:lnTo>
                  <a:pt x="996" y="1448"/>
                </a:lnTo>
                <a:lnTo>
                  <a:pt x="998" y="1448"/>
                </a:lnTo>
                <a:lnTo>
                  <a:pt x="1000" y="1456"/>
                </a:lnTo>
                <a:lnTo>
                  <a:pt x="999" y="1456"/>
                </a:lnTo>
                <a:close/>
                <a:moveTo>
                  <a:pt x="491" y="1452"/>
                </a:moveTo>
                <a:lnTo>
                  <a:pt x="490" y="1452"/>
                </a:lnTo>
                <a:lnTo>
                  <a:pt x="493" y="1444"/>
                </a:lnTo>
                <a:lnTo>
                  <a:pt x="494" y="1444"/>
                </a:lnTo>
                <a:lnTo>
                  <a:pt x="491" y="1452"/>
                </a:lnTo>
                <a:close/>
                <a:moveTo>
                  <a:pt x="489" y="1451"/>
                </a:moveTo>
                <a:lnTo>
                  <a:pt x="487" y="1451"/>
                </a:lnTo>
                <a:lnTo>
                  <a:pt x="490" y="1443"/>
                </a:lnTo>
                <a:lnTo>
                  <a:pt x="491" y="1444"/>
                </a:lnTo>
                <a:lnTo>
                  <a:pt x="489" y="1451"/>
                </a:lnTo>
                <a:close/>
                <a:moveTo>
                  <a:pt x="1014" y="1451"/>
                </a:moveTo>
                <a:lnTo>
                  <a:pt x="1011" y="1443"/>
                </a:lnTo>
                <a:lnTo>
                  <a:pt x="1013" y="1443"/>
                </a:lnTo>
                <a:lnTo>
                  <a:pt x="1015" y="1450"/>
                </a:lnTo>
                <a:lnTo>
                  <a:pt x="1014" y="1451"/>
                </a:lnTo>
                <a:close/>
                <a:moveTo>
                  <a:pt x="486" y="1450"/>
                </a:moveTo>
                <a:lnTo>
                  <a:pt x="485" y="1450"/>
                </a:lnTo>
                <a:lnTo>
                  <a:pt x="488" y="1442"/>
                </a:lnTo>
                <a:lnTo>
                  <a:pt x="489" y="1443"/>
                </a:lnTo>
                <a:lnTo>
                  <a:pt x="486" y="1450"/>
                </a:lnTo>
                <a:close/>
                <a:moveTo>
                  <a:pt x="1017" y="1450"/>
                </a:moveTo>
                <a:lnTo>
                  <a:pt x="1014" y="1442"/>
                </a:lnTo>
                <a:lnTo>
                  <a:pt x="1015" y="1442"/>
                </a:lnTo>
                <a:lnTo>
                  <a:pt x="1018" y="1449"/>
                </a:lnTo>
                <a:lnTo>
                  <a:pt x="1017" y="1450"/>
                </a:lnTo>
                <a:close/>
                <a:moveTo>
                  <a:pt x="1019" y="1449"/>
                </a:moveTo>
                <a:lnTo>
                  <a:pt x="1016" y="1441"/>
                </a:lnTo>
                <a:lnTo>
                  <a:pt x="1018" y="1441"/>
                </a:lnTo>
                <a:lnTo>
                  <a:pt x="1020" y="1448"/>
                </a:lnTo>
                <a:lnTo>
                  <a:pt x="1019" y="1449"/>
                </a:lnTo>
                <a:close/>
                <a:moveTo>
                  <a:pt x="471" y="1444"/>
                </a:moveTo>
                <a:lnTo>
                  <a:pt x="469" y="1444"/>
                </a:lnTo>
                <a:lnTo>
                  <a:pt x="472" y="1436"/>
                </a:lnTo>
                <a:lnTo>
                  <a:pt x="474" y="1437"/>
                </a:lnTo>
                <a:lnTo>
                  <a:pt x="471" y="1444"/>
                </a:lnTo>
                <a:close/>
                <a:moveTo>
                  <a:pt x="468" y="1443"/>
                </a:moveTo>
                <a:lnTo>
                  <a:pt x="467" y="1443"/>
                </a:lnTo>
                <a:lnTo>
                  <a:pt x="470" y="1435"/>
                </a:lnTo>
                <a:lnTo>
                  <a:pt x="471" y="1436"/>
                </a:lnTo>
                <a:lnTo>
                  <a:pt x="468" y="1443"/>
                </a:lnTo>
                <a:close/>
                <a:moveTo>
                  <a:pt x="1035" y="1443"/>
                </a:moveTo>
                <a:lnTo>
                  <a:pt x="1032" y="1435"/>
                </a:lnTo>
                <a:lnTo>
                  <a:pt x="1033" y="1435"/>
                </a:lnTo>
                <a:lnTo>
                  <a:pt x="1036" y="1442"/>
                </a:lnTo>
                <a:lnTo>
                  <a:pt x="1035" y="1443"/>
                </a:lnTo>
                <a:close/>
                <a:moveTo>
                  <a:pt x="466" y="1442"/>
                </a:moveTo>
                <a:lnTo>
                  <a:pt x="464" y="1442"/>
                </a:lnTo>
                <a:lnTo>
                  <a:pt x="467" y="1434"/>
                </a:lnTo>
                <a:lnTo>
                  <a:pt x="469" y="1435"/>
                </a:lnTo>
                <a:lnTo>
                  <a:pt x="466" y="1442"/>
                </a:lnTo>
                <a:close/>
                <a:moveTo>
                  <a:pt x="1037" y="1442"/>
                </a:moveTo>
                <a:lnTo>
                  <a:pt x="1034" y="1434"/>
                </a:lnTo>
                <a:lnTo>
                  <a:pt x="1035" y="1434"/>
                </a:lnTo>
                <a:lnTo>
                  <a:pt x="1038" y="1441"/>
                </a:lnTo>
                <a:lnTo>
                  <a:pt x="1037" y="1442"/>
                </a:lnTo>
                <a:close/>
                <a:moveTo>
                  <a:pt x="1039" y="1441"/>
                </a:moveTo>
                <a:lnTo>
                  <a:pt x="1036" y="1433"/>
                </a:lnTo>
                <a:lnTo>
                  <a:pt x="1038" y="1433"/>
                </a:lnTo>
                <a:lnTo>
                  <a:pt x="1041" y="1440"/>
                </a:lnTo>
                <a:lnTo>
                  <a:pt x="1039" y="1441"/>
                </a:lnTo>
                <a:close/>
                <a:moveTo>
                  <a:pt x="451" y="1436"/>
                </a:moveTo>
                <a:lnTo>
                  <a:pt x="449" y="1435"/>
                </a:lnTo>
                <a:lnTo>
                  <a:pt x="453" y="1428"/>
                </a:lnTo>
                <a:lnTo>
                  <a:pt x="454" y="1429"/>
                </a:lnTo>
                <a:lnTo>
                  <a:pt x="451" y="1436"/>
                </a:lnTo>
                <a:close/>
                <a:moveTo>
                  <a:pt x="448" y="1435"/>
                </a:moveTo>
                <a:lnTo>
                  <a:pt x="447" y="1434"/>
                </a:lnTo>
                <a:lnTo>
                  <a:pt x="450" y="1427"/>
                </a:lnTo>
                <a:lnTo>
                  <a:pt x="451" y="1427"/>
                </a:lnTo>
                <a:lnTo>
                  <a:pt x="448" y="1435"/>
                </a:lnTo>
                <a:close/>
                <a:moveTo>
                  <a:pt x="1054" y="1434"/>
                </a:moveTo>
                <a:lnTo>
                  <a:pt x="1051" y="1427"/>
                </a:lnTo>
                <a:lnTo>
                  <a:pt x="1052" y="1426"/>
                </a:lnTo>
                <a:lnTo>
                  <a:pt x="1055" y="1434"/>
                </a:lnTo>
                <a:lnTo>
                  <a:pt x="1054" y="1434"/>
                </a:lnTo>
                <a:close/>
                <a:moveTo>
                  <a:pt x="446" y="1434"/>
                </a:moveTo>
                <a:lnTo>
                  <a:pt x="445" y="1433"/>
                </a:lnTo>
                <a:lnTo>
                  <a:pt x="448" y="1426"/>
                </a:lnTo>
                <a:lnTo>
                  <a:pt x="449" y="1426"/>
                </a:lnTo>
                <a:lnTo>
                  <a:pt x="446" y="1434"/>
                </a:lnTo>
                <a:close/>
                <a:moveTo>
                  <a:pt x="1057" y="1433"/>
                </a:moveTo>
                <a:lnTo>
                  <a:pt x="1053" y="1426"/>
                </a:lnTo>
                <a:lnTo>
                  <a:pt x="1055" y="1425"/>
                </a:lnTo>
                <a:lnTo>
                  <a:pt x="1058" y="1433"/>
                </a:lnTo>
                <a:lnTo>
                  <a:pt x="1057" y="1433"/>
                </a:lnTo>
                <a:close/>
                <a:moveTo>
                  <a:pt x="1059" y="1432"/>
                </a:moveTo>
                <a:lnTo>
                  <a:pt x="1056" y="1425"/>
                </a:lnTo>
                <a:lnTo>
                  <a:pt x="1057" y="1424"/>
                </a:lnTo>
                <a:lnTo>
                  <a:pt x="1060" y="1432"/>
                </a:lnTo>
                <a:lnTo>
                  <a:pt x="1059" y="1432"/>
                </a:lnTo>
                <a:close/>
                <a:moveTo>
                  <a:pt x="431" y="1427"/>
                </a:moveTo>
                <a:lnTo>
                  <a:pt x="430" y="1426"/>
                </a:lnTo>
                <a:lnTo>
                  <a:pt x="433" y="1419"/>
                </a:lnTo>
                <a:lnTo>
                  <a:pt x="434" y="1420"/>
                </a:lnTo>
                <a:lnTo>
                  <a:pt x="431" y="1427"/>
                </a:lnTo>
                <a:close/>
                <a:moveTo>
                  <a:pt x="428" y="1426"/>
                </a:moveTo>
                <a:lnTo>
                  <a:pt x="427" y="1425"/>
                </a:lnTo>
                <a:lnTo>
                  <a:pt x="431" y="1418"/>
                </a:lnTo>
                <a:lnTo>
                  <a:pt x="432" y="1419"/>
                </a:lnTo>
                <a:lnTo>
                  <a:pt x="428" y="1426"/>
                </a:lnTo>
                <a:close/>
                <a:moveTo>
                  <a:pt x="1074" y="1425"/>
                </a:moveTo>
                <a:lnTo>
                  <a:pt x="1071" y="1418"/>
                </a:lnTo>
                <a:lnTo>
                  <a:pt x="1072" y="1418"/>
                </a:lnTo>
                <a:lnTo>
                  <a:pt x="1075" y="1425"/>
                </a:lnTo>
                <a:lnTo>
                  <a:pt x="1074" y="1425"/>
                </a:lnTo>
                <a:close/>
                <a:moveTo>
                  <a:pt x="426" y="1425"/>
                </a:moveTo>
                <a:lnTo>
                  <a:pt x="425" y="1424"/>
                </a:lnTo>
                <a:lnTo>
                  <a:pt x="428" y="1417"/>
                </a:lnTo>
                <a:lnTo>
                  <a:pt x="429" y="1417"/>
                </a:lnTo>
                <a:lnTo>
                  <a:pt x="426" y="1425"/>
                </a:lnTo>
                <a:close/>
                <a:moveTo>
                  <a:pt x="1076" y="1424"/>
                </a:moveTo>
                <a:lnTo>
                  <a:pt x="1073" y="1417"/>
                </a:lnTo>
                <a:lnTo>
                  <a:pt x="1074" y="1416"/>
                </a:lnTo>
                <a:lnTo>
                  <a:pt x="1078" y="1424"/>
                </a:lnTo>
                <a:lnTo>
                  <a:pt x="1076" y="1424"/>
                </a:lnTo>
                <a:close/>
                <a:moveTo>
                  <a:pt x="1079" y="1423"/>
                </a:moveTo>
                <a:lnTo>
                  <a:pt x="1075" y="1416"/>
                </a:lnTo>
                <a:lnTo>
                  <a:pt x="1076" y="1415"/>
                </a:lnTo>
                <a:lnTo>
                  <a:pt x="1080" y="1422"/>
                </a:lnTo>
                <a:lnTo>
                  <a:pt x="1079" y="1423"/>
                </a:lnTo>
                <a:close/>
                <a:moveTo>
                  <a:pt x="411" y="1418"/>
                </a:moveTo>
                <a:lnTo>
                  <a:pt x="410" y="1417"/>
                </a:lnTo>
                <a:lnTo>
                  <a:pt x="414" y="1410"/>
                </a:lnTo>
                <a:lnTo>
                  <a:pt x="415" y="1410"/>
                </a:lnTo>
                <a:lnTo>
                  <a:pt x="411" y="1418"/>
                </a:lnTo>
                <a:close/>
                <a:moveTo>
                  <a:pt x="409" y="1416"/>
                </a:moveTo>
                <a:lnTo>
                  <a:pt x="408" y="1416"/>
                </a:lnTo>
                <a:lnTo>
                  <a:pt x="412" y="1409"/>
                </a:lnTo>
                <a:lnTo>
                  <a:pt x="413" y="1409"/>
                </a:lnTo>
                <a:lnTo>
                  <a:pt x="409" y="1416"/>
                </a:lnTo>
                <a:close/>
                <a:moveTo>
                  <a:pt x="1093" y="1416"/>
                </a:moveTo>
                <a:lnTo>
                  <a:pt x="1090" y="1409"/>
                </a:lnTo>
                <a:lnTo>
                  <a:pt x="1091" y="1408"/>
                </a:lnTo>
                <a:lnTo>
                  <a:pt x="1094" y="1415"/>
                </a:lnTo>
                <a:lnTo>
                  <a:pt x="1093" y="1416"/>
                </a:lnTo>
                <a:close/>
                <a:moveTo>
                  <a:pt x="407" y="1415"/>
                </a:moveTo>
                <a:lnTo>
                  <a:pt x="406" y="1414"/>
                </a:lnTo>
                <a:lnTo>
                  <a:pt x="409" y="1407"/>
                </a:lnTo>
                <a:lnTo>
                  <a:pt x="410" y="1408"/>
                </a:lnTo>
                <a:lnTo>
                  <a:pt x="407" y="1415"/>
                </a:lnTo>
                <a:close/>
                <a:moveTo>
                  <a:pt x="1096" y="1415"/>
                </a:moveTo>
                <a:lnTo>
                  <a:pt x="1092" y="1407"/>
                </a:lnTo>
                <a:lnTo>
                  <a:pt x="1093" y="1407"/>
                </a:lnTo>
                <a:lnTo>
                  <a:pt x="1097" y="1414"/>
                </a:lnTo>
                <a:lnTo>
                  <a:pt x="1096" y="1415"/>
                </a:lnTo>
                <a:close/>
                <a:moveTo>
                  <a:pt x="1098" y="1413"/>
                </a:moveTo>
                <a:lnTo>
                  <a:pt x="1094" y="1406"/>
                </a:lnTo>
                <a:lnTo>
                  <a:pt x="1095" y="1406"/>
                </a:lnTo>
                <a:lnTo>
                  <a:pt x="1099" y="1413"/>
                </a:lnTo>
                <a:lnTo>
                  <a:pt x="1098" y="1413"/>
                </a:lnTo>
                <a:close/>
                <a:moveTo>
                  <a:pt x="392" y="1408"/>
                </a:moveTo>
                <a:lnTo>
                  <a:pt x="391" y="1407"/>
                </a:lnTo>
                <a:lnTo>
                  <a:pt x="395" y="1400"/>
                </a:lnTo>
                <a:lnTo>
                  <a:pt x="396" y="1400"/>
                </a:lnTo>
                <a:lnTo>
                  <a:pt x="392" y="1408"/>
                </a:lnTo>
                <a:close/>
                <a:moveTo>
                  <a:pt x="390" y="1406"/>
                </a:moveTo>
                <a:lnTo>
                  <a:pt x="389" y="1406"/>
                </a:lnTo>
                <a:lnTo>
                  <a:pt x="392" y="1399"/>
                </a:lnTo>
                <a:lnTo>
                  <a:pt x="394" y="1399"/>
                </a:lnTo>
                <a:lnTo>
                  <a:pt x="390" y="1406"/>
                </a:lnTo>
                <a:close/>
                <a:moveTo>
                  <a:pt x="1112" y="1406"/>
                </a:moveTo>
                <a:lnTo>
                  <a:pt x="1109" y="1399"/>
                </a:lnTo>
                <a:lnTo>
                  <a:pt x="1110" y="1398"/>
                </a:lnTo>
                <a:lnTo>
                  <a:pt x="1114" y="1405"/>
                </a:lnTo>
                <a:lnTo>
                  <a:pt x="1112" y="1406"/>
                </a:lnTo>
                <a:close/>
                <a:moveTo>
                  <a:pt x="387" y="1405"/>
                </a:moveTo>
                <a:lnTo>
                  <a:pt x="386" y="1404"/>
                </a:lnTo>
                <a:lnTo>
                  <a:pt x="390" y="1397"/>
                </a:lnTo>
                <a:lnTo>
                  <a:pt x="391" y="1398"/>
                </a:lnTo>
                <a:lnTo>
                  <a:pt x="387" y="1405"/>
                </a:lnTo>
                <a:close/>
                <a:moveTo>
                  <a:pt x="1115" y="1404"/>
                </a:moveTo>
                <a:lnTo>
                  <a:pt x="1111" y="1397"/>
                </a:lnTo>
                <a:lnTo>
                  <a:pt x="1112" y="1397"/>
                </a:lnTo>
                <a:lnTo>
                  <a:pt x="1116" y="1404"/>
                </a:lnTo>
                <a:lnTo>
                  <a:pt x="1115" y="1404"/>
                </a:lnTo>
                <a:close/>
                <a:moveTo>
                  <a:pt x="1117" y="1403"/>
                </a:moveTo>
                <a:lnTo>
                  <a:pt x="1113" y="1396"/>
                </a:lnTo>
                <a:lnTo>
                  <a:pt x="1114" y="1396"/>
                </a:lnTo>
                <a:lnTo>
                  <a:pt x="1118" y="1403"/>
                </a:lnTo>
                <a:lnTo>
                  <a:pt x="1117" y="1403"/>
                </a:lnTo>
                <a:close/>
                <a:moveTo>
                  <a:pt x="373" y="1397"/>
                </a:moveTo>
                <a:lnTo>
                  <a:pt x="372" y="1396"/>
                </a:lnTo>
                <a:lnTo>
                  <a:pt x="376" y="1389"/>
                </a:lnTo>
                <a:lnTo>
                  <a:pt x="377" y="1390"/>
                </a:lnTo>
                <a:lnTo>
                  <a:pt x="373" y="1397"/>
                </a:lnTo>
                <a:close/>
                <a:moveTo>
                  <a:pt x="371" y="1396"/>
                </a:moveTo>
                <a:lnTo>
                  <a:pt x="370" y="1395"/>
                </a:lnTo>
                <a:lnTo>
                  <a:pt x="374" y="1388"/>
                </a:lnTo>
                <a:lnTo>
                  <a:pt x="375" y="1389"/>
                </a:lnTo>
                <a:lnTo>
                  <a:pt x="371" y="1396"/>
                </a:lnTo>
                <a:close/>
                <a:moveTo>
                  <a:pt x="1131" y="1395"/>
                </a:moveTo>
                <a:lnTo>
                  <a:pt x="1127" y="1388"/>
                </a:lnTo>
                <a:lnTo>
                  <a:pt x="1128" y="1387"/>
                </a:lnTo>
                <a:lnTo>
                  <a:pt x="1132" y="1394"/>
                </a:lnTo>
                <a:lnTo>
                  <a:pt x="1131" y="1395"/>
                </a:lnTo>
                <a:close/>
                <a:moveTo>
                  <a:pt x="369" y="1394"/>
                </a:moveTo>
                <a:lnTo>
                  <a:pt x="368" y="1394"/>
                </a:lnTo>
                <a:lnTo>
                  <a:pt x="372" y="1386"/>
                </a:lnTo>
                <a:lnTo>
                  <a:pt x="373" y="1387"/>
                </a:lnTo>
                <a:lnTo>
                  <a:pt x="369" y="1394"/>
                </a:lnTo>
                <a:close/>
                <a:moveTo>
                  <a:pt x="1133" y="1394"/>
                </a:moveTo>
                <a:lnTo>
                  <a:pt x="1129" y="1387"/>
                </a:lnTo>
                <a:lnTo>
                  <a:pt x="1130" y="1386"/>
                </a:lnTo>
                <a:lnTo>
                  <a:pt x="1134" y="1393"/>
                </a:lnTo>
                <a:lnTo>
                  <a:pt x="1133" y="1394"/>
                </a:lnTo>
                <a:close/>
                <a:moveTo>
                  <a:pt x="1136" y="1392"/>
                </a:moveTo>
                <a:lnTo>
                  <a:pt x="1132" y="1385"/>
                </a:lnTo>
                <a:lnTo>
                  <a:pt x="1133" y="1385"/>
                </a:lnTo>
                <a:lnTo>
                  <a:pt x="1137" y="1392"/>
                </a:lnTo>
                <a:lnTo>
                  <a:pt x="1136" y="1392"/>
                </a:lnTo>
                <a:close/>
                <a:moveTo>
                  <a:pt x="355" y="1386"/>
                </a:moveTo>
                <a:lnTo>
                  <a:pt x="353" y="1385"/>
                </a:lnTo>
                <a:lnTo>
                  <a:pt x="358" y="1378"/>
                </a:lnTo>
                <a:lnTo>
                  <a:pt x="359" y="1379"/>
                </a:lnTo>
                <a:lnTo>
                  <a:pt x="355" y="1386"/>
                </a:lnTo>
                <a:close/>
                <a:moveTo>
                  <a:pt x="352" y="1384"/>
                </a:moveTo>
                <a:lnTo>
                  <a:pt x="351" y="1383"/>
                </a:lnTo>
                <a:lnTo>
                  <a:pt x="355" y="1377"/>
                </a:lnTo>
                <a:lnTo>
                  <a:pt x="357" y="1377"/>
                </a:lnTo>
                <a:lnTo>
                  <a:pt x="352" y="1384"/>
                </a:lnTo>
                <a:close/>
                <a:moveTo>
                  <a:pt x="1149" y="1384"/>
                </a:moveTo>
                <a:lnTo>
                  <a:pt x="1145" y="1377"/>
                </a:lnTo>
                <a:lnTo>
                  <a:pt x="1146" y="1376"/>
                </a:lnTo>
                <a:lnTo>
                  <a:pt x="1151" y="1383"/>
                </a:lnTo>
                <a:lnTo>
                  <a:pt x="1149" y="1384"/>
                </a:lnTo>
                <a:close/>
                <a:moveTo>
                  <a:pt x="350" y="1383"/>
                </a:moveTo>
                <a:lnTo>
                  <a:pt x="349" y="1382"/>
                </a:lnTo>
                <a:lnTo>
                  <a:pt x="353" y="1375"/>
                </a:lnTo>
                <a:lnTo>
                  <a:pt x="354" y="1376"/>
                </a:lnTo>
                <a:lnTo>
                  <a:pt x="350" y="1383"/>
                </a:lnTo>
                <a:close/>
                <a:moveTo>
                  <a:pt x="1152" y="1382"/>
                </a:moveTo>
                <a:lnTo>
                  <a:pt x="1147" y="1376"/>
                </a:lnTo>
                <a:lnTo>
                  <a:pt x="1148" y="1375"/>
                </a:lnTo>
                <a:lnTo>
                  <a:pt x="1153" y="1382"/>
                </a:lnTo>
                <a:lnTo>
                  <a:pt x="1152" y="1382"/>
                </a:lnTo>
                <a:close/>
                <a:moveTo>
                  <a:pt x="1154" y="1381"/>
                </a:moveTo>
                <a:lnTo>
                  <a:pt x="1150" y="1374"/>
                </a:lnTo>
                <a:lnTo>
                  <a:pt x="1151" y="1373"/>
                </a:lnTo>
                <a:lnTo>
                  <a:pt x="1155" y="1380"/>
                </a:lnTo>
                <a:lnTo>
                  <a:pt x="1154" y="1381"/>
                </a:lnTo>
                <a:close/>
                <a:moveTo>
                  <a:pt x="336" y="1374"/>
                </a:moveTo>
                <a:lnTo>
                  <a:pt x="335" y="1373"/>
                </a:lnTo>
                <a:lnTo>
                  <a:pt x="340" y="1367"/>
                </a:lnTo>
                <a:lnTo>
                  <a:pt x="341" y="1367"/>
                </a:lnTo>
                <a:lnTo>
                  <a:pt x="336" y="1374"/>
                </a:lnTo>
                <a:close/>
                <a:moveTo>
                  <a:pt x="334" y="1372"/>
                </a:moveTo>
                <a:lnTo>
                  <a:pt x="333" y="1372"/>
                </a:lnTo>
                <a:lnTo>
                  <a:pt x="338" y="1365"/>
                </a:lnTo>
                <a:lnTo>
                  <a:pt x="339" y="1366"/>
                </a:lnTo>
                <a:lnTo>
                  <a:pt x="334" y="1372"/>
                </a:lnTo>
                <a:close/>
                <a:moveTo>
                  <a:pt x="1168" y="1372"/>
                </a:moveTo>
                <a:lnTo>
                  <a:pt x="1163" y="1365"/>
                </a:lnTo>
                <a:lnTo>
                  <a:pt x="1164" y="1365"/>
                </a:lnTo>
                <a:lnTo>
                  <a:pt x="1169" y="1371"/>
                </a:lnTo>
                <a:lnTo>
                  <a:pt x="1168" y="1372"/>
                </a:lnTo>
                <a:close/>
                <a:moveTo>
                  <a:pt x="332" y="1371"/>
                </a:moveTo>
                <a:lnTo>
                  <a:pt x="331" y="1370"/>
                </a:lnTo>
                <a:lnTo>
                  <a:pt x="335" y="1364"/>
                </a:lnTo>
                <a:lnTo>
                  <a:pt x="336" y="1364"/>
                </a:lnTo>
                <a:lnTo>
                  <a:pt x="332" y="1371"/>
                </a:lnTo>
                <a:close/>
                <a:moveTo>
                  <a:pt x="1170" y="1371"/>
                </a:moveTo>
                <a:lnTo>
                  <a:pt x="1165" y="1364"/>
                </a:lnTo>
                <a:lnTo>
                  <a:pt x="1166" y="1363"/>
                </a:lnTo>
                <a:lnTo>
                  <a:pt x="1171" y="1370"/>
                </a:lnTo>
                <a:lnTo>
                  <a:pt x="1170" y="1371"/>
                </a:lnTo>
                <a:close/>
                <a:moveTo>
                  <a:pt x="1172" y="1369"/>
                </a:moveTo>
                <a:lnTo>
                  <a:pt x="1168" y="1362"/>
                </a:lnTo>
                <a:lnTo>
                  <a:pt x="1169" y="1362"/>
                </a:lnTo>
                <a:lnTo>
                  <a:pt x="1173" y="1368"/>
                </a:lnTo>
                <a:lnTo>
                  <a:pt x="1172" y="1369"/>
                </a:lnTo>
                <a:close/>
                <a:moveTo>
                  <a:pt x="319" y="1362"/>
                </a:moveTo>
                <a:lnTo>
                  <a:pt x="318" y="1361"/>
                </a:lnTo>
                <a:lnTo>
                  <a:pt x="322" y="1354"/>
                </a:lnTo>
                <a:lnTo>
                  <a:pt x="323" y="1355"/>
                </a:lnTo>
                <a:lnTo>
                  <a:pt x="319" y="1362"/>
                </a:lnTo>
                <a:close/>
                <a:moveTo>
                  <a:pt x="317" y="1360"/>
                </a:moveTo>
                <a:lnTo>
                  <a:pt x="315" y="1359"/>
                </a:lnTo>
                <a:lnTo>
                  <a:pt x="320" y="1353"/>
                </a:lnTo>
                <a:lnTo>
                  <a:pt x="321" y="1354"/>
                </a:lnTo>
                <a:lnTo>
                  <a:pt x="317" y="1360"/>
                </a:lnTo>
                <a:close/>
                <a:moveTo>
                  <a:pt x="1185" y="1360"/>
                </a:moveTo>
                <a:lnTo>
                  <a:pt x="1181" y="1353"/>
                </a:lnTo>
                <a:lnTo>
                  <a:pt x="1182" y="1353"/>
                </a:lnTo>
                <a:lnTo>
                  <a:pt x="1186" y="1359"/>
                </a:lnTo>
                <a:lnTo>
                  <a:pt x="1185" y="1360"/>
                </a:lnTo>
                <a:close/>
                <a:moveTo>
                  <a:pt x="314" y="1359"/>
                </a:moveTo>
                <a:lnTo>
                  <a:pt x="313" y="1358"/>
                </a:lnTo>
                <a:lnTo>
                  <a:pt x="318" y="1351"/>
                </a:lnTo>
                <a:lnTo>
                  <a:pt x="319" y="1352"/>
                </a:lnTo>
                <a:lnTo>
                  <a:pt x="314" y="1359"/>
                </a:lnTo>
                <a:close/>
                <a:moveTo>
                  <a:pt x="1187" y="1358"/>
                </a:moveTo>
                <a:lnTo>
                  <a:pt x="1183" y="1352"/>
                </a:lnTo>
                <a:lnTo>
                  <a:pt x="1184" y="1351"/>
                </a:lnTo>
                <a:lnTo>
                  <a:pt x="1189" y="1358"/>
                </a:lnTo>
                <a:lnTo>
                  <a:pt x="1187" y="1358"/>
                </a:lnTo>
                <a:close/>
                <a:moveTo>
                  <a:pt x="1190" y="1357"/>
                </a:moveTo>
                <a:lnTo>
                  <a:pt x="1185" y="1350"/>
                </a:lnTo>
                <a:lnTo>
                  <a:pt x="1186" y="1350"/>
                </a:lnTo>
                <a:lnTo>
                  <a:pt x="1191" y="1356"/>
                </a:lnTo>
                <a:lnTo>
                  <a:pt x="1190" y="1357"/>
                </a:lnTo>
                <a:close/>
                <a:moveTo>
                  <a:pt x="301" y="1349"/>
                </a:moveTo>
                <a:lnTo>
                  <a:pt x="300" y="1348"/>
                </a:lnTo>
                <a:lnTo>
                  <a:pt x="305" y="1342"/>
                </a:lnTo>
                <a:lnTo>
                  <a:pt x="306" y="1343"/>
                </a:lnTo>
                <a:lnTo>
                  <a:pt x="301" y="1349"/>
                </a:lnTo>
                <a:close/>
                <a:moveTo>
                  <a:pt x="299" y="1348"/>
                </a:moveTo>
                <a:lnTo>
                  <a:pt x="298" y="1347"/>
                </a:lnTo>
                <a:lnTo>
                  <a:pt x="303" y="1340"/>
                </a:lnTo>
                <a:lnTo>
                  <a:pt x="304" y="1341"/>
                </a:lnTo>
                <a:lnTo>
                  <a:pt x="299" y="1348"/>
                </a:lnTo>
                <a:close/>
                <a:moveTo>
                  <a:pt x="1203" y="1347"/>
                </a:moveTo>
                <a:lnTo>
                  <a:pt x="1198" y="1341"/>
                </a:lnTo>
                <a:lnTo>
                  <a:pt x="1199" y="1340"/>
                </a:lnTo>
                <a:lnTo>
                  <a:pt x="1204" y="1346"/>
                </a:lnTo>
                <a:lnTo>
                  <a:pt x="1203" y="1347"/>
                </a:lnTo>
                <a:close/>
                <a:moveTo>
                  <a:pt x="297" y="1346"/>
                </a:moveTo>
                <a:lnTo>
                  <a:pt x="296" y="1345"/>
                </a:lnTo>
                <a:lnTo>
                  <a:pt x="300" y="1339"/>
                </a:lnTo>
                <a:lnTo>
                  <a:pt x="302" y="1340"/>
                </a:lnTo>
                <a:lnTo>
                  <a:pt x="297" y="1346"/>
                </a:lnTo>
                <a:close/>
                <a:moveTo>
                  <a:pt x="1205" y="1346"/>
                </a:moveTo>
                <a:lnTo>
                  <a:pt x="1200" y="1339"/>
                </a:lnTo>
                <a:lnTo>
                  <a:pt x="1201" y="1338"/>
                </a:lnTo>
                <a:lnTo>
                  <a:pt x="1206" y="1345"/>
                </a:lnTo>
                <a:lnTo>
                  <a:pt x="1205" y="1346"/>
                </a:lnTo>
                <a:close/>
                <a:moveTo>
                  <a:pt x="1207" y="1344"/>
                </a:moveTo>
                <a:lnTo>
                  <a:pt x="1202" y="1338"/>
                </a:lnTo>
                <a:lnTo>
                  <a:pt x="1203" y="1337"/>
                </a:lnTo>
                <a:lnTo>
                  <a:pt x="1208" y="1343"/>
                </a:lnTo>
                <a:lnTo>
                  <a:pt x="1207" y="1344"/>
                </a:lnTo>
                <a:close/>
                <a:moveTo>
                  <a:pt x="284" y="1336"/>
                </a:moveTo>
                <a:lnTo>
                  <a:pt x="283" y="1335"/>
                </a:lnTo>
                <a:lnTo>
                  <a:pt x="288" y="1329"/>
                </a:lnTo>
                <a:lnTo>
                  <a:pt x="289" y="1330"/>
                </a:lnTo>
                <a:lnTo>
                  <a:pt x="284" y="1336"/>
                </a:lnTo>
                <a:close/>
                <a:moveTo>
                  <a:pt x="282" y="1334"/>
                </a:moveTo>
                <a:lnTo>
                  <a:pt x="281" y="1334"/>
                </a:lnTo>
                <a:lnTo>
                  <a:pt x="286" y="1327"/>
                </a:lnTo>
                <a:lnTo>
                  <a:pt x="287" y="1328"/>
                </a:lnTo>
                <a:lnTo>
                  <a:pt x="282" y="1334"/>
                </a:lnTo>
                <a:close/>
                <a:moveTo>
                  <a:pt x="1220" y="1334"/>
                </a:moveTo>
                <a:lnTo>
                  <a:pt x="1215" y="1328"/>
                </a:lnTo>
                <a:lnTo>
                  <a:pt x="1216" y="1327"/>
                </a:lnTo>
                <a:lnTo>
                  <a:pt x="1221" y="1333"/>
                </a:lnTo>
                <a:lnTo>
                  <a:pt x="1220" y="1334"/>
                </a:lnTo>
                <a:close/>
                <a:moveTo>
                  <a:pt x="280" y="1333"/>
                </a:moveTo>
                <a:lnTo>
                  <a:pt x="279" y="1332"/>
                </a:lnTo>
                <a:lnTo>
                  <a:pt x="284" y="1326"/>
                </a:lnTo>
                <a:lnTo>
                  <a:pt x="285" y="1326"/>
                </a:lnTo>
                <a:lnTo>
                  <a:pt x="280" y="1333"/>
                </a:lnTo>
                <a:close/>
                <a:moveTo>
                  <a:pt x="1222" y="1332"/>
                </a:moveTo>
                <a:lnTo>
                  <a:pt x="1217" y="1326"/>
                </a:lnTo>
                <a:lnTo>
                  <a:pt x="1218" y="1325"/>
                </a:lnTo>
                <a:lnTo>
                  <a:pt x="1223" y="1332"/>
                </a:lnTo>
                <a:lnTo>
                  <a:pt x="1222" y="1332"/>
                </a:lnTo>
                <a:close/>
                <a:moveTo>
                  <a:pt x="1224" y="1331"/>
                </a:moveTo>
                <a:lnTo>
                  <a:pt x="1219" y="1324"/>
                </a:lnTo>
                <a:lnTo>
                  <a:pt x="1220" y="1323"/>
                </a:lnTo>
                <a:lnTo>
                  <a:pt x="1225" y="1330"/>
                </a:lnTo>
                <a:lnTo>
                  <a:pt x="1224" y="1331"/>
                </a:lnTo>
                <a:close/>
                <a:moveTo>
                  <a:pt x="267" y="1322"/>
                </a:moveTo>
                <a:lnTo>
                  <a:pt x="266" y="1321"/>
                </a:lnTo>
                <a:lnTo>
                  <a:pt x="271" y="1315"/>
                </a:lnTo>
                <a:lnTo>
                  <a:pt x="272" y="1316"/>
                </a:lnTo>
                <a:lnTo>
                  <a:pt x="267" y="1322"/>
                </a:lnTo>
                <a:close/>
                <a:moveTo>
                  <a:pt x="265" y="1320"/>
                </a:moveTo>
                <a:lnTo>
                  <a:pt x="264" y="1320"/>
                </a:lnTo>
                <a:lnTo>
                  <a:pt x="269" y="1313"/>
                </a:lnTo>
                <a:lnTo>
                  <a:pt x="270" y="1314"/>
                </a:lnTo>
                <a:lnTo>
                  <a:pt x="265" y="1320"/>
                </a:lnTo>
                <a:close/>
                <a:moveTo>
                  <a:pt x="1237" y="1320"/>
                </a:moveTo>
                <a:lnTo>
                  <a:pt x="1231" y="1314"/>
                </a:lnTo>
                <a:lnTo>
                  <a:pt x="1232" y="1313"/>
                </a:lnTo>
                <a:lnTo>
                  <a:pt x="1238" y="1319"/>
                </a:lnTo>
                <a:lnTo>
                  <a:pt x="1237" y="1320"/>
                </a:lnTo>
                <a:close/>
                <a:moveTo>
                  <a:pt x="263" y="1319"/>
                </a:moveTo>
                <a:lnTo>
                  <a:pt x="262" y="1318"/>
                </a:lnTo>
                <a:lnTo>
                  <a:pt x="267" y="1312"/>
                </a:lnTo>
                <a:lnTo>
                  <a:pt x="268" y="1313"/>
                </a:lnTo>
                <a:lnTo>
                  <a:pt x="263" y="1319"/>
                </a:lnTo>
                <a:close/>
                <a:moveTo>
                  <a:pt x="1239" y="1318"/>
                </a:moveTo>
                <a:lnTo>
                  <a:pt x="1234" y="1312"/>
                </a:lnTo>
                <a:lnTo>
                  <a:pt x="1235" y="1311"/>
                </a:lnTo>
                <a:lnTo>
                  <a:pt x="1240" y="1317"/>
                </a:lnTo>
                <a:lnTo>
                  <a:pt x="1239" y="1318"/>
                </a:lnTo>
                <a:close/>
                <a:moveTo>
                  <a:pt x="1241" y="1317"/>
                </a:moveTo>
                <a:lnTo>
                  <a:pt x="1236" y="1311"/>
                </a:lnTo>
                <a:lnTo>
                  <a:pt x="1237" y="1310"/>
                </a:lnTo>
                <a:lnTo>
                  <a:pt x="1242" y="1316"/>
                </a:lnTo>
                <a:lnTo>
                  <a:pt x="1241" y="1317"/>
                </a:lnTo>
                <a:close/>
                <a:moveTo>
                  <a:pt x="251" y="1308"/>
                </a:moveTo>
                <a:lnTo>
                  <a:pt x="250" y="1307"/>
                </a:lnTo>
                <a:lnTo>
                  <a:pt x="255" y="1301"/>
                </a:lnTo>
                <a:lnTo>
                  <a:pt x="256" y="1302"/>
                </a:lnTo>
                <a:lnTo>
                  <a:pt x="251" y="1308"/>
                </a:lnTo>
                <a:close/>
                <a:moveTo>
                  <a:pt x="249" y="1306"/>
                </a:moveTo>
                <a:lnTo>
                  <a:pt x="248" y="1305"/>
                </a:lnTo>
                <a:lnTo>
                  <a:pt x="253" y="1299"/>
                </a:lnTo>
                <a:lnTo>
                  <a:pt x="254" y="1300"/>
                </a:lnTo>
                <a:lnTo>
                  <a:pt x="249" y="1306"/>
                </a:lnTo>
                <a:close/>
                <a:moveTo>
                  <a:pt x="1253" y="1306"/>
                </a:moveTo>
                <a:lnTo>
                  <a:pt x="1248" y="1300"/>
                </a:lnTo>
                <a:lnTo>
                  <a:pt x="1248" y="1299"/>
                </a:lnTo>
                <a:lnTo>
                  <a:pt x="1254" y="1305"/>
                </a:lnTo>
                <a:lnTo>
                  <a:pt x="1253" y="1306"/>
                </a:lnTo>
                <a:close/>
                <a:moveTo>
                  <a:pt x="247" y="1304"/>
                </a:moveTo>
                <a:lnTo>
                  <a:pt x="246" y="1304"/>
                </a:lnTo>
                <a:lnTo>
                  <a:pt x="251" y="1298"/>
                </a:lnTo>
                <a:lnTo>
                  <a:pt x="252" y="1299"/>
                </a:lnTo>
                <a:lnTo>
                  <a:pt x="247" y="1304"/>
                </a:lnTo>
                <a:close/>
                <a:moveTo>
                  <a:pt x="1255" y="1304"/>
                </a:moveTo>
                <a:lnTo>
                  <a:pt x="1249" y="1298"/>
                </a:lnTo>
                <a:lnTo>
                  <a:pt x="1250" y="1297"/>
                </a:lnTo>
                <a:lnTo>
                  <a:pt x="1256" y="1303"/>
                </a:lnTo>
                <a:lnTo>
                  <a:pt x="1255" y="1304"/>
                </a:lnTo>
                <a:close/>
                <a:moveTo>
                  <a:pt x="1257" y="1302"/>
                </a:moveTo>
                <a:lnTo>
                  <a:pt x="1251" y="1296"/>
                </a:lnTo>
                <a:lnTo>
                  <a:pt x="1252" y="1296"/>
                </a:lnTo>
                <a:lnTo>
                  <a:pt x="1258" y="1301"/>
                </a:lnTo>
                <a:lnTo>
                  <a:pt x="1257" y="1302"/>
                </a:lnTo>
                <a:close/>
                <a:moveTo>
                  <a:pt x="235" y="1294"/>
                </a:moveTo>
                <a:lnTo>
                  <a:pt x="234" y="1293"/>
                </a:lnTo>
                <a:lnTo>
                  <a:pt x="240" y="1287"/>
                </a:lnTo>
                <a:lnTo>
                  <a:pt x="240" y="1288"/>
                </a:lnTo>
                <a:lnTo>
                  <a:pt x="235" y="1294"/>
                </a:lnTo>
                <a:close/>
                <a:moveTo>
                  <a:pt x="233" y="1292"/>
                </a:moveTo>
                <a:lnTo>
                  <a:pt x="232" y="1291"/>
                </a:lnTo>
                <a:lnTo>
                  <a:pt x="238" y="1285"/>
                </a:lnTo>
                <a:lnTo>
                  <a:pt x="239" y="1286"/>
                </a:lnTo>
                <a:lnTo>
                  <a:pt x="233" y="1292"/>
                </a:lnTo>
                <a:close/>
                <a:moveTo>
                  <a:pt x="1269" y="1291"/>
                </a:moveTo>
                <a:lnTo>
                  <a:pt x="1263" y="1286"/>
                </a:lnTo>
                <a:lnTo>
                  <a:pt x="1264" y="1285"/>
                </a:lnTo>
                <a:lnTo>
                  <a:pt x="1270" y="1290"/>
                </a:lnTo>
                <a:lnTo>
                  <a:pt x="1269" y="1291"/>
                </a:lnTo>
                <a:close/>
                <a:moveTo>
                  <a:pt x="231" y="1290"/>
                </a:moveTo>
                <a:lnTo>
                  <a:pt x="230" y="1289"/>
                </a:lnTo>
                <a:lnTo>
                  <a:pt x="236" y="1283"/>
                </a:lnTo>
                <a:lnTo>
                  <a:pt x="237" y="1284"/>
                </a:lnTo>
                <a:lnTo>
                  <a:pt x="231" y="1290"/>
                </a:lnTo>
                <a:close/>
                <a:moveTo>
                  <a:pt x="1271" y="1290"/>
                </a:moveTo>
                <a:lnTo>
                  <a:pt x="1265" y="1284"/>
                </a:lnTo>
                <a:lnTo>
                  <a:pt x="1266" y="1283"/>
                </a:lnTo>
                <a:lnTo>
                  <a:pt x="1272" y="1289"/>
                </a:lnTo>
                <a:lnTo>
                  <a:pt x="1271" y="1290"/>
                </a:lnTo>
                <a:close/>
                <a:moveTo>
                  <a:pt x="1272" y="1288"/>
                </a:moveTo>
                <a:lnTo>
                  <a:pt x="1267" y="1282"/>
                </a:lnTo>
                <a:lnTo>
                  <a:pt x="1268" y="1281"/>
                </a:lnTo>
                <a:lnTo>
                  <a:pt x="1273" y="1287"/>
                </a:lnTo>
                <a:lnTo>
                  <a:pt x="1272" y="1288"/>
                </a:lnTo>
                <a:close/>
                <a:moveTo>
                  <a:pt x="219" y="1279"/>
                </a:moveTo>
                <a:lnTo>
                  <a:pt x="218" y="1278"/>
                </a:lnTo>
                <a:lnTo>
                  <a:pt x="224" y="1272"/>
                </a:lnTo>
                <a:lnTo>
                  <a:pt x="225" y="1273"/>
                </a:lnTo>
                <a:lnTo>
                  <a:pt x="219" y="1279"/>
                </a:lnTo>
                <a:close/>
                <a:moveTo>
                  <a:pt x="217" y="1277"/>
                </a:moveTo>
                <a:lnTo>
                  <a:pt x="216" y="1276"/>
                </a:lnTo>
                <a:lnTo>
                  <a:pt x="222" y="1270"/>
                </a:lnTo>
                <a:lnTo>
                  <a:pt x="223" y="1271"/>
                </a:lnTo>
                <a:lnTo>
                  <a:pt x="217" y="1277"/>
                </a:lnTo>
                <a:close/>
                <a:moveTo>
                  <a:pt x="1284" y="1276"/>
                </a:moveTo>
                <a:lnTo>
                  <a:pt x="1279" y="1271"/>
                </a:lnTo>
                <a:lnTo>
                  <a:pt x="1280" y="1270"/>
                </a:lnTo>
                <a:lnTo>
                  <a:pt x="1285" y="1275"/>
                </a:lnTo>
                <a:lnTo>
                  <a:pt x="1284" y="1276"/>
                </a:lnTo>
                <a:close/>
                <a:moveTo>
                  <a:pt x="215" y="1275"/>
                </a:moveTo>
                <a:lnTo>
                  <a:pt x="215" y="1274"/>
                </a:lnTo>
                <a:lnTo>
                  <a:pt x="220" y="1268"/>
                </a:lnTo>
                <a:lnTo>
                  <a:pt x="221" y="1269"/>
                </a:lnTo>
                <a:lnTo>
                  <a:pt x="215" y="1275"/>
                </a:lnTo>
                <a:close/>
                <a:moveTo>
                  <a:pt x="1286" y="1274"/>
                </a:moveTo>
                <a:lnTo>
                  <a:pt x="1280" y="1269"/>
                </a:lnTo>
                <a:lnTo>
                  <a:pt x="1281" y="1268"/>
                </a:lnTo>
                <a:lnTo>
                  <a:pt x="1287" y="1273"/>
                </a:lnTo>
                <a:lnTo>
                  <a:pt x="1286" y="1274"/>
                </a:lnTo>
                <a:close/>
                <a:moveTo>
                  <a:pt x="1288" y="1273"/>
                </a:moveTo>
                <a:lnTo>
                  <a:pt x="1282" y="1267"/>
                </a:lnTo>
                <a:lnTo>
                  <a:pt x="1283" y="1266"/>
                </a:lnTo>
                <a:lnTo>
                  <a:pt x="1289" y="1272"/>
                </a:lnTo>
                <a:lnTo>
                  <a:pt x="1288" y="1273"/>
                </a:lnTo>
                <a:close/>
                <a:moveTo>
                  <a:pt x="204" y="1263"/>
                </a:moveTo>
                <a:lnTo>
                  <a:pt x="203" y="1262"/>
                </a:lnTo>
                <a:lnTo>
                  <a:pt x="209" y="1256"/>
                </a:lnTo>
                <a:lnTo>
                  <a:pt x="210" y="1257"/>
                </a:lnTo>
                <a:lnTo>
                  <a:pt x="204" y="1263"/>
                </a:lnTo>
                <a:close/>
                <a:moveTo>
                  <a:pt x="202" y="1261"/>
                </a:moveTo>
                <a:lnTo>
                  <a:pt x="202" y="1260"/>
                </a:lnTo>
                <a:lnTo>
                  <a:pt x="207" y="1254"/>
                </a:lnTo>
                <a:lnTo>
                  <a:pt x="208" y="1255"/>
                </a:lnTo>
                <a:lnTo>
                  <a:pt x="202" y="1261"/>
                </a:lnTo>
                <a:close/>
                <a:moveTo>
                  <a:pt x="1299" y="1261"/>
                </a:moveTo>
                <a:lnTo>
                  <a:pt x="1293" y="1255"/>
                </a:lnTo>
                <a:lnTo>
                  <a:pt x="1294" y="1254"/>
                </a:lnTo>
                <a:lnTo>
                  <a:pt x="1300" y="1260"/>
                </a:lnTo>
                <a:lnTo>
                  <a:pt x="1299" y="1261"/>
                </a:lnTo>
                <a:close/>
                <a:moveTo>
                  <a:pt x="201" y="1259"/>
                </a:moveTo>
                <a:lnTo>
                  <a:pt x="200" y="1258"/>
                </a:lnTo>
                <a:lnTo>
                  <a:pt x="206" y="1252"/>
                </a:lnTo>
                <a:lnTo>
                  <a:pt x="206" y="1253"/>
                </a:lnTo>
                <a:lnTo>
                  <a:pt x="201" y="1259"/>
                </a:lnTo>
                <a:close/>
                <a:moveTo>
                  <a:pt x="1301" y="1259"/>
                </a:moveTo>
                <a:lnTo>
                  <a:pt x="1295" y="1253"/>
                </a:lnTo>
                <a:lnTo>
                  <a:pt x="1296" y="1252"/>
                </a:lnTo>
                <a:lnTo>
                  <a:pt x="1302" y="1258"/>
                </a:lnTo>
                <a:lnTo>
                  <a:pt x="1301" y="1259"/>
                </a:lnTo>
                <a:close/>
                <a:moveTo>
                  <a:pt x="1303" y="1257"/>
                </a:moveTo>
                <a:lnTo>
                  <a:pt x="1297" y="1251"/>
                </a:lnTo>
                <a:lnTo>
                  <a:pt x="1298" y="1250"/>
                </a:lnTo>
                <a:lnTo>
                  <a:pt x="1304" y="1256"/>
                </a:lnTo>
                <a:lnTo>
                  <a:pt x="1303" y="1257"/>
                </a:lnTo>
                <a:close/>
                <a:moveTo>
                  <a:pt x="190" y="1247"/>
                </a:moveTo>
                <a:lnTo>
                  <a:pt x="189" y="1246"/>
                </a:lnTo>
                <a:lnTo>
                  <a:pt x="195" y="1241"/>
                </a:lnTo>
                <a:lnTo>
                  <a:pt x="196" y="1242"/>
                </a:lnTo>
                <a:lnTo>
                  <a:pt x="190" y="1247"/>
                </a:lnTo>
                <a:close/>
                <a:moveTo>
                  <a:pt x="188" y="1245"/>
                </a:moveTo>
                <a:lnTo>
                  <a:pt x="187" y="1244"/>
                </a:lnTo>
                <a:lnTo>
                  <a:pt x="193" y="1239"/>
                </a:lnTo>
                <a:lnTo>
                  <a:pt x="194" y="1240"/>
                </a:lnTo>
                <a:lnTo>
                  <a:pt x="188" y="1245"/>
                </a:lnTo>
                <a:close/>
                <a:moveTo>
                  <a:pt x="1314" y="1245"/>
                </a:moveTo>
                <a:lnTo>
                  <a:pt x="1308" y="1239"/>
                </a:lnTo>
                <a:lnTo>
                  <a:pt x="1308" y="1238"/>
                </a:lnTo>
                <a:lnTo>
                  <a:pt x="1314" y="1244"/>
                </a:lnTo>
                <a:lnTo>
                  <a:pt x="1314" y="1245"/>
                </a:lnTo>
                <a:close/>
                <a:moveTo>
                  <a:pt x="186" y="1243"/>
                </a:moveTo>
                <a:lnTo>
                  <a:pt x="185" y="1242"/>
                </a:lnTo>
                <a:lnTo>
                  <a:pt x="191" y="1237"/>
                </a:lnTo>
                <a:lnTo>
                  <a:pt x="192" y="1238"/>
                </a:lnTo>
                <a:lnTo>
                  <a:pt x="186" y="1243"/>
                </a:lnTo>
                <a:close/>
                <a:moveTo>
                  <a:pt x="1315" y="1243"/>
                </a:moveTo>
                <a:lnTo>
                  <a:pt x="1309" y="1237"/>
                </a:lnTo>
                <a:lnTo>
                  <a:pt x="1310" y="1236"/>
                </a:lnTo>
                <a:lnTo>
                  <a:pt x="1316" y="1242"/>
                </a:lnTo>
                <a:lnTo>
                  <a:pt x="1315" y="1243"/>
                </a:lnTo>
                <a:close/>
                <a:moveTo>
                  <a:pt x="1317" y="1241"/>
                </a:moveTo>
                <a:lnTo>
                  <a:pt x="1311" y="1235"/>
                </a:lnTo>
                <a:lnTo>
                  <a:pt x="1312" y="1234"/>
                </a:lnTo>
                <a:lnTo>
                  <a:pt x="1318" y="1240"/>
                </a:lnTo>
                <a:lnTo>
                  <a:pt x="1317" y="1241"/>
                </a:lnTo>
                <a:close/>
                <a:moveTo>
                  <a:pt x="175" y="1231"/>
                </a:moveTo>
                <a:lnTo>
                  <a:pt x="175" y="1230"/>
                </a:lnTo>
                <a:lnTo>
                  <a:pt x="181" y="1225"/>
                </a:lnTo>
                <a:lnTo>
                  <a:pt x="182" y="1226"/>
                </a:lnTo>
                <a:lnTo>
                  <a:pt x="175" y="1231"/>
                </a:lnTo>
                <a:close/>
                <a:moveTo>
                  <a:pt x="174" y="1229"/>
                </a:moveTo>
                <a:lnTo>
                  <a:pt x="173" y="1228"/>
                </a:lnTo>
                <a:lnTo>
                  <a:pt x="179" y="1223"/>
                </a:lnTo>
                <a:lnTo>
                  <a:pt x="180" y="1224"/>
                </a:lnTo>
                <a:lnTo>
                  <a:pt x="174" y="1229"/>
                </a:lnTo>
                <a:close/>
                <a:moveTo>
                  <a:pt x="1328" y="1228"/>
                </a:moveTo>
                <a:lnTo>
                  <a:pt x="1322" y="1223"/>
                </a:lnTo>
                <a:lnTo>
                  <a:pt x="1323" y="1222"/>
                </a:lnTo>
                <a:lnTo>
                  <a:pt x="1329" y="1227"/>
                </a:lnTo>
                <a:lnTo>
                  <a:pt x="1328" y="1228"/>
                </a:lnTo>
                <a:close/>
                <a:moveTo>
                  <a:pt x="172" y="1227"/>
                </a:moveTo>
                <a:lnTo>
                  <a:pt x="171" y="1226"/>
                </a:lnTo>
                <a:lnTo>
                  <a:pt x="177" y="1221"/>
                </a:lnTo>
                <a:lnTo>
                  <a:pt x="178" y="1222"/>
                </a:lnTo>
                <a:lnTo>
                  <a:pt x="172" y="1227"/>
                </a:lnTo>
                <a:close/>
                <a:moveTo>
                  <a:pt x="1330" y="1226"/>
                </a:moveTo>
                <a:lnTo>
                  <a:pt x="1323" y="1221"/>
                </a:lnTo>
                <a:lnTo>
                  <a:pt x="1324" y="1220"/>
                </a:lnTo>
                <a:lnTo>
                  <a:pt x="1330" y="1225"/>
                </a:lnTo>
                <a:lnTo>
                  <a:pt x="1330" y="1226"/>
                </a:lnTo>
                <a:close/>
                <a:moveTo>
                  <a:pt x="1331" y="1224"/>
                </a:moveTo>
                <a:lnTo>
                  <a:pt x="1325" y="1219"/>
                </a:lnTo>
                <a:lnTo>
                  <a:pt x="1326" y="1218"/>
                </a:lnTo>
                <a:lnTo>
                  <a:pt x="1332" y="1223"/>
                </a:lnTo>
                <a:lnTo>
                  <a:pt x="1331" y="1224"/>
                </a:lnTo>
                <a:close/>
                <a:moveTo>
                  <a:pt x="162" y="1214"/>
                </a:moveTo>
                <a:lnTo>
                  <a:pt x="161" y="1213"/>
                </a:lnTo>
                <a:lnTo>
                  <a:pt x="167" y="1208"/>
                </a:lnTo>
                <a:lnTo>
                  <a:pt x="168" y="1209"/>
                </a:lnTo>
                <a:lnTo>
                  <a:pt x="162" y="1214"/>
                </a:lnTo>
                <a:close/>
                <a:moveTo>
                  <a:pt x="160" y="1212"/>
                </a:moveTo>
                <a:lnTo>
                  <a:pt x="159" y="1211"/>
                </a:lnTo>
                <a:lnTo>
                  <a:pt x="166" y="1206"/>
                </a:lnTo>
                <a:lnTo>
                  <a:pt x="166" y="1207"/>
                </a:lnTo>
                <a:lnTo>
                  <a:pt x="160" y="1212"/>
                </a:lnTo>
                <a:close/>
                <a:moveTo>
                  <a:pt x="1341" y="1212"/>
                </a:moveTo>
                <a:lnTo>
                  <a:pt x="1335" y="1207"/>
                </a:lnTo>
                <a:lnTo>
                  <a:pt x="1336" y="1206"/>
                </a:lnTo>
                <a:lnTo>
                  <a:pt x="1342" y="1211"/>
                </a:lnTo>
                <a:lnTo>
                  <a:pt x="1341" y="1212"/>
                </a:lnTo>
                <a:close/>
                <a:moveTo>
                  <a:pt x="159" y="1210"/>
                </a:moveTo>
                <a:lnTo>
                  <a:pt x="158" y="1209"/>
                </a:lnTo>
                <a:lnTo>
                  <a:pt x="164" y="1204"/>
                </a:lnTo>
                <a:lnTo>
                  <a:pt x="165" y="1205"/>
                </a:lnTo>
                <a:lnTo>
                  <a:pt x="159" y="1210"/>
                </a:lnTo>
                <a:close/>
                <a:moveTo>
                  <a:pt x="1343" y="1210"/>
                </a:moveTo>
                <a:lnTo>
                  <a:pt x="1337" y="1205"/>
                </a:lnTo>
                <a:lnTo>
                  <a:pt x="1338" y="1204"/>
                </a:lnTo>
                <a:lnTo>
                  <a:pt x="1344" y="1208"/>
                </a:lnTo>
                <a:lnTo>
                  <a:pt x="1343" y="1210"/>
                </a:lnTo>
                <a:close/>
                <a:moveTo>
                  <a:pt x="1345" y="1207"/>
                </a:moveTo>
                <a:lnTo>
                  <a:pt x="1338" y="1203"/>
                </a:lnTo>
                <a:lnTo>
                  <a:pt x="1339" y="1201"/>
                </a:lnTo>
                <a:lnTo>
                  <a:pt x="1346" y="1206"/>
                </a:lnTo>
                <a:lnTo>
                  <a:pt x="1345" y="1207"/>
                </a:lnTo>
                <a:close/>
                <a:moveTo>
                  <a:pt x="149" y="1197"/>
                </a:moveTo>
                <a:lnTo>
                  <a:pt x="148" y="1196"/>
                </a:lnTo>
                <a:lnTo>
                  <a:pt x="154" y="1191"/>
                </a:lnTo>
                <a:lnTo>
                  <a:pt x="155" y="1192"/>
                </a:lnTo>
                <a:lnTo>
                  <a:pt x="149" y="1197"/>
                </a:lnTo>
                <a:close/>
                <a:moveTo>
                  <a:pt x="147" y="1195"/>
                </a:moveTo>
                <a:lnTo>
                  <a:pt x="146" y="1194"/>
                </a:lnTo>
                <a:lnTo>
                  <a:pt x="153" y="1189"/>
                </a:lnTo>
                <a:lnTo>
                  <a:pt x="154" y="1190"/>
                </a:lnTo>
                <a:lnTo>
                  <a:pt x="147" y="1195"/>
                </a:lnTo>
                <a:close/>
                <a:moveTo>
                  <a:pt x="1354" y="1194"/>
                </a:moveTo>
                <a:lnTo>
                  <a:pt x="1348" y="1189"/>
                </a:lnTo>
                <a:lnTo>
                  <a:pt x="1349" y="1188"/>
                </a:lnTo>
                <a:lnTo>
                  <a:pt x="1355" y="1193"/>
                </a:lnTo>
                <a:lnTo>
                  <a:pt x="1354" y="1194"/>
                </a:lnTo>
                <a:close/>
                <a:moveTo>
                  <a:pt x="145" y="1193"/>
                </a:moveTo>
                <a:lnTo>
                  <a:pt x="144" y="1191"/>
                </a:lnTo>
                <a:lnTo>
                  <a:pt x="151" y="1187"/>
                </a:lnTo>
                <a:lnTo>
                  <a:pt x="152" y="1188"/>
                </a:lnTo>
                <a:lnTo>
                  <a:pt x="145" y="1193"/>
                </a:lnTo>
                <a:close/>
                <a:moveTo>
                  <a:pt x="1356" y="1192"/>
                </a:moveTo>
                <a:lnTo>
                  <a:pt x="1350" y="1187"/>
                </a:lnTo>
                <a:lnTo>
                  <a:pt x="1350" y="1186"/>
                </a:lnTo>
                <a:lnTo>
                  <a:pt x="1357" y="1191"/>
                </a:lnTo>
                <a:lnTo>
                  <a:pt x="1356" y="1192"/>
                </a:lnTo>
                <a:close/>
                <a:moveTo>
                  <a:pt x="1358" y="1190"/>
                </a:moveTo>
                <a:lnTo>
                  <a:pt x="1351" y="1185"/>
                </a:lnTo>
                <a:lnTo>
                  <a:pt x="1352" y="1184"/>
                </a:lnTo>
                <a:lnTo>
                  <a:pt x="1359" y="1189"/>
                </a:lnTo>
                <a:lnTo>
                  <a:pt x="1358" y="1190"/>
                </a:lnTo>
                <a:close/>
                <a:moveTo>
                  <a:pt x="136" y="1179"/>
                </a:moveTo>
                <a:lnTo>
                  <a:pt x="135" y="1178"/>
                </a:lnTo>
                <a:lnTo>
                  <a:pt x="142" y="1174"/>
                </a:lnTo>
                <a:lnTo>
                  <a:pt x="142" y="1175"/>
                </a:lnTo>
                <a:lnTo>
                  <a:pt x="136" y="1179"/>
                </a:lnTo>
                <a:close/>
                <a:moveTo>
                  <a:pt x="134" y="1177"/>
                </a:moveTo>
                <a:lnTo>
                  <a:pt x="134" y="1176"/>
                </a:lnTo>
                <a:lnTo>
                  <a:pt x="140" y="1172"/>
                </a:lnTo>
                <a:lnTo>
                  <a:pt x="141" y="1173"/>
                </a:lnTo>
                <a:lnTo>
                  <a:pt x="134" y="1177"/>
                </a:lnTo>
                <a:close/>
                <a:moveTo>
                  <a:pt x="1367" y="1177"/>
                </a:moveTo>
                <a:lnTo>
                  <a:pt x="1361" y="1172"/>
                </a:lnTo>
                <a:lnTo>
                  <a:pt x="1362" y="1171"/>
                </a:lnTo>
                <a:lnTo>
                  <a:pt x="1368" y="1176"/>
                </a:lnTo>
                <a:lnTo>
                  <a:pt x="1367" y="1177"/>
                </a:lnTo>
                <a:close/>
                <a:moveTo>
                  <a:pt x="133" y="1175"/>
                </a:moveTo>
                <a:lnTo>
                  <a:pt x="132" y="1174"/>
                </a:lnTo>
                <a:lnTo>
                  <a:pt x="139" y="1169"/>
                </a:lnTo>
                <a:lnTo>
                  <a:pt x="139" y="1171"/>
                </a:lnTo>
                <a:lnTo>
                  <a:pt x="133" y="1175"/>
                </a:lnTo>
                <a:close/>
                <a:moveTo>
                  <a:pt x="1369" y="1175"/>
                </a:moveTo>
                <a:lnTo>
                  <a:pt x="1362" y="1170"/>
                </a:lnTo>
                <a:lnTo>
                  <a:pt x="1363" y="1169"/>
                </a:lnTo>
                <a:lnTo>
                  <a:pt x="1370" y="1173"/>
                </a:lnTo>
                <a:lnTo>
                  <a:pt x="1369" y="1175"/>
                </a:lnTo>
                <a:close/>
                <a:moveTo>
                  <a:pt x="1370" y="1172"/>
                </a:moveTo>
                <a:lnTo>
                  <a:pt x="1364" y="1168"/>
                </a:lnTo>
                <a:lnTo>
                  <a:pt x="1365" y="1167"/>
                </a:lnTo>
                <a:lnTo>
                  <a:pt x="1371" y="1171"/>
                </a:lnTo>
                <a:lnTo>
                  <a:pt x="1370" y="1172"/>
                </a:lnTo>
                <a:close/>
                <a:moveTo>
                  <a:pt x="124" y="1162"/>
                </a:moveTo>
                <a:lnTo>
                  <a:pt x="123" y="1161"/>
                </a:lnTo>
                <a:lnTo>
                  <a:pt x="130" y="1156"/>
                </a:lnTo>
                <a:lnTo>
                  <a:pt x="130" y="1157"/>
                </a:lnTo>
                <a:lnTo>
                  <a:pt x="124" y="1162"/>
                </a:lnTo>
                <a:close/>
                <a:moveTo>
                  <a:pt x="122" y="1160"/>
                </a:moveTo>
                <a:lnTo>
                  <a:pt x="122" y="1158"/>
                </a:lnTo>
                <a:lnTo>
                  <a:pt x="128" y="1154"/>
                </a:lnTo>
                <a:lnTo>
                  <a:pt x="129" y="1155"/>
                </a:lnTo>
                <a:lnTo>
                  <a:pt x="122" y="1160"/>
                </a:lnTo>
                <a:close/>
                <a:moveTo>
                  <a:pt x="1379" y="1159"/>
                </a:moveTo>
                <a:lnTo>
                  <a:pt x="1373" y="1155"/>
                </a:lnTo>
                <a:lnTo>
                  <a:pt x="1373" y="1153"/>
                </a:lnTo>
                <a:lnTo>
                  <a:pt x="1380" y="1158"/>
                </a:lnTo>
                <a:lnTo>
                  <a:pt x="1379" y="1159"/>
                </a:lnTo>
                <a:close/>
                <a:moveTo>
                  <a:pt x="121" y="1157"/>
                </a:moveTo>
                <a:lnTo>
                  <a:pt x="120" y="1156"/>
                </a:lnTo>
                <a:lnTo>
                  <a:pt x="127" y="1152"/>
                </a:lnTo>
                <a:lnTo>
                  <a:pt x="128" y="1153"/>
                </a:lnTo>
                <a:lnTo>
                  <a:pt x="121" y="1157"/>
                </a:lnTo>
                <a:close/>
                <a:moveTo>
                  <a:pt x="1381" y="1157"/>
                </a:moveTo>
                <a:lnTo>
                  <a:pt x="1374" y="1152"/>
                </a:lnTo>
                <a:lnTo>
                  <a:pt x="1375" y="1151"/>
                </a:lnTo>
                <a:lnTo>
                  <a:pt x="1382" y="1156"/>
                </a:lnTo>
                <a:lnTo>
                  <a:pt x="1381" y="1157"/>
                </a:lnTo>
                <a:close/>
                <a:moveTo>
                  <a:pt x="1382" y="1154"/>
                </a:moveTo>
                <a:lnTo>
                  <a:pt x="1376" y="1150"/>
                </a:lnTo>
                <a:lnTo>
                  <a:pt x="1376" y="1149"/>
                </a:lnTo>
                <a:lnTo>
                  <a:pt x="1383" y="1153"/>
                </a:lnTo>
                <a:lnTo>
                  <a:pt x="1382" y="1154"/>
                </a:lnTo>
                <a:close/>
                <a:moveTo>
                  <a:pt x="112" y="1144"/>
                </a:moveTo>
                <a:lnTo>
                  <a:pt x="112" y="1143"/>
                </a:lnTo>
                <a:lnTo>
                  <a:pt x="118" y="1138"/>
                </a:lnTo>
                <a:lnTo>
                  <a:pt x="119" y="1139"/>
                </a:lnTo>
                <a:lnTo>
                  <a:pt x="112" y="1144"/>
                </a:lnTo>
                <a:close/>
                <a:moveTo>
                  <a:pt x="111" y="1141"/>
                </a:moveTo>
                <a:lnTo>
                  <a:pt x="110" y="1140"/>
                </a:lnTo>
                <a:lnTo>
                  <a:pt x="117" y="1136"/>
                </a:lnTo>
                <a:lnTo>
                  <a:pt x="118" y="1137"/>
                </a:lnTo>
                <a:lnTo>
                  <a:pt x="111" y="1141"/>
                </a:lnTo>
                <a:close/>
                <a:moveTo>
                  <a:pt x="1391" y="1141"/>
                </a:moveTo>
                <a:lnTo>
                  <a:pt x="1384" y="1136"/>
                </a:lnTo>
                <a:lnTo>
                  <a:pt x="1385" y="1135"/>
                </a:lnTo>
                <a:lnTo>
                  <a:pt x="1392" y="1140"/>
                </a:lnTo>
                <a:lnTo>
                  <a:pt x="1391" y="1141"/>
                </a:lnTo>
                <a:close/>
                <a:moveTo>
                  <a:pt x="109" y="1139"/>
                </a:moveTo>
                <a:lnTo>
                  <a:pt x="109" y="1138"/>
                </a:lnTo>
                <a:lnTo>
                  <a:pt x="116" y="1134"/>
                </a:lnTo>
                <a:lnTo>
                  <a:pt x="116" y="1135"/>
                </a:lnTo>
                <a:lnTo>
                  <a:pt x="109" y="1139"/>
                </a:lnTo>
                <a:close/>
                <a:moveTo>
                  <a:pt x="1392" y="1138"/>
                </a:moveTo>
                <a:lnTo>
                  <a:pt x="1385" y="1134"/>
                </a:lnTo>
                <a:lnTo>
                  <a:pt x="1386" y="1133"/>
                </a:lnTo>
                <a:lnTo>
                  <a:pt x="1393" y="1137"/>
                </a:lnTo>
                <a:lnTo>
                  <a:pt x="1392" y="1138"/>
                </a:lnTo>
                <a:close/>
                <a:moveTo>
                  <a:pt x="1394" y="1136"/>
                </a:moveTo>
                <a:lnTo>
                  <a:pt x="1387" y="1132"/>
                </a:lnTo>
                <a:lnTo>
                  <a:pt x="1388" y="1131"/>
                </a:lnTo>
                <a:lnTo>
                  <a:pt x="1394" y="1135"/>
                </a:lnTo>
                <a:lnTo>
                  <a:pt x="1394" y="1136"/>
                </a:lnTo>
                <a:close/>
                <a:moveTo>
                  <a:pt x="101" y="1125"/>
                </a:moveTo>
                <a:lnTo>
                  <a:pt x="100" y="1124"/>
                </a:lnTo>
                <a:lnTo>
                  <a:pt x="107" y="1120"/>
                </a:lnTo>
                <a:lnTo>
                  <a:pt x="108" y="1121"/>
                </a:lnTo>
                <a:lnTo>
                  <a:pt x="101" y="1125"/>
                </a:lnTo>
                <a:close/>
                <a:moveTo>
                  <a:pt x="100" y="1123"/>
                </a:moveTo>
                <a:lnTo>
                  <a:pt x="99" y="1122"/>
                </a:lnTo>
                <a:lnTo>
                  <a:pt x="106" y="1118"/>
                </a:lnTo>
                <a:lnTo>
                  <a:pt x="107" y="1119"/>
                </a:lnTo>
                <a:lnTo>
                  <a:pt x="100" y="1123"/>
                </a:lnTo>
                <a:close/>
                <a:moveTo>
                  <a:pt x="1402" y="1122"/>
                </a:moveTo>
                <a:lnTo>
                  <a:pt x="1395" y="1118"/>
                </a:lnTo>
                <a:lnTo>
                  <a:pt x="1396" y="1117"/>
                </a:lnTo>
                <a:lnTo>
                  <a:pt x="1403" y="1121"/>
                </a:lnTo>
                <a:lnTo>
                  <a:pt x="1402" y="1122"/>
                </a:lnTo>
                <a:close/>
                <a:moveTo>
                  <a:pt x="98" y="1120"/>
                </a:moveTo>
                <a:lnTo>
                  <a:pt x="98" y="1119"/>
                </a:lnTo>
                <a:lnTo>
                  <a:pt x="104" y="1115"/>
                </a:lnTo>
                <a:lnTo>
                  <a:pt x="105" y="1116"/>
                </a:lnTo>
                <a:lnTo>
                  <a:pt x="98" y="1120"/>
                </a:lnTo>
                <a:close/>
                <a:moveTo>
                  <a:pt x="1404" y="1120"/>
                </a:moveTo>
                <a:lnTo>
                  <a:pt x="1396" y="1116"/>
                </a:lnTo>
                <a:lnTo>
                  <a:pt x="1397" y="1115"/>
                </a:lnTo>
                <a:lnTo>
                  <a:pt x="1404" y="1118"/>
                </a:lnTo>
                <a:lnTo>
                  <a:pt x="1404" y="1120"/>
                </a:lnTo>
                <a:close/>
                <a:moveTo>
                  <a:pt x="1405" y="1117"/>
                </a:moveTo>
                <a:lnTo>
                  <a:pt x="1398" y="1113"/>
                </a:lnTo>
                <a:lnTo>
                  <a:pt x="1398" y="1112"/>
                </a:lnTo>
                <a:lnTo>
                  <a:pt x="1406" y="1116"/>
                </a:lnTo>
                <a:lnTo>
                  <a:pt x="1405" y="1117"/>
                </a:lnTo>
                <a:close/>
                <a:moveTo>
                  <a:pt x="90" y="1106"/>
                </a:moveTo>
                <a:lnTo>
                  <a:pt x="90" y="1105"/>
                </a:lnTo>
                <a:lnTo>
                  <a:pt x="97" y="1101"/>
                </a:lnTo>
                <a:lnTo>
                  <a:pt x="97" y="1103"/>
                </a:lnTo>
                <a:lnTo>
                  <a:pt x="90" y="1106"/>
                </a:lnTo>
                <a:close/>
                <a:moveTo>
                  <a:pt x="89" y="1104"/>
                </a:moveTo>
                <a:lnTo>
                  <a:pt x="88" y="1103"/>
                </a:lnTo>
                <a:lnTo>
                  <a:pt x="95" y="1099"/>
                </a:lnTo>
                <a:lnTo>
                  <a:pt x="96" y="1100"/>
                </a:lnTo>
                <a:lnTo>
                  <a:pt x="89" y="1104"/>
                </a:lnTo>
                <a:close/>
                <a:moveTo>
                  <a:pt x="1413" y="1103"/>
                </a:moveTo>
                <a:lnTo>
                  <a:pt x="1406" y="1099"/>
                </a:lnTo>
                <a:lnTo>
                  <a:pt x="1406" y="1098"/>
                </a:lnTo>
                <a:lnTo>
                  <a:pt x="1413" y="1102"/>
                </a:lnTo>
                <a:lnTo>
                  <a:pt x="1413" y="1103"/>
                </a:lnTo>
                <a:close/>
                <a:moveTo>
                  <a:pt x="88" y="1102"/>
                </a:moveTo>
                <a:lnTo>
                  <a:pt x="87" y="1100"/>
                </a:lnTo>
                <a:lnTo>
                  <a:pt x="94" y="1097"/>
                </a:lnTo>
                <a:lnTo>
                  <a:pt x="95" y="1098"/>
                </a:lnTo>
                <a:lnTo>
                  <a:pt x="88" y="1102"/>
                </a:lnTo>
                <a:close/>
                <a:moveTo>
                  <a:pt x="1414" y="1101"/>
                </a:moveTo>
                <a:lnTo>
                  <a:pt x="1407" y="1097"/>
                </a:lnTo>
                <a:lnTo>
                  <a:pt x="1408" y="1096"/>
                </a:lnTo>
                <a:lnTo>
                  <a:pt x="1415" y="1100"/>
                </a:lnTo>
                <a:lnTo>
                  <a:pt x="1414" y="1101"/>
                </a:lnTo>
                <a:close/>
                <a:moveTo>
                  <a:pt x="1415" y="1098"/>
                </a:moveTo>
                <a:lnTo>
                  <a:pt x="1408" y="1095"/>
                </a:lnTo>
                <a:lnTo>
                  <a:pt x="1409" y="1094"/>
                </a:lnTo>
                <a:lnTo>
                  <a:pt x="1416" y="1097"/>
                </a:lnTo>
                <a:lnTo>
                  <a:pt x="1415" y="1098"/>
                </a:lnTo>
                <a:close/>
                <a:moveTo>
                  <a:pt x="80" y="1087"/>
                </a:moveTo>
                <a:lnTo>
                  <a:pt x="80" y="1086"/>
                </a:lnTo>
                <a:lnTo>
                  <a:pt x="87" y="1083"/>
                </a:lnTo>
                <a:lnTo>
                  <a:pt x="88" y="1084"/>
                </a:lnTo>
                <a:lnTo>
                  <a:pt x="80" y="1087"/>
                </a:lnTo>
                <a:close/>
                <a:moveTo>
                  <a:pt x="79" y="1085"/>
                </a:moveTo>
                <a:lnTo>
                  <a:pt x="79" y="1084"/>
                </a:lnTo>
                <a:lnTo>
                  <a:pt x="86" y="1080"/>
                </a:lnTo>
                <a:lnTo>
                  <a:pt x="86" y="1081"/>
                </a:lnTo>
                <a:lnTo>
                  <a:pt x="79" y="1085"/>
                </a:lnTo>
                <a:close/>
                <a:moveTo>
                  <a:pt x="1423" y="1084"/>
                </a:moveTo>
                <a:lnTo>
                  <a:pt x="1415" y="1080"/>
                </a:lnTo>
                <a:lnTo>
                  <a:pt x="1416" y="1079"/>
                </a:lnTo>
                <a:lnTo>
                  <a:pt x="1423" y="1083"/>
                </a:lnTo>
                <a:lnTo>
                  <a:pt x="1423" y="1084"/>
                </a:lnTo>
                <a:close/>
                <a:moveTo>
                  <a:pt x="78" y="1083"/>
                </a:moveTo>
                <a:lnTo>
                  <a:pt x="77" y="1081"/>
                </a:lnTo>
                <a:lnTo>
                  <a:pt x="85" y="1078"/>
                </a:lnTo>
                <a:lnTo>
                  <a:pt x="85" y="1079"/>
                </a:lnTo>
                <a:lnTo>
                  <a:pt x="78" y="1083"/>
                </a:lnTo>
                <a:close/>
                <a:moveTo>
                  <a:pt x="1424" y="1082"/>
                </a:moveTo>
                <a:lnTo>
                  <a:pt x="1417" y="1078"/>
                </a:lnTo>
                <a:lnTo>
                  <a:pt x="1417" y="1077"/>
                </a:lnTo>
                <a:lnTo>
                  <a:pt x="1424" y="1080"/>
                </a:lnTo>
                <a:lnTo>
                  <a:pt x="1424" y="1082"/>
                </a:lnTo>
                <a:close/>
                <a:moveTo>
                  <a:pt x="1425" y="1079"/>
                </a:moveTo>
                <a:lnTo>
                  <a:pt x="1418" y="1075"/>
                </a:lnTo>
                <a:lnTo>
                  <a:pt x="1418" y="1074"/>
                </a:lnTo>
                <a:lnTo>
                  <a:pt x="1426" y="1078"/>
                </a:lnTo>
                <a:lnTo>
                  <a:pt x="1425" y="1079"/>
                </a:lnTo>
                <a:close/>
                <a:moveTo>
                  <a:pt x="71" y="1068"/>
                </a:moveTo>
                <a:lnTo>
                  <a:pt x="70" y="1067"/>
                </a:lnTo>
                <a:lnTo>
                  <a:pt x="78" y="1063"/>
                </a:lnTo>
                <a:lnTo>
                  <a:pt x="78" y="1064"/>
                </a:lnTo>
                <a:lnTo>
                  <a:pt x="71" y="1068"/>
                </a:lnTo>
                <a:close/>
                <a:moveTo>
                  <a:pt x="70" y="1065"/>
                </a:moveTo>
                <a:lnTo>
                  <a:pt x="69" y="1064"/>
                </a:lnTo>
                <a:lnTo>
                  <a:pt x="77" y="1061"/>
                </a:lnTo>
                <a:lnTo>
                  <a:pt x="77" y="1062"/>
                </a:lnTo>
                <a:lnTo>
                  <a:pt x="70" y="1065"/>
                </a:lnTo>
                <a:close/>
                <a:moveTo>
                  <a:pt x="1432" y="1064"/>
                </a:moveTo>
                <a:lnTo>
                  <a:pt x="1425" y="1061"/>
                </a:lnTo>
                <a:lnTo>
                  <a:pt x="1425" y="1060"/>
                </a:lnTo>
                <a:lnTo>
                  <a:pt x="1433" y="1063"/>
                </a:lnTo>
                <a:lnTo>
                  <a:pt x="1432" y="1064"/>
                </a:lnTo>
                <a:close/>
                <a:moveTo>
                  <a:pt x="69" y="1063"/>
                </a:moveTo>
                <a:lnTo>
                  <a:pt x="68" y="1062"/>
                </a:lnTo>
                <a:lnTo>
                  <a:pt x="75" y="1058"/>
                </a:lnTo>
                <a:lnTo>
                  <a:pt x="76" y="1060"/>
                </a:lnTo>
                <a:lnTo>
                  <a:pt x="69" y="1063"/>
                </a:lnTo>
                <a:close/>
                <a:moveTo>
                  <a:pt x="1433" y="1062"/>
                </a:moveTo>
                <a:lnTo>
                  <a:pt x="1426" y="1059"/>
                </a:lnTo>
                <a:lnTo>
                  <a:pt x="1426" y="1057"/>
                </a:lnTo>
                <a:lnTo>
                  <a:pt x="1434" y="1061"/>
                </a:lnTo>
                <a:lnTo>
                  <a:pt x="1433" y="1062"/>
                </a:lnTo>
                <a:close/>
                <a:moveTo>
                  <a:pt x="1434" y="1059"/>
                </a:moveTo>
                <a:lnTo>
                  <a:pt x="1427" y="1056"/>
                </a:lnTo>
                <a:lnTo>
                  <a:pt x="1427" y="1055"/>
                </a:lnTo>
                <a:lnTo>
                  <a:pt x="1435" y="1058"/>
                </a:lnTo>
                <a:lnTo>
                  <a:pt x="1434" y="1059"/>
                </a:lnTo>
                <a:close/>
                <a:moveTo>
                  <a:pt x="62" y="1048"/>
                </a:moveTo>
                <a:lnTo>
                  <a:pt x="61" y="1047"/>
                </a:lnTo>
                <a:lnTo>
                  <a:pt x="69" y="1044"/>
                </a:lnTo>
                <a:lnTo>
                  <a:pt x="69" y="1045"/>
                </a:lnTo>
                <a:lnTo>
                  <a:pt x="62" y="1048"/>
                </a:lnTo>
                <a:close/>
                <a:moveTo>
                  <a:pt x="61" y="1046"/>
                </a:moveTo>
                <a:lnTo>
                  <a:pt x="60" y="1045"/>
                </a:lnTo>
                <a:lnTo>
                  <a:pt x="68" y="1042"/>
                </a:lnTo>
                <a:lnTo>
                  <a:pt x="68" y="1043"/>
                </a:lnTo>
                <a:lnTo>
                  <a:pt x="61" y="1046"/>
                </a:lnTo>
                <a:close/>
                <a:moveTo>
                  <a:pt x="1441" y="1045"/>
                </a:moveTo>
                <a:lnTo>
                  <a:pt x="1433" y="1042"/>
                </a:lnTo>
                <a:lnTo>
                  <a:pt x="1434" y="1040"/>
                </a:lnTo>
                <a:lnTo>
                  <a:pt x="1441" y="1043"/>
                </a:lnTo>
                <a:lnTo>
                  <a:pt x="1441" y="1045"/>
                </a:lnTo>
                <a:close/>
                <a:moveTo>
                  <a:pt x="60" y="1043"/>
                </a:moveTo>
                <a:lnTo>
                  <a:pt x="59" y="1042"/>
                </a:lnTo>
                <a:lnTo>
                  <a:pt x="67" y="1039"/>
                </a:lnTo>
                <a:lnTo>
                  <a:pt x="67" y="1040"/>
                </a:lnTo>
                <a:lnTo>
                  <a:pt x="60" y="1043"/>
                </a:lnTo>
                <a:close/>
                <a:moveTo>
                  <a:pt x="1442" y="1042"/>
                </a:moveTo>
                <a:lnTo>
                  <a:pt x="1434" y="1039"/>
                </a:lnTo>
                <a:lnTo>
                  <a:pt x="1435" y="1038"/>
                </a:lnTo>
                <a:lnTo>
                  <a:pt x="1443" y="1041"/>
                </a:lnTo>
                <a:lnTo>
                  <a:pt x="1442" y="1042"/>
                </a:lnTo>
                <a:close/>
                <a:moveTo>
                  <a:pt x="1443" y="1040"/>
                </a:moveTo>
                <a:lnTo>
                  <a:pt x="1435" y="1037"/>
                </a:lnTo>
                <a:lnTo>
                  <a:pt x="1436" y="1035"/>
                </a:lnTo>
                <a:lnTo>
                  <a:pt x="1444" y="1038"/>
                </a:lnTo>
                <a:lnTo>
                  <a:pt x="1443" y="1040"/>
                </a:lnTo>
                <a:close/>
                <a:moveTo>
                  <a:pt x="54" y="1029"/>
                </a:moveTo>
                <a:lnTo>
                  <a:pt x="53" y="1027"/>
                </a:lnTo>
                <a:lnTo>
                  <a:pt x="60" y="1024"/>
                </a:lnTo>
                <a:lnTo>
                  <a:pt x="61" y="1026"/>
                </a:lnTo>
                <a:lnTo>
                  <a:pt x="54" y="1029"/>
                </a:lnTo>
                <a:close/>
                <a:moveTo>
                  <a:pt x="53" y="1026"/>
                </a:moveTo>
                <a:lnTo>
                  <a:pt x="52" y="1025"/>
                </a:lnTo>
                <a:lnTo>
                  <a:pt x="59" y="1022"/>
                </a:lnTo>
                <a:lnTo>
                  <a:pt x="60" y="1023"/>
                </a:lnTo>
                <a:lnTo>
                  <a:pt x="53" y="1026"/>
                </a:lnTo>
                <a:close/>
                <a:moveTo>
                  <a:pt x="1449" y="1025"/>
                </a:moveTo>
                <a:lnTo>
                  <a:pt x="1442" y="1022"/>
                </a:lnTo>
                <a:lnTo>
                  <a:pt x="1442" y="1021"/>
                </a:lnTo>
                <a:lnTo>
                  <a:pt x="1450" y="1024"/>
                </a:lnTo>
                <a:lnTo>
                  <a:pt x="1449" y="1025"/>
                </a:lnTo>
                <a:close/>
                <a:moveTo>
                  <a:pt x="52" y="1024"/>
                </a:moveTo>
                <a:lnTo>
                  <a:pt x="51" y="1022"/>
                </a:lnTo>
                <a:lnTo>
                  <a:pt x="59" y="1019"/>
                </a:lnTo>
                <a:lnTo>
                  <a:pt x="59" y="1021"/>
                </a:lnTo>
                <a:lnTo>
                  <a:pt x="52" y="1024"/>
                </a:lnTo>
                <a:close/>
                <a:moveTo>
                  <a:pt x="1450" y="1022"/>
                </a:moveTo>
                <a:lnTo>
                  <a:pt x="1443" y="1019"/>
                </a:lnTo>
                <a:lnTo>
                  <a:pt x="1443" y="1018"/>
                </a:lnTo>
                <a:lnTo>
                  <a:pt x="1451" y="1021"/>
                </a:lnTo>
                <a:lnTo>
                  <a:pt x="1450" y="1022"/>
                </a:lnTo>
                <a:close/>
                <a:moveTo>
                  <a:pt x="1451" y="1020"/>
                </a:moveTo>
                <a:lnTo>
                  <a:pt x="1444" y="1017"/>
                </a:lnTo>
                <a:lnTo>
                  <a:pt x="1444" y="1016"/>
                </a:lnTo>
                <a:lnTo>
                  <a:pt x="1452" y="1019"/>
                </a:lnTo>
                <a:lnTo>
                  <a:pt x="1451" y="1020"/>
                </a:lnTo>
                <a:close/>
                <a:moveTo>
                  <a:pt x="46" y="1008"/>
                </a:moveTo>
                <a:lnTo>
                  <a:pt x="45" y="1007"/>
                </a:lnTo>
                <a:lnTo>
                  <a:pt x="53" y="1004"/>
                </a:lnTo>
                <a:lnTo>
                  <a:pt x="53" y="1006"/>
                </a:lnTo>
                <a:lnTo>
                  <a:pt x="46" y="1008"/>
                </a:lnTo>
                <a:close/>
                <a:moveTo>
                  <a:pt x="45" y="1006"/>
                </a:moveTo>
                <a:lnTo>
                  <a:pt x="44" y="1005"/>
                </a:lnTo>
                <a:lnTo>
                  <a:pt x="52" y="1002"/>
                </a:lnTo>
                <a:lnTo>
                  <a:pt x="52" y="1003"/>
                </a:lnTo>
                <a:lnTo>
                  <a:pt x="45" y="1006"/>
                </a:lnTo>
                <a:close/>
                <a:moveTo>
                  <a:pt x="1457" y="1004"/>
                </a:moveTo>
                <a:lnTo>
                  <a:pt x="1449" y="1002"/>
                </a:lnTo>
                <a:lnTo>
                  <a:pt x="1450" y="1000"/>
                </a:lnTo>
                <a:lnTo>
                  <a:pt x="1457" y="1003"/>
                </a:lnTo>
                <a:lnTo>
                  <a:pt x="1457" y="1004"/>
                </a:lnTo>
                <a:close/>
                <a:moveTo>
                  <a:pt x="44" y="1003"/>
                </a:moveTo>
                <a:lnTo>
                  <a:pt x="44" y="1002"/>
                </a:lnTo>
                <a:lnTo>
                  <a:pt x="51" y="999"/>
                </a:lnTo>
                <a:lnTo>
                  <a:pt x="52" y="1001"/>
                </a:lnTo>
                <a:lnTo>
                  <a:pt x="44" y="1003"/>
                </a:lnTo>
                <a:close/>
                <a:moveTo>
                  <a:pt x="1458" y="1002"/>
                </a:moveTo>
                <a:lnTo>
                  <a:pt x="1450" y="999"/>
                </a:lnTo>
                <a:lnTo>
                  <a:pt x="1451" y="998"/>
                </a:lnTo>
                <a:lnTo>
                  <a:pt x="1458" y="1000"/>
                </a:lnTo>
                <a:lnTo>
                  <a:pt x="1458" y="1002"/>
                </a:lnTo>
                <a:close/>
                <a:moveTo>
                  <a:pt x="1459" y="999"/>
                </a:moveTo>
                <a:lnTo>
                  <a:pt x="1451" y="997"/>
                </a:lnTo>
                <a:lnTo>
                  <a:pt x="1452" y="995"/>
                </a:lnTo>
                <a:lnTo>
                  <a:pt x="1459" y="998"/>
                </a:lnTo>
                <a:lnTo>
                  <a:pt x="1459" y="999"/>
                </a:lnTo>
                <a:close/>
                <a:moveTo>
                  <a:pt x="39" y="988"/>
                </a:moveTo>
                <a:lnTo>
                  <a:pt x="38" y="987"/>
                </a:lnTo>
                <a:lnTo>
                  <a:pt x="46" y="984"/>
                </a:lnTo>
                <a:lnTo>
                  <a:pt x="46" y="985"/>
                </a:lnTo>
                <a:lnTo>
                  <a:pt x="39" y="988"/>
                </a:lnTo>
                <a:close/>
                <a:moveTo>
                  <a:pt x="38" y="985"/>
                </a:moveTo>
                <a:lnTo>
                  <a:pt x="37" y="984"/>
                </a:lnTo>
                <a:lnTo>
                  <a:pt x="45" y="982"/>
                </a:lnTo>
                <a:lnTo>
                  <a:pt x="45" y="983"/>
                </a:lnTo>
                <a:lnTo>
                  <a:pt x="38" y="985"/>
                </a:lnTo>
                <a:close/>
                <a:moveTo>
                  <a:pt x="1464" y="984"/>
                </a:moveTo>
                <a:lnTo>
                  <a:pt x="1456" y="981"/>
                </a:lnTo>
                <a:lnTo>
                  <a:pt x="1457" y="980"/>
                </a:lnTo>
                <a:lnTo>
                  <a:pt x="1464" y="983"/>
                </a:lnTo>
                <a:lnTo>
                  <a:pt x="1464" y="984"/>
                </a:lnTo>
                <a:close/>
                <a:moveTo>
                  <a:pt x="37" y="983"/>
                </a:moveTo>
                <a:lnTo>
                  <a:pt x="37" y="982"/>
                </a:lnTo>
                <a:lnTo>
                  <a:pt x="44" y="979"/>
                </a:lnTo>
                <a:lnTo>
                  <a:pt x="45" y="980"/>
                </a:lnTo>
                <a:lnTo>
                  <a:pt x="37" y="983"/>
                </a:lnTo>
                <a:close/>
                <a:moveTo>
                  <a:pt x="1465" y="981"/>
                </a:moveTo>
                <a:lnTo>
                  <a:pt x="1457" y="979"/>
                </a:lnTo>
                <a:lnTo>
                  <a:pt x="1458" y="978"/>
                </a:lnTo>
                <a:lnTo>
                  <a:pt x="1465" y="980"/>
                </a:lnTo>
                <a:lnTo>
                  <a:pt x="1465" y="981"/>
                </a:lnTo>
                <a:close/>
                <a:moveTo>
                  <a:pt x="1466" y="979"/>
                </a:moveTo>
                <a:lnTo>
                  <a:pt x="1458" y="976"/>
                </a:lnTo>
                <a:lnTo>
                  <a:pt x="1458" y="975"/>
                </a:lnTo>
                <a:lnTo>
                  <a:pt x="1466" y="978"/>
                </a:lnTo>
                <a:lnTo>
                  <a:pt x="1466" y="979"/>
                </a:lnTo>
                <a:close/>
                <a:moveTo>
                  <a:pt x="32" y="968"/>
                </a:moveTo>
                <a:lnTo>
                  <a:pt x="32" y="966"/>
                </a:lnTo>
                <a:lnTo>
                  <a:pt x="39" y="964"/>
                </a:lnTo>
                <a:lnTo>
                  <a:pt x="40" y="965"/>
                </a:lnTo>
                <a:lnTo>
                  <a:pt x="32" y="968"/>
                </a:lnTo>
                <a:close/>
                <a:moveTo>
                  <a:pt x="31" y="965"/>
                </a:moveTo>
                <a:lnTo>
                  <a:pt x="31" y="964"/>
                </a:lnTo>
                <a:lnTo>
                  <a:pt x="39" y="961"/>
                </a:lnTo>
                <a:lnTo>
                  <a:pt x="39" y="963"/>
                </a:lnTo>
                <a:lnTo>
                  <a:pt x="31" y="965"/>
                </a:lnTo>
                <a:close/>
                <a:moveTo>
                  <a:pt x="1470" y="963"/>
                </a:moveTo>
                <a:lnTo>
                  <a:pt x="1463" y="961"/>
                </a:lnTo>
                <a:lnTo>
                  <a:pt x="1463" y="960"/>
                </a:lnTo>
                <a:lnTo>
                  <a:pt x="1471" y="962"/>
                </a:lnTo>
                <a:lnTo>
                  <a:pt x="1470" y="963"/>
                </a:lnTo>
                <a:close/>
                <a:moveTo>
                  <a:pt x="31" y="962"/>
                </a:moveTo>
                <a:lnTo>
                  <a:pt x="30" y="961"/>
                </a:lnTo>
                <a:lnTo>
                  <a:pt x="38" y="959"/>
                </a:lnTo>
                <a:lnTo>
                  <a:pt x="38" y="960"/>
                </a:lnTo>
                <a:lnTo>
                  <a:pt x="31" y="962"/>
                </a:lnTo>
                <a:close/>
                <a:moveTo>
                  <a:pt x="1471" y="961"/>
                </a:moveTo>
                <a:lnTo>
                  <a:pt x="1464" y="959"/>
                </a:lnTo>
                <a:lnTo>
                  <a:pt x="1464" y="957"/>
                </a:lnTo>
                <a:lnTo>
                  <a:pt x="1472" y="960"/>
                </a:lnTo>
                <a:lnTo>
                  <a:pt x="1471" y="961"/>
                </a:lnTo>
                <a:close/>
                <a:moveTo>
                  <a:pt x="1472" y="958"/>
                </a:moveTo>
                <a:lnTo>
                  <a:pt x="1464" y="956"/>
                </a:lnTo>
                <a:lnTo>
                  <a:pt x="1465" y="955"/>
                </a:lnTo>
                <a:lnTo>
                  <a:pt x="1472" y="957"/>
                </a:lnTo>
                <a:lnTo>
                  <a:pt x="1472" y="958"/>
                </a:lnTo>
                <a:close/>
                <a:moveTo>
                  <a:pt x="26" y="947"/>
                </a:moveTo>
                <a:lnTo>
                  <a:pt x="26" y="945"/>
                </a:lnTo>
                <a:lnTo>
                  <a:pt x="34" y="943"/>
                </a:lnTo>
                <a:lnTo>
                  <a:pt x="34" y="945"/>
                </a:lnTo>
                <a:lnTo>
                  <a:pt x="26" y="947"/>
                </a:lnTo>
                <a:close/>
                <a:moveTo>
                  <a:pt x="25" y="944"/>
                </a:moveTo>
                <a:lnTo>
                  <a:pt x="25" y="943"/>
                </a:lnTo>
                <a:lnTo>
                  <a:pt x="33" y="941"/>
                </a:lnTo>
                <a:lnTo>
                  <a:pt x="33" y="942"/>
                </a:lnTo>
                <a:lnTo>
                  <a:pt x="25" y="944"/>
                </a:lnTo>
                <a:close/>
                <a:moveTo>
                  <a:pt x="1476" y="942"/>
                </a:moveTo>
                <a:lnTo>
                  <a:pt x="1469" y="940"/>
                </a:lnTo>
                <a:lnTo>
                  <a:pt x="1469" y="939"/>
                </a:lnTo>
                <a:lnTo>
                  <a:pt x="1477" y="941"/>
                </a:lnTo>
                <a:lnTo>
                  <a:pt x="1476" y="942"/>
                </a:lnTo>
                <a:close/>
                <a:moveTo>
                  <a:pt x="25" y="941"/>
                </a:moveTo>
                <a:lnTo>
                  <a:pt x="24" y="940"/>
                </a:lnTo>
                <a:lnTo>
                  <a:pt x="32" y="938"/>
                </a:lnTo>
                <a:lnTo>
                  <a:pt x="33" y="939"/>
                </a:lnTo>
                <a:lnTo>
                  <a:pt x="25" y="941"/>
                </a:lnTo>
                <a:close/>
                <a:moveTo>
                  <a:pt x="1477" y="940"/>
                </a:moveTo>
                <a:lnTo>
                  <a:pt x="1469" y="938"/>
                </a:lnTo>
                <a:lnTo>
                  <a:pt x="1470" y="937"/>
                </a:lnTo>
                <a:lnTo>
                  <a:pt x="1477" y="939"/>
                </a:lnTo>
                <a:lnTo>
                  <a:pt x="1477" y="940"/>
                </a:lnTo>
                <a:close/>
                <a:moveTo>
                  <a:pt x="1478" y="937"/>
                </a:moveTo>
                <a:lnTo>
                  <a:pt x="1470" y="935"/>
                </a:lnTo>
                <a:lnTo>
                  <a:pt x="1470" y="934"/>
                </a:lnTo>
                <a:lnTo>
                  <a:pt x="1478" y="936"/>
                </a:lnTo>
                <a:lnTo>
                  <a:pt x="1478" y="937"/>
                </a:lnTo>
                <a:close/>
                <a:moveTo>
                  <a:pt x="20" y="926"/>
                </a:moveTo>
                <a:lnTo>
                  <a:pt x="20" y="925"/>
                </a:lnTo>
                <a:lnTo>
                  <a:pt x="28" y="923"/>
                </a:lnTo>
                <a:lnTo>
                  <a:pt x="29" y="924"/>
                </a:lnTo>
                <a:lnTo>
                  <a:pt x="20" y="926"/>
                </a:lnTo>
                <a:close/>
                <a:moveTo>
                  <a:pt x="20" y="923"/>
                </a:moveTo>
                <a:lnTo>
                  <a:pt x="20" y="922"/>
                </a:lnTo>
                <a:lnTo>
                  <a:pt x="28" y="920"/>
                </a:lnTo>
                <a:lnTo>
                  <a:pt x="28" y="921"/>
                </a:lnTo>
                <a:lnTo>
                  <a:pt x="20" y="923"/>
                </a:lnTo>
                <a:close/>
                <a:moveTo>
                  <a:pt x="1481" y="922"/>
                </a:moveTo>
                <a:lnTo>
                  <a:pt x="1474" y="920"/>
                </a:lnTo>
                <a:lnTo>
                  <a:pt x="1474" y="918"/>
                </a:lnTo>
                <a:lnTo>
                  <a:pt x="1482" y="920"/>
                </a:lnTo>
                <a:lnTo>
                  <a:pt x="1481" y="922"/>
                </a:lnTo>
                <a:close/>
                <a:moveTo>
                  <a:pt x="19" y="921"/>
                </a:moveTo>
                <a:lnTo>
                  <a:pt x="19" y="919"/>
                </a:lnTo>
                <a:lnTo>
                  <a:pt x="27" y="917"/>
                </a:lnTo>
                <a:lnTo>
                  <a:pt x="27" y="919"/>
                </a:lnTo>
                <a:lnTo>
                  <a:pt x="19" y="921"/>
                </a:lnTo>
                <a:close/>
                <a:moveTo>
                  <a:pt x="1482" y="919"/>
                </a:moveTo>
                <a:lnTo>
                  <a:pt x="1474" y="917"/>
                </a:lnTo>
                <a:lnTo>
                  <a:pt x="1475" y="916"/>
                </a:lnTo>
                <a:lnTo>
                  <a:pt x="1482" y="918"/>
                </a:lnTo>
                <a:lnTo>
                  <a:pt x="1482" y="919"/>
                </a:lnTo>
                <a:close/>
                <a:moveTo>
                  <a:pt x="1483" y="916"/>
                </a:moveTo>
                <a:lnTo>
                  <a:pt x="1475" y="915"/>
                </a:lnTo>
                <a:lnTo>
                  <a:pt x="1475" y="913"/>
                </a:lnTo>
                <a:lnTo>
                  <a:pt x="1483" y="915"/>
                </a:lnTo>
                <a:lnTo>
                  <a:pt x="1483" y="916"/>
                </a:lnTo>
                <a:close/>
                <a:moveTo>
                  <a:pt x="16" y="905"/>
                </a:moveTo>
                <a:lnTo>
                  <a:pt x="15" y="904"/>
                </a:lnTo>
                <a:lnTo>
                  <a:pt x="24" y="902"/>
                </a:lnTo>
                <a:lnTo>
                  <a:pt x="24" y="903"/>
                </a:lnTo>
                <a:lnTo>
                  <a:pt x="16" y="905"/>
                </a:lnTo>
                <a:close/>
                <a:moveTo>
                  <a:pt x="15" y="902"/>
                </a:moveTo>
                <a:lnTo>
                  <a:pt x="15" y="901"/>
                </a:lnTo>
                <a:lnTo>
                  <a:pt x="23" y="899"/>
                </a:lnTo>
                <a:lnTo>
                  <a:pt x="23" y="901"/>
                </a:lnTo>
                <a:lnTo>
                  <a:pt x="15" y="902"/>
                </a:lnTo>
                <a:close/>
                <a:moveTo>
                  <a:pt x="1486" y="901"/>
                </a:moveTo>
                <a:lnTo>
                  <a:pt x="1478" y="899"/>
                </a:lnTo>
                <a:lnTo>
                  <a:pt x="1479" y="898"/>
                </a:lnTo>
                <a:lnTo>
                  <a:pt x="1487" y="899"/>
                </a:lnTo>
                <a:lnTo>
                  <a:pt x="1486" y="901"/>
                </a:lnTo>
                <a:close/>
                <a:moveTo>
                  <a:pt x="15" y="900"/>
                </a:moveTo>
                <a:lnTo>
                  <a:pt x="14" y="898"/>
                </a:lnTo>
                <a:lnTo>
                  <a:pt x="23" y="897"/>
                </a:lnTo>
                <a:lnTo>
                  <a:pt x="23" y="898"/>
                </a:lnTo>
                <a:lnTo>
                  <a:pt x="15" y="900"/>
                </a:lnTo>
                <a:close/>
                <a:moveTo>
                  <a:pt x="1487" y="898"/>
                </a:moveTo>
                <a:lnTo>
                  <a:pt x="1479" y="896"/>
                </a:lnTo>
                <a:lnTo>
                  <a:pt x="1479" y="895"/>
                </a:lnTo>
                <a:lnTo>
                  <a:pt x="1487" y="897"/>
                </a:lnTo>
                <a:lnTo>
                  <a:pt x="1487" y="898"/>
                </a:lnTo>
                <a:close/>
                <a:moveTo>
                  <a:pt x="1487" y="895"/>
                </a:moveTo>
                <a:lnTo>
                  <a:pt x="1479" y="894"/>
                </a:lnTo>
                <a:lnTo>
                  <a:pt x="1480" y="892"/>
                </a:lnTo>
                <a:lnTo>
                  <a:pt x="1488" y="894"/>
                </a:lnTo>
                <a:lnTo>
                  <a:pt x="1487" y="895"/>
                </a:lnTo>
                <a:close/>
                <a:moveTo>
                  <a:pt x="12" y="883"/>
                </a:moveTo>
                <a:lnTo>
                  <a:pt x="11" y="882"/>
                </a:lnTo>
                <a:lnTo>
                  <a:pt x="19" y="881"/>
                </a:lnTo>
                <a:lnTo>
                  <a:pt x="19" y="882"/>
                </a:lnTo>
                <a:lnTo>
                  <a:pt x="12" y="883"/>
                </a:lnTo>
                <a:close/>
                <a:moveTo>
                  <a:pt x="11" y="881"/>
                </a:moveTo>
                <a:lnTo>
                  <a:pt x="11" y="880"/>
                </a:lnTo>
                <a:lnTo>
                  <a:pt x="19" y="878"/>
                </a:lnTo>
                <a:lnTo>
                  <a:pt x="19" y="879"/>
                </a:lnTo>
                <a:lnTo>
                  <a:pt x="11" y="881"/>
                </a:lnTo>
                <a:close/>
                <a:moveTo>
                  <a:pt x="1490" y="879"/>
                </a:moveTo>
                <a:lnTo>
                  <a:pt x="1482" y="878"/>
                </a:lnTo>
                <a:lnTo>
                  <a:pt x="1482" y="877"/>
                </a:lnTo>
                <a:lnTo>
                  <a:pt x="1491" y="878"/>
                </a:lnTo>
                <a:lnTo>
                  <a:pt x="1490" y="879"/>
                </a:lnTo>
                <a:close/>
                <a:moveTo>
                  <a:pt x="11" y="878"/>
                </a:moveTo>
                <a:lnTo>
                  <a:pt x="10" y="877"/>
                </a:lnTo>
                <a:lnTo>
                  <a:pt x="18" y="876"/>
                </a:lnTo>
                <a:lnTo>
                  <a:pt x="19" y="877"/>
                </a:lnTo>
                <a:lnTo>
                  <a:pt x="11" y="878"/>
                </a:lnTo>
                <a:close/>
                <a:moveTo>
                  <a:pt x="1491" y="877"/>
                </a:moveTo>
                <a:lnTo>
                  <a:pt x="1483" y="875"/>
                </a:lnTo>
                <a:lnTo>
                  <a:pt x="1483" y="874"/>
                </a:lnTo>
                <a:lnTo>
                  <a:pt x="1491" y="875"/>
                </a:lnTo>
                <a:lnTo>
                  <a:pt x="1491" y="877"/>
                </a:lnTo>
                <a:close/>
                <a:moveTo>
                  <a:pt x="1491" y="874"/>
                </a:moveTo>
                <a:lnTo>
                  <a:pt x="1483" y="873"/>
                </a:lnTo>
                <a:lnTo>
                  <a:pt x="1483" y="871"/>
                </a:lnTo>
                <a:lnTo>
                  <a:pt x="1492" y="873"/>
                </a:lnTo>
                <a:lnTo>
                  <a:pt x="1491" y="874"/>
                </a:lnTo>
                <a:close/>
                <a:moveTo>
                  <a:pt x="8" y="862"/>
                </a:moveTo>
                <a:lnTo>
                  <a:pt x="8" y="861"/>
                </a:lnTo>
                <a:lnTo>
                  <a:pt x="16" y="860"/>
                </a:lnTo>
                <a:lnTo>
                  <a:pt x="16" y="861"/>
                </a:lnTo>
                <a:lnTo>
                  <a:pt x="8" y="862"/>
                </a:lnTo>
                <a:close/>
                <a:moveTo>
                  <a:pt x="8" y="860"/>
                </a:moveTo>
                <a:lnTo>
                  <a:pt x="7" y="858"/>
                </a:lnTo>
                <a:lnTo>
                  <a:pt x="15" y="857"/>
                </a:lnTo>
                <a:lnTo>
                  <a:pt x="16" y="858"/>
                </a:lnTo>
                <a:lnTo>
                  <a:pt x="8" y="860"/>
                </a:lnTo>
                <a:close/>
                <a:moveTo>
                  <a:pt x="1494" y="858"/>
                </a:moveTo>
                <a:lnTo>
                  <a:pt x="1486" y="857"/>
                </a:lnTo>
                <a:lnTo>
                  <a:pt x="1486" y="856"/>
                </a:lnTo>
                <a:lnTo>
                  <a:pt x="1494" y="857"/>
                </a:lnTo>
                <a:lnTo>
                  <a:pt x="1494" y="858"/>
                </a:lnTo>
                <a:close/>
                <a:moveTo>
                  <a:pt x="7" y="857"/>
                </a:moveTo>
                <a:lnTo>
                  <a:pt x="7" y="856"/>
                </a:lnTo>
                <a:lnTo>
                  <a:pt x="15" y="855"/>
                </a:lnTo>
                <a:lnTo>
                  <a:pt x="15" y="856"/>
                </a:lnTo>
                <a:lnTo>
                  <a:pt x="7" y="857"/>
                </a:lnTo>
                <a:close/>
                <a:moveTo>
                  <a:pt x="1494" y="855"/>
                </a:moveTo>
                <a:lnTo>
                  <a:pt x="1486" y="854"/>
                </a:lnTo>
                <a:lnTo>
                  <a:pt x="1486" y="853"/>
                </a:lnTo>
                <a:lnTo>
                  <a:pt x="1494" y="854"/>
                </a:lnTo>
                <a:lnTo>
                  <a:pt x="1494" y="855"/>
                </a:lnTo>
                <a:close/>
                <a:moveTo>
                  <a:pt x="1495" y="853"/>
                </a:moveTo>
                <a:lnTo>
                  <a:pt x="1487" y="852"/>
                </a:lnTo>
                <a:lnTo>
                  <a:pt x="1487" y="850"/>
                </a:lnTo>
                <a:lnTo>
                  <a:pt x="1495" y="851"/>
                </a:lnTo>
                <a:lnTo>
                  <a:pt x="1495" y="853"/>
                </a:lnTo>
                <a:close/>
                <a:moveTo>
                  <a:pt x="5" y="841"/>
                </a:moveTo>
                <a:lnTo>
                  <a:pt x="5" y="840"/>
                </a:lnTo>
                <a:lnTo>
                  <a:pt x="13" y="839"/>
                </a:lnTo>
                <a:lnTo>
                  <a:pt x="13" y="840"/>
                </a:lnTo>
                <a:lnTo>
                  <a:pt x="5" y="841"/>
                </a:lnTo>
                <a:close/>
                <a:moveTo>
                  <a:pt x="5" y="838"/>
                </a:moveTo>
                <a:lnTo>
                  <a:pt x="5" y="837"/>
                </a:lnTo>
                <a:lnTo>
                  <a:pt x="13" y="836"/>
                </a:lnTo>
                <a:lnTo>
                  <a:pt x="13" y="837"/>
                </a:lnTo>
                <a:lnTo>
                  <a:pt x="5" y="838"/>
                </a:lnTo>
                <a:close/>
                <a:moveTo>
                  <a:pt x="1497" y="837"/>
                </a:moveTo>
                <a:lnTo>
                  <a:pt x="1489" y="836"/>
                </a:lnTo>
                <a:lnTo>
                  <a:pt x="1489" y="834"/>
                </a:lnTo>
                <a:lnTo>
                  <a:pt x="1497" y="835"/>
                </a:lnTo>
                <a:lnTo>
                  <a:pt x="1497" y="837"/>
                </a:lnTo>
                <a:close/>
                <a:moveTo>
                  <a:pt x="5" y="836"/>
                </a:moveTo>
                <a:lnTo>
                  <a:pt x="4" y="834"/>
                </a:lnTo>
                <a:lnTo>
                  <a:pt x="12" y="833"/>
                </a:lnTo>
                <a:lnTo>
                  <a:pt x="12" y="835"/>
                </a:lnTo>
                <a:lnTo>
                  <a:pt x="5" y="836"/>
                </a:lnTo>
                <a:close/>
                <a:moveTo>
                  <a:pt x="1497" y="834"/>
                </a:moveTo>
                <a:lnTo>
                  <a:pt x="1489" y="833"/>
                </a:lnTo>
                <a:lnTo>
                  <a:pt x="1489" y="832"/>
                </a:lnTo>
                <a:lnTo>
                  <a:pt x="1497" y="833"/>
                </a:lnTo>
                <a:lnTo>
                  <a:pt x="1497" y="834"/>
                </a:lnTo>
                <a:close/>
                <a:moveTo>
                  <a:pt x="1497" y="831"/>
                </a:moveTo>
                <a:lnTo>
                  <a:pt x="1489" y="830"/>
                </a:lnTo>
                <a:lnTo>
                  <a:pt x="1489" y="829"/>
                </a:lnTo>
                <a:lnTo>
                  <a:pt x="1497" y="830"/>
                </a:lnTo>
                <a:lnTo>
                  <a:pt x="1497" y="831"/>
                </a:lnTo>
                <a:close/>
                <a:moveTo>
                  <a:pt x="3" y="819"/>
                </a:moveTo>
                <a:lnTo>
                  <a:pt x="3" y="818"/>
                </a:lnTo>
                <a:lnTo>
                  <a:pt x="11" y="817"/>
                </a:lnTo>
                <a:lnTo>
                  <a:pt x="11" y="819"/>
                </a:lnTo>
                <a:lnTo>
                  <a:pt x="3" y="819"/>
                </a:lnTo>
                <a:close/>
                <a:moveTo>
                  <a:pt x="3" y="817"/>
                </a:moveTo>
                <a:lnTo>
                  <a:pt x="3" y="815"/>
                </a:lnTo>
                <a:lnTo>
                  <a:pt x="10" y="815"/>
                </a:lnTo>
                <a:lnTo>
                  <a:pt x="11" y="816"/>
                </a:lnTo>
                <a:lnTo>
                  <a:pt x="3" y="817"/>
                </a:lnTo>
                <a:close/>
                <a:moveTo>
                  <a:pt x="1499" y="815"/>
                </a:moveTo>
                <a:lnTo>
                  <a:pt x="1491" y="814"/>
                </a:lnTo>
                <a:lnTo>
                  <a:pt x="1491" y="813"/>
                </a:lnTo>
                <a:lnTo>
                  <a:pt x="1499" y="814"/>
                </a:lnTo>
                <a:lnTo>
                  <a:pt x="1499" y="815"/>
                </a:lnTo>
                <a:close/>
                <a:moveTo>
                  <a:pt x="2" y="814"/>
                </a:moveTo>
                <a:lnTo>
                  <a:pt x="2" y="813"/>
                </a:lnTo>
                <a:lnTo>
                  <a:pt x="10" y="812"/>
                </a:lnTo>
                <a:lnTo>
                  <a:pt x="10" y="813"/>
                </a:lnTo>
                <a:lnTo>
                  <a:pt x="2" y="814"/>
                </a:lnTo>
                <a:close/>
                <a:moveTo>
                  <a:pt x="1499" y="812"/>
                </a:moveTo>
                <a:lnTo>
                  <a:pt x="1491" y="812"/>
                </a:lnTo>
                <a:lnTo>
                  <a:pt x="1491" y="810"/>
                </a:lnTo>
                <a:lnTo>
                  <a:pt x="1499" y="811"/>
                </a:lnTo>
                <a:lnTo>
                  <a:pt x="1499" y="812"/>
                </a:lnTo>
                <a:close/>
                <a:moveTo>
                  <a:pt x="1499" y="810"/>
                </a:moveTo>
                <a:lnTo>
                  <a:pt x="1491" y="809"/>
                </a:lnTo>
                <a:lnTo>
                  <a:pt x="1491" y="808"/>
                </a:lnTo>
                <a:lnTo>
                  <a:pt x="1499" y="808"/>
                </a:lnTo>
                <a:lnTo>
                  <a:pt x="1499" y="810"/>
                </a:lnTo>
                <a:close/>
                <a:moveTo>
                  <a:pt x="1" y="798"/>
                </a:moveTo>
                <a:lnTo>
                  <a:pt x="1" y="797"/>
                </a:lnTo>
                <a:lnTo>
                  <a:pt x="9" y="796"/>
                </a:lnTo>
                <a:lnTo>
                  <a:pt x="9" y="797"/>
                </a:lnTo>
                <a:lnTo>
                  <a:pt x="1" y="798"/>
                </a:lnTo>
                <a:close/>
                <a:moveTo>
                  <a:pt x="1" y="795"/>
                </a:moveTo>
                <a:lnTo>
                  <a:pt x="1" y="794"/>
                </a:lnTo>
                <a:lnTo>
                  <a:pt x="9" y="793"/>
                </a:lnTo>
                <a:lnTo>
                  <a:pt x="9" y="795"/>
                </a:lnTo>
                <a:lnTo>
                  <a:pt x="1" y="795"/>
                </a:lnTo>
                <a:close/>
                <a:moveTo>
                  <a:pt x="1500" y="794"/>
                </a:moveTo>
                <a:lnTo>
                  <a:pt x="1492" y="793"/>
                </a:lnTo>
                <a:lnTo>
                  <a:pt x="1492" y="792"/>
                </a:lnTo>
                <a:lnTo>
                  <a:pt x="1500" y="792"/>
                </a:lnTo>
                <a:lnTo>
                  <a:pt x="1500" y="794"/>
                </a:lnTo>
                <a:close/>
                <a:moveTo>
                  <a:pt x="1" y="793"/>
                </a:moveTo>
                <a:lnTo>
                  <a:pt x="1" y="791"/>
                </a:lnTo>
                <a:lnTo>
                  <a:pt x="9" y="791"/>
                </a:lnTo>
                <a:lnTo>
                  <a:pt x="9" y="792"/>
                </a:lnTo>
                <a:lnTo>
                  <a:pt x="1" y="793"/>
                </a:lnTo>
                <a:close/>
                <a:moveTo>
                  <a:pt x="1501" y="791"/>
                </a:moveTo>
                <a:lnTo>
                  <a:pt x="1493" y="790"/>
                </a:lnTo>
                <a:lnTo>
                  <a:pt x="1493" y="789"/>
                </a:lnTo>
                <a:lnTo>
                  <a:pt x="1501" y="790"/>
                </a:lnTo>
                <a:lnTo>
                  <a:pt x="1501" y="791"/>
                </a:lnTo>
                <a:close/>
                <a:moveTo>
                  <a:pt x="1501" y="788"/>
                </a:moveTo>
                <a:lnTo>
                  <a:pt x="1493" y="788"/>
                </a:lnTo>
                <a:lnTo>
                  <a:pt x="1493" y="786"/>
                </a:lnTo>
                <a:lnTo>
                  <a:pt x="1501" y="787"/>
                </a:lnTo>
                <a:lnTo>
                  <a:pt x="1501" y="788"/>
                </a:lnTo>
                <a:close/>
                <a:moveTo>
                  <a:pt x="0" y="776"/>
                </a:moveTo>
                <a:lnTo>
                  <a:pt x="0" y="775"/>
                </a:lnTo>
                <a:lnTo>
                  <a:pt x="8" y="775"/>
                </a:lnTo>
                <a:lnTo>
                  <a:pt x="8" y="776"/>
                </a:lnTo>
                <a:lnTo>
                  <a:pt x="0" y="776"/>
                </a:lnTo>
                <a:close/>
                <a:moveTo>
                  <a:pt x="0" y="774"/>
                </a:moveTo>
                <a:lnTo>
                  <a:pt x="0" y="772"/>
                </a:lnTo>
                <a:lnTo>
                  <a:pt x="8" y="772"/>
                </a:lnTo>
                <a:lnTo>
                  <a:pt x="8" y="774"/>
                </a:lnTo>
                <a:lnTo>
                  <a:pt x="0" y="774"/>
                </a:lnTo>
                <a:close/>
                <a:moveTo>
                  <a:pt x="1501" y="772"/>
                </a:moveTo>
                <a:lnTo>
                  <a:pt x="1493" y="772"/>
                </a:lnTo>
                <a:lnTo>
                  <a:pt x="1493" y="771"/>
                </a:lnTo>
                <a:lnTo>
                  <a:pt x="1501" y="771"/>
                </a:lnTo>
                <a:lnTo>
                  <a:pt x="1501" y="772"/>
                </a:lnTo>
                <a:close/>
                <a:moveTo>
                  <a:pt x="0" y="771"/>
                </a:moveTo>
                <a:lnTo>
                  <a:pt x="0" y="770"/>
                </a:lnTo>
                <a:lnTo>
                  <a:pt x="8" y="770"/>
                </a:lnTo>
                <a:lnTo>
                  <a:pt x="8" y="771"/>
                </a:lnTo>
                <a:lnTo>
                  <a:pt x="0" y="771"/>
                </a:lnTo>
                <a:close/>
                <a:moveTo>
                  <a:pt x="1501" y="769"/>
                </a:moveTo>
                <a:lnTo>
                  <a:pt x="1493" y="769"/>
                </a:lnTo>
                <a:lnTo>
                  <a:pt x="1493" y="768"/>
                </a:lnTo>
                <a:lnTo>
                  <a:pt x="1501" y="768"/>
                </a:lnTo>
                <a:lnTo>
                  <a:pt x="1501" y="769"/>
                </a:lnTo>
                <a:close/>
                <a:moveTo>
                  <a:pt x="1501" y="767"/>
                </a:moveTo>
                <a:lnTo>
                  <a:pt x="1493" y="767"/>
                </a:lnTo>
                <a:lnTo>
                  <a:pt x="1493" y="765"/>
                </a:lnTo>
                <a:lnTo>
                  <a:pt x="1501" y="765"/>
                </a:lnTo>
                <a:lnTo>
                  <a:pt x="1501" y="767"/>
                </a:lnTo>
                <a:close/>
                <a:moveTo>
                  <a:pt x="0" y="755"/>
                </a:moveTo>
                <a:lnTo>
                  <a:pt x="0" y="753"/>
                </a:lnTo>
                <a:lnTo>
                  <a:pt x="8" y="753"/>
                </a:lnTo>
                <a:lnTo>
                  <a:pt x="8" y="755"/>
                </a:lnTo>
                <a:lnTo>
                  <a:pt x="0" y="755"/>
                </a:lnTo>
                <a:close/>
                <a:moveTo>
                  <a:pt x="0" y="752"/>
                </a:moveTo>
                <a:lnTo>
                  <a:pt x="0" y="751"/>
                </a:lnTo>
                <a:lnTo>
                  <a:pt x="8" y="751"/>
                </a:lnTo>
                <a:lnTo>
                  <a:pt x="8" y="752"/>
                </a:lnTo>
                <a:lnTo>
                  <a:pt x="0" y="752"/>
                </a:lnTo>
                <a:close/>
                <a:moveTo>
                  <a:pt x="1502" y="750"/>
                </a:moveTo>
                <a:lnTo>
                  <a:pt x="1494" y="750"/>
                </a:lnTo>
                <a:lnTo>
                  <a:pt x="1494" y="748"/>
                </a:lnTo>
                <a:lnTo>
                  <a:pt x="1502" y="748"/>
                </a:lnTo>
                <a:lnTo>
                  <a:pt x="1502" y="750"/>
                </a:lnTo>
                <a:close/>
                <a:moveTo>
                  <a:pt x="8" y="749"/>
                </a:moveTo>
                <a:lnTo>
                  <a:pt x="0" y="749"/>
                </a:lnTo>
                <a:lnTo>
                  <a:pt x="0" y="748"/>
                </a:lnTo>
                <a:lnTo>
                  <a:pt x="8" y="748"/>
                </a:lnTo>
                <a:lnTo>
                  <a:pt x="8" y="749"/>
                </a:lnTo>
                <a:close/>
                <a:moveTo>
                  <a:pt x="1494" y="747"/>
                </a:moveTo>
                <a:lnTo>
                  <a:pt x="1494" y="746"/>
                </a:lnTo>
                <a:lnTo>
                  <a:pt x="1502" y="746"/>
                </a:lnTo>
                <a:lnTo>
                  <a:pt x="1502" y="747"/>
                </a:lnTo>
                <a:lnTo>
                  <a:pt x="1494" y="747"/>
                </a:lnTo>
                <a:close/>
                <a:moveTo>
                  <a:pt x="1494" y="744"/>
                </a:moveTo>
                <a:lnTo>
                  <a:pt x="1494" y="743"/>
                </a:lnTo>
                <a:lnTo>
                  <a:pt x="1502" y="743"/>
                </a:lnTo>
                <a:lnTo>
                  <a:pt x="1502" y="744"/>
                </a:lnTo>
                <a:lnTo>
                  <a:pt x="1494" y="744"/>
                </a:lnTo>
                <a:close/>
                <a:moveTo>
                  <a:pt x="8" y="733"/>
                </a:moveTo>
                <a:lnTo>
                  <a:pt x="0" y="733"/>
                </a:lnTo>
                <a:lnTo>
                  <a:pt x="0" y="732"/>
                </a:lnTo>
                <a:lnTo>
                  <a:pt x="8" y="732"/>
                </a:lnTo>
                <a:lnTo>
                  <a:pt x="8" y="733"/>
                </a:lnTo>
                <a:close/>
                <a:moveTo>
                  <a:pt x="8" y="731"/>
                </a:moveTo>
                <a:lnTo>
                  <a:pt x="0" y="731"/>
                </a:lnTo>
                <a:lnTo>
                  <a:pt x="0" y="729"/>
                </a:lnTo>
                <a:lnTo>
                  <a:pt x="8" y="729"/>
                </a:lnTo>
                <a:lnTo>
                  <a:pt x="8" y="731"/>
                </a:lnTo>
                <a:close/>
                <a:moveTo>
                  <a:pt x="1493" y="728"/>
                </a:moveTo>
                <a:lnTo>
                  <a:pt x="1493" y="727"/>
                </a:lnTo>
                <a:lnTo>
                  <a:pt x="1501" y="727"/>
                </a:lnTo>
                <a:lnTo>
                  <a:pt x="1501" y="728"/>
                </a:lnTo>
                <a:lnTo>
                  <a:pt x="1493" y="728"/>
                </a:lnTo>
                <a:close/>
                <a:moveTo>
                  <a:pt x="8" y="728"/>
                </a:moveTo>
                <a:lnTo>
                  <a:pt x="0" y="728"/>
                </a:lnTo>
                <a:lnTo>
                  <a:pt x="0" y="727"/>
                </a:lnTo>
                <a:lnTo>
                  <a:pt x="8" y="727"/>
                </a:lnTo>
                <a:lnTo>
                  <a:pt x="8" y="728"/>
                </a:lnTo>
                <a:close/>
                <a:moveTo>
                  <a:pt x="1493" y="726"/>
                </a:moveTo>
                <a:lnTo>
                  <a:pt x="1493" y="724"/>
                </a:lnTo>
                <a:lnTo>
                  <a:pt x="1501" y="724"/>
                </a:lnTo>
                <a:lnTo>
                  <a:pt x="1501" y="725"/>
                </a:lnTo>
                <a:lnTo>
                  <a:pt x="1493" y="726"/>
                </a:lnTo>
                <a:close/>
                <a:moveTo>
                  <a:pt x="1493" y="723"/>
                </a:moveTo>
                <a:lnTo>
                  <a:pt x="1493" y="722"/>
                </a:lnTo>
                <a:lnTo>
                  <a:pt x="1501" y="721"/>
                </a:lnTo>
                <a:lnTo>
                  <a:pt x="1501" y="723"/>
                </a:lnTo>
                <a:lnTo>
                  <a:pt x="1493" y="723"/>
                </a:lnTo>
                <a:close/>
                <a:moveTo>
                  <a:pt x="9" y="712"/>
                </a:moveTo>
                <a:lnTo>
                  <a:pt x="1" y="712"/>
                </a:lnTo>
                <a:lnTo>
                  <a:pt x="1" y="710"/>
                </a:lnTo>
                <a:lnTo>
                  <a:pt x="9" y="711"/>
                </a:lnTo>
                <a:lnTo>
                  <a:pt x="9" y="712"/>
                </a:lnTo>
                <a:close/>
                <a:moveTo>
                  <a:pt x="9" y="710"/>
                </a:moveTo>
                <a:lnTo>
                  <a:pt x="1" y="709"/>
                </a:lnTo>
                <a:lnTo>
                  <a:pt x="1" y="708"/>
                </a:lnTo>
                <a:lnTo>
                  <a:pt x="9" y="708"/>
                </a:lnTo>
                <a:lnTo>
                  <a:pt x="9" y="710"/>
                </a:lnTo>
                <a:close/>
                <a:moveTo>
                  <a:pt x="1493" y="707"/>
                </a:moveTo>
                <a:lnTo>
                  <a:pt x="1492" y="706"/>
                </a:lnTo>
                <a:lnTo>
                  <a:pt x="1500" y="705"/>
                </a:lnTo>
                <a:lnTo>
                  <a:pt x="1500" y="707"/>
                </a:lnTo>
                <a:lnTo>
                  <a:pt x="1493" y="707"/>
                </a:lnTo>
                <a:close/>
                <a:moveTo>
                  <a:pt x="9" y="707"/>
                </a:moveTo>
                <a:lnTo>
                  <a:pt x="1" y="706"/>
                </a:lnTo>
                <a:lnTo>
                  <a:pt x="1" y="705"/>
                </a:lnTo>
                <a:lnTo>
                  <a:pt x="9" y="706"/>
                </a:lnTo>
                <a:lnTo>
                  <a:pt x="9" y="707"/>
                </a:lnTo>
                <a:close/>
                <a:moveTo>
                  <a:pt x="1492" y="705"/>
                </a:moveTo>
                <a:lnTo>
                  <a:pt x="1492" y="703"/>
                </a:lnTo>
                <a:lnTo>
                  <a:pt x="1500" y="702"/>
                </a:lnTo>
                <a:lnTo>
                  <a:pt x="1500" y="704"/>
                </a:lnTo>
                <a:lnTo>
                  <a:pt x="1492" y="705"/>
                </a:lnTo>
                <a:close/>
                <a:moveTo>
                  <a:pt x="1492" y="702"/>
                </a:moveTo>
                <a:lnTo>
                  <a:pt x="1492" y="700"/>
                </a:lnTo>
                <a:lnTo>
                  <a:pt x="1500" y="700"/>
                </a:lnTo>
                <a:lnTo>
                  <a:pt x="1500" y="701"/>
                </a:lnTo>
                <a:lnTo>
                  <a:pt x="1492" y="702"/>
                </a:lnTo>
                <a:close/>
                <a:moveTo>
                  <a:pt x="10" y="691"/>
                </a:moveTo>
                <a:lnTo>
                  <a:pt x="2" y="690"/>
                </a:lnTo>
                <a:lnTo>
                  <a:pt x="2" y="689"/>
                </a:lnTo>
                <a:lnTo>
                  <a:pt x="10" y="689"/>
                </a:lnTo>
                <a:lnTo>
                  <a:pt x="10" y="691"/>
                </a:lnTo>
                <a:close/>
                <a:moveTo>
                  <a:pt x="10" y="688"/>
                </a:moveTo>
                <a:lnTo>
                  <a:pt x="2" y="687"/>
                </a:lnTo>
                <a:lnTo>
                  <a:pt x="2" y="686"/>
                </a:lnTo>
                <a:lnTo>
                  <a:pt x="10" y="687"/>
                </a:lnTo>
                <a:lnTo>
                  <a:pt x="10" y="688"/>
                </a:lnTo>
                <a:close/>
                <a:moveTo>
                  <a:pt x="1491" y="686"/>
                </a:moveTo>
                <a:lnTo>
                  <a:pt x="1491" y="684"/>
                </a:lnTo>
                <a:lnTo>
                  <a:pt x="1499" y="684"/>
                </a:lnTo>
                <a:lnTo>
                  <a:pt x="1499" y="685"/>
                </a:lnTo>
                <a:lnTo>
                  <a:pt x="1491" y="686"/>
                </a:lnTo>
                <a:close/>
                <a:moveTo>
                  <a:pt x="10" y="685"/>
                </a:moveTo>
                <a:lnTo>
                  <a:pt x="2" y="685"/>
                </a:lnTo>
                <a:lnTo>
                  <a:pt x="2" y="683"/>
                </a:lnTo>
                <a:lnTo>
                  <a:pt x="10" y="684"/>
                </a:lnTo>
                <a:lnTo>
                  <a:pt x="10" y="685"/>
                </a:lnTo>
                <a:close/>
                <a:moveTo>
                  <a:pt x="1491" y="683"/>
                </a:moveTo>
                <a:lnTo>
                  <a:pt x="1491" y="682"/>
                </a:lnTo>
                <a:lnTo>
                  <a:pt x="1499" y="681"/>
                </a:lnTo>
                <a:lnTo>
                  <a:pt x="1499" y="682"/>
                </a:lnTo>
                <a:lnTo>
                  <a:pt x="1491" y="683"/>
                </a:lnTo>
                <a:close/>
                <a:moveTo>
                  <a:pt x="1491" y="680"/>
                </a:moveTo>
                <a:lnTo>
                  <a:pt x="1490" y="679"/>
                </a:lnTo>
                <a:lnTo>
                  <a:pt x="1498" y="678"/>
                </a:lnTo>
                <a:lnTo>
                  <a:pt x="1499" y="680"/>
                </a:lnTo>
                <a:lnTo>
                  <a:pt x="1491" y="680"/>
                </a:lnTo>
                <a:close/>
                <a:moveTo>
                  <a:pt x="12" y="670"/>
                </a:moveTo>
                <a:lnTo>
                  <a:pt x="4" y="669"/>
                </a:lnTo>
                <a:lnTo>
                  <a:pt x="4" y="667"/>
                </a:lnTo>
                <a:lnTo>
                  <a:pt x="12" y="668"/>
                </a:lnTo>
                <a:lnTo>
                  <a:pt x="12" y="670"/>
                </a:lnTo>
                <a:close/>
                <a:moveTo>
                  <a:pt x="12" y="667"/>
                </a:moveTo>
                <a:lnTo>
                  <a:pt x="4" y="666"/>
                </a:lnTo>
                <a:lnTo>
                  <a:pt x="4" y="665"/>
                </a:lnTo>
                <a:lnTo>
                  <a:pt x="12" y="666"/>
                </a:lnTo>
                <a:lnTo>
                  <a:pt x="12" y="667"/>
                </a:lnTo>
                <a:close/>
                <a:moveTo>
                  <a:pt x="1489" y="665"/>
                </a:moveTo>
                <a:lnTo>
                  <a:pt x="1489" y="663"/>
                </a:lnTo>
                <a:lnTo>
                  <a:pt x="1497" y="662"/>
                </a:lnTo>
                <a:lnTo>
                  <a:pt x="1497" y="664"/>
                </a:lnTo>
                <a:lnTo>
                  <a:pt x="1489" y="665"/>
                </a:lnTo>
                <a:close/>
                <a:moveTo>
                  <a:pt x="12" y="664"/>
                </a:moveTo>
                <a:lnTo>
                  <a:pt x="4" y="663"/>
                </a:lnTo>
                <a:lnTo>
                  <a:pt x="5" y="662"/>
                </a:lnTo>
                <a:lnTo>
                  <a:pt x="13" y="663"/>
                </a:lnTo>
                <a:lnTo>
                  <a:pt x="12" y="664"/>
                </a:lnTo>
                <a:close/>
                <a:moveTo>
                  <a:pt x="1489" y="662"/>
                </a:moveTo>
                <a:lnTo>
                  <a:pt x="1488" y="661"/>
                </a:lnTo>
                <a:lnTo>
                  <a:pt x="1496" y="660"/>
                </a:lnTo>
                <a:lnTo>
                  <a:pt x="1497" y="661"/>
                </a:lnTo>
                <a:lnTo>
                  <a:pt x="1489" y="662"/>
                </a:lnTo>
                <a:close/>
                <a:moveTo>
                  <a:pt x="1488" y="659"/>
                </a:moveTo>
                <a:lnTo>
                  <a:pt x="1488" y="658"/>
                </a:lnTo>
                <a:lnTo>
                  <a:pt x="1496" y="657"/>
                </a:lnTo>
                <a:lnTo>
                  <a:pt x="1496" y="658"/>
                </a:lnTo>
                <a:lnTo>
                  <a:pt x="1488" y="659"/>
                </a:lnTo>
                <a:close/>
                <a:moveTo>
                  <a:pt x="14" y="648"/>
                </a:moveTo>
                <a:lnTo>
                  <a:pt x="6" y="647"/>
                </a:lnTo>
                <a:lnTo>
                  <a:pt x="7" y="646"/>
                </a:lnTo>
                <a:lnTo>
                  <a:pt x="15" y="647"/>
                </a:lnTo>
                <a:lnTo>
                  <a:pt x="14" y="648"/>
                </a:lnTo>
                <a:close/>
                <a:moveTo>
                  <a:pt x="15" y="646"/>
                </a:moveTo>
                <a:lnTo>
                  <a:pt x="7" y="645"/>
                </a:lnTo>
                <a:lnTo>
                  <a:pt x="7" y="643"/>
                </a:lnTo>
                <a:lnTo>
                  <a:pt x="15" y="644"/>
                </a:lnTo>
                <a:lnTo>
                  <a:pt x="15" y="646"/>
                </a:lnTo>
                <a:close/>
                <a:moveTo>
                  <a:pt x="1486" y="643"/>
                </a:moveTo>
                <a:lnTo>
                  <a:pt x="1486" y="642"/>
                </a:lnTo>
                <a:lnTo>
                  <a:pt x="1494" y="641"/>
                </a:lnTo>
                <a:lnTo>
                  <a:pt x="1494" y="642"/>
                </a:lnTo>
                <a:lnTo>
                  <a:pt x="1486" y="643"/>
                </a:lnTo>
                <a:close/>
                <a:moveTo>
                  <a:pt x="15" y="643"/>
                </a:moveTo>
                <a:lnTo>
                  <a:pt x="7" y="642"/>
                </a:lnTo>
                <a:lnTo>
                  <a:pt x="7" y="641"/>
                </a:lnTo>
                <a:lnTo>
                  <a:pt x="15" y="642"/>
                </a:lnTo>
                <a:lnTo>
                  <a:pt x="15" y="643"/>
                </a:lnTo>
                <a:close/>
                <a:moveTo>
                  <a:pt x="1486" y="641"/>
                </a:moveTo>
                <a:lnTo>
                  <a:pt x="1486" y="639"/>
                </a:lnTo>
                <a:lnTo>
                  <a:pt x="1494" y="638"/>
                </a:lnTo>
                <a:lnTo>
                  <a:pt x="1494" y="639"/>
                </a:lnTo>
                <a:lnTo>
                  <a:pt x="1486" y="641"/>
                </a:lnTo>
                <a:close/>
                <a:moveTo>
                  <a:pt x="1485" y="638"/>
                </a:moveTo>
                <a:lnTo>
                  <a:pt x="1485" y="637"/>
                </a:lnTo>
                <a:lnTo>
                  <a:pt x="1493" y="635"/>
                </a:lnTo>
                <a:lnTo>
                  <a:pt x="1493" y="637"/>
                </a:lnTo>
                <a:lnTo>
                  <a:pt x="1485" y="638"/>
                </a:lnTo>
                <a:close/>
                <a:moveTo>
                  <a:pt x="18" y="627"/>
                </a:moveTo>
                <a:lnTo>
                  <a:pt x="10" y="626"/>
                </a:lnTo>
                <a:lnTo>
                  <a:pt x="10" y="624"/>
                </a:lnTo>
                <a:lnTo>
                  <a:pt x="18" y="626"/>
                </a:lnTo>
                <a:lnTo>
                  <a:pt x="18" y="627"/>
                </a:lnTo>
                <a:close/>
                <a:moveTo>
                  <a:pt x="18" y="624"/>
                </a:moveTo>
                <a:lnTo>
                  <a:pt x="10" y="623"/>
                </a:lnTo>
                <a:lnTo>
                  <a:pt x="10" y="622"/>
                </a:lnTo>
                <a:lnTo>
                  <a:pt x="18" y="623"/>
                </a:lnTo>
                <a:lnTo>
                  <a:pt x="18" y="624"/>
                </a:lnTo>
                <a:close/>
                <a:moveTo>
                  <a:pt x="1483" y="622"/>
                </a:moveTo>
                <a:lnTo>
                  <a:pt x="1482" y="621"/>
                </a:lnTo>
                <a:lnTo>
                  <a:pt x="1491" y="619"/>
                </a:lnTo>
                <a:lnTo>
                  <a:pt x="1491" y="621"/>
                </a:lnTo>
                <a:lnTo>
                  <a:pt x="1483" y="622"/>
                </a:lnTo>
                <a:close/>
                <a:moveTo>
                  <a:pt x="18" y="622"/>
                </a:moveTo>
                <a:lnTo>
                  <a:pt x="11" y="620"/>
                </a:lnTo>
                <a:lnTo>
                  <a:pt x="11" y="619"/>
                </a:lnTo>
                <a:lnTo>
                  <a:pt x="19" y="621"/>
                </a:lnTo>
                <a:lnTo>
                  <a:pt x="18" y="622"/>
                </a:lnTo>
                <a:close/>
                <a:moveTo>
                  <a:pt x="1482" y="620"/>
                </a:moveTo>
                <a:lnTo>
                  <a:pt x="1482" y="618"/>
                </a:lnTo>
                <a:lnTo>
                  <a:pt x="1490" y="617"/>
                </a:lnTo>
                <a:lnTo>
                  <a:pt x="1490" y="618"/>
                </a:lnTo>
                <a:lnTo>
                  <a:pt x="1482" y="620"/>
                </a:lnTo>
                <a:close/>
                <a:moveTo>
                  <a:pt x="1482" y="617"/>
                </a:moveTo>
                <a:lnTo>
                  <a:pt x="1481" y="616"/>
                </a:lnTo>
                <a:lnTo>
                  <a:pt x="1490" y="614"/>
                </a:lnTo>
                <a:lnTo>
                  <a:pt x="1490" y="615"/>
                </a:lnTo>
                <a:lnTo>
                  <a:pt x="1482" y="617"/>
                </a:lnTo>
                <a:close/>
                <a:moveTo>
                  <a:pt x="21" y="606"/>
                </a:moveTo>
                <a:lnTo>
                  <a:pt x="13" y="605"/>
                </a:lnTo>
                <a:lnTo>
                  <a:pt x="14" y="603"/>
                </a:lnTo>
                <a:lnTo>
                  <a:pt x="22" y="605"/>
                </a:lnTo>
                <a:lnTo>
                  <a:pt x="21" y="606"/>
                </a:lnTo>
                <a:close/>
                <a:moveTo>
                  <a:pt x="22" y="604"/>
                </a:moveTo>
                <a:lnTo>
                  <a:pt x="14" y="602"/>
                </a:lnTo>
                <a:lnTo>
                  <a:pt x="14" y="601"/>
                </a:lnTo>
                <a:lnTo>
                  <a:pt x="22" y="602"/>
                </a:lnTo>
                <a:lnTo>
                  <a:pt x="22" y="604"/>
                </a:lnTo>
                <a:close/>
                <a:moveTo>
                  <a:pt x="1479" y="601"/>
                </a:moveTo>
                <a:lnTo>
                  <a:pt x="1478" y="600"/>
                </a:lnTo>
                <a:lnTo>
                  <a:pt x="1487" y="598"/>
                </a:lnTo>
                <a:lnTo>
                  <a:pt x="1487" y="600"/>
                </a:lnTo>
                <a:lnTo>
                  <a:pt x="1479" y="601"/>
                </a:lnTo>
                <a:close/>
                <a:moveTo>
                  <a:pt x="23" y="601"/>
                </a:moveTo>
                <a:lnTo>
                  <a:pt x="15" y="599"/>
                </a:lnTo>
                <a:lnTo>
                  <a:pt x="15" y="598"/>
                </a:lnTo>
                <a:lnTo>
                  <a:pt x="23" y="600"/>
                </a:lnTo>
                <a:lnTo>
                  <a:pt x="23" y="601"/>
                </a:lnTo>
                <a:close/>
                <a:moveTo>
                  <a:pt x="1478" y="599"/>
                </a:moveTo>
                <a:lnTo>
                  <a:pt x="1478" y="597"/>
                </a:lnTo>
                <a:lnTo>
                  <a:pt x="1486" y="596"/>
                </a:lnTo>
                <a:lnTo>
                  <a:pt x="1486" y="597"/>
                </a:lnTo>
                <a:lnTo>
                  <a:pt x="1478" y="599"/>
                </a:lnTo>
                <a:close/>
                <a:moveTo>
                  <a:pt x="1478" y="596"/>
                </a:moveTo>
                <a:lnTo>
                  <a:pt x="1477" y="595"/>
                </a:lnTo>
                <a:lnTo>
                  <a:pt x="1485" y="593"/>
                </a:lnTo>
                <a:lnTo>
                  <a:pt x="1486" y="594"/>
                </a:lnTo>
                <a:lnTo>
                  <a:pt x="1478" y="596"/>
                </a:lnTo>
                <a:close/>
                <a:moveTo>
                  <a:pt x="26" y="585"/>
                </a:moveTo>
                <a:lnTo>
                  <a:pt x="18" y="584"/>
                </a:lnTo>
                <a:lnTo>
                  <a:pt x="18" y="582"/>
                </a:lnTo>
                <a:lnTo>
                  <a:pt x="26" y="584"/>
                </a:lnTo>
                <a:lnTo>
                  <a:pt x="26" y="585"/>
                </a:lnTo>
                <a:close/>
                <a:moveTo>
                  <a:pt x="27" y="583"/>
                </a:moveTo>
                <a:lnTo>
                  <a:pt x="18" y="581"/>
                </a:lnTo>
                <a:lnTo>
                  <a:pt x="19" y="580"/>
                </a:lnTo>
                <a:lnTo>
                  <a:pt x="27" y="582"/>
                </a:lnTo>
                <a:lnTo>
                  <a:pt x="27" y="583"/>
                </a:lnTo>
                <a:close/>
                <a:moveTo>
                  <a:pt x="1474" y="581"/>
                </a:moveTo>
                <a:lnTo>
                  <a:pt x="1474" y="579"/>
                </a:lnTo>
                <a:lnTo>
                  <a:pt x="1482" y="577"/>
                </a:lnTo>
                <a:lnTo>
                  <a:pt x="1482" y="579"/>
                </a:lnTo>
                <a:lnTo>
                  <a:pt x="1474" y="581"/>
                </a:lnTo>
                <a:close/>
                <a:moveTo>
                  <a:pt x="27" y="580"/>
                </a:moveTo>
                <a:lnTo>
                  <a:pt x="19" y="578"/>
                </a:lnTo>
                <a:lnTo>
                  <a:pt x="19" y="577"/>
                </a:lnTo>
                <a:lnTo>
                  <a:pt x="28" y="579"/>
                </a:lnTo>
                <a:lnTo>
                  <a:pt x="27" y="580"/>
                </a:lnTo>
                <a:close/>
                <a:moveTo>
                  <a:pt x="1474" y="578"/>
                </a:moveTo>
                <a:lnTo>
                  <a:pt x="1473" y="576"/>
                </a:lnTo>
                <a:lnTo>
                  <a:pt x="1481" y="574"/>
                </a:lnTo>
                <a:lnTo>
                  <a:pt x="1481" y="576"/>
                </a:lnTo>
                <a:lnTo>
                  <a:pt x="1474" y="578"/>
                </a:lnTo>
                <a:close/>
                <a:moveTo>
                  <a:pt x="1473" y="575"/>
                </a:moveTo>
                <a:lnTo>
                  <a:pt x="1473" y="574"/>
                </a:lnTo>
                <a:lnTo>
                  <a:pt x="1480" y="572"/>
                </a:lnTo>
                <a:lnTo>
                  <a:pt x="1481" y="573"/>
                </a:lnTo>
                <a:lnTo>
                  <a:pt x="1473" y="575"/>
                </a:lnTo>
                <a:close/>
                <a:moveTo>
                  <a:pt x="31" y="564"/>
                </a:moveTo>
                <a:lnTo>
                  <a:pt x="23" y="562"/>
                </a:lnTo>
                <a:lnTo>
                  <a:pt x="24" y="561"/>
                </a:lnTo>
                <a:lnTo>
                  <a:pt x="31" y="563"/>
                </a:lnTo>
                <a:lnTo>
                  <a:pt x="31" y="564"/>
                </a:lnTo>
                <a:close/>
                <a:moveTo>
                  <a:pt x="32" y="562"/>
                </a:moveTo>
                <a:lnTo>
                  <a:pt x="24" y="560"/>
                </a:lnTo>
                <a:lnTo>
                  <a:pt x="24" y="559"/>
                </a:lnTo>
                <a:lnTo>
                  <a:pt x="32" y="561"/>
                </a:lnTo>
                <a:lnTo>
                  <a:pt x="32" y="562"/>
                </a:lnTo>
                <a:close/>
                <a:moveTo>
                  <a:pt x="1469" y="560"/>
                </a:moveTo>
                <a:lnTo>
                  <a:pt x="1469" y="558"/>
                </a:lnTo>
                <a:lnTo>
                  <a:pt x="1476" y="556"/>
                </a:lnTo>
                <a:lnTo>
                  <a:pt x="1477" y="558"/>
                </a:lnTo>
                <a:lnTo>
                  <a:pt x="1469" y="560"/>
                </a:lnTo>
                <a:close/>
                <a:moveTo>
                  <a:pt x="32" y="559"/>
                </a:moveTo>
                <a:lnTo>
                  <a:pt x="25" y="557"/>
                </a:lnTo>
                <a:lnTo>
                  <a:pt x="25" y="556"/>
                </a:lnTo>
                <a:lnTo>
                  <a:pt x="33" y="558"/>
                </a:lnTo>
                <a:lnTo>
                  <a:pt x="32" y="559"/>
                </a:lnTo>
                <a:close/>
                <a:moveTo>
                  <a:pt x="1468" y="557"/>
                </a:moveTo>
                <a:lnTo>
                  <a:pt x="1468" y="556"/>
                </a:lnTo>
                <a:lnTo>
                  <a:pt x="1476" y="554"/>
                </a:lnTo>
                <a:lnTo>
                  <a:pt x="1476" y="555"/>
                </a:lnTo>
                <a:lnTo>
                  <a:pt x="1468" y="557"/>
                </a:lnTo>
                <a:close/>
                <a:moveTo>
                  <a:pt x="1468" y="554"/>
                </a:moveTo>
                <a:lnTo>
                  <a:pt x="1467" y="553"/>
                </a:lnTo>
                <a:lnTo>
                  <a:pt x="1475" y="551"/>
                </a:lnTo>
                <a:lnTo>
                  <a:pt x="1475" y="552"/>
                </a:lnTo>
                <a:lnTo>
                  <a:pt x="1468" y="554"/>
                </a:lnTo>
                <a:close/>
                <a:moveTo>
                  <a:pt x="37" y="544"/>
                </a:moveTo>
                <a:lnTo>
                  <a:pt x="29" y="542"/>
                </a:lnTo>
                <a:lnTo>
                  <a:pt x="29" y="540"/>
                </a:lnTo>
                <a:lnTo>
                  <a:pt x="37" y="543"/>
                </a:lnTo>
                <a:lnTo>
                  <a:pt x="37" y="544"/>
                </a:lnTo>
                <a:close/>
                <a:moveTo>
                  <a:pt x="37" y="541"/>
                </a:moveTo>
                <a:lnTo>
                  <a:pt x="30" y="539"/>
                </a:lnTo>
                <a:lnTo>
                  <a:pt x="30" y="538"/>
                </a:lnTo>
                <a:lnTo>
                  <a:pt x="38" y="540"/>
                </a:lnTo>
                <a:lnTo>
                  <a:pt x="37" y="541"/>
                </a:lnTo>
                <a:close/>
                <a:moveTo>
                  <a:pt x="1463" y="539"/>
                </a:moveTo>
                <a:lnTo>
                  <a:pt x="1463" y="538"/>
                </a:lnTo>
                <a:lnTo>
                  <a:pt x="1471" y="536"/>
                </a:lnTo>
                <a:lnTo>
                  <a:pt x="1471" y="537"/>
                </a:lnTo>
                <a:lnTo>
                  <a:pt x="1463" y="539"/>
                </a:lnTo>
                <a:close/>
                <a:moveTo>
                  <a:pt x="38" y="539"/>
                </a:moveTo>
                <a:lnTo>
                  <a:pt x="30" y="537"/>
                </a:lnTo>
                <a:lnTo>
                  <a:pt x="31" y="535"/>
                </a:lnTo>
                <a:lnTo>
                  <a:pt x="38" y="538"/>
                </a:lnTo>
                <a:lnTo>
                  <a:pt x="38" y="539"/>
                </a:lnTo>
                <a:close/>
                <a:moveTo>
                  <a:pt x="1463" y="537"/>
                </a:moveTo>
                <a:lnTo>
                  <a:pt x="1462" y="535"/>
                </a:lnTo>
                <a:lnTo>
                  <a:pt x="1470" y="533"/>
                </a:lnTo>
                <a:lnTo>
                  <a:pt x="1470" y="534"/>
                </a:lnTo>
                <a:lnTo>
                  <a:pt x="1463" y="537"/>
                </a:lnTo>
                <a:close/>
                <a:moveTo>
                  <a:pt x="1462" y="534"/>
                </a:moveTo>
                <a:lnTo>
                  <a:pt x="1461" y="533"/>
                </a:lnTo>
                <a:lnTo>
                  <a:pt x="1469" y="530"/>
                </a:lnTo>
                <a:lnTo>
                  <a:pt x="1469" y="532"/>
                </a:lnTo>
                <a:lnTo>
                  <a:pt x="1462" y="534"/>
                </a:lnTo>
                <a:close/>
                <a:moveTo>
                  <a:pt x="43" y="524"/>
                </a:moveTo>
                <a:lnTo>
                  <a:pt x="35" y="521"/>
                </a:lnTo>
                <a:lnTo>
                  <a:pt x="36" y="520"/>
                </a:lnTo>
                <a:lnTo>
                  <a:pt x="43" y="522"/>
                </a:lnTo>
                <a:lnTo>
                  <a:pt x="43" y="524"/>
                </a:lnTo>
                <a:close/>
                <a:moveTo>
                  <a:pt x="44" y="521"/>
                </a:moveTo>
                <a:lnTo>
                  <a:pt x="36" y="519"/>
                </a:lnTo>
                <a:lnTo>
                  <a:pt x="36" y="517"/>
                </a:lnTo>
                <a:lnTo>
                  <a:pt x="44" y="520"/>
                </a:lnTo>
                <a:lnTo>
                  <a:pt x="44" y="521"/>
                </a:lnTo>
                <a:close/>
                <a:moveTo>
                  <a:pt x="1457" y="519"/>
                </a:moveTo>
                <a:lnTo>
                  <a:pt x="1457" y="518"/>
                </a:lnTo>
                <a:lnTo>
                  <a:pt x="1464" y="515"/>
                </a:lnTo>
                <a:lnTo>
                  <a:pt x="1465" y="516"/>
                </a:lnTo>
                <a:lnTo>
                  <a:pt x="1457" y="519"/>
                </a:lnTo>
                <a:close/>
                <a:moveTo>
                  <a:pt x="44" y="519"/>
                </a:moveTo>
                <a:lnTo>
                  <a:pt x="37" y="516"/>
                </a:lnTo>
                <a:lnTo>
                  <a:pt x="37" y="514"/>
                </a:lnTo>
                <a:lnTo>
                  <a:pt x="45" y="517"/>
                </a:lnTo>
                <a:lnTo>
                  <a:pt x="44" y="519"/>
                </a:lnTo>
                <a:close/>
                <a:moveTo>
                  <a:pt x="1456" y="516"/>
                </a:moveTo>
                <a:lnTo>
                  <a:pt x="1456" y="515"/>
                </a:lnTo>
                <a:lnTo>
                  <a:pt x="1463" y="512"/>
                </a:lnTo>
                <a:lnTo>
                  <a:pt x="1464" y="513"/>
                </a:lnTo>
                <a:lnTo>
                  <a:pt x="1456" y="516"/>
                </a:lnTo>
                <a:close/>
                <a:moveTo>
                  <a:pt x="1455" y="513"/>
                </a:moveTo>
                <a:lnTo>
                  <a:pt x="1455" y="512"/>
                </a:lnTo>
                <a:lnTo>
                  <a:pt x="1462" y="510"/>
                </a:lnTo>
                <a:lnTo>
                  <a:pt x="1463" y="511"/>
                </a:lnTo>
                <a:lnTo>
                  <a:pt x="1455" y="513"/>
                </a:lnTo>
                <a:close/>
                <a:moveTo>
                  <a:pt x="50" y="503"/>
                </a:moveTo>
                <a:lnTo>
                  <a:pt x="42" y="500"/>
                </a:lnTo>
                <a:lnTo>
                  <a:pt x="42" y="499"/>
                </a:lnTo>
                <a:lnTo>
                  <a:pt x="50" y="502"/>
                </a:lnTo>
                <a:lnTo>
                  <a:pt x="50" y="503"/>
                </a:lnTo>
                <a:close/>
                <a:moveTo>
                  <a:pt x="50" y="501"/>
                </a:moveTo>
                <a:lnTo>
                  <a:pt x="43" y="498"/>
                </a:lnTo>
                <a:lnTo>
                  <a:pt x="43" y="497"/>
                </a:lnTo>
                <a:lnTo>
                  <a:pt x="51" y="499"/>
                </a:lnTo>
                <a:lnTo>
                  <a:pt x="50" y="501"/>
                </a:lnTo>
                <a:close/>
                <a:moveTo>
                  <a:pt x="1450" y="498"/>
                </a:moveTo>
                <a:lnTo>
                  <a:pt x="1450" y="497"/>
                </a:lnTo>
                <a:lnTo>
                  <a:pt x="1457" y="494"/>
                </a:lnTo>
                <a:lnTo>
                  <a:pt x="1458" y="496"/>
                </a:lnTo>
                <a:lnTo>
                  <a:pt x="1450" y="498"/>
                </a:lnTo>
                <a:close/>
                <a:moveTo>
                  <a:pt x="51" y="498"/>
                </a:moveTo>
                <a:lnTo>
                  <a:pt x="44" y="495"/>
                </a:lnTo>
                <a:lnTo>
                  <a:pt x="44" y="494"/>
                </a:lnTo>
                <a:lnTo>
                  <a:pt x="52" y="497"/>
                </a:lnTo>
                <a:lnTo>
                  <a:pt x="51" y="498"/>
                </a:lnTo>
                <a:close/>
                <a:moveTo>
                  <a:pt x="1449" y="496"/>
                </a:moveTo>
                <a:lnTo>
                  <a:pt x="1449" y="495"/>
                </a:lnTo>
                <a:lnTo>
                  <a:pt x="1456" y="492"/>
                </a:lnTo>
                <a:lnTo>
                  <a:pt x="1457" y="493"/>
                </a:lnTo>
                <a:lnTo>
                  <a:pt x="1449" y="496"/>
                </a:lnTo>
                <a:close/>
                <a:moveTo>
                  <a:pt x="1448" y="493"/>
                </a:moveTo>
                <a:lnTo>
                  <a:pt x="1448" y="492"/>
                </a:lnTo>
                <a:lnTo>
                  <a:pt x="1455" y="489"/>
                </a:lnTo>
                <a:lnTo>
                  <a:pt x="1456" y="491"/>
                </a:lnTo>
                <a:lnTo>
                  <a:pt x="1448" y="493"/>
                </a:lnTo>
                <a:close/>
                <a:moveTo>
                  <a:pt x="57" y="483"/>
                </a:moveTo>
                <a:lnTo>
                  <a:pt x="49" y="480"/>
                </a:lnTo>
                <a:lnTo>
                  <a:pt x="50" y="479"/>
                </a:lnTo>
                <a:lnTo>
                  <a:pt x="57" y="482"/>
                </a:lnTo>
                <a:lnTo>
                  <a:pt x="57" y="483"/>
                </a:lnTo>
                <a:close/>
                <a:moveTo>
                  <a:pt x="58" y="481"/>
                </a:moveTo>
                <a:lnTo>
                  <a:pt x="50" y="478"/>
                </a:lnTo>
                <a:lnTo>
                  <a:pt x="51" y="476"/>
                </a:lnTo>
                <a:lnTo>
                  <a:pt x="58" y="479"/>
                </a:lnTo>
                <a:lnTo>
                  <a:pt x="58" y="481"/>
                </a:lnTo>
                <a:close/>
                <a:moveTo>
                  <a:pt x="1443" y="479"/>
                </a:moveTo>
                <a:lnTo>
                  <a:pt x="1442" y="477"/>
                </a:lnTo>
                <a:lnTo>
                  <a:pt x="1450" y="474"/>
                </a:lnTo>
                <a:lnTo>
                  <a:pt x="1450" y="476"/>
                </a:lnTo>
                <a:lnTo>
                  <a:pt x="1443" y="479"/>
                </a:lnTo>
                <a:close/>
                <a:moveTo>
                  <a:pt x="59" y="478"/>
                </a:moveTo>
                <a:lnTo>
                  <a:pt x="51" y="475"/>
                </a:lnTo>
                <a:lnTo>
                  <a:pt x="52" y="474"/>
                </a:lnTo>
                <a:lnTo>
                  <a:pt x="59" y="477"/>
                </a:lnTo>
                <a:lnTo>
                  <a:pt x="59" y="478"/>
                </a:lnTo>
                <a:close/>
                <a:moveTo>
                  <a:pt x="1441" y="476"/>
                </a:moveTo>
                <a:lnTo>
                  <a:pt x="1441" y="475"/>
                </a:lnTo>
                <a:lnTo>
                  <a:pt x="1449" y="472"/>
                </a:lnTo>
                <a:lnTo>
                  <a:pt x="1449" y="473"/>
                </a:lnTo>
                <a:lnTo>
                  <a:pt x="1441" y="476"/>
                </a:lnTo>
                <a:close/>
                <a:moveTo>
                  <a:pt x="1440" y="474"/>
                </a:moveTo>
                <a:lnTo>
                  <a:pt x="1440" y="472"/>
                </a:lnTo>
                <a:lnTo>
                  <a:pt x="1448" y="469"/>
                </a:lnTo>
                <a:lnTo>
                  <a:pt x="1448" y="471"/>
                </a:lnTo>
                <a:lnTo>
                  <a:pt x="1440" y="474"/>
                </a:lnTo>
                <a:close/>
                <a:moveTo>
                  <a:pt x="65" y="463"/>
                </a:moveTo>
                <a:lnTo>
                  <a:pt x="57" y="460"/>
                </a:lnTo>
                <a:lnTo>
                  <a:pt x="58" y="459"/>
                </a:lnTo>
                <a:lnTo>
                  <a:pt x="66" y="462"/>
                </a:lnTo>
                <a:lnTo>
                  <a:pt x="65" y="463"/>
                </a:lnTo>
                <a:close/>
                <a:moveTo>
                  <a:pt x="66" y="461"/>
                </a:moveTo>
                <a:lnTo>
                  <a:pt x="59" y="458"/>
                </a:lnTo>
                <a:lnTo>
                  <a:pt x="59" y="456"/>
                </a:lnTo>
                <a:lnTo>
                  <a:pt x="67" y="460"/>
                </a:lnTo>
                <a:lnTo>
                  <a:pt x="66" y="461"/>
                </a:lnTo>
                <a:close/>
                <a:moveTo>
                  <a:pt x="1434" y="459"/>
                </a:moveTo>
                <a:lnTo>
                  <a:pt x="1434" y="458"/>
                </a:lnTo>
                <a:lnTo>
                  <a:pt x="1441" y="455"/>
                </a:lnTo>
                <a:lnTo>
                  <a:pt x="1442" y="456"/>
                </a:lnTo>
                <a:lnTo>
                  <a:pt x="1434" y="459"/>
                </a:lnTo>
                <a:close/>
                <a:moveTo>
                  <a:pt x="67" y="458"/>
                </a:moveTo>
                <a:lnTo>
                  <a:pt x="60" y="455"/>
                </a:lnTo>
                <a:lnTo>
                  <a:pt x="60" y="454"/>
                </a:lnTo>
                <a:lnTo>
                  <a:pt x="68" y="457"/>
                </a:lnTo>
                <a:lnTo>
                  <a:pt x="67" y="458"/>
                </a:lnTo>
                <a:close/>
                <a:moveTo>
                  <a:pt x="1433" y="456"/>
                </a:moveTo>
                <a:lnTo>
                  <a:pt x="1433" y="455"/>
                </a:lnTo>
                <a:lnTo>
                  <a:pt x="1440" y="452"/>
                </a:lnTo>
                <a:lnTo>
                  <a:pt x="1441" y="453"/>
                </a:lnTo>
                <a:lnTo>
                  <a:pt x="1433" y="456"/>
                </a:lnTo>
                <a:close/>
                <a:moveTo>
                  <a:pt x="1432" y="454"/>
                </a:moveTo>
                <a:lnTo>
                  <a:pt x="1432" y="453"/>
                </a:lnTo>
                <a:lnTo>
                  <a:pt x="1439" y="449"/>
                </a:lnTo>
                <a:lnTo>
                  <a:pt x="1440" y="451"/>
                </a:lnTo>
                <a:lnTo>
                  <a:pt x="1432" y="454"/>
                </a:lnTo>
                <a:close/>
                <a:moveTo>
                  <a:pt x="74" y="443"/>
                </a:moveTo>
                <a:lnTo>
                  <a:pt x="66" y="440"/>
                </a:lnTo>
                <a:lnTo>
                  <a:pt x="67" y="439"/>
                </a:lnTo>
                <a:lnTo>
                  <a:pt x="74" y="442"/>
                </a:lnTo>
                <a:lnTo>
                  <a:pt x="74" y="443"/>
                </a:lnTo>
                <a:close/>
                <a:moveTo>
                  <a:pt x="75" y="441"/>
                </a:moveTo>
                <a:lnTo>
                  <a:pt x="68" y="438"/>
                </a:lnTo>
                <a:lnTo>
                  <a:pt x="68" y="436"/>
                </a:lnTo>
                <a:lnTo>
                  <a:pt x="75" y="440"/>
                </a:lnTo>
                <a:lnTo>
                  <a:pt x="75" y="441"/>
                </a:lnTo>
                <a:close/>
                <a:moveTo>
                  <a:pt x="1426" y="439"/>
                </a:moveTo>
                <a:lnTo>
                  <a:pt x="1425" y="438"/>
                </a:lnTo>
                <a:lnTo>
                  <a:pt x="1432" y="435"/>
                </a:lnTo>
                <a:lnTo>
                  <a:pt x="1433" y="436"/>
                </a:lnTo>
                <a:lnTo>
                  <a:pt x="1426" y="439"/>
                </a:lnTo>
                <a:close/>
                <a:moveTo>
                  <a:pt x="76" y="439"/>
                </a:moveTo>
                <a:lnTo>
                  <a:pt x="69" y="435"/>
                </a:lnTo>
                <a:lnTo>
                  <a:pt x="69" y="434"/>
                </a:lnTo>
                <a:lnTo>
                  <a:pt x="76" y="437"/>
                </a:lnTo>
                <a:lnTo>
                  <a:pt x="76" y="439"/>
                </a:lnTo>
                <a:close/>
                <a:moveTo>
                  <a:pt x="1425" y="437"/>
                </a:moveTo>
                <a:lnTo>
                  <a:pt x="1424" y="436"/>
                </a:lnTo>
                <a:lnTo>
                  <a:pt x="1431" y="432"/>
                </a:lnTo>
                <a:lnTo>
                  <a:pt x="1432" y="433"/>
                </a:lnTo>
                <a:lnTo>
                  <a:pt x="1425" y="437"/>
                </a:lnTo>
                <a:close/>
                <a:moveTo>
                  <a:pt x="1423" y="434"/>
                </a:moveTo>
                <a:lnTo>
                  <a:pt x="1423" y="433"/>
                </a:lnTo>
                <a:lnTo>
                  <a:pt x="1430" y="430"/>
                </a:lnTo>
                <a:lnTo>
                  <a:pt x="1431" y="431"/>
                </a:lnTo>
                <a:lnTo>
                  <a:pt x="1423" y="434"/>
                </a:lnTo>
                <a:close/>
                <a:moveTo>
                  <a:pt x="83" y="424"/>
                </a:moveTo>
                <a:lnTo>
                  <a:pt x="76" y="421"/>
                </a:lnTo>
                <a:lnTo>
                  <a:pt x="76" y="419"/>
                </a:lnTo>
                <a:lnTo>
                  <a:pt x="83" y="423"/>
                </a:lnTo>
                <a:lnTo>
                  <a:pt x="83" y="424"/>
                </a:lnTo>
                <a:close/>
                <a:moveTo>
                  <a:pt x="84" y="422"/>
                </a:moveTo>
                <a:lnTo>
                  <a:pt x="77" y="418"/>
                </a:lnTo>
                <a:lnTo>
                  <a:pt x="77" y="417"/>
                </a:lnTo>
                <a:lnTo>
                  <a:pt x="85" y="421"/>
                </a:lnTo>
                <a:lnTo>
                  <a:pt x="84" y="422"/>
                </a:lnTo>
                <a:close/>
                <a:moveTo>
                  <a:pt x="1417" y="420"/>
                </a:moveTo>
                <a:lnTo>
                  <a:pt x="1416" y="419"/>
                </a:lnTo>
                <a:lnTo>
                  <a:pt x="1423" y="415"/>
                </a:lnTo>
                <a:lnTo>
                  <a:pt x="1424" y="417"/>
                </a:lnTo>
                <a:lnTo>
                  <a:pt x="1417" y="420"/>
                </a:lnTo>
                <a:close/>
                <a:moveTo>
                  <a:pt x="85" y="419"/>
                </a:moveTo>
                <a:lnTo>
                  <a:pt x="78" y="416"/>
                </a:lnTo>
                <a:lnTo>
                  <a:pt x="79" y="415"/>
                </a:lnTo>
                <a:lnTo>
                  <a:pt x="86" y="418"/>
                </a:lnTo>
                <a:lnTo>
                  <a:pt x="85" y="419"/>
                </a:lnTo>
                <a:close/>
                <a:moveTo>
                  <a:pt x="1415" y="418"/>
                </a:moveTo>
                <a:lnTo>
                  <a:pt x="1415" y="417"/>
                </a:lnTo>
                <a:lnTo>
                  <a:pt x="1422" y="413"/>
                </a:lnTo>
                <a:lnTo>
                  <a:pt x="1423" y="414"/>
                </a:lnTo>
                <a:lnTo>
                  <a:pt x="1415" y="418"/>
                </a:lnTo>
                <a:close/>
                <a:moveTo>
                  <a:pt x="1414" y="415"/>
                </a:moveTo>
                <a:lnTo>
                  <a:pt x="1414" y="414"/>
                </a:lnTo>
                <a:lnTo>
                  <a:pt x="1421" y="411"/>
                </a:lnTo>
                <a:lnTo>
                  <a:pt x="1421" y="412"/>
                </a:lnTo>
                <a:lnTo>
                  <a:pt x="1414" y="415"/>
                </a:lnTo>
                <a:close/>
                <a:moveTo>
                  <a:pt x="92" y="405"/>
                </a:moveTo>
                <a:lnTo>
                  <a:pt x="85" y="401"/>
                </a:lnTo>
                <a:lnTo>
                  <a:pt x="86" y="400"/>
                </a:lnTo>
                <a:lnTo>
                  <a:pt x="93" y="404"/>
                </a:lnTo>
                <a:lnTo>
                  <a:pt x="92" y="405"/>
                </a:lnTo>
                <a:close/>
                <a:moveTo>
                  <a:pt x="94" y="403"/>
                </a:moveTo>
                <a:lnTo>
                  <a:pt x="87" y="399"/>
                </a:lnTo>
                <a:lnTo>
                  <a:pt x="87" y="398"/>
                </a:lnTo>
                <a:lnTo>
                  <a:pt x="94" y="402"/>
                </a:lnTo>
                <a:lnTo>
                  <a:pt x="94" y="403"/>
                </a:lnTo>
                <a:close/>
                <a:moveTo>
                  <a:pt x="1407" y="401"/>
                </a:moveTo>
                <a:lnTo>
                  <a:pt x="1406" y="400"/>
                </a:lnTo>
                <a:lnTo>
                  <a:pt x="1413" y="396"/>
                </a:lnTo>
                <a:lnTo>
                  <a:pt x="1414" y="398"/>
                </a:lnTo>
                <a:lnTo>
                  <a:pt x="1407" y="401"/>
                </a:lnTo>
                <a:close/>
                <a:moveTo>
                  <a:pt x="95" y="400"/>
                </a:moveTo>
                <a:lnTo>
                  <a:pt x="88" y="397"/>
                </a:lnTo>
                <a:lnTo>
                  <a:pt x="88" y="395"/>
                </a:lnTo>
                <a:lnTo>
                  <a:pt x="96" y="399"/>
                </a:lnTo>
                <a:lnTo>
                  <a:pt x="95" y="400"/>
                </a:lnTo>
                <a:close/>
                <a:moveTo>
                  <a:pt x="1406" y="399"/>
                </a:moveTo>
                <a:lnTo>
                  <a:pt x="1405" y="398"/>
                </a:lnTo>
                <a:lnTo>
                  <a:pt x="1412" y="394"/>
                </a:lnTo>
                <a:lnTo>
                  <a:pt x="1413" y="395"/>
                </a:lnTo>
                <a:lnTo>
                  <a:pt x="1406" y="399"/>
                </a:lnTo>
                <a:close/>
                <a:moveTo>
                  <a:pt x="1404" y="397"/>
                </a:moveTo>
                <a:lnTo>
                  <a:pt x="1404" y="395"/>
                </a:lnTo>
                <a:lnTo>
                  <a:pt x="1411" y="392"/>
                </a:lnTo>
                <a:lnTo>
                  <a:pt x="1411" y="393"/>
                </a:lnTo>
                <a:lnTo>
                  <a:pt x="1404" y="397"/>
                </a:lnTo>
                <a:close/>
                <a:moveTo>
                  <a:pt x="103" y="386"/>
                </a:moveTo>
                <a:lnTo>
                  <a:pt x="96" y="382"/>
                </a:lnTo>
                <a:lnTo>
                  <a:pt x="96" y="381"/>
                </a:lnTo>
                <a:lnTo>
                  <a:pt x="103" y="385"/>
                </a:lnTo>
                <a:lnTo>
                  <a:pt x="103" y="386"/>
                </a:lnTo>
                <a:close/>
                <a:moveTo>
                  <a:pt x="104" y="384"/>
                </a:moveTo>
                <a:lnTo>
                  <a:pt x="97" y="380"/>
                </a:lnTo>
                <a:lnTo>
                  <a:pt x="98" y="379"/>
                </a:lnTo>
                <a:lnTo>
                  <a:pt x="105" y="383"/>
                </a:lnTo>
                <a:lnTo>
                  <a:pt x="104" y="384"/>
                </a:lnTo>
                <a:close/>
                <a:moveTo>
                  <a:pt x="1396" y="382"/>
                </a:moveTo>
                <a:lnTo>
                  <a:pt x="1396" y="381"/>
                </a:lnTo>
                <a:lnTo>
                  <a:pt x="1403" y="377"/>
                </a:lnTo>
                <a:lnTo>
                  <a:pt x="1404" y="378"/>
                </a:lnTo>
                <a:lnTo>
                  <a:pt x="1396" y="382"/>
                </a:lnTo>
                <a:close/>
                <a:moveTo>
                  <a:pt x="106" y="381"/>
                </a:moveTo>
                <a:lnTo>
                  <a:pt x="98" y="378"/>
                </a:lnTo>
                <a:lnTo>
                  <a:pt x="99" y="376"/>
                </a:lnTo>
                <a:lnTo>
                  <a:pt x="106" y="380"/>
                </a:lnTo>
                <a:lnTo>
                  <a:pt x="106" y="381"/>
                </a:lnTo>
                <a:close/>
                <a:moveTo>
                  <a:pt x="1395" y="380"/>
                </a:moveTo>
                <a:lnTo>
                  <a:pt x="1394" y="379"/>
                </a:lnTo>
                <a:lnTo>
                  <a:pt x="1402" y="375"/>
                </a:lnTo>
                <a:lnTo>
                  <a:pt x="1402" y="376"/>
                </a:lnTo>
                <a:lnTo>
                  <a:pt x="1395" y="380"/>
                </a:lnTo>
                <a:close/>
                <a:moveTo>
                  <a:pt x="1394" y="378"/>
                </a:moveTo>
                <a:lnTo>
                  <a:pt x="1393" y="377"/>
                </a:lnTo>
                <a:lnTo>
                  <a:pt x="1400" y="373"/>
                </a:lnTo>
                <a:lnTo>
                  <a:pt x="1401" y="374"/>
                </a:lnTo>
                <a:lnTo>
                  <a:pt x="1394" y="378"/>
                </a:lnTo>
                <a:close/>
                <a:moveTo>
                  <a:pt x="114" y="368"/>
                </a:moveTo>
                <a:lnTo>
                  <a:pt x="107" y="364"/>
                </a:lnTo>
                <a:lnTo>
                  <a:pt x="107" y="362"/>
                </a:lnTo>
                <a:lnTo>
                  <a:pt x="114" y="367"/>
                </a:lnTo>
                <a:lnTo>
                  <a:pt x="114" y="368"/>
                </a:lnTo>
                <a:close/>
                <a:moveTo>
                  <a:pt x="115" y="365"/>
                </a:moveTo>
                <a:lnTo>
                  <a:pt x="108" y="361"/>
                </a:lnTo>
                <a:lnTo>
                  <a:pt x="109" y="360"/>
                </a:lnTo>
                <a:lnTo>
                  <a:pt x="116" y="364"/>
                </a:lnTo>
                <a:lnTo>
                  <a:pt x="115" y="365"/>
                </a:lnTo>
                <a:close/>
                <a:moveTo>
                  <a:pt x="1386" y="364"/>
                </a:moveTo>
                <a:lnTo>
                  <a:pt x="1385" y="363"/>
                </a:lnTo>
                <a:lnTo>
                  <a:pt x="1392" y="359"/>
                </a:lnTo>
                <a:lnTo>
                  <a:pt x="1392" y="360"/>
                </a:lnTo>
                <a:lnTo>
                  <a:pt x="1386" y="364"/>
                </a:lnTo>
                <a:close/>
                <a:moveTo>
                  <a:pt x="116" y="363"/>
                </a:moveTo>
                <a:lnTo>
                  <a:pt x="110" y="359"/>
                </a:lnTo>
                <a:lnTo>
                  <a:pt x="110" y="358"/>
                </a:lnTo>
                <a:lnTo>
                  <a:pt x="117" y="362"/>
                </a:lnTo>
                <a:lnTo>
                  <a:pt x="116" y="363"/>
                </a:lnTo>
                <a:close/>
                <a:moveTo>
                  <a:pt x="1384" y="362"/>
                </a:moveTo>
                <a:lnTo>
                  <a:pt x="1383" y="361"/>
                </a:lnTo>
                <a:lnTo>
                  <a:pt x="1390" y="357"/>
                </a:lnTo>
                <a:lnTo>
                  <a:pt x="1391" y="358"/>
                </a:lnTo>
                <a:lnTo>
                  <a:pt x="1384" y="362"/>
                </a:lnTo>
                <a:close/>
                <a:moveTo>
                  <a:pt x="1383" y="360"/>
                </a:moveTo>
                <a:lnTo>
                  <a:pt x="1382" y="359"/>
                </a:lnTo>
                <a:lnTo>
                  <a:pt x="1389" y="354"/>
                </a:lnTo>
                <a:lnTo>
                  <a:pt x="1390" y="355"/>
                </a:lnTo>
                <a:lnTo>
                  <a:pt x="1383" y="360"/>
                </a:lnTo>
                <a:close/>
                <a:moveTo>
                  <a:pt x="125" y="350"/>
                </a:moveTo>
                <a:lnTo>
                  <a:pt x="118" y="345"/>
                </a:lnTo>
                <a:lnTo>
                  <a:pt x="119" y="344"/>
                </a:lnTo>
                <a:lnTo>
                  <a:pt x="126" y="349"/>
                </a:lnTo>
                <a:lnTo>
                  <a:pt x="125" y="350"/>
                </a:lnTo>
                <a:close/>
                <a:moveTo>
                  <a:pt x="126" y="347"/>
                </a:moveTo>
                <a:lnTo>
                  <a:pt x="120" y="343"/>
                </a:lnTo>
                <a:lnTo>
                  <a:pt x="120" y="342"/>
                </a:lnTo>
                <a:lnTo>
                  <a:pt x="127" y="346"/>
                </a:lnTo>
                <a:lnTo>
                  <a:pt x="126" y="347"/>
                </a:lnTo>
                <a:close/>
                <a:moveTo>
                  <a:pt x="1374" y="346"/>
                </a:moveTo>
                <a:lnTo>
                  <a:pt x="1374" y="345"/>
                </a:lnTo>
                <a:lnTo>
                  <a:pt x="1380" y="341"/>
                </a:lnTo>
                <a:lnTo>
                  <a:pt x="1381" y="342"/>
                </a:lnTo>
                <a:lnTo>
                  <a:pt x="1374" y="346"/>
                </a:lnTo>
                <a:close/>
                <a:moveTo>
                  <a:pt x="128" y="345"/>
                </a:moveTo>
                <a:lnTo>
                  <a:pt x="121" y="341"/>
                </a:lnTo>
                <a:lnTo>
                  <a:pt x="122" y="340"/>
                </a:lnTo>
                <a:lnTo>
                  <a:pt x="128" y="344"/>
                </a:lnTo>
                <a:lnTo>
                  <a:pt x="128" y="345"/>
                </a:lnTo>
                <a:close/>
                <a:moveTo>
                  <a:pt x="1373" y="344"/>
                </a:moveTo>
                <a:lnTo>
                  <a:pt x="1372" y="343"/>
                </a:lnTo>
                <a:lnTo>
                  <a:pt x="1379" y="339"/>
                </a:lnTo>
                <a:lnTo>
                  <a:pt x="1380" y="340"/>
                </a:lnTo>
                <a:lnTo>
                  <a:pt x="1373" y="344"/>
                </a:lnTo>
                <a:close/>
                <a:moveTo>
                  <a:pt x="1371" y="342"/>
                </a:moveTo>
                <a:lnTo>
                  <a:pt x="1371" y="341"/>
                </a:lnTo>
                <a:lnTo>
                  <a:pt x="1377" y="336"/>
                </a:lnTo>
                <a:lnTo>
                  <a:pt x="1378" y="337"/>
                </a:lnTo>
                <a:lnTo>
                  <a:pt x="1371" y="342"/>
                </a:lnTo>
                <a:close/>
                <a:moveTo>
                  <a:pt x="137" y="332"/>
                </a:moveTo>
                <a:lnTo>
                  <a:pt x="130" y="327"/>
                </a:lnTo>
                <a:lnTo>
                  <a:pt x="131" y="326"/>
                </a:lnTo>
                <a:lnTo>
                  <a:pt x="137" y="331"/>
                </a:lnTo>
                <a:lnTo>
                  <a:pt x="137" y="332"/>
                </a:lnTo>
                <a:close/>
                <a:moveTo>
                  <a:pt x="138" y="330"/>
                </a:moveTo>
                <a:lnTo>
                  <a:pt x="131" y="325"/>
                </a:lnTo>
                <a:lnTo>
                  <a:pt x="132" y="324"/>
                </a:lnTo>
                <a:lnTo>
                  <a:pt x="139" y="328"/>
                </a:lnTo>
                <a:lnTo>
                  <a:pt x="138" y="330"/>
                </a:lnTo>
                <a:close/>
                <a:moveTo>
                  <a:pt x="1362" y="328"/>
                </a:moveTo>
                <a:lnTo>
                  <a:pt x="1362" y="327"/>
                </a:lnTo>
                <a:lnTo>
                  <a:pt x="1368" y="323"/>
                </a:lnTo>
                <a:lnTo>
                  <a:pt x="1369" y="324"/>
                </a:lnTo>
                <a:lnTo>
                  <a:pt x="1362" y="328"/>
                </a:lnTo>
                <a:close/>
                <a:moveTo>
                  <a:pt x="140" y="327"/>
                </a:moveTo>
                <a:lnTo>
                  <a:pt x="133" y="323"/>
                </a:lnTo>
                <a:lnTo>
                  <a:pt x="134" y="322"/>
                </a:lnTo>
                <a:lnTo>
                  <a:pt x="140" y="326"/>
                </a:lnTo>
                <a:lnTo>
                  <a:pt x="140" y="327"/>
                </a:lnTo>
                <a:close/>
                <a:moveTo>
                  <a:pt x="1361" y="326"/>
                </a:moveTo>
                <a:lnTo>
                  <a:pt x="1360" y="325"/>
                </a:lnTo>
                <a:lnTo>
                  <a:pt x="1367" y="320"/>
                </a:lnTo>
                <a:lnTo>
                  <a:pt x="1368" y="322"/>
                </a:lnTo>
                <a:lnTo>
                  <a:pt x="1361" y="326"/>
                </a:lnTo>
                <a:close/>
                <a:moveTo>
                  <a:pt x="1359" y="324"/>
                </a:moveTo>
                <a:lnTo>
                  <a:pt x="1359" y="323"/>
                </a:lnTo>
                <a:lnTo>
                  <a:pt x="1365" y="318"/>
                </a:lnTo>
                <a:lnTo>
                  <a:pt x="1366" y="319"/>
                </a:lnTo>
                <a:lnTo>
                  <a:pt x="1359" y="324"/>
                </a:lnTo>
                <a:close/>
                <a:moveTo>
                  <a:pt x="149" y="314"/>
                </a:moveTo>
                <a:lnTo>
                  <a:pt x="142" y="309"/>
                </a:lnTo>
                <a:lnTo>
                  <a:pt x="143" y="308"/>
                </a:lnTo>
                <a:lnTo>
                  <a:pt x="150" y="313"/>
                </a:lnTo>
                <a:lnTo>
                  <a:pt x="149" y="314"/>
                </a:lnTo>
                <a:close/>
                <a:moveTo>
                  <a:pt x="151" y="312"/>
                </a:moveTo>
                <a:lnTo>
                  <a:pt x="144" y="307"/>
                </a:lnTo>
                <a:lnTo>
                  <a:pt x="145" y="306"/>
                </a:lnTo>
                <a:lnTo>
                  <a:pt x="151" y="311"/>
                </a:lnTo>
                <a:lnTo>
                  <a:pt x="151" y="312"/>
                </a:lnTo>
                <a:close/>
                <a:moveTo>
                  <a:pt x="1350" y="311"/>
                </a:moveTo>
                <a:lnTo>
                  <a:pt x="1349" y="310"/>
                </a:lnTo>
                <a:lnTo>
                  <a:pt x="1356" y="305"/>
                </a:lnTo>
                <a:lnTo>
                  <a:pt x="1356" y="306"/>
                </a:lnTo>
                <a:lnTo>
                  <a:pt x="1350" y="311"/>
                </a:lnTo>
                <a:close/>
                <a:moveTo>
                  <a:pt x="152" y="310"/>
                </a:moveTo>
                <a:lnTo>
                  <a:pt x="145" y="305"/>
                </a:lnTo>
                <a:lnTo>
                  <a:pt x="146" y="304"/>
                </a:lnTo>
                <a:lnTo>
                  <a:pt x="153" y="309"/>
                </a:lnTo>
                <a:lnTo>
                  <a:pt x="152" y="310"/>
                </a:lnTo>
                <a:close/>
                <a:moveTo>
                  <a:pt x="1348" y="309"/>
                </a:moveTo>
                <a:lnTo>
                  <a:pt x="1347" y="308"/>
                </a:lnTo>
                <a:lnTo>
                  <a:pt x="1354" y="303"/>
                </a:lnTo>
                <a:lnTo>
                  <a:pt x="1355" y="304"/>
                </a:lnTo>
                <a:lnTo>
                  <a:pt x="1348" y="309"/>
                </a:lnTo>
                <a:close/>
                <a:moveTo>
                  <a:pt x="1347" y="307"/>
                </a:moveTo>
                <a:lnTo>
                  <a:pt x="1346" y="306"/>
                </a:lnTo>
                <a:lnTo>
                  <a:pt x="1352" y="301"/>
                </a:lnTo>
                <a:lnTo>
                  <a:pt x="1353" y="302"/>
                </a:lnTo>
                <a:lnTo>
                  <a:pt x="1347" y="307"/>
                </a:lnTo>
                <a:close/>
                <a:moveTo>
                  <a:pt x="162" y="297"/>
                </a:moveTo>
                <a:lnTo>
                  <a:pt x="156" y="292"/>
                </a:lnTo>
                <a:lnTo>
                  <a:pt x="156" y="291"/>
                </a:lnTo>
                <a:lnTo>
                  <a:pt x="163" y="296"/>
                </a:lnTo>
                <a:lnTo>
                  <a:pt x="162" y="297"/>
                </a:lnTo>
                <a:close/>
                <a:moveTo>
                  <a:pt x="163" y="295"/>
                </a:moveTo>
                <a:lnTo>
                  <a:pt x="157" y="290"/>
                </a:lnTo>
                <a:lnTo>
                  <a:pt x="158" y="289"/>
                </a:lnTo>
                <a:lnTo>
                  <a:pt x="164" y="294"/>
                </a:lnTo>
                <a:lnTo>
                  <a:pt x="163" y="295"/>
                </a:lnTo>
                <a:close/>
                <a:moveTo>
                  <a:pt x="1337" y="294"/>
                </a:moveTo>
                <a:lnTo>
                  <a:pt x="1336" y="293"/>
                </a:lnTo>
                <a:lnTo>
                  <a:pt x="1343" y="288"/>
                </a:lnTo>
                <a:lnTo>
                  <a:pt x="1343" y="289"/>
                </a:lnTo>
                <a:lnTo>
                  <a:pt x="1337" y="294"/>
                </a:lnTo>
                <a:close/>
                <a:moveTo>
                  <a:pt x="165" y="293"/>
                </a:moveTo>
                <a:lnTo>
                  <a:pt x="159" y="288"/>
                </a:lnTo>
                <a:lnTo>
                  <a:pt x="160" y="287"/>
                </a:lnTo>
                <a:lnTo>
                  <a:pt x="166" y="292"/>
                </a:lnTo>
                <a:lnTo>
                  <a:pt x="165" y="293"/>
                </a:lnTo>
                <a:close/>
                <a:moveTo>
                  <a:pt x="1335" y="292"/>
                </a:moveTo>
                <a:lnTo>
                  <a:pt x="1335" y="291"/>
                </a:lnTo>
                <a:lnTo>
                  <a:pt x="1341" y="286"/>
                </a:lnTo>
                <a:lnTo>
                  <a:pt x="1342" y="287"/>
                </a:lnTo>
                <a:lnTo>
                  <a:pt x="1335" y="292"/>
                </a:lnTo>
                <a:close/>
                <a:moveTo>
                  <a:pt x="1334" y="290"/>
                </a:moveTo>
                <a:lnTo>
                  <a:pt x="1333" y="289"/>
                </a:lnTo>
                <a:lnTo>
                  <a:pt x="1339" y="284"/>
                </a:lnTo>
                <a:lnTo>
                  <a:pt x="1340" y="285"/>
                </a:lnTo>
                <a:lnTo>
                  <a:pt x="1334" y="290"/>
                </a:lnTo>
                <a:close/>
                <a:moveTo>
                  <a:pt x="175" y="281"/>
                </a:moveTo>
                <a:lnTo>
                  <a:pt x="169" y="275"/>
                </a:lnTo>
                <a:lnTo>
                  <a:pt x="170" y="274"/>
                </a:lnTo>
                <a:lnTo>
                  <a:pt x="176" y="279"/>
                </a:lnTo>
                <a:lnTo>
                  <a:pt x="175" y="281"/>
                </a:lnTo>
                <a:close/>
                <a:moveTo>
                  <a:pt x="177" y="278"/>
                </a:moveTo>
                <a:lnTo>
                  <a:pt x="171" y="273"/>
                </a:lnTo>
                <a:lnTo>
                  <a:pt x="171" y="272"/>
                </a:lnTo>
                <a:lnTo>
                  <a:pt x="178" y="277"/>
                </a:lnTo>
                <a:lnTo>
                  <a:pt x="177" y="278"/>
                </a:lnTo>
                <a:close/>
                <a:moveTo>
                  <a:pt x="1324" y="278"/>
                </a:moveTo>
                <a:lnTo>
                  <a:pt x="1323" y="277"/>
                </a:lnTo>
                <a:lnTo>
                  <a:pt x="1329" y="271"/>
                </a:lnTo>
                <a:lnTo>
                  <a:pt x="1330" y="272"/>
                </a:lnTo>
                <a:lnTo>
                  <a:pt x="1324" y="278"/>
                </a:lnTo>
                <a:close/>
                <a:moveTo>
                  <a:pt x="178" y="276"/>
                </a:moveTo>
                <a:lnTo>
                  <a:pt x="172" y="271"/>
                </a:lnTo>
                <a:lnTo>
                  <a:pt x="173" y="270"/>
                </a:lnTo>
                <a:lnTo>
                  <a:pt x="179" y="275"/>
                </a:lnTo>
                <a:lnTo>
                  <a:pt x="178" y="276"/>
                </a:lnTo>
                <a:close/>
                <a:moveTo>
                  <a:pt x="1322" y="275"/>
                </a:moveTo>
                <a:lnTo>
                  <a:pt x="1321" y="274"/>
                </a:lnTo>
                <a:lnTo>
                  <a:pt x="1327" y="269"/>
                </a:lnTo>
                <a:lnTo>
                  <a:pt x="1328" y="270"/>
                </a:lnTo>
                <a:lnTo>
                  <a:pt x="1322" y="275"/>
                </a:lnTo>
                <a:close/>
                <a:moveTo>
                  <a:pt x="1320" y="273"/>
                </a:moveTo>
                <a:lnTo>
                  <a:pt x="1320" y="272"/>
                </a:lnTo>
                <a:lnTo>
                  <a:pt x="1326" y="267"/>
                </a:lnTo>
                <a:lnTo>
                  <a:pt x="1327" y="268"/>
                </a:lnTo>
                <a:lnTo>
                  <a:pt x="1320" y="273"/>
                </a:lnTo>
                <a:close/>
                <a:moveTo>
                  <a:pt x="189" y="264"/>
                </a:moveTo>
                <a:lnTo>
                  <a:pt x="183" y="259"/>
                </a:lnTo>
                <a:lnTo>
                  <a:pt x="184" y="258"/>
                </a:lnTo>
                <a:lnTo>
                  <a:pt x="190" y="263"/>
                </a:lnTo>
                <a:lnTo>
                  <a:pt x="189" y="264"/>
                </a:lnTo>
                <a:close/>
                <a:moveTo>
                  <a:pt x="191" y="262"/>
                </a:moveTo>
                <a:lnTo>
                  <a:pt x="184" y="257"/>
                </a:lnTo>
                <a:lnTo>
                  <a:pt x="185" y="256"/>
                </a:lnTo>
                <a:lnTo>
                  <a:pt x="192" y="261"/>
                </a:lnTo>
                <a:lnTo>
                  <a:pt x="191" y="262"/>
                </a:lnTo>
                <a:close/>
                <a:moveTo>
                  <a:pt x="1310" y="261"/>
                </a:moveTo>
                <a:lnTo>
                  <a:pt x="1309" y="260"/>
                </a:lnTo>
                <a:lnTo>
                  <a:pt x="1315" y="255"/>
                </a:lnTo>
                <a:lnTo>
                  <a:pt x="1316" y="256"/>
                </a:lnTo>
                <a:lnTo>
                  <a:pt x="1310" y="261"/>
                </a:lnTo>
                <a:close/>
                <a:moveTo>
                  <a:pt x="193" y="260"/>
                </a:moveTo>
                <a:lnTo>
                  <a:pt x="186" y="255"/>
                </a:lnTo>
                <a:lnTo>
                  <a:pt x="187" y="254"/>
                </a:lnTo>
                <a:lnTo>
                  <a:pt x="193" y="259"/>
                </a:lnTo>
                <a:lnTo>
                  <a:pt x="193" y="260"/>
                </a:lnTo>
                <a:close/>
                <a:moveTo>
                  <a:pt x="1308" y="259"/>
                </a:moveTo>
                <a:lnTo>
                  <a:pt x="1307" y="258"/>
                </a:lnTo>
                <a:lnTo>
                  <a:pt x="1313" y="253"/>
                </a:lnTo>
                <a:lnTo>
                  <a:pt x="1314" y="254"/>
                </a:lnTo>
                <a:lnTo>
                  <a:pt x="1308" y="259"/>
                </a:lnTo>
                <a:close/>
                <a:moveTo>
                  <a:pt x="1306" y="257"/>
                </a:moveTo>
                <a:lnTo>
                  <a:pt x="1305" y="256"/>
                </a:lnTo>
                <a:lnTo>
                  <a:pt x="1311" y="251"/>
                </a:lnTo>
                <a:lnTo>
                  <a:pt x="1312" y="252"/>
                </a:lnTo>
                <a:lnTo>
                  <a:pt x="1306" y="257"/>
                </a:lnTo>
                <a:close/>
                <a:moveTo>
                  <a:pt x="203" y="248"/>
                </a:moveTo>
                <a:lnTo>
                  <a:pt x="197" y="243"/>
                </a:lnTo>
                <a:lnTo>
                  <a:pt x="198" y="242"/>
                </a:lnTo>
                <a:lnTo>
                  <a:pt x="204" y="247"/>
                </a:lnTo>
                <a:lnTo>
                  <a:pt x="203" y="248"/>
                </a:lnTo>
                <a:close/>
                <a:moveTo>
                  <a:pt x="205" y="246"/>
                </a:moveTo>
                <a:lnTo>
                  <a:pt x="199" y="241"/>
                </a:lnTo>
                <a:lnTo>
                  <a:pt x="200" y="240"/>
                </a:lnTo>
                <a:lnTo>
                  <a:pt x="206" y="245"/>
                </a:lnTo>
                <a:lnTo>
                  <a:pt x="205" y="246"/>
                </a:lnTo>
                <a:close/>
                <a:moveTo>
                  <a:pt x="1295" y="245"/>
                </a:moveTo>
                <a:lnTo>
                  <a:pt x="1295" y="244"/>
                </a:lnTo>
                <a:lnTo>
                  <a:pt x="1300" y="239"/>
                </a:lnTo>
                <a:lnTo>
                  <a:pt x="1301" y="240"/>
                </a:lnTo>
                <a:lnTo>
                  <a:pt x="1295" y="245"/>
                </a:lnTo>
                <a:close/>
                <a:moveTo>
                  <a:pt x="207" y="244"/>
                </a:moveTo>
                <a:lnTo>
                  <a:pt x="201" y="239"/>
                </a:lnTo>
                <a:lnTo>
                  <a:pt x="202" y="238"/>
                </a:lnTo>
                <a:lnTo>
                  <a:pt x="208" y="243"/>
                </a:lnTo>
                <a:lnTo>
                  <a:pt x="207" y="244"/>
                </a:lnTo>
                <a:close/>
                <a:moveTo>
                  <a:pt x="1294" y="243"/>
                </a:moveTo>
                <a:lnTo>
                  <a:pt x="1293" y="242"/>
                </a:lnTo>
                <a:lnTo>
                  <a:pt x="1299" y="237"/>
                </a:lnTo>
                <a:lnTo>
                  <a:pt x="1300" y="238"/>
                </a:lnTo>
                <a:lnTo>
                  <a:pt x="1294" y="243"/>
                </a:lnTo>
                <a:close/>
                <a:moveTo>
                  <a:pt x="1292" y="241"/>
                </a:moveTo>
                <a:lnTo>
                  <a:pt x="1291" y="240"/>
                </a:lnTo>
                <a:lnTo>
                  <a:pt x="1297" y="235"/>
                </a:lnTo>
                <a:lnTo>
                  <a:pt x="1298" y="236"/>
                </a:lnTo>
                <a:lnTo>
                  <a:pt x="1292" y="241"/>
                </a:lnTo>
                <a:close/>
                <a:moveTo>
                  <a:pt x="218" y="233"/>
                </a:moveTo>
                <a:lnTo>
                  <a:pt x="212" y="227"/>
                </a:lnTo>
                <a:lnTo>
                  <a:pt x="213" y="226"/>
                </a:lnTo>
                <a:lnTo>
                  <a:pt x="219" y="232"/>
                </a:lnTo>
                <a:lnTo>
                  <a:pt x="218" y="233"/>
                </a:lnTo>
                <a:close/>
                <a:moveTo>
                  <a:pt x="220" y="231"/>
                </a:moveTo>
                <a:lnTo>
                  <a:pt x="214" y="225"/>
                </a:lnTo>
                <a:lnTo>
                  <a:pt x="215" y="224"/>
                </a:lnTo>
                <a:lnTo>
                  <a:pt x="221" y="230"/>
                </a:lnTo>
                <a:lnTo>
                  <a:pt x="220" y="231"/>
                </a:lnTo>
                <a:close/>
                <a:moveTo>
                  <a:pt x="1281" y="230"/>
                </a:moveTo>
                <a:lnTo>
                  <a:pt x="1280" y="229"/>
                </a:lnTo>
                <a:lnTo>
                  <a:pt x="1286" y="223"/>
                </a:lnTo>
                <a:lnTo>
                  <a:pt x="1287" y="224"/>
                </a:lnTo>
                <a:lnTo>
                  <a:pt x="1281" y="230"/>
                </a:lnTo>
                <a:close/>
                <a:moveTo>
                  <a:pt x="222" y="229"/>
                </a:moveTo>
                <a:lnTo>
                  <a:pt x="216" y="223"/>
                </a:lnTo>
                <a:lnTo>
                  <a:pt x="217" y="222"/>
                </a:lnTo>
                <a:lnTo>
                  <a:pt x="222" y="228"/>
                </a:lnTo>
                <a:lnTo>
                  <a:pt x="222" y="229"/>
                </a:lnTo>
                <a:close/>
                <a:moveTo>
                  <a:pt x="1279" y="228"/>
                </a:moveTo>
                <a:lnTo>
                  <a:pt x="1278" y="227"/>
                </a:lnTo>
                <a:lnTo>
                  <a:pt x="1284" y="221"/>
                </a:lnTo>
                <a:lnTo>
                  <a:pt x="1285" y="222"/>
                </a:lnTo>
                <a:lnTo>
                  <a:pt x="1279" y="228"/>
                </a:lnTo>
                <a:close/>
                <a:moveTo>
                  <a:pt x="1277" y="226"/>
                </a:moveTo>
                <a:lnTo>
                  <a:pt x="1276" y="225"/>
                </a:lnTo>
                <a:lnTo>
                  <a:pt x="1282" y="220"/>
                </a:lnTo>
                <a:lnTo>
                  <a:pt x="1283" y="220"/>
                </a:lnTo>
                <a:lnTo>
                  <a:pt x="1277" y="226"/>
                </a:lnTo>
                <a:close/>
                <a:moveTo>
                  <a:pt x="233" y="218"/>
                </a:moveTo>
                <a:lnTo>
                  <a:pt x="227" y="212"/>
                </a:lnTo>
                <a:lnTo>
                  <a:pt x="228" y="211"/>
                </a:lnTo>
                <a:lnTo>
                  <a:pt x="234" y="217"/>
                </a:lnTo>
                <a:lnTo>
                  <a:pt x="233" y="218"/>
                </a:lnTo>
                <a:close/>
                <a:moveTo>
                  <a:pt x="235" y="216"/>
                </a:moveTo>
                <a:lnTo>
                  <a:pt x="229" y="210"/>
                </a:lnTo>
                <a:lnTo>
                  <a:pt x="231" y="209"/>
                </a:lnTo>
                <a:lnTo>
                  <a:pt x="236" y="215"/>
                </a:lnTo>
                <a:lnTo>
                  <a:pt x="235" y="216"/>
                </a:lnTo>
                <a:close/>
                <a:moveTo>
                  <a:pt x="1265" y="215"/>
                </a:moveTo>
                <a:lnTo>
                  <a:pt x="1264" y="214"/>
                </a:lnTo>
                <a:lnTo>
                  <a:pt x="1270" y="208"/>
                </a:lnTo>
                <a:lnTo>
                  <a:pt x="1271" y="209"/>
                </a:lnTo>
                <a:lnTo>
                  <a:pt x="1265" y="215"/>
                </a:lnTo>
                <a:close/>
                <a:moveTo>
                  <a:pt x="237" y="214"/>
                </a:moveTo>
                <a:lnTo>
                  <a:pt x="231" y="208"/>
                </a:lnTo>
                <a:lnTo>
                  <a:pt x="232" y="207"/>
                </a:lnTo>
                <a:lnTo>
                  <a:pt x="238" y="213"/>
                </a:lnTo>
                <a:lnTo>
                  <a:pt x="237" y="214"/>
                </a:lnTo>
                <a:close/>
                <a:moveTo>
                  <a:pt x="1263" y="213"/>
                </a:moveTo>
                <a:lnTo>
                  <a:pt x="1263" y="212"/>
                </a:lnTo>
                <a:lnTo>
                  <a:pt x="1268" y="206"/>
                </a:lnTo>
                <a:lnTo>
                  <a:pt x="1269" y="207"/>
                </a:lnTo>
                <a:lnTo>
                  <a:pt x="1263" y="213"/>
                </a:lnTo>
                <a:close/>
                <a:moveTo>
                  <a:pt x="1262" y="211"/>
                </a:moveTo>
                <a:lnTo>
                  <a:pt x="1261" y="210"/>
                </a:lnTo>
                <a:lnTo>
                  <a:pt x="1266" y="205"/>
                </a:lnTo>
                <a:lnTo>
                  <a:pt x="1267" y="205"/>
                </a:lnTo>
                <a:lnTo>
                  <a:pt x="1262" y="211"/>
                </a:lnTo>
                <a:close/>
                <a:moveTo>
                  <a:pt x="249" y="203"/>
                </a:moveTo>
                <a:lnTo>
                  <a:pt x="243" y="197"/>
                </a:lnTo>
                <a:lnTo>
                  <a:pt x="244" y="196"/>
                </a:lnTo>
                <a:lnTo>
                  <a:pt x="250" y="202"/>
                </a:lnTo>
                <a:lnTo>
                  <a:pt x="249" y="203"/>
                </a:lnTo>
                <a:close/>
                <a:moveTo>
                  <a:pt x="251" y="201"/>
                </a:moveTo>
                <a:lnTo>
                  <a:pt x="245" y="195"/>
                </a:lnTo>
                <a:lnTo>
                  <a:pt x="246" y="194"/>
                </a:lnTo>
                <a:lnTo>
                  <a:pt x="252" y="200"/>
                </a:lnTo>
                <a:lnTo>
                  <a:pt x="251" y="201"/>
                </a:lnTo>
                <a:close/>
                <a:moveTo>
                  <a:pt x="1250" y="200"/>
                </a:moveTo>
                <a:lnTo>
                  <a:pt x="1249" y="199"/>
                </a:lnTo>
                <a:lnTo>
                  <a:pt x="1254" y="193"/>
                </a:lnTo>
                <a:lnTo>
                  <a:pt x="1255" y="194"/>
                </a:lnTo>
                <a:lnTo>
                  <a:pt x="1250" y="200"/>
                </a:lnTo>
                <a:close/>
                <a:moveTo>
                  <a:pt x="253" y="199"/>
                </a:moveTo>
                <a:lnTo>
                  <a:pt x="247" y="193"/>
                </a:lnTo>
                <a:lnTo>
                  <a:pt x="248" y="192"/>
                </a:lnTo>
                <a:lnTo>
                  <a:pt x="254" y="198"/>
                </a:lnTo>
                <a:lnTo>
                  <a:pt x="253" y="199"/>
                </a:lnTo>
                <a:close/>
                <a:moveTo>
                  <a:pt x="1248" y="198"/>
                </a:moveTo>
                <a:lnTo>
                  <a:pt x="1247" y="197"/>
                </a:lnTo>
                <a:lnTo>
                  <a:pt x="1252" y="192"/>
                </a:lnTo>
                <a:lnTo>
                  <a:pt x="1253" y="192"/>
                </a:lnTo>
                <a:lnTo>
                  <a:pt x="1248" y="198"/>
                </a:lnTo>
                <a:close/>
                <a:moveTo>
                  <a:pt x="1246" y="197"/>
                </a:moveTo>
                <a:lnTo>
                  <a:pt x="1245" y="196"/>
                </a:lnTo>
                <a:lnTo>
                  <a:pt x="1250" y="190"/>
                </a:lnTo>
                <a:lnTo>
                  <a:pt x="1251" y="191"/>
                </a:lnTo>
                <a:lnTo>
                  <a:pt x="1246" y="197"/>
                </a:lnTo>
                <a:close/>
                <a:moveTo>
                  <a:pt x="264" y="189"/>
                </a:moveTo>
                <a:lnTo>
                  <a:pt x="259" y="183"/>
                </a:lnTo>
                <a:lnTo>
                  <a:pt x="260" y="182"/>
                </a:lnTo>
                <a:lnTo>
                  <a:pt x="265" y="188"/>
                </a:lnTo>
                <a:lnTo>
                  <a:pt x="264" y="189"/>
                </a:lnTo>
                <a:close/>
                <a:moveTo>
                  <a:pt x="266" y="187"/>
                </a:moveTo>
                <a:lnTo>
                  <a:pt x="261" y="181"/>
                </a:lnTo>
                <a:lnTo>
                  <a:pt x="262" y="180"/>
                </a:lnTo>
                <a:lnTo>
                  <a:pt x="267" y="186"/>
                </a:lnTo>
                <a:lnTo>
                  <a:pt x="266" y="187"/>
                </a:lnTo>
                <a:close/>
                <a:moveTo>
                  <a:pt x="1234" y="186"/>
                </a:moveTo>
                <a:lnTo>
                  <a:pt x="1233" y="185"/>
                </a:lnTo>
                <a:lnTo>
                  <a:pt x="1238" y="179"/>
                </a:lnTo>
                <a:lnTo>
                  <a:pt x="1239" y="180"/>
                </a:lnTo>
                <a:lnTo>
                  <a:pt x="1234" y="186"/>
                </a:lnTo>
                <a:close/>
                <a:moveTo>
                  <a:pt x="268" y="185"/>
                </a:moveTo>
                <a:lnTo>
                  <a:pt x="263" y="179"/>
                </a:lnTo>
                <a:lnTo>
                  <a:pt x="264" y="178"/>
                </a:lnTo>
                <a:lnTo>
                  <a:pt x="270" y="184"/>
                </a:lnTo>
                <a:lnTo>
                  <a:pt x="268" y="185"/>
                </a:lnTo>
                <a:close/>
                <a:moveTo>
                  <a:pt x="1232" y="184"/>
                </a:moveTo>
                <a:lnTo>
                  <a:pt x="1231" y="183"/>
                </a:lnTo>
                <a:lnTo>
                  <a:pt x="1236" y="177"/>
                </a:lnTo>
                <a:lnTo>
                  <a:pt x="1237" y="178"/>
                </a:lnTo>
                <a:lnTo>
                  <a:pt x="1232" y="184"/>
                </a:lnTo>
                <a:close/>
                <a:moveTo>
                  <a:pt x="1230" y="183"/>
                </a:moveTo>
                <a:lnTo>
                  <a:pt x="1229" y="182"/>
                </a:lnTo>
                <a:lnTo>
                  <a:pt x="1234" y="176"/>
                </a:lnTo>
                <a:lnTo>
                  <a:pt x="1235" y="177"/>
                </a:lnTo>
                <a:lnTo>
                  <a:pt x="1230" y="183"/>
                </a:lnTo>
                <a:close/>
                <a:moveTo>
                  <a:pt x="281" y="175"/>
                </a:moveTo>
                <a:lnTo>
                  <a:pt x="276" y="169"/>
                </a:lnTo>
                <a:lnTo>
                  <a:pt x="277" y="168"/>
                </a:lnTo>
                <a:lnTo>
                  <a:pt x="282" y="174"/>
                </a:lnTo>
                <a:lnTo>
                  <a:pt x="281" y="175"/>
                </a:lnTo>
                <a:close/>
                <a:moveTo>
                  <a:pt x="283" y="173"/>
                </a:moveTo>
                <a:lnTo>
                  <a:pt x="278" y="167"/>
                </a:lnTo>
                <a:lnTo>
                  <a:pt x="279" y="166"/>
                </a:lnTo>
                <a:lnTo>
                  <a:pt x="284" y="172"/>
                </a:lnTo>
                <a:lnTo>
                  <a:pt x="283" y="173"/>
                </a:lnTo>
                <a:close/>
                <a:moveTo>
                  <a:pt x="1217" y="172"/>
                </a:moveTo>
                <a:lnTo>
                  <a:pt x="1216" y="172"/>
                </a:lnTo>
                <a:lnTo>
                  <a:pt x="1221" y="165"/>
                </a:lnTo>
                <a:lnTo>
                  <a:pt x="1222" y="166"/>
                </a:lnTo>
                <a:lnTo>
                  <a:pt x="1217" y="172"/>
                </a:lnTo>
                <a:close/>
                <a:moveTo>
                  <a:pt x="285" y="172"/>
                </a:moveTo>
                <a:lnTo>
                  <a:pt x="280" y="165"/>
                </a:lnTo>
                <a:lnTo>
                  <a:pt x="281" y="165"/>
                </a:lnTo>
                <a:lnTo>
                  <a:pt x="286" y="171"/>
                </a:lnTo>
                <a:lnTo>
                  <a:pt x="285" y="172"/>
                </a:lnTo>
                <a:close/>
                <a:moveTo>
                  <a:pt x="1215" y="171"/>
                </a:moveTo>
                <a:lnTo>
                  <a:pt x="1214" y="170"/>
                </a:lnTo>
                <a:lnTo>
                  <a:pt x="1219" y="164"/>
                </a:lnTo>
                <a:lnTo>
                  <a:pt x="1220" y="165"/>
                </a:lnTo>
                <a:lnTo>
                  <a:pt x="1215" y="171"/>
                </a:lnTo>
                <a:close/>
                <a:moveTo>
                  <a:pt x="1213" y="169"/>
                </a:moveTo>
                <a:lnTo>
                  <a:pt x="1212" y="168"/>
                </a:lnTo>
                <a:lnTo>
                  <a:pt x="1217" y="162"/>
                </a:lnTo>
                <a:lnTo>
                  <a:pt x="1218" y="163"/>
                </a:lnTo>
                <a:lnTo>
                  <a:pt x="1213" y="169"/>
                </a:lnTo>
                <a:close/>
                <a:moveTo>
                  <a:pt x="298" y="162"/>
                </a:moveTo>
                <a:lnTo>
                  <a:pt x="293" y="155"/>
                </a:lnTo>
                <a:lnTo>
                  <a:pt x="294" y="155"/>
                </a:lnTo>
                <a:lnTo>
                  <a:pt x="299" y="161"/>
                </a:lnTo>
                <a:lnTo>
                  <a:pt x="298" y="162"/>
                </a:lnTo>
                <a:close/>
                <a:moveTo>
                  <a:pt x="300" y="160"/>
                </a:moveTo>
                <a:lnTo>
                  <a:pt x="295" y="154"/>
                </a:lnTo>
                <a:lnTo>
                  <a:pt x="296" y="153"/>
                </a:lnTo>
                <a:lnTo>
                  <a:pt x="301" y="159"/>
                </a:lnTo>
                <a:lnTo>
                  <a:pt x="300" y="160"/>
                </a:lnTo>
                <a:close/>
                <a:moveTo>
                  <a:pt x="1201" y="159"/>
                </a:moveTo>
                <a:lnTo>
                  <a:pt x="1199" y="159"/>
                </a:lnTo>
                <a:lnTo>
                  <a:pt x="1204" y="152"/>
                </a:lnTo>
                <a:lnTo>
                  <a:pt x="1205" y="153"/>
                </a:lnTo>
                <a:lnTo>
                  <a:pt x="1201" y="159"/>
                </a:lnTo>
                <a:close/>
                <a:moveTo>
                  <a:pt x="302" y="159"/>
                </a:moveTo>
                <a:lnTo>
                  <a:pt x="297" y="152"/>
                </a:lnTo>
                <a:lnTo>
                  <a:pt x="298" y="151"/>
                </a:lnTo>
                <a:lnTo>
                  <a:pt x="303" y="158"/>
                </a:lnTo>
                <a:lnTo>
                  <a:pt x="302" y="159"/>
                </a:lnTo>
                <a:close/>
                <a:moveTo>
                  <a:pt x="1198" y="158"/>
                </a:moveTo>
                <a:lnTo>
                  <a:pt x="1197" y="157"/>
                </a:lnTo>
                <a:lnTo>
                  <a:pt x="1202" y="151"/>
                </a:lnTo>
                <a:lnTo>
                  <a:pt x="1203" y="151"/>
                </a:lnTo>
                <a:lnTo>
                  <a:pt x="1198" y="158"/>
                </a:lnTo>
                <a:close/>
                <a:moveTo>
                  <a:pt x="1196" y="156"/>
                </a:moveTo>
                <a:lnTo>
                  <a:pt x="1195" y="155"/>
                </a:lnTo>
                <a:lnTo>
                  <a:pt x="1200" y="149"/>
                </a:lnTo>
                <a:lnTo>
                  <a:pt x="1201" y="150"/>
                </a:lnTo>
                <a:lnTo>
                  <a:pt x="1196" y="156"/>
                </a:lnTo>
                <a:close/>
                <a:moveTo>
                  <a:pt x="315" y="149"/>
                </a:moveTo>
                <a:lnTo>
                  <a:pt x="310" y="143"/>
                </a:lnTo>
                <a:lnTo>
                  <a:pt x="311" y="141"/>
                </a:lnTo>
                <a:lnTo>
                  <a:pt x="316" y="148"/>
                </a:lnTo>
                <a:lnTo>
                  <a:pt x="315" y="149"/>
                </a:lnTo>
                <a:close/>
                <a:moveTo>
                  <a:pt x="317" y="147"/>
                </a:moveTo>
                <a:lnTo>
                  <a:pt x="312" y="141"/>
                </a:lnTo>
                <a:lnTo>
                  <a:pt x="313" y="140"/>
                </a:lnTo>
                <a:lnTo>
                  <a:pt x="318" y="147"/>
                </a:lnTo>
                <a:lnTo>
                  <a:pt x="317" y="147"/>
                </a:lnTo>
                <a:close/>
                <a:moveTo>
                  <a:pt x="1183" y="147"/>
                </a:moveTo>
                <a:lnTo>
                  <a:pt x="1182" y="146"/>
                </a:lnTo>
                <a:lnTo>
                  <a:pt x="1187" y="139"/>
                </a:lnTo>
                <a:lnTo>
                  <a:pt x="1188" y="140"/>
                </a:lnTo>
                <a:lnTo>
                  <a:pt x="1183" y="147"/>
                </a:lnTo>
                <a:close/>
                <a:moveTo>
                  <a:pt x="319" y="146"/>
                </a:moveTo>
                <a:lnTo>
                  <a:pt x="315" y="139"/>
                </a:lnTo>
                <a:lnTo>
                  <a:pt x="316" y="138"/>
                </a:lnTo>
                <a:lnTo>
                  <a:pt x="320" y="145"/>
                </a:lnTo>
                <a:lnTo>
                  <a:pt x="319" y="146"/>
                </a:lnTo>
                <a:close/>
                <a:moveTo>
                  <a:pt x="1181" y="145"/>
                </a:moveTo>
                <a:lnTo>
                  <a:pt x="1180" y="144"/>
                </a:lnTo>
                <a:lnTo>
                  <a:pt x="1184" y="138"/>
                </a:lnTo>
                <a:lnTo>
                  <a:pt x="1186" y="138"/>
                </a:lnTo>
                <a:lnTo>
                  <a:pt x="1181" y="145"/>
                </a:lnTo>
                <a:close/>
                <a:moveTo>
                  <a:pt x="1179" y="144"/>
                </a:moveTo>
                <a:lnTo>
                  <a:pt x="1178" y="143"/>
                </a:lnTo>
                <a:lnTo>
                  <a:pt x="1182" y="136"/>
                </a:lnTo>
                <a:lnTo>
                  <a:pt x="1183" y="137"/>
                </a:lnTo>
                <a:lnTo>
                  <a:pt x="1179" y="144"/>
                </a:lnTo>
                <a:close/>
                <a:moveTo>
                  <a:pt x="332" y="137"/>
                </a:moveTo>
                <a:lnTo>
                  <a:pt x="328" y="130"/>
                </a:lnTo>
                <a:lnTo>
                  <a:pt x="329" y="129"/>
                </a:lnTo>
                <a:lnTo>
                  <a:pt x="333" y="136"/>
                </a:lnTo>
                <a:lnTo>
                  <a:pt x="332" y="137"/>
                </a:lnTo>
                <a:close/>
                <a:moveTo>
                  <a:pt x="335" y="135"/>
                </a:moveTo>
                <a:lnTo>
                  <a:pt x="330" y="128"/>
                </a:lnTo>
                <a:lnTo>
                  <a:pt x="331" y="128"/>
                </a:lnTo>
                <a:lnTo>
                  <a:pt x="336" y="134"/>
                </a:lnTo>
                <a:lnTo>
                  <a:pt x="335" y="135"/>
                </a:lnTo>
                <a:close/>
                <a:moveTo>
                  <a:pt x="1166" y="134"/>
                </a:moveTo>
                <a:lnTo>
                  <a:pt x="1165" y="134"/>
                </a:lnTo>
                <a:lnTo>
                  <a:pt x="1169" y="127"/>
                </a:lnTo>
                <a:lnTo>
                  <a:pt x="1170" y="128"/>
                </a:lnTo>
                <a:lnTo>
                  <a:pt x="1166" y="134"/>
                </a:lnTo>
                <a:close/>
                <a:moveTo>
                  <a:pt x="337" y="134"/>
                </a:moveTo>
                <a:lnTo>
                  <a:pt x="332" y="127"/>
                </a:lnTo>
                <a:lnTo>
                  <a:pt x="333" y="126"/>
                </a:lnTo>
                <a:lnTo>
                  <a:pt x="338" y="133"/>
                </a:lnTo>
                <a:lnTo>
                  <a:pt x="337" y="134"/>
                </a:lnTo>
                <a:close/>
                <a:moveTo>
                  <a:pt x="1163" y="133"/>
                </a:moveTo>
                <a:lnTo>
                  <a:pt x="1162" y="132"/>
                </a:lnTo>
                <a:lnTo>
                  <a:pt x="1167" y="125"/>
                </a:lnTo>
                <a:lnTo>
                  <a:pt x="1168" y="126"/>
                </a:lnTo>
                <a:lnTo>
                  <a:pt x="1163" y="133"/>
                </a:lnTo>
                <a:close/>
                <a:moveTo>
                  <a:pt x="1161" y="131"/>
                </a:moveTo>
                <a:lnTo>
                  <a:pt x="1160" y="131"/>
                </a:lnTo>
                <a:lnTo>
                  <a:pt x="1165" y="124"/>
                </a:lnTo>
                <a:lnTo>
                  <a:pt x="1166" y="125"/>
                </a:lnTo>
                <a:lnTo>
                  <a:pt x="1161" y="131"/>
                </a:lnTo>
                <a:close/>
                <a:moveTo>
                  <a:pt x="350" y="125"/>
                </a:moveTo>
                <a:lnTo>
                  <a:pt x="346" y="118"/>
                </a:lnTo>
                <a:lnTo>
                  <a:pt x="347" y="117"/>
                </a:lnTo>
                <a:lnTo>
                  <a:pt x="351" y="124"/>
                </a:lnTo>
                <a:lnTo>
                  <a:pt x="350" y="125"/>
                </a:lnTo>
                <a:close/>
                <a:moveTo>
                  <a:pt x="352" y="123"/>
                </a:moveTo>
                <a:lnTo>
                  <a:pt x="348" y="117"/>
                </a:lnTo>
                <a:lnTo>
                  <a:pt x="349" y="116"/>
                </a:lnTo>
                <a:lnTo>
                  <a:pt x="353" y="123"/>
                </a:lnTo>
                <a:lnTo>
                  <a:pt x="352" y="123"/>
                </a:lnTo>
                <a:close/>
                <a:moveTo>
                  <a:pt x="1148" y="123"/>
                </a:moveTo>
                <a:lnTo>
                  <a:pt x="1146" y="122"/>
                </a:lnTo>
                <a:lnTo>
                  <a:pt x="1151" y="115"/>
                </a:lnTo>
                <a:lnTo>
                  <a:pt x="1152" y="116"/>
                </a:lnTo>
                <a:lnTo>
                  <a:pt x="1148" y="123"/>
                </a:lnTo>
                <a:close/>
                <a:moveTo>
                  <a:pt x="354" y="122"/>
                </a:moveTo>
                <a:lnTo>
                  <a:pt x="350" y="115"/>
                </a:lnTo>
                <a:lnTo>
                  <a:pt x="351" y="114"/>
                </a:lnTo>
                <a:lnTo>
                  <a:pt x="356" y="121"/>
                </a:lnTo>
                <a:lnTo>
                  <a:pt x="354" y="122"/>
                </a:lnTo>
                <a:close/>
                <a:moveTo>
                  <a:pt x="1145" y="121"/>
                </a:moveTo>
                <a:lnTo>
                  <a:pt x="1144" y="120"/>
                </a:lnTo>
                <a:lnTo>
                  <a:pt x="1148" y="114"/>
                </a:lnTo>
                <a:lnTo>
                  <a:pt x="1150" y="114"/>
                </a:lnTo>
                <a:lnTo>
                  <a:pt x="1145" y="121"/>
                </a:lnTo>
                <a:close/>
                <a:moveTo>
                  <a:pt x="1143" y="120"/>
                </a:moveTo>
                <a:lnTo>
                  <a:pt x="1142" y="119"/>
                </a:lnTo>
                <a:lnTo>
                  <a:pt x="1146" y="112"/>
                </a:lnTo>
                <a:lnTo>
                  <a:pt x="1147" y="113"/>
                </a:lnTo>
                <a:lnTo>
                  <a:pt x="1143" y="120"/>
                </a:lnTo>
                <a:close/>
                <a:moveTo>
                  <a:pt x="368" y="114"/>
                </a:moveTo>
                <a:lnTo>
                  <a:pt x="364" y="107"/>
                </a:lnTo>
                <a:lnTo>
                  <a:pt x="365" y="106"/>
                </a:lnTo>
                <a:lnTo>
                  <a:pt x="369" y="113"/>
                </a:lnTo>
                <a:lnTo>
                  <a:pt x="368" y="114"/>
                </a:lnTo>
                <a:close/>
                <a:moveTo>
                  <a:pt x="371" y="112"/>
                </a:moveTo>
                <a:lnTo>
                  <a:pt x="367" y="105"/>
                </a:lnTo>
                <a:lnTo>
                  <a:pt x="368" y="105"/>
                </a:lnTo>
                <a:lnTo>
                  <a:pt x="372" y="112"/>
                </a:lnTo>
                <a:lnTo>
                  <a:pt x="371" y="112"/>
                </a:lnTo>
                <a:close/>
                <a:moveTo>
                  <a:pt x="1129" y="111"/>
                </a:moveTo>
                <a:lnTo>
                  <a:pt x="1128" y="111"/>
                </a:lnTo>
                <a:lnTo>
                  <a:pt x="1132" y="104"/>
                </a:lnTo>
                <a:lnTo>
                  <a:pt x="1133" y="105"/>
                </a:lnTo>
                <a:lnTo>
                  <a:pt x="1129" y="111"/>
                </a:lnTo>
                <a:close/>
                <a:moveTo>
                  <a:pt x="373" y="111"/>
                </a:moveTo>
                <a:lnTo>
                  <a:pt x="369" y="104"/>
                </a:lnTo>
                <a:lnTo>
                  <a:pt x="370" y="103"/>
                </a:lnTo>
                <a:lnTo>
                  <a:pt x="374" y="110"/>
                </a:lnTo>
                <a:lnTo>
                  <a:pt x="373" y="111"/>
                </a:lnTo>
                <a:close/>
                <a:moveTo>
                  <a:pt x="1127" y="110"/>
                </a:moveTo>
                <a:lnTo>
                  <a:pt x="1126" y="109"/>
                </a:lnTo>
                <a:lnTo>
                  <a:pt x="1130" y="103"/>
                </a:lnTo>
                <a:lnTo>
                  <a:pt x="1131" y="103"/>
                </a:lnTo>
                <a:lnTo>
                  <a:pt x="1127" y="110"/>
                </a:lnTo>
                <a:close/>
                <a:moveTo>
                  <a:pt x="1125" y="109"/>
                </a:moveTo>
                <a:lnTo>
                  <a:pt x="1124" y="108"/>
                </a:lnTo>
                <a:lnTo>
                  <a:pt x="1128" y="101"/>
                </a:lnTo>
                <a:lnTo>
                  <a:pt x="1129" y="102"/>
                </a:lnTo>
                <a:lnTo>
                  <a:pt x="1125" y="109"/>
                </a:lnTo>
                <a:close/>
                <a:moveTo>
                  <a:pt x="387" y="103"/>
                </a:moveTo>
                <a:lnTo>
                  <a:pt x="383" y="96"/>
                </a:lnTo>
                <a:lnTo>
                  <a:pt x="384" y="95"/>
                </a:lnTo>
                <a:lnTo>
                  <a:pt x="388" y="102"/>
                </a:lnTo>
                <a:lnTo>
                  <a:pt x="387" y="103"/>
                </a:lnTo>
                <a:close/>
                <a:moveTo>
                  <a:pt x="389" y="102"/>
                </a:moveTo>
                <a:lnTo>
                  <a:pt x="385" y="95"/>
                </a:lnTo>
                <a:lnTo>
                  <a:pt x="386" y="94"/>
                </a:lnTo>
                <a:lnTo>
                  <a:pt x="390" y="101"/>
                </a:lnTo>
                <a:lnTo>
                  <a:pt x="389" y="102"/>
                </a:lnTo>
                <a:close/>
                <a:moveTo>
                  <a:pt x="1111" y="101"/>
                </a:moveTo>
                <a:lnTo>
                  <a:pt x="1110" y="100"/>
                </a:lnTo>
                <a:lnTo>
                  <a:pt x="1114" y="93"/>
                </a:lnTo>
                <a:lnTo>
                  <a:pt x="1115" y="94"/>
                </a:lnTo>
                <a:lnTo>
                  <a:pt x="1111" y="101"/>
                </a:lnTo>
                <a:close/>
                <a:moveTo>
                  <a:pt x="391" y="100"/>
                </a:moveTo>
                <a:lnTo>
                  <a:pt x="387" y="93"/>
                </a:lnTo>
                <a:lnTo>
                  <a:pt x="389" y="93"/>
                </a:lnTo>
                <a:lnTo>
                  <a:pt x="392" y="100"/>
                </a:lnTo>
                <a:lnTo>
                  <a:pt x="391" y="100"/>
                </a:lnTo>
                <a:close/>
                <a:moveTo>
                  <a:pt x="1109" y="100"/>
                </a:moveTo>
                <a:lnTo>
                  <a:pt x="1107" y="99"/>
                </a:lnTo>
                <a:lnTo>
                  <a:pt x="1111" y="92"/>
                </a:lnTo>
                <a:lnTo>
                  <a:pt x="1112" y="93"/>
                </a:lnTo>
                <a:lnTo>
                  <a:pt x="1109" y="100"/>
                </a:lnTo>
                <a:close/>
                <a:moveTo>
                  <a:pt x="1106" y="98"/>
                </a:moveTo>
                <a:lnTo>
                  <a:pt x="1105" y="98"/>
                </a:lnTo>
                <a:lnTo>
                  <a:pt x="1109" y="91"/>
                </a:lnTo>
                <a:lnTo>
                  <a:pt x="1110" y="91"/>
                </a:lnTo>
                <a:lnTo>
                  <a:pt x="1106" y="98"/>
                </a:lnTo>
                <a:close/>
                <a:moveTo>
                  <a:pt x="406" y="93"/>
                </a:moveTo>
                <a:lnTo>
                  <a:pt x="402" y="86"/>
                </a:lnTo>
                <a:lnTo>
                  <a:pt x="403" y="85"/>
                </a:lnTo>
                <a:lnTo>
                  <a:pt x="407" y="92"/>
                </a:lnTo>
                <a:lnTo>
                  <a:pt x="406" y="93"/>
                </a:lnTo>
                <a:close/>
                <a:moveTo>
                  <a:pt x="408" y="92"/>
                </a:moveTo>
                <a:lnTo>
                  <a:pt x="404" y="85"/>
                </a:lnTo>
                <a:lnTo>
                  <a:pt x="405" y="84"/>
                </a:lnTo>
                <a:lnTo>
                  <a:pt x="409" y="91"/>
                </a:lnTo>
                <a:lnTo>
                  <a:pt x="408" y="92"/>
                </a:lnTo>
                <a:close/>
                <a:moveTo>
                  <a:pt x="1092" y="91"/>
                </a:moveTo>
                <a:lnTo>
                  <a:pt x="1091" y="90"/>
                </a:lnTo>
                <a:lnTo>
                  <a:pt x="1094" y="83"/>
                </a:lnTo>
                <a:lnTo>
                  <a:pt x="1096" y="84"/>
                </a:lnTo>
                <a:lnTo>
                  <a:pt x="1092" y="91"/>
                </a:lnTo>
                <a:close/>
                <a:moveTo>
                  <a:pt x="410" y="90"/>
                </a:moveTo>
                <a:lnTo>
                  <a:pt x="407" y="83"/>
                </a:lnTo>
                <a:lnTo>
                  <a:pt x="408" y="83"/>
                </a:lnTo>
                <a:lnTo>
                  <a:pt x="411" y="90"/>
                </a:lnTo>
                <a:lnTo>
                  <a:pt x="410" y="90"/>
                </a:lnTo>
                <a:close/>
                <a:moveTo>
                  <a:pt x="1089" y="90"/>
                </a:moveTo>
                <a:lnTo>
                  <a:pt x="1088" y="89"/>
                </a:lnTo>
                <a:lnTo>
                  <a:pt x="1092" y="82"/>
                </a:lnTo>
                <a:lnTo>
                  <a:pt x="1093" y="82"/>
                </a:lnTo>
                <a:lnTo>
                  <a:pt x="1089" y="90"/>
                </a:lnTo>
                <a:close/>
                <a:moveTo>
                  <a:pt x="1087" y="88"/>
                </a:moveTo>
                <a:lnTo>
                  <a:pt x="1086" y="88"/>
                </a:lnTo>
                <a:lnTo>
                  <a:pt x="1090" y="81"/>
                </a:lnTo>
                <a:lnTo>
                  <a:pt x="1091" y="81"/>
                </a:lnTo>
                <a:lnTo>
                  <a:pt x="1087" y="88"/>
                </a:lnTo>
                <a:close/>
                <a:moveTo>
                  <a:pt x="424" y="83"/>
                </a:moveTo>
                <a:lnTo>
                  <a:pt x="421" y="76"/>
                </a:lnTo>
                <a:lnTo>
                  <a:pt x="422" y="75"/>
                </a:lnTo>
                <a:lnTo>
                  <a:pt x="426" y="83"/>
                </a:lnTo>
                <a:lnTo>
                  <a:pt x="424" y="83"/>
                </a:lnTo>
                <a:close/>
                <a:moveTo>
                  <a:pt x="427" y="82"/>
                </a:moveTo>
                <a:lnTo>
                  <a:pt x="423" y="75"/>
                </a:lnTo>
                <a:lnTo>
                  <a:pt x="425" y="74"/>
                </a:lnTo>
                <a:lnTo>
                  <a:pt x="428" y="82"/>
                </a:lnTo>
                <a:lnTo>
                  <a:pt x="427" y="82"/>
                </a:lnTo>
                <a:close/>
                <a:moveTo>
                  <a:pt x="1073" y="81"/>
                </a:moveTo>
                <a:lnTo>
                  <a:pt x="1072" y="81"/>
                </a:lnTo>
                <a:lnTo>
                  <a:pt x="1075" y="73"/>
                </a:lnTo>
                <a:lnTo>
                  <a:pt x="1076" y="74"/>
                </a:lnTo>
                <a:lnTo>
                  <a:pt x="1073" y="81"/>
                </a:lnTo>
                <a:close/>
                <a:moveTo>
                  <a:pt x="429" y="81"/>
                </a:moveTo>
                <a:lnTo>
                  <a:pt x="426" y="73"/>
                </a:lnTo>
                <a:lnTo>
                  <a:pt x="427" y="73"/>
                </a:lnTo>
                <a:lnTo>
                  <a:pt x="430" y="80"/>
                </a:lnTo>
                <a:lnTo>
                  <a:pt x="429" y="81"/>
                </a:lnTo>
                <a:close/>
                <a:moveTo>
                  <a:pt x="1070" y="80"/>
                </a:moveTo>
                <a:lnTo>
                  <a:pt x="1069" y="79"/>
                </a:lnTo>
                <a:lnTo>
                  <a:pt x="1073" y="72"/>
                </a:lnTo>
                <a:lnTo>
                  <a:pt x="1074" y="73"/>
                </a:lnTo>
                <a:lnTo>
                  <a:pt x="1070" y="80"/>
                </a:lnTo>
                <a:close/>
                <a:moveTo>
                  <a:pt x="1068" y="79"/>
                </a:moveTo>
                <a:lnTo>
                  <a:pt x="1067" y="78"/>
                </a:lnTo>
                <a:lnTo>
                  <a:pt x="1070" y="71"/>
                </a:lnTo>
                <a:lnTo>
                  <a:pt x="1071" y="71"/>
                </a:lnTo>
                <a:lnTo>
                  <a:pt x="1068" y="79"/>
                </a:lnTo>
                <a:close/>
                <a:moveTo>
                  <a:pt x="444" y="74"/>
                </a:moveTo>
                <a:lnTo>
                  <a:pt x="441" y="67"/>
                </a:lnTo>
                <a:lnTo>
                  <a:pt x="442" y="66"/>
                </a:lnTo>
                <a:lnTo>
                  <a:pt x="445" y="73"/>
                </a:lnTo>
                <a:lnTo>
                  <a:pt x="444" y="74"/>
                </a:lnTo>
                <a:close/>
                <a:moveTo>
                  <a:pt x="446" y="73"/>
                </a:moveTo>
                <a:lnTo>
                  <a:pt x="443" y="66"/>
                </a:lnTo>
                <a:lnTo>
                  <a:pt x="444" y="65"/>
                </a:lnTo>
                <a:lnTo>
                  <a:pt x="448" y="72"/>
                </a:lnTo>
                <a:lnTo>
                  <a:pt x="446" y="73"/>
                </a:lnTo>
                <a:close/>
                <a:moveTo>
                  <a:pt x="1053" y="72"/>
                </a:moveTo>
                <a:lnTo>
                  <a:pt x="1052" y="71"/>
                </a:lnTo>
                <a:lnTo>
                  <a:pt x="1055" y="64"/>
                </a:lnTo>
                <a:lnTo>
                  <a:pt x="1056" y="65"/>
                </a:lnTo>
                <a:lnTo>
                  <a:pt x="1053" y="72"/>
                </a:lnTo>
                <a:close/>
                <a:moveTo>
                  <a:pt x="449" y="72"/>
                </a:moveTo>
                <a:lnTo>
                  <a:pt x="446" y="64"/>
                </a:lnTo>
                <a:lnTo>
                  <a:pt x="447" y="64"/>
                </a:lnTo>
                <a:lnTo>
                  <a:pt x="450" y="71"/>
                </a:lnTo>
                <a:lnTo>
                  <a:pt x="449" y="72"/>
                </a:lnTo>
                <a:close/>
                <a:moveTo>
                  <a:pt x="1051" y="71"/>
                </a:moveTo>
                <a:lnTo>
                  <a:pt x="1049" y="70"/>
                </a:lnTo>
                <a:lnTo>
                  <a:pt x="1053" y="63"/>
                </a:lnTo>
                <a:lnTo>
                  <a:pt x="1054" y="64"/>
                </a:lnTo>
                <a:lnTo>
                  <a:pt x="1051" y="71"/>
                </a:lnTo>
                <a:close/>
                <a:moveTo>
                  <a:pt x="1048" y="70"/>
                </a:moveTo>
                <a:lnTo>
                  <a:pt x="1047" y="69"/>
                </a:lnTo>
                <a:lnTo>
                  <a:pt x="1050" y="62"/>
                </a:lnTo>
                <a:lnTo>
                  <a:pt x="1051" y="63"/>
                </a:lnTo>
                <a:lnTo>
                  <a:pt x="1048" y="70"/>
                </a:lnTo>
                <a:close/>
                <a:moveTo>
                  <a:pt x="463" y="65"/>
                </a:moveTo>
                <a:lnTo>
                  <a:pt x="460" y="58"/>
                </a:lnTo>
                <a:lnTo>
                  <a:pt x="461" y="58"/>
                </a:lnTo>
                <a:lnTo>
                  <a:pt x="465" y="65"/>
                </a:lnTo>
                <a:lnTo>
                  <a:pt x="463" y="65"/>
                </a:lnTo>
                <a:close/>
                <a:moveTo>
                  <a:pt x="466" y="64"/>
                </a:moveTo>
                <a:lnTo>
                  <a:pt x="463" y="57"/>
                </a:lnTo>
                <a:lnTo>
                  <a:pt x="464" y="57"/>
                </a:lnTo>
                <a:lnTo>
                  <a:pt x="467" y="64"/>
                </a:lnTo>
                <a:lnTo>
                  <a:pt x="466" y="64"/>
                </a:lnTo>
                <a:close/>
                <a:moveTo>
                  <a:pt x="1034" y="64"/>
                </a:moveTo>
                <a:lnTo>
                  <a:pt x="1032" y="63"/>
                </a:lnTo>
                <a:lnTo>
                  <a:pt x="1035" y="56"/>
                </a:lnTo>
                <a:lnTo>
                  <a:pt x="1037" y="56"/>
                </a:lnTo>
                <a:lnTo>
                  <a:pt x="1034" y="64"/>
                </a:lnTo>
                <a:close/>
                <a:moveTo>
                  <a:pt x="468" y="63"/>
                </a:moveTo>
                <a:lnTo>
                  <a:pt x="465" y="56"/>
                </a:lnTo>
                <a:lnTo>
                  <a:pt x="466" y="55"/>
                </a:lnTo>
                <a:lnTo>
                  <a:pt x="469" y="63"/>
                </a:lnTo>
                <a:lnTo>
                  <a:pt x="468" y="63"/>
                </a:lnTo>
                <a:close/>
                <a:moveTo>
                  <a:pt x="1031" y="63"/>
                </a:moveTo>
                <a:lnTo>
                  <a:pt x="1030" y="62"/>
                </a:lnTo>
                <a:lnTo>
                  <a:pt x="1033" y="55"/>
                </a:lnTo>
                <a:lnTo>
                  <a:pt x="1034" y="55"/>
                </a:lnTo>
                <a:lnTo>
                  <a:pt x="1031" y="63"/>
                </a:lnTo>
                <a:close/>
                <a:moveTo>
                  <a:pt x="1029" y="62"/>
                </a:moveTo>
                <a:lnTo>
                  <a:pt x="1027" y="61"/>
                </a:lnTo>
                <a:lnTo>
                  <a:pt x="1030" y="54"/>
                </a:lnTo>
                <a:lnTo>
                  <a:pt x="1032" y="54"/>
                </a:lnTo>
                <a:lnTo>
                  <a:pt x="1029" y="62"/>
                </a:lnTo>
                <a:close/>
                <a:moveTo>
                  <a:pt x="483" y="58"/>
                </a:moveTo>
                <a:lnTo>
                  <a:pt x="480" y="50"/>
                </a:lnTo>
                <a:lnTo>
                  <a:pt x="482" y="50"/>
                </a:lnTo>
                <a:lnTo>
                  <a:pt x="485" y="57"/>
                </a:lnTo>
                <a:lnTo>
                  <a:pt x="483" y="58"/>
                </a:lnTo>
                <a:close/>
                <a:moveTo>
                  <a:pt x="486" y="57"/>
                </a:moveTo>
                <a:lnTo>
                  <a:pt x="483" y="49"/>
                </a:lnTo>
                <a:lnTo>
                  <a:pt x="484" y="49"/>
                </a:lnTo>
                <a:lnTo>
                  <a:pt x="487" y="56"/>
                </a:lnTo>
                <a:lnTo>
                  <a:pt x="486" y="57"/>
                </a:lnTo>
                <a:close/>
                <a:moveTo>
                  <a:pt x="1013" y="56"/>
                </a:moveTo>
                <a:lnTo>
                  <a:pt x="1012" y="55"/>
                </a:lnTo>
                <a:lnTo>
                  <a:pt x="1015" y="48"/>
                </a:lnTo>
                <a:lnTo>
                  <a:pt x="1016" y="48"/>
                </a:lnTo>
                <a:lnTo>
                  <a:pt x="1013" y="56"/>
                </a:lnTo>
                <a:close/>
                <a:moveTo>
                  <a:pt x="488" y="56"/>
                </a:moveTo>
                <a:lnTo>
                  <a:pt x="486" y="48"/>
                </a:lnTo>
                <a:lnTo>
                  <a:pt x="487" y="48"/>
                </a:lnTo>
                <a:lnTo>
                  <a:pt x="490" y="55"/>
                </a:lnTo>
                <a:lnTo>
                  <a:pt x="488" y="56"/>
                </a:lnTo>
                <a:close/>
                <a:moveTo>
                  <a:pt x="1011" y="55"/>
                </a:moveTo>
                <a:lnTo>
                  <a:pt x="1010" y="54"/>
                </a:lnTo>
                <a:lnTo>
                  <a:pt x="1012" y="47"/>
                </a:lnTo>
                <a:lnTo>
                  <a:pt x="1014" y="47"/>
                </a:lnTo>
                <a:lnTo>
                  <a:pt x="1011" y="55"/>
                </a:lnTo>
                <a:close/>
                <a:moveTo>
                  <a:pt x="1008" y="54"/>
                </a:moveTo>
                <a:lnTo>
                  <a:pt x="1007" y="53"/>
                </a:lnTo>
                <a:lnTo>
                  <a:pt x="1010" y="46"/>
                </a:lnTo>
                <a:lnTo>
                  <a:pt x="1011" y="46"/>
                </a:lnTo>
                <a:lnTo>
                  <a:pt x="1008" y="54"/>
                </a:lnTo>
                <a:close/>
                <a:moveTo>
                  <a:pt x="503" y="50"/>
                </a:moveTo>
                <a:lnTo>
                  <a:pt x="501" y="43"/>
                </a:lnTo>
                <a:lnTo>
                  <a:pt x="502" y="42"/>
                </a:lnTo>
                <a:lnTo>
                  <a:pt x="505" y="50"/>
                </a:lnTo>
                <a:lnTo>
                  <a:pt x="503" y="50"/>
                </a:lnTo>
                <a:close/>
                <a:moveTo>
                  <a:pt x="506" y="49"/>
                </a:moveTo>
                <a:lnTo>
                  <a:pt x="503" y="42"/>
                </a:lnTo>
                <a:lnTo>
                  <a:pt x="504" y="41"/>
                </a:lnTo>
                <a:lnTo>
                  <a:pt x="507" y="49"/>
                </a:lnTo>
                <a:lnTo>
                  <a:pt x="506" y="49"/>
                </a:lnTo>
                <a:close/>
                <a:moveTo>
                  <a:pt x="993" y="49"/>
                </a:moveTo>
                <a:lnTo>
                  <a:pt x="992" y="48"/>
                </a:lnTo>
                <a:lnTo>
                  <a:pt x="995" y="41"/>
                </a:lnTo>
                <a:lnTo>
                  <a:pt x="996" y="41"/>
                </a:lnTo>
                <a:lnTo>
                  <a:pt x="993" y="49"/>
                </a:lnTo>
                <a:close/>
                <a:moveTo>
                  <a:pt x="508" y="48"/>
                </a:moveTo>
                <a:lnTo>
                  <a:pt x="506" y="41"/>
                </a:lnTo>
                <a:lnTo>
                  <a:pt x="507" y="40"/>
                </a:lnTo>
                <a:lnTo>
                  <a:pt x="510" y="48"/>
                </a:lnTo>
                <a:lnTo>
                  <a:pt x="508" y="48"/>
                </a:lnTo>
                <a:close/>
                <a:moveTo>
                  <a:pt x="991" y="48"/>
                </a:moveTo>
                <a:lnTo>
                  <a:pt x="990" y="47"/>
                </a:lnTo>
                <a:lnTo>
                  <a:pt x="992" y="40"/>
                </a:lnTo>
                <a:lnTo>
                  <a:pt x="993" y="40"/>
                </a:lnTo>
                <a:lnTo>
                  <a:pt x="991" y="48"/>
                </a:lnTo>
                <a:close/>
                <a:moveTo>
                  <a:pt x="988" y="47"/>
                </a:moveTo>
                <a:lnTo>
                  <a:pt x="987" y="46"/>
                </a:lnTo>
                <a:lnTo>
                  <a:pt x="990" y="39"/>
                </a:lnTo>
                <a:lnTo>
                  <a:pt x="991" y="39"/>
                </a:lnTo>
                <a:lnTo>
                  <a:pt x="988" y="47"/>
                </a:lnTo>
                <a:close/>
                <a:moveTo>
                  <a:pt x="524" y="43"/>
                </a:moveTo>
                <a:lnTo>
                  <a:pt x="521" y="36"/>
                </a:lnTo>
                <a:lnTo>
                  <a:pt x="522" y="35"/>
                </a:lnTo>
                <a:lnTo>
                  <a:pt x="525" y="43"/>
                </a:lnTo>
                <a:lnTo>
                  <a:pt x="524" y="43"/>
                </a:lnTo>
                <a:close/>
                <a:moveTo>
                  <a:pt x="526" y="43"/>
                </a:moveTo>
                <a:lnTo>
                  <a:pt x="524" y="35"/>
                </a:lnTo>
                <a:lnTo>
                  <a:pt x="525" y="35"/>
                </a:lnTo>
                <a:lnTo>
                  <a:pt x="528" y="42"/>
                </a:lnTo>
                <a:lnTo>
                  <a:pt x="526" y="43"/>
                </a:lnTo>
                <a:close/>
                <a:moveTo>
                  <a:pt x="973" y="42"/>
                </a:moveTo>
                <a:lnTo>
                  <a:pt x="971" y="41"/>
                </a:lnTo>
                <a:lnTo>
                  <a:pt x="974" y="34"/>
                </a:lnTo>
                <a:lnTo>
                  <a:pt x="975" y="34"/>
                </a:lnTo>
                <a:lnTo>
                  <a:pt x="973" y="42"/>
                </a:lnTo>
                <a:close/>
                <a:moveTo>
                  <a:pt x="529" y="42"/>
                </a:moveTo>
                <a:lnTo>
                  <a:pt x="526" y="34"/>
                </a:lnTo>
                <a:lnTo>
                  <a:pt x="528" y="34"/>
                </a:lnTo>
                <a:lnTo>
                  <a:pt x="530" y="41"/>
                </a:lnTo>
                <a:lnTo>
                  <a:pt x="529" y="42"/>
                </a:lnTo>
                <a:close/>
                <a:moveTo>
                  <a:pt x="970" y="41"/>
                </a:moveTo>
                <a:lnTo>
                  <a:pt x="969" y="41"/>
                </a:lnTo>
                <a:lnTo>
                  <a:pt x="971" y="33"/>
                </a:lnTo>
                <a:lnTo>
                  <a:pt x="973" y="33"/>
                </a:lnTo>
                <a:lnTo>
                  <a:pt x="970" y="41"/>
                </a:lnTo>
                <a:close/>
                <a:moveTo>
                  <a:pt x="968" y="40"/>
                </a:moveTo>
                <a:lnTo>
                  <a:pt x="966" y="40"/>
                </a:lnTo>
                <a:lnTo>
                  <a:pt x="969" y="32"/>
                </a:lnTo>
                <a:lnTo>
                  <a:pt x="970" y="33"/>
                </a:lnTo>
                <a:lnTo>
                  <a:pt x="968" y="40"/>
                </a:lnTo>
                <a:close/>
                <a:moveTo>
                  <a:pt x="544" y="37"/>
                </a:moveTo>
                <a:lnTo>
                  <a:pt x="542" y="29"/>
                </a:lnTo>
                <a:lnTo>
                  <a:pt x="543" y="29"/>
                </a:lnTo>
                <a:lnTo>
                  <a:pt x="545" y="37"/>
                </a:lnTo>
                <a:lnTo>
                  <a:pt x="544" y="37"/>
                </a:lnTo>
                <a:close/>
                <a:moveTo>
                  <a:pt x="547" y="36"/>
                </a:moveTo>
                <a:lnTo>
                  <a:pt x="544" y="29"/>
                </a:lnTo>
                <a:lnTo>
                  <a:pt x="546" y="28"/>
                </a:lnTo>
                <a:lnTo>
                  <a:pt x="548" y="36"/>
                </a:lnTo>
                <a:lnTo>
                  <a:pt x="547" y="36"/>
                </a:lnTo>
                <a:close/>
                <a:moveTo>
                  <a:pt x="952" y="36"/>
                </a:moveTo>
                <a:lnTo>
                  <a:pt x="951" y="35"/>
                </a:lnTo>
                <a:lnTo>
                  <a:pt x="953" y="28"/>
                </a:lnTo>
                <a:lnTo>
                  <a:pt x="955" y="28"/>
                </a:lnTo>
                <a:lnTo>
                  <a:pt x="952" y="36"/>
                </a:lnTo>
                <a:close/>
                <a:moveTo>
                  <a:pt x="549" y="36"/>
                </a:moveTo>
                <a:lnTo>
                  <a:pt x="547" y="28"/>
                </a:lnTo>
                <a:lnTo>
                  <a:pt x="548" y="28"/>
                </a:lnTo>
                <a:lnTo>
                  <a:pt x="550" y="35"/>
                </a:lnTo>
                <a:lnTo>
                  <a:pt x="549" y="36"/>
                </a:lnTo>
                <a:close/>
                <a:moveTo>
                  <a:pt x="950" y="35"/>
                </a:moveTo>
                <a:lnTo>
                  <a:pt x="949" y="35"/>
                </a:lnTo>
                <a:lnTo>
                  <a:pt x="951" y="27"/>
                </a:lnTo>
                <a:lnTo>
                  <a:pt x="952" y="27"/>
                </a:lnTo>
                <a:lnTo>
                  <a:pt x="950" y="35"/>
                </a:lnTo>
                <a:close/>
                <a:moveTo>
                  <a:pt x="947" y="34"/>
                </a:moveTo>
                <a:lnTo>
                  <a:pt x="946" y="34"/>
                </a:lnTo>
                <a:lnTo>
                  <a:pt x="948" y="26"/>
                </a:lnTo>
                <a:lnTo>
                  <a:pt x="949" y="27"/>
                </a:lnTo>
                <a:lnTo>
                  <a:pt x="947" y="34"/>
                </a:lnTo>
                <a:close/>
                <a:moveTo>
                  <a:pt x="565" y="32"/>
                </a:moveTo>
                <a:lnTo>
                  <a:pt x="563" y="24"/>
                </a:lnTo>
                <a:lnTo>
                  <a:pt x="564" y="23"/>
                </a:lnTo>
                <a:lnTo>
                  <a:pt x="566" y="31"/>
                </a:lnTo>
                <a:lnTo>
                  <a:pt x="565" y="32"/>
                </a:lnTo>
                <a:close/>
                <a:moveTo>
                  <a:pt x="567" y="31"/>
                </a:moveTo>
                <a:lnTo>
                  <a:pt x="566" y="23"/>
                </a:lnTo>
                <a:lnTo>
                  <a:pt x="567" y="23"/>
                </a:lnTo>
                <a:lnTo>
                  <a:pt x="569" y="31"/>
                </a:lnTo>
                <a:lnTo>
                  <a:pt x="567" y="31"/>
                </a:lnTo>
                <a:close/>
                <a:moveTo>
                  <a:pt x="932" y="30"/>
                </a:moveTo>
                <a:lnTo>
                  <a:pt x="930" y="30"/>
                </a:lnTo>
                <a:lnTo>
                  <a:pt x="932" y="22"/>
                </a:lnTo>
                <a:lnTo>
                  <a:pt x="933" y="23"/>
                </a:lnTo>
                <a:lnTo>
                  <a:pt x="932" y="30"/>
                </a:lnTo>
                <a:close/>
                <a:moveTo>
                  <a:pt x="570" y="30"/>
                </a:moveTo>
                <a:lnTo>
                  <a:pt x="568" y="23"/>
                </a:lnTo>
                <a:lnTo>
                  <a:pt x="569" y="22"/>
                </a:lnTo>
                <a:lnTo>
                  <a:pt x="571" y="30"/>
                </a:lnTo>
                <a:lnTo>
                  <a:pt x="570" y="30"/>
                </a:lnTo>
                <a:close/>
                <a:moveTo>
                  <a:pt x="929" y="30"/>
                </a:moveTo>
                <a:lnTo>
                  <a:pt x="928" y="29"/>
                </a:lnTo>
                <a:lnTo>
                  <a:pt x="930" y="22"/>
                </a:lnTo>
                <a:lnTo>
                  <a:pt x="931" y="22"/>
                </a:lnTo>
                <a:lnTo>
                  <a:pt x="929" y="30"/>
                </a:lnTo>
                <a:close/>
                <a:moveTo>
                  <a:pt x="926" y="29"/>
                </a:moveTo>
                <a:lnTo>
                  <a:pt x="925" y="29"/>
                </a:lnTo>
                <a:lnTo>
                  <a:pt x="927" y="21"/>
                </a:lnTo>
                <a:lnTo>
                  <a:pt x="928" y="21"/>
                </a:lnTo>
                <a:lnTo>
                  <a:pt x="926" y="29"/>
                </a:lnTo>
                <a:close/>
                <a:moveTo>
                  <a:pt x="586" y="27"/>
                </a:moveTo>
                <a:lnTo>
                  <a:pt x="584" y="19"/>
                </a:lnTo>
                <a:lnTo>
                  <a:pt x="585" y="18"/>
                </a:lnTo>
                <a:lnTo>
                  <a:pt x="587" y="26"/>
                </a:lnTo>
                <a:lnTo>
                  <a:pt x="586" y="27"/>
                </a:lnTo>
                <a:close/>
                <a:moveTo>
                  <a:pt x="588" y="26"/>
                </a:moveTo>
                <a:lnTo>
                  <a:pt x="586" y="18"/>
                </a:lnTo>
                <a:lnTo>
                  <a:pt x="588" y="18"/>
                </a:lnTo>
                <a:lnTo>
                  <a:pt x="589" y="26"/>
                </a:lnTo>
                <a:lnTo>
                  <a:pt x="588" y="26"/>
                </a:lnTo>
                <a:close/>
                <a:moveTo>
                  <a:pt x="911" y="25"/>
                </a:moveTo>
                <a:lnTo>
                  <a:pt x="910" y="25"/>
                </a:lnTo>
                <a:lnTo>
                  <a:pt x="911" y="17"/>
                </a:lnTo>
                <a:lnTo>
                  <a:pt x="913" y="18"/>
                </a:lnTo>
                <a:lnTo>
                  <a:pt x="911" y="25"/>
                </a:lnTo>
                <a:close/>
                <a:moveTo>
                  <a:pt x="591" y="25"/>
                </a:moveTo>
                <a:lnTo>
                  <a:pt x="589" y="18"/>
                </a:lnTo>
                <a:lnTo>
                  <a:pt x="590" y="17"/>
                </a:lnTo>
                <a:lnTo>
                  <a:pt x="592" y="25"/>
                </a:lnTo>
                <a:lnTo>
                  <a:pt x="591" y="25"/>
                </a:lnTo>
                <a:close/>
                <a:moveTo>
                  <a:pt x="908" y="25"/>
                </a:moveTo>
                <a:lnTo>
                  <a:pt x="907" y="25"/>
                </a:lnTo>
                <a:lnTo>
                  <a:pt x="909" y="16"/>
                </a:lnTo>
                <a:lnTo>
                  <a:pt x="910" y="17"/>
                </a:lnTo>
                <a:lnTo>
                  <a:pt x="908" y="25"/>
                </a:lnTo>
                <a:close/>
                <a:moveTo>
                  <a:pt x="906" y="24"/>
                </a:moveTo>
                <a:lnTo>
                  <a:pt x="904" y="24"/>
                </a:lnTo>
                <a:lnTo>
                  <a:pt x="906" y="16"/>
                </a:lnTo>
                <a:lnTo>
                  <a:pt x="907" y="16"/>
                </a:lnTo>
                <a:lnTo>
                  <a:pt x="906" y="24"/>
                </a:lnTo>
                <a:close/>
                <a:moveTo>
                  <a:pt x="607" y="22"/>
                </a:moveTo>
                <a:lnTo>
                  <a:pt x="605" y="14"/>
                </a:lnTo>
                <a:lnTo>
                  <a:pt x="606" y="14"/>
                </a:lnTo>
                <a:lnTo>
                  <a:pt x="608" y="22"/>
                </a:lnTo>
                <a:lnTo>
                  <a:pt x="607" y="22"/>
                </a:lnTo>
                <a:close/>
                <a:moveTo>
                  <a:pt x="609" y="22"/>
                </a:moveTo>
                <a:lnTo>
                  <a:pt x="608" y="13"/>
                </a:lnTo>
                <a:lnTo>
                  <a:pt x="609" y="13"/>
                </a:lnTo>
                <a:lnTo>
                  <a:pt x="611" y="21"/>
                </a:lnTo>
                <a:lnTo>
                  <a:pt x="609" y="22"/>
                </a:lnTo>
                <a:close/>
                <a:moveTo>
                  <a:pt x="890" y="21"/>
                </a:moveTo>
                <a:lnTo>
                  <a:pt x="888" y="21"/>
                </a:lnTo>
                <a:lnTo>
                  <a:pt x="890" y="13"/>
                </a:lnTo>
                <a:lnTo>
                  <a:pt x="891" y="13"/>
                </a:lnTo>
                <a:lnTo>
                  <a:pt x="890" y="21"/>
                </a:lnTo>
                <a:close/>
                <a:moveTo>
                  <a:pt x="612" y="21"/>
                </a:moveTo>
                <a:lnTo>
                  <a:pt x="610" y="13"/>
                </a:lnTo>
                <a:lnTo>
                  <a:pt x="612" y="13"/>
                </a:lnTo>
                <a:lnTo>
                  <a:pt x="613" y="21"/>
                </a:lnTo>
                <a:lnTo>
                  <a:pt x="612" y="21"/>
                </a:lnTo>
                <a:close/>
                <a:moveTo>
                  <a:pt x="887" y="21"/>
                </a:moveTo>
                <a:lnTo>
                  <a:pt x="886" y="20"/>
                </a:lnTo>
                <a:lnTo>
                  <a:pt x="887" y="12"/>
                </a:lnTo>
                <a:lnTo>
                  <a:pt x="889" y="13"/>
                </a:lnTo>
                <a:lnTo>
                  <a:pt x="887" y="21"/>
                </a:lnTo>
                <a:close/>
                <a:moveTo>
                  <a:pt x="884" y="20"/>
                </a:moveTo>
                <a:lnTo>
                  <a:pt x="883" y="20"/>
                </a:lnTo>
                <a:lnTo>
                  <a:pt x="885" y="12"/>
                </a:lnTo>
                <a:lnTo>
                  <a:pt x="886" y="12"/>
                </a:lnTo>
                <a:lnTo>
                  <a:pt x="884" y="20"/>
                </a:lnTo>
                <a:close/>
                <a:moveTo>
                  <a:pt x="628" y="18"/>
                </a:moveTo>
                <a:lnTo>
                  <a:pt x="626" y="10"/>
                </a:lnTo>
                <a:lnTo>
                  <a:pt x="628" y="10"/>
                </a:lnTo>
                <a:lnTo>
                  <a:pt x="629" y="18"/>
                </a:lnTo>
                <a:lnTo>
                  <a:pt x="628" y="18"/>
                </a:lnTo>
                <a:close/>
                <a:moveTo>
                  <a:pt x="630" y="18"/>
                </a:moveTo>
                <a:lnTo>
                  <a:pt x="629" y="10"/>
                </a:lnTo>
                <a:lnTo>
                  <a:pt x="630" y="10"/>
                </a:lnTo>
                <a:lnTo>
                  <a:pt x="631" y="18"/>
                </a:lnTo>
                <a:lnTo>
                  <a:pt x="630" y="18"/>
                </a:lnTo>
                <a:close/>
                <a:moveTo>
                  <a:pt x="869" y="18"/>
                </a:moveTo>
                <a:lnTo>
                  <a:pt x="867" y="17"/>
                </a:lnTo>
                <a:lnTo>
                  <a:pt x="869" y="9"/>
                </a:lnTo>
                <a:lnTo>
                  <a:pt x="870" y="9"/>
                </a:lnTo>
                <a:lnTo>
                  <a:pt x="869" y="18"/>
                </a:lnTo>
                <a:close/>
                <a:moveTo>
                  <a:pt x="633" y="18"/>
                </a:moveTo>
                <a:lnTo>
                  <a:pt x="632" y="9"/>
                </a:lnTo>
                <a:lnTo>
                  <a:pt x="633" y="9"/>
                </a:lnTo>
                <a:lnTo>
                  <a:pt x="634" y="17"/>
                </a:lnTo>
                <a:lnTo>
                  <a:pt x="633" y="18"/>
                </a:lnTo>
                <a:close/>
                <a:moveTo>
                  <a:pt x="866" y="17"/>
                </a:moveTo>
                <a:lnTo>
                  <a:pt x="865" y="17"/>
                </a:lnTo>
                <a:lnTo>
                  <a:pt x="866" y="9"/>
                </a:lnTo>
                <a:lnTo>
                  <a:pt x="867" y="9"/>
                </a:lnTo>
                <a:lnTo>
                  <a:pt x="866" y="17"/>
                </a:lnTo>
                <a:close/>
                <a:moveTo>
                  <a:pt x="864" y="16"/>
                </a:moveTo>
                <a:lnTo>
                  <a:pt x="862" y="16"/>
                </a:lnTo>
                <a:lnTo>
                  <a:pt x="863" y="8"/>
                </a:lnTo>
                <a:lnTo>
                  <a:pt x="865" y="9"/>
                </a:lnTo>
                <a:lnTo>
                  <a:pt x="864" y="16"/>
                </a:lnTo>
                <a:close/>
                <a:moveTo>
                  <a:pt x="649" y="15"/>
                </a:moveTo>
                <a:lnTo>
                  <a:pt x="647" y="7"/>
                </a:lnTo>
                <a:lnTo>
                  <a:pt x="649" y="7"/>
                </a:lnTo>
                <a:lnTo>
                  <a:pt x="650" y="15"/>
                </a:lnTo>
                <a:lnTo>
                  <a:pt x="649" y="15"/>
                </a:lnTo>
                <a:close/>
                <a:moveTo>
                  <a:pt x="652" y="15"/>
                </a:moveTo>
                <a:lnTo>
                  <a:pt x="650" y="7"/>
                </a:lnTo>
                <a:lnTo>
                  <a:pt x="652" y="6"/>
                </a:lnTo>
                <a:lnTo>
                  <a:pt x="653" y="14"/>
                </a:lnTo>
                <a:lnTo>
                  <a:pt x="652" y="15"/>
                </a:lnTo>
                <a:close/>
                <a:moveTo>
                  <a:pt x="847" y="14"/>
                </a:moveTo>
                <a:lnTo>
                  <a:pt x="846" y="14"/>
                </a:lnTo>
                <a:lnTo>
                  <a:pt x="847" y="6"/>
                </a:lnTo>
                <a:lnTo>
                  <a:pt x="848" y="6"/>
                </a:lnTo>
                <a:lnTo>
                  <a:pt x="847" y="14"/>
                </a:lnTo>
                <a:close/>
                <a:moveTo>
                  <a:pt x="654" y="14"/>
                </a:moveTo>
                <a:lnTo>
                  <a:pt x="653" y="6"/>
                </a:lnTo>
                <a:lnTo>
                  <a:pt x="654" y="6"/>
                </a:lnTo>
                <a:lnTo>
                  <a:pt x="655" y="14"/>
                </a:lnTo>
                <a:lnTo>
                  <a:pt x="654" y="14"/>
                </a:lnTo>
                <a:close/>
                <a:moveTo>
                  <a:pt x="845" y="14"/>
                </a:moveTo>
                <a:lnTo>
                  <a:pt x="843" y="14"/>
                </a:lnTo>
                <a:lnTo>
                  <a:pt x="844" y="6"/>
                </a:lnTo>
                <a:lnTo>
                  <a:pt x="846" y="6"/>
                </a:lnTo>
                <a:lnTo>
                  <a:pt x="845" y="14"/>
                </a:lnTo>
                <a:close/>
                <a:moveTo>
                  <a:pt x="842" y="14"/>
                </a:moveTo>
                <a:lnTo>
                  <a:pt x="841" y="13"/>
                </a:lnTo>
                <a:lnTo>
                  <a:pt x="842" y="5"/>
                </a:lnTo>
                <a:lnTo>
                  <a:pt x="843" y="6"/>
                </a:lnTo>
                <a:lnTo>
                  <a:pt x="842" y="14"/>
                </a:lnTo>
                <a:close/>
                <a:moveTo>
                  <a:pt x="670" y="12"/>
                </a:moveTo>
                <a:lnTo>
                  <a:pt x="669" y="4"/>
                </a:lnTo>
                <a:lnTo>
                  <a:pt x="670" y="4"/>
                </a:lnTo>
                <a:lnTo>
                  <a:pt x="671" y="12"/>
                </a:lnTo>
                <a:lnTo>
                  <a:pt x="670" y="12"/>
                </a:lnTo>
                <a:close/>
                <a:moveTo>
                  <a:pt x="673" y="12"/>
                </a:moveTo>
                <a:lnTo>
                  <a:pt x="672" y="4"/>
                </a:lnTo>
                <a:lnTo>
                  <a:pt x="673" y="4"/>
                </a:lnTo>
                <a:lnTo>
                  <a:pt x="674" y="12"/>
                </a:lnTo>
                <a:lnTo>
                  <a:pt x="673" y="12"/>
                </a:lnTo>
                <a:close/>
                <a:moveTo>
                  <a:pt x="826" y="12"/>
                </a:moveTo>
                <a:lnTo>
                  <a:pt x="825" y="12"/>
                </a:lnTo>
                <a:lnTo>
                  <a:pt x="826" y="4"/>
                </a:lnTo>
                <a:lnTo>
                  <a:pt x="827" y="4"/>
                </a:lnTo>
                <a:lnTo>
                  <a:pt x="826" y="12"/>
                </a:lnTo>
                <a:close/>
                <a:moveTo>
                  <a:pt x="675" y="12"/>
                </a:moveTo>
                <a:lnTo>
                  <a:pt x="674" y="4"/>
                </a:lnTo>
                <a:lnTo>
                  <a:pt x="676" y="4"/>
                </a:lnTo>
                <a:lnTo>
                  <a:pt x="677" y="12"/>
                </a:lnTo>
                <a:lnTo>
                  <a:pt x="675" y="12"/>
                </a:lnTo>
                <a:close/>
                <a:moveTo>
                  <a:pt x="824" y="11"/>
                </a:moveTo>
                <a:lnTo>
                  <a:pt x="822" y="11"/>
                </a:lnTo>
                <a:lnTo>
                  <a:pt x="823" y="3"/>
                </a:lnTo>
                <a:lnTo>
                  <a:pt x="824" y="4"/>
                </a:lnTo>
                <a:lnTo>
                  <a:pt x="824" y="11"/>
                </a:lnTo>
                <a:close/>
                <a:moveTo>
                  <a:pt x="821" y="11"/>
                </a:moveTo>
                <a:lnTo>
                  <a:pt x="820" y="11"/>
                </a:lnTo>
                <a:lnTo>
                  <a:pt x="820" y="3"/>
                </a:lnTo>
                <a:lnTo>
                  <a:pt x="822" y="3"/>
                </a:lnTo>
                <a:lnTo>
                  <a:pt x="821" y="11"/>
                </a:lnTo>
                <a:close/>
                <a:moveTo>
                  <a:pt x="691" y="10"/>
                </a:moveTo>
                <a:lnTo>
                  <a:pt x="691" y="2"/>
                </a:lnTo>
                <a:lnTo>
                  <a:pt x="692" y="2"/>
                </a:lnTo>
                <a:lnTo>
                  <a:pt x="693" y="10"/>
                </a:lnTo>
                <a:lnTo>
                  <a:pt x="691" y="10"/>
                </a:lnTo>
                <a:close/>
                <a:moveTo>
                  <a:pt x="694" y="10"/>
                </a:moveTo>
                <a:lnTo>
                  <a:pt x="694" y="2"/>
                </a:lnTo>
                <a:lnTo>
                  <a:pt x="695" y="2"/>
                </a:lnTo>
                <a:lnTo>
                  <a:pt x="695" y="10"/>
                </a:lnTo>
                <a:lnTo>
                  <a:pt x="694" y="10"/>
                </a:lnTo>
                <a:close/>
                <a:moveTo>
                  <a:pt x="805" y="10"/>
                </a:moveTo>
                <a:lnTo>
                  <a:pt x="803" y="10"/>
                </a:lnTo>
                <a:lnTo>
                  <a:pt x="804" y="2"/>
                </a:lnTo>
                <a:lnTo>
                  <a:pt x="805" y="2"/>
                </a:lnTo>
                <a:lnTo>
                  <a:pt x="805" y="10"/>
                </a:lnTo>
                <a:close/>
                <a:moveTo>
                  <a:pt x="697" y="10"/>
                </a:moveTo>
                <a:lnTo>
                  <a:pt x="696" y="2"/>
                </a:lnTo>
                <a:lnTo>
                  <a:pt x="698" y="2"/>
                </a:lnTo>
                <a:lnTo>
                  <a:pt x="698" y="10"/>
                </a:lnTo>
                <a:lnTo>
                  <a:pt x="697" y="10"/>
                </a:lnTo>
                <a:close/>
                <a:moveTo>
                  <a:pt x="802" y="10"/>
                </a:moveTo>
                <a:lnTo>
                  <a:pt x="801" y="10"/>
                </a:lnTo>
                <a:lnTo>
                  <a:pt x="801" y="2"/>
                </a:lnTo>
                <a:lnTo>
                  <a:pt x="803" y="2"/>
                </a:lnTo>
                <a:lnTo>
                  <a:pt x="802" y="10"/>
                </a:lnTo>
                <a:close/>
                <a:moveTo>
                  <a:pt x="800" y="10"/>
                </a:moveTo>
                <a:lnTo>
                  <a:pt x="798" y="9"/>
                </a:lnTo>
                <a:lnTo>
                  <a:pt x="799" y="1"/>
                </a:lnTo>
                <a:lnTo>
                  <a:pt x="800" y="2"/>
                </a:lnTo>
                <a:lnTo>
                  <a:pt x="800" y="10"/>
                </a:lnTo>
                <a:close/>
                <a:moveTo>
                  <a:pt x="713" y="9"/>
                </a:moveTo>
                <a:lnTo>
                  <a:pt x="712" y="1"/>
                </a:lnTo>
                <a:lnTo>
                  <a:pt x="714" y="1"/>
                </a:lnTo>
                <a:lnTo>
                  <a:pt x="714" y="9"/>
                </a:lnTo>
                <a:lnTo>
                  <a:pt x="713" y="9"/>
                </a:lnTo>
                <a:close/>
                <a:moveTo>
                  <a:pt x="715" y="9"/>
                </a:moveTo>
                <a:lnTo>
                  <a:pt x="715" y="1"/>
                </a:lnTo>
                <a:lnTo>
                  <a:pt x="716" y="1"/>
                </a:lnTo>
                <a:lnTo>
                  <a:pt x="717" y="9"/>
                </a:lnTo>
                <a:lnTo>
                  <a:pt x="715" y="9"/>
                </a:lnTo>
                <a:close/>
                <a:moveTo>
                  <a:pt x="784" y="9"/>
                </a:moveTo>
                <a:lnTo>
                  <a:pt x="782" y="9"/>
                </a:lnTo>
                <a:lnTo>
                  <a:pt x="783" y="1"/>
                </a:lnTo>
                <a:lnTo>
                  <a:pt x="784" y="1"/>
                </a:lnTo>
                <a:lnTo>
                  <a:pt x="784" y="9"/>
                </a:lnTo>
                <a:close/>
                <a:moveTo>
                  <a:pt x="718" y="9"/>
                </a:moveTo>
                <a:lnTo>
                  <a:pt x="718" y="1"/>
                </a:lnTo>
                <a:lnTo>
                  <a:pt x="719" y="1"/>
                </a:lnTo>
                <a:lnTo>
                  <a:pt x="719" y="9"/>
                </a:lnTo>
                <a:lnTo>
                  <a:pt x="718" y="9"/>
                </a:lnTo>
                <a:close/>
                <a:moveTo>
                  <a:pt x="781" y="9"/>
                </a:moveTo>
                <a:lnTo>
                  <a:pt x="780" y="9"/>
                </a:lnTo>
                <a:lnTo>
                  <a:pt x="780" y="1"/>
                </a:lnTo>
                <a:lnTo>
                  <a:pt x="781" y="1"/>
                </a:lnTo>
                <a:lnTo>
                  <a:pt x="781" y="9"/>
                </a:lnTo>
                <a:close/>
                <a:moveTo>
                  <a:pt x="778" y="8"/>
                </a:moveTo>
                <a:lnTo>
                  <a:pt x="777" y="8"/>
                </a:lnTo>
                <a:lnTo>
                  <a:pt x="777" y="0"/>
                </a:lnTo>
                <a:lnTo>
                  <a:pt x="779" y="0"/>
                </a:lnTo>
                <a:lnTo>
                  <a:pt x="778" y="8"/>
                </a:lnTo>
                <a:close/>
                <a:moveTo>
                  <a:pt x="734" y="8"/>
                </a:moveTo>
                <a:lnTo>
                  <a:pt x="734" y="0"/>
                </a:lnTo>
                <a:lnTo>
                  <a:pt x="735" y="0"/>
                </a:lnTo>
                <a:lnTo>
                  <a:pt x="735" y="8"/>
                </a:lnTo>
                <a:lnTo>
                  <a:pt x="734" y="8"/>
                </a:lnTo>
                <a:close/>
                <a:moveTo>
                  <a:pt x="737" y="8"/>
                </a:moveTo>
                <a:lnTo>
                  <a:pt x="737" y="0"/>
                </a:lnTo>
                <a:lnTo>
                  <a:pt x="738" y="0"/>
                </a:lnTo>
                <a:lnTo>
                  <a:pt x="738" y="8"/>
                </a:lnTo>
                <a:lnTo>
                  <a:pt x="737" y="8"/>
                </a:lnTo>
                <a:close/>
                <a:moveTo>
                  <a:pt x="762" y="8"/>
                </a:moveTo>
                <a:lnTo>
                  <a:pt x="761" y="8"/>
                </a:lnTo>
                <a:lnTo>
                  <a:pt x="761" y="0"/>
                </a:lnTo>
                <a:lnTo>
                  <a:pt x="762" y="0"/>
                </a:lnTo>
                <a:lnTo>
                  <a:pt x="762" y="8"/>
                </a:lnTo>
                <a:close/>
                <a:moveTo>
                  <a:pt x="739" y="8"/>
                </a:moveTo>
                <a:lnTo>
                  <a:pt x="739" y="0"/>
                </a:lnTo>
                <a:lnTo>
                  <a:pt x="741" y="0"/>
                </a:lnTo>
                <a:lnTo>
                  <a:pt x="741" y="8"/>
                </a:lnTo>
                <a:lnTo>
                  <a:pt x="739" y="8"/>
                </a:lnTo>
                <a:close/>
                <a:moveTo>
                  <a:pt x="759" y="8"/>
                </a:moveTo>
                <a:lnTo>
                  <a:pt x="758" y="8"/>
                </a:lnTo>
                <a:lnTo>
                  <a:pt x="758" y="0"/>
                </a:lnTo>
                <a:lnTo>
                  <a:pt x="759" y="0"/>
                </a:lnTo>
                <a:lnTo>
                  <a:pt x="759" y="8"/>
                </a:lnTo>
                <a:close/>
                <a:moveTo>
                  <a:pt x="757" y="8"/>
                </a:moveTo>
                <a:lnTo>
                  <a:pt x="755" y="8"/>
                </a:lnTo>
                <a:lnTo>
                  <a:pt x="755" y="0"/>
                </a:lnTo>
                <a:lnTo>
                  <a:pt x="757" y="0"/>
                </a:lnTo>
                <a:lnTo>
                  <a:pt x="757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68882CC-ADDF-46E4-941D-424000BE64BA}"/>
              </a:ext>
            </a:extLst>
          </p:cNvPr>
          <p:cNvSpPr/>
          <p:nvPr/>
        </p:nvSpPr>
        <p:spPr>
          <a:xfrm>
            <a:off x="8269000" y="2842344"/>
            <a:ext cx="2944964" cy="2944964"/>
          </a:xfrm>
          <a:prstGeom prst="ellipse">
            <a:avLst/>
          </a:prstGeom>
          <a:solidFill>
            <a:schemeClr val="accent6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D56620-5D4D-4909-A633-367FC00AA00C}"/>
              </a:ext>
            </a:extLst>
          </p:cNvPr>
          <p:cNvGrpSpPr/>
          <p:nvPr/>
        </p:nvGrpSpPr>
        <p:grpSpPr>
          <a:xfrm>
            <a:off x="1397069" y="3671527"/>
            <a:ext cx="2106899" cy="1286599"/>
            <a:chOff x="996950" y="5069752"/>
            <a:chExt cx="2106899" cy="1286599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1F9114E6-4E52-4B0F-8052-D7FCDADBE375}"/>
                </a:ext>
              </a:extLst>
            </p:cNvPr>
            <p:cNvSpPr txBox="1"/>
            <p:nvPr/>
          </p:nvSpPr>
          <p:spPr>
            <a:xfrm>
              <a:off x="1117538" y="5069752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Service </a:t>
              </a: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3F947C93-5357-4387-945C-150C21D861C2}"/>
                </a:ext>
              </a:extLst>
            </p:cNvPr>
            <p:cNvSpPr/>
            <p:nvPr/>
          </p:nvSpPr>
          <p:spPr>
            <a:xfrm>
              <a:off x="996950" y="5525354"/>
              <a:ext cx="210689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sp>
        <p:nvSpPr>
          <p:cNvPr id="19" name="Rectangle 5">
            <a:extLst>
              <a:ext uri="{FF2B5EF4-FFF2-40B4-BE49-F238E27FC236}">
                <a16:creationId xmlns:a16="http://schemas.microsoft.com/office/drawing/2014/main" id="{B79DCC39-4C99-42BF-9A34-F0D124C805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50375" y="1538288"/>
            <a:ext cx="41275" cy="412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6">
            <a:extLst>
              <a:ext uri="{FF2B5EF4-FFF2-40B4-BE49-F238E27FC236}">
                <a16:creationId xmlns:a16="http://schemas.microsoft.com/office/drawing/2014/main" id="{A5E7B3E5-41F4-4365-A8DF-F66C91232F9A}"/>
              </a:ext>
            </a:extLst>
          </p:cNvPr>
          <p:cNvSpPr>
            <a:spLocks noEditPoints="1"/>
          </p:cNvSpPr>
          <p:nvPr/>
        </p:nvSpPr>
        <p:spPr bwMode="auto">
          <a:xfrm>
            <a:off x="9186863" y="1538288"/>
            <a:ext cx="122238" cy="41275"/>
          </a:xfrm>
          <a:custGeom>
            <a:avLst/>
            <a:gdLst>
              <a:gd name="T0" fmla="*/ 77 w 77"/>
              <a:gd name="T1" fmla="*/ 26 h 26"/>
              <a:gd name="T2" fmla="*/ 51 w 77"/>
              <a:gd name="T3" fmla="*/ 26 h 26"/>
              <a:gd name="T4" fmla="*/ 51 w 77"/>
              <a:gd name="T5" fmla="*/ 0 h 26"/>
              <a:gd name="T6" fmla="*/ 77 w 77"/>
              <a:gd name="T7" fmla="*/ 0 h 26"/>
              <a:gd name="T8" fmla="*/ 77 w 77"/>
              <a:gd name="T9" fmla="*/ 26 h 26"/>
              <a:gd name="T10" fmla="*/ 26 w 77"/>
              <a:gd name="T11" fmla="*/ 26 h 26"/>
              <a:gd name="T12" fmla="*/ 0 w 77"/>
              <a:gd name="T13" fmla="*/ 26 h 26"/>
              <a:gd name="T14" fmla="*/ 0 w 77"/>
              <a:gd name="T15" fmla="*/ 0 h 26"/>
              <a:gd name="T16" fmla="*/ 26 w 77"/>
              <a:gd name="T17" fmla="*/ 0 h 26"/>
              <a:gd name="T18" fmla="*/ 26 w 77"/>
              <a:gd name="T19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7" h="26">
                <a:moveTo>
                  <a:pt x="77" y="26"/>
                </a:moveTo>
                <a:lnTo>
                  <a:pt x="51" y="26"/>
                </a:lnTo>
                <a:lnTo>
                  <a:pt x="51" y="0"/>
                </a:lnTo>
                <a:lnTo>
                  <a:pt x="77" y="0"/>
                </a:lnTo>
                <a:lnTo>
                  <a:pt x="77" y="26"/>
                </a:lnTo>
                <a:close/>
                <a:moveTo>
                  <a:pt x="26" y="26"/>
                </a:moveTo>
                <a:lnTo>
                  <a:pt x="0" y="26"/>
                </a:lnTo>
                <a:lnTo>
                  <a:pt x="0" y="0"/>
                </a:lnTo>
                <a:lnTo>
                  <a:pt x="26" y="0"/>
                </a:lnTo>
                <a:lnTo>
                  <a:pt x="26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7">
            <a:extLst>
              <a:ext uri="{FF2B5EF4-FFF2-40B4-BE49-F238E27FC236}">
                <a16:creationId xmlns:a16="http://schemas.microsoft.com/office/drawing/2014/main" id="{604F1C6D-2395-4136-88D8-C07FB15F5036}"/>
              </a:ext>
            </a:extLst>
          </p:cNvPr>
          <p:cNvSpPr>
            <a:spLocks noEditPoints="1"/>
          </p:cNvSpPr>
          <p:nvPr/>
        </p:nvSpPr>
        <p:spPr bwMode="auto">
          <a:xfrm>
            <a:off x="3081338" y="1538288"/>
            <a:ext cx="6064250" cy="41275"/>
          </a:xfrm>
          <a:custGeom>
            <a:avLst/>
            <a:gdLst>
              <a:gd name="T0" fmla="*/ 3769 w 3820"/>
              <a:gd name="T1" fmla="*/ 26 h 26"/>
              <a:gd name="T2" fmla="*/ 3691 w 3820"/>
              <a:gd name="T3" fmla="*/ 26 h 26"/>
              <a:gd name="T4" fmla="*/ 3640 w 3820"/>
              <a:gd name="T5" fmla="*/ 0 h 26"/>
              <a:gd name="T6" fmla="*/ 3617 w 3820"/>
              <a:gd name="T7" fmla="*/ 0 h 26"/>
              <a:gd name="T8" fmla="*/ 3566 w 3820"/>
              <a:gd name="T9" fmla="*/ 26 h 26"/>
              <a:gd name="T10" fmla="*/ 3463 w 3820"/>
              <a:gd name="T11" fmla="*/ 26 h 26"/>
              <a:gd name="T12" fmla="*/ 3385 w 3820"/>
              <a:gd name="T13" fmla="*/ 26 h 26"/>
              <a:gd name="T14" fmla="*/ 3334 w 3820"/>
              <a:gd name="T15" fmla="*/ 0 h 26"/>
              <a:gd name="T16" fmla="*/ 3308 w 3820"/>
              <a:gd name="T17" fmla="*/ 0 h 26"/>
              <a:gd name="T18" fmla="*/ 3257 w 3820"/>
              <a:gd name="T19" fmla="*/ 26 h 26"/>
              <a:gd name="T20" fmla="*/ 3153 w 3820"/>
              <a:gd name="T21" fmla="*/ 26 h 26"/>
              <a:gd name="T22" fmla="*/ 3076 w 3820"/>
              <a:gd name="T23" fmla="*/ 26 h 26"/>
              <a:gd name="T24" fmla="*/ 3025 w 3820"/>
              <a:gd name="T25" fmla="*/ 0 h 26"/>
              <a:gd name="T26" fmla="*/ 2999 w 3820"/>
              <a:gd name="T27" fmla="*/ 0 h 26"/>
              <a:gd name="T28" fmla="*/ 2951 w 3820"/>
              <a:gd name="T29" fmla="*/ 26 h 26"/>
              <a:gd name="T30" fmla="*/ 2847 w 3820"/>
              <a:gd name="T31" fmla="*/ 26 h 26"/>
              <a:gd name="T32" fmla="*/ 2770 w 3820"/>
              <a:gd name="T33" fmla="*/ 26 h 26"/>
              <a:gd name="T34" fmla="*/ 2719 w 3820"/>
              <a:gd name="T35" fmla="*/ 0 h 26"/>
              <a:gd name="T36" fmla="*/ 2693 w 3820"/>
              <a:gd name="T37" fmla="*/ 0 h 26"/>
              <a:gd name="T38" fmla="*/ 2641 w 3820"/>
              <a:gd name="T39" fmla="*/ 26 h 26"/>
              <a:gd name="T40" fmla="*/ 2538 w 3820"/>
              <a:gd name="T41" fmla="*/ 26 h 26"/>
              <a:gd name="T42" fmla="*/ 2461 w 3820"/>
              <a:gd name="T43" fmla="*/ 26 h 26"/>
              <a:gd name="T44" fmla="*/ 2409 w 3820"/>
              <a:gd name="T45" fmla="*/ 0 h 26"/>
              <a:gd name="T46" fmla="*/ 2384 w 3820"/>
              <a:gd name="T47" fmla="*/ 0 h 26"/>
              <a:gd name="T48" fmla="*/ 2332 w 3820"/>
              <a:gd name="T49" fmla="*/ 26 h 26"/>
              <a:gd name="T50" fmla="*/ 2232 w 3820"/>
              <a:gd name="T51" fmla="*/ 26 h 26"/>
              <a:gd name="T52" fmla="*/ 2155 w 3820"/>
              <a:gd name="T53" fmla="*/ 26 h 26"/>
              <a:gd name="T54" fmla="*/ 2104 w 3820"/>
              <a:gd name="T55" fmla="*/ 0 h 26"/>
              <a:gd name="T56" fmla="*/ 2078 w 3820"/>
              <a:gd name="T57" fmla="*/ 0 h 26"/>
              <a:gd name="T58" fmla="*/ 2026 w 3820"/>
              <a:gd name="T59" fmla="*/ 26 h 26"/>
              <a:gd name="T60" fmla="*/ 1923 w 3820"/>
              <a:gd name="T61" fmla="*/ 26 h 26"/>
              <a:gd name="T62" fmla="*/ 1846 w 3820"/>
              <a:gd name="T63" fmla="*/ 26 h 26"/>
              <a:gd name="T64" fmla="*/ 1794 w 3820"/>
              <a:gd name="T65" fmla="*/ 0 h 26"/>
              <a:gd name="T66" fmla="*/ 1769 w 3820"/>
              <a:gd name="T67" fmla="*/ 0 h 26"/>
              <a:gd name="T68" fmla="*/ 1717 w 3820"/>
              <a:gd name="T69" fmla="*/ 26 h 26"/>
              <a:gd name="T70" fmla="*/ 1617 w 3820"/>
              <a:gd name="T71" fmla="*/ 26 h 26"/>
              <a:gd name="T72" fmla="*/ 1540 w 3820"/>
              <a:gd name="T73" fmla="*/ 26 h 26"/>
              <a:gd name="T74" fmla="*/ 1488 w 3820"/>
              <a:gd name="T75" fmla="*/ 0 h 26"/>
              <a:gd name="T76" fmla="*/ 1463 w 3820"/>
              <a:gd name="T77" fmla="*/ 0 h 26"/>
              <a:gd name="T78" fmla="*/ 1411 w 3820"/>
              <a:gd name="T79" fmla="*/ 26 h 26"/>
              <a:gd name="T80" fmla="*/ 1308 w 3820"/>
              <a:gd name="T81" fmla="*/ 26 h 26"/>
              <a:gd name="T82" fmla="*/ 1231 w 3820"/>
              <a:gd name="T83" fmla="*/ 26 h 26"/>
              <a:gd name="T84" fmla="*/ 1179 w 3820"/>
              <a:gd name="T85" fmla="*/ 0 h 26"/>
              <a:gd name="T86" fmla="*/ 1153 w 3820"/>
              <a:gd name="T87" fmla="*/ 0 h 26"/>
              <a:gd name="T88" fmla="*/ 1102 w 3820"/>
              <a:gd name="T89" fmla="*/ 26 h 26"/>
              <a:gd name="T90" fmla="*/ 999 w 3820"/>
              <a:gd name="T91" fmla="*/ 26 h 26"/>
              <a:gd name="T92" fmla="*/ 925 w 3820"/>
              <a:gd name="T93" fmla="*/ 26 h 26"/>
              <a:gd name="T94" fmla="*/ 873 w 3820"/>
              <a:gd name="T95" fmla="*/ 0 h 26"/>
              <a:gd name="T96" fmla="*/ 847 w 3820"/>
              <a:gd name="T97" fmla="*/ 0 h 26"/>
              <a:gd name="T98" fmla="*/ 796 w 3820"/>
              <a:gd name="T99" fmla="*/ 26 h 26"/>
              <a:gd name="T100" fmla="*/ 693 w 3820"/>
              <a:gd name="T101" fmla="*/ 26 h 26"/>
              <a:gd name="T102" fmla="*/ 616 w 3820"/>
              <a:gd name="T103" fmla="*/ 26 h 26"/>
              <a:gd name="T104" fmla="*/ 564 w 3820"/>
              <a:gd name="T105" fmla="*/ 0 h 26"/>
              <a:gd name="T106" fmla="*/ 538 w 3820"/>
              <a:gd name="T107" fmla="*/ 0 h 26"/>
              <a:gd name="T108" fmla="*/ 487 w 3820"/>
              <a:gd name="T109" fmla="*/ 26 h 26"/>
              <a:gd name="T110" fmla="*/ 384 w 3820"/>
              <a:gd name="T111" fmla="*/ 26 h 26"/>
              <a:gd name="T112" fmla="*/ 310 w 3820"/>
              <a:gd name="T113" fmla="*/ 26 h 26"/>
              <a:gd name="T114" fmla="*/ 258 w 3820"/>
              <a:gd name="T115" fmla="*/ 0 h 26"/>
              <a:gd name="T116" fmla="*/ 232 w 3820"/>
              <a:gd name="T117" fmla="*/ 0 h 26"/>
              <a:gd name="T118" fmla="*/ 181 w 3820"/>
              <a:gd name="T119" fmla="*/ 26 h 26"/>
              <a:gd name="T120" fmla="*/ 78 w 3820"/>
              <a:gd name="T121" fmla="*/ 26 h 26"/>
              <a:gd name="T122" fmla="*/ 0 w 3820"/>
              <a:gd name="T12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820" h="26">
                <a:moveTo>
                  <a:pt x="3820" y="26"/>
                </a:moveTo>
                <a:lnTo>
                  <a:pt x="3794" y="26"/>
                </a:lnTo>
                <a:lnTo>
                  <a:pt x="3794" y="0"/>
                </a:lnTo>
                <a:lnTo>
                  <a:pt x="3820" y="0"/>
                </a:lnTo>
                <a:lnTo>
                  <a:pt x="3820" y="26"/>
                </a:lnTo>
                <a:close/>
                <a:moveTo>
                  <a:pt x="3769" y="26"/>
                </a:moveTo>
                <a:lnTo>
                  <a:pt x="3743" y="26"/>
                </a:lnTo>
                <a:lnTo>
                  <a:pt x="3743" y="0"/>
                </a:lnTo>
                <a:lnTo>
                  <a:pt x="3769" y="0"/>
                </a:lnTo>
                <a:lnTo>
                  <a:pt x="3769" y="26"/>
                </a:lnTo>
                <a:close/>
                <a:moveTo>
                  <a:pt x="3717" y="26"/>
                </a:moveTo>
                <a:lnTo>
                  <a:pt x="3691" y="26"/>
                </a:lnTo>
                <a:lnTo>
                  <a:pt x="3691" y="0"/>
                </a:lnTo>
                <a:lnTo>
                  <a:pt x="3717" y="0"/>
                </a:lnTo>
                <a:lnTo>
                  <a:pt x="3717" y="26"/>
                </a:lnTo>
                <a:close/>
                <a:moveTo>
                  <a:pt x="3666" y="26"/>
                </a:moveTo>
                <a:lnTo>
                  <a:pt x="3640" y="26"/>
                </a:lnTo>
                <a:lnTo>
                  <a:pt x="3640" y="0"/>
                </a:lnTo>
                <a:lnTo>
                  <a:pt x="3666" y="0"/>
                </a:lnTo>
                <a:lnTo>
                  <a:pt x="3666" y="26"/>
                </a:lnTo>
                <a:close/>
                <a:moveTo>
                  <a:pt x="3617" y="26"/>
                </a:moveTo>
                <a:lnTo>
                  <a:pt x="3591" y="26"/>
                </a:lnTo>
                <a:lnTo>
                  <a:pt x="3591" y="0"/>
                </a:lnTo>
                <a:lnTo>
                  <a:pt x="3617" y="0"/>
                </a:lnTo>
                <a:lnTo>
                  <a:pt x="3617" y="26"/>
                </a:lnTo>
                <a:close/>
                <a:moveTo>
                  <a:pt x="3566" y="26"/>
                </a:moveTo>
                <a:lnTo>
                  <a:pt x="3540" y="26"/>
                </a:lnTo>
                <a:lnTo>
                  <a:pt x="3540" y="0"/>
                </a:lnTo>
                <a:lnTo>
                  <a:pt x="3566" y="0"/>
                </a:lnTo>
                <a:lnTo>
                  <a:pt x="3566" y="26"/>
                </a:lnTo>
                <a:close/>
                <a:moveTo>
                  <a:pt x="3514" y="26"/>
                </a:moveTo>
                <a:lnTo>
                  <a:pt x="3488" y="26"/>
                </a:lnTo>
                <a:lnTo>
                  <a:pt x="3488" y="0"/>
                </a:lnTo>
                <a:lnTo>
                  <a:pt x="3514" y="0"/>
                </a:lnTo>
                <a:lnTo>
                  <a:pt x="3514" y="26"/>
                </a:lnTo>
                <a:close/>
                <a:moveTo>
                  <a:pt x="3463" y="26"/>
                </a:moveTo>
                <a:lnTo>
                  <a:pt x="3437" y="26"/>
                </a:lnTo>
                <a:lnTo>
                  <a:pt x="3437" y="0"/>
                </a:lnTo>
                <a:lnTo>
                  <a:pt x="3463" y="0"/>
                </a:lnTo>
                <a:lnTo>
                  <a:pt x="3463" y="26"/>
                </a:lnTo>
                <a:close/>
                <a:moveTo>
                  <a:pt x="3411" y="26"/>
                </a:moveTo>
                <a:lnTo>
                  <a:pt x="3385" y="26"/>
                </a:lnTo>
                <a:lnTo>
                  <a:pt x="3385" y="0"/>
                </a:lnTo>
                <a:lnTo>
                  <a:pt x="3411" y="0"/>
                </a:lnTo>
                <a:lnTo>
                  <a:pt x="3411" y="26"/>
                </a:lnTo>
                <a:close/>
                <a:moveTo>
                  <a:pt x="3360" y="26"/>
                </a:moveTo>
                <a:lnTo>
                  <a:pt x="3334" y="26"/>
                </a:lnTo>
                <a:lnTo>
                  <a:pt x="3334" y="0"/>
                </a:lnTo>
                <a:lnTo>
                  <a:pt x="3360" y="0"/>
                </a:lnTo>
                <a:lnTo>
                  <a:pt x="3360" y="26"/>
                </a:lnTo>
                <a:close/>
                <a:moveTo>
                  <a:pt x="3308" y="26"/>
                </a:moveTo>
                <a:lnTo>
                  <a:pt x="3282" y="26"/>
                </a:lnTo>
                <a:lnTo>
                  <a:pt x="3282" y="0"/>
                </a:lnTo>
                <a:lnTo>
                  <a:pt x="3308" y="0"/>
                </a:lnTo>
                <a:lnTo>
                  <a:pt x="3308" y="26"/>
                </a:lnTo>
                <a:close/>
                <a:moveTo>
                  <a:pt x="3257" y="26"/>
                </a:moveTo>
                <a:lnTo>
                  <a:pt x="3231" y="26"/>
                </a:lnTo>
                <a:lnTo>
                  <a:pt x="3231" y="0"/>
                </a:lnTo>
                <a:lnTo>
                  <a:pt x="3257" y="0"/>
                </a:lnTo>
                <a:lnTo>
                  <a:pt x="3257" y="26"/>
                </a:lnTo>
                <a:close/>
                <a:moveTo>
                  <a:pt x="3205" y="26"/>
                </a:moveTo>
                <a:lnTo>
                  <a:pt x="3179" y="26"/>
                </a:lnTo>
                <a:lnTo>
                  <a:pt x="3179" y="0"/>
                </a:lnTo>
                <a:lnTo>
                  <a:pt x="3205" y="0"/>
                </a:lnTo>
                <a:lnTo>
                  <a:pt x="3205" y="26"/>
                </a:lnTo>
                <a:close/>
                <a:moveTo>
                  <a:pt x="3153" y="26"/>
                </a:moveTo>
                <a:lnTo>
                  <a:pt x="3128" y="26"/>
                </a:lnTo>
                <a:lnTo>
                  <a:pt x="3128" y="0"/>
                </a:lnTo>
                <a:lnTo>
                  <a:pt x="3153" y="0"/>
                </a:lnTo>
                <a:lnTo>
                  <a:pt x="3153" y="26"/>
                </a:lnTo>
                <a:close/>
                <a:moveTo>
                  <a:pt x="3102" y="26"/>
                </a:moveTo>
                <a:lnTo>
                  <a:pt x="3076" y="26"/>
                </a:lnTo>
                <a:lnTo>
                  <a:pt x="3076" y="0"/>
                </a:lnTo>
                <a:lnTo>
                  <a:pt x="3102" y="0"/>
                </a:lnTo>
                <a:lnTo>
                  <a:pt x="3102" y="26"/>
                </a:lnTo>
                <a:close/>
                <a:moveTo>
                  <a:pt x="3050" y="26"/>
                </a:moveTo>
                <a:lnTo>
                  <a:pt x="3025" y="26"/>
                </a:lnTo>
                <a:lnTo>
                  <a:pt x="3025" y="0"/>
                </a:lnTo>
                <a:lnTo>
                  <a:pt x="3050" y="0"/>
                </a:lnTo>
                <a:lnTo>
                  <a:pt x="3050" y="26"/>
                </a:lnTo>
                <a:close/>
                <a:moveTo>
                  <a:pt x="2999" y="26"/>
                </a:moveTo>
                <a:lnTo>
                  <a:pt x="2973" y="26"/>
                </a:lnTo>
                <a:lnTo>
                  <a:pt x="2973" y="0"/>
                </a:lnTo>
                <a:lnTo>
                  <a:pt x="2999" y="0"/>
                </a:lnTo>
                <a:lnTo>
                  <a:pt x="2999" y="26"/>
                </a:lnTo>
                <a:close/>
                <a:moveTo>
                  <a:pt x="2951" y="26"/>
                </a:moveTo>
                <a:lnTo>
                  <a:pt x="2925" y="26"/>
                </a:lnTo>
                <a:lnTo>
                  <a:pt x="2925" y="0"/>
                </a:lnTo>
                <a:lnTo>
                  <a:pt x="2951" y="0"/>
                </a:lnTo>
                <a:lnTo>
                  <a:pt x="2951" y="26"/>
                </a:lnTo>
                <a:close/>
                <a:moveTo>
                  <a:pt x="2899" y="26"/>
                </a:moveTo>
                <a:lnTo>
                  <a:pt x="2873" y="26"/>
                </a:lnTo>
                <a:lnTo>
                  <a:pt x="2873" y="0"/>
                </a:lnTo>
                <a:lnTo>
                  <a:pt x="2899" y="0"/>
                </a:lnTo>
                <a:lnTo>
                  <a:pt x="2899" y="26"/>
                </a:lnTo>
                <a:close/>
                <a:moveTo>
                  <a:pt x="2847" y="26"/>
                </a:moveTo>
                <a:lnTo>
                  <a:pt x="2822" y="26"/>
                </a:lnTo>
                <a:lnTo>
                  <a:pt x="2822" y="0"/>
                </a:lnTo>
                <a:lnTo>
                  <a:pt x="2847" y="0"/>
                </a:lnTo>
                <a:lnTo>
                  <a:pt x="2847" y="26"/>
                </a:lnTo>
                <a:close/>
                <a:moveTo>
                  <a:pt x="2796" y="26"/>
                </a:moveTo>
                <a:lnTo>
                  <a:pt x="2770" y="26"/>
                </a:lnTo>
                <a:lnTo>
                  <a:pt x="2770" y="0"/>
                </a:lnTo>
                <a:lnTo>
                  <a:pt x="2796" y="0"/>
                </a:lnTo>
                <a:lnTo>
                  <a:pt x="2796" y="26"/>
                </a:lnTo>
                <a:close/>
                <a:moveTo>
                  <a:pt x="2744" y="26"/>
                </a:moveTo>
                <a:lnTo>
                  <a:pt x="2719" y="26"/>
                </a:lnTo>
                <a:lnTo>
                  <a:pt x="2719" y="0"/>
                </a:lnTo>
                <a:lnTo>
                  <a:pt x="2744" y="0"/>
                </a:lnTo>
                <a:lnTo>
                  <a:pt x="2744" y="26"/>
                </a:lnTo>
                <a:close/>
                <a:moveTo>
                  <a:pt x="2693" y="26"/>
                </a:moveTo>
                <a:lnTo>
                  <a:pt x="2667" y="26"/>
                </a:lnTo>
                <a:lnTo>
                  <a:pt x="2667" y="0"/>
                </a:lnTo>
                <a:lnTo>
                  <a:pt x="2693" y="0"/>
                </a:lnTo>
                <a:lnTo>
                  <a:pt x="2693" y="26"/>
                </a:lnTo>
                <a:close/>
                <a:moveTo>
                  <a:pt x="2641" y="26"/>
                </a:moveTo>
                <a:lnTo>
                  <a:pt x="2616" y="26"/>
                </a:lnTo>
                <a:lnTo>
                  <a:pt x="2616" y="0"/>
                </a:lnTo>
                <a:lnTo>
                  <a:pt x="2641" y="0"/>
                </a:lnTo>
                <a:lnTo>
                  <a:pt x="2641" y="26"/>
                </a:lnTo>
                <a:close/>
                <a:moveTo>
                  <a:pt x="2590" y="26"/>
                </a:moveTo>
                <a:lnTo>
                  <a:pt x="2564" y="26"/>
                </a:lnTo>
                <a:lnTo>
                  <a:pt x="2564" y="0"/>
                </a:lnTo>
                <a:lnTo>
                  <a:pt x="2590" y="0"/>
                </a:lnTo>
                <a:lnTo>
                  <a:pt x="2590" y="26"/>
                </a:lnTo>
                <a:close/>
                <a:moveTo>
                  <a:pt x="2538" y="26"/>
                </a:moveTo>
                <a:lnTo>
                  <a:pt x="2513" y="26"/>
                </a:lnTo>
                <a:lnTo>
                  <a:pt x="2513" y="0"/>
                </a:lnTo>
                <a:lnTo>
                  <a:pt x="2538" y="0"/>
                </a:lnTo>
                <a:lnTo>
                  <a:pt x="2538" y="26"/>
                </a:lnTo>
                <a:close/>
                <a:moveTo>
                  <a:pt x="2487" y="26"/>
                </a:moveTo>
                <a:lnTo>
                  <a:pt x="2461" y="26"/>
                </a:lnTo>
                <a:lnTo>
                  <a:pt x="2461" y="0"/>
                </a:lnTo>
                <a:lnTo>
                  <a:pt x="2487" y="0"/>
                </a:lnTo>
                <a:lnTo>
                  <a:pt x="2487" y="26"/>
                </a:lnTo>
                <a:close/>
                <a:moveTo>
                  <a:pt x="2435" y="26"/>
                </a:moveTo>
                <a:lnTo>
                  <a:pt x="2409" y="26"/>
                </a:lnTo>
                <a:lnTo>
                  <a:pt x="2409" y="0"/>
                </a:lnTo>
                <a:lnTo>
                  <a:pt x="2435" y="0"/>
                </a:lnTo>
                <a:lnTo>
                  <a:pt x="2435" y="26"/>
                </a:lnTo>
                <a:close/>
                <a:moveTo>
                  <a:pt x="2384" y="26"/>
                </a:moveTo>
                <a:lnTo>
                  <a:pt x="2358" y="26"/>
                </a:lnTo>
                <a:lnTo>
                  <a:pt x="2358" y="0"/>
                </a:lnTo>
                <a:lnTo>
                  <a:pt x="2384" y="0"/>
                </a:lnTo>
                <a:lnTo>
                  <a:pt x="2384" y="26"/>
                </a:lnTo>
                <a:close/>
                <a:moveTo>
                  <a:pt x="2332" y="26"/>
                </a:moveTo>
                <a:lnTo>
                  <a:pt x="2306" y="26"/>
                </a:lnTo>
                <a:lnTo>
                  <a:pt x="2306" y="0"/>
                </a:lnTo>
                <a:lnTo>
                  <a:pt x="2332" y="0"/>
                </a:lnTo>
                <a:lnTo>
                  <a:pt x="2332" y="26"/>
                </a:lnTo>
                <a:close/>
                <a:moveTo>
                  <a:pt x="2284" y="26"/>
                </a:moveTo>
                <a:lnTo>
                  <a:pt x="2258" y="26"/>
                </a:lnTo>
                <a:lnTo>
                  <a:pt x="2258" y="0"/>
                </a:lnTo>
                <a:lnTo>
                  <a:pt x="2284" y="0"/>
                </a:lnTo>
                <a:lnTo>
                  <a:pt x="2284" y="26"/>
                </a:lnTo>
                <a:close/>
                <a:moveTo>
                  <a:pt x="2232" y="26"/>
                </a:moveTo>
                <a:lnTo>
                  <a:pt x="2207" y="26"/>
                </a:lnTo>
                <a:lnTo>
                  <a:pt x="2207" y="0"/>
                </a:lnTo>
                <a:lnTo>
                  <a:pt x="2232" y="0"/>
                </a:lnTo>
                <a:lnTo>
                  <a:pt x="2232" y="26"/>
                </a:lnTo>
                <a:close/>
                <a:moveTo>
                  <a:pt x="2181" y="26"/>
                </a:moveTo>
                <a:lnTo>
                  <a:pt x="2155" y="26"/>
                </a:lnTo>
                <a:lnTo>
                  <a:pt x="2155" y="0"/>
                </a:lnTo>
                <a:lnTo>
                  <a:pt x="2181" y="0"/>
                </a:lnTo>
                <a:lnTo>
                  <a:pt x="2181" y="26"/>
                </a:lnTo>
                <a:close/>
                <a:moveTo>
                  <a:pt x="2129" y="26"/>
                </a:moveTo>
                <a:lnTo>
                  <a:pt x="2104" y="26"/>
                </a:lnTo>
                <a:lnTo>
                  <a:pt x="2104" y="0"/>
                </a:lnTo>
                <a:lnTo>
                  <a:pt x="2129" y="0"/>
                </a:lnTo>
                <a:lnTo>
                  <a:pt x="2129" y="26"/>
                </a:lnTo>
                <a:close/>
                <a:moveTo>
                  <a:pt x="2078" y="26"/>
                </a:moveTo>
                <a:lnTo>
                  <a:pt x="2052" y="26"/>
                </a:lnTo>
                <a:lnTo>
                  <a:pt x="2052" y="0"/>
                </a:lnTo>
                <a:lnTo>
                  <a:pt x="2078" y="0"/>
                </a:lnTo>
                <a:lnTo>
                  <a:pt x="2078" y="26"/>
                </a:lnTo>
                <a:close/>
                <a:moveTo>
                  <a:pt x="2026" y="26"/>
                </a:moveTo>
                <a:lnTo>
                  <a:pt x="2000" y="26"/>
                </a:lnTo>
                <a:lnTo>
                  <a:pt x="2000" y="0"/>
                </a:lnTo>
                <a:lnTo>
                  <a:pt x="2026" y="0"/>
                </a:lnTo>
                <a:lnTo>
                  <a:pt x="2026" y="26"/>
                </a:lnTo>
                <a:close/>
                <a:moveTo>
                  <a:pt x="1975" y="26"/>
                </a:moveTo>
                <a:lnTo>
                  <a:pt x="1949" y="26"/>
                </a:lnTo>
                <a:lnTo>
                  <a:pt x="1949" y="0"/>
                </a:lnTo>
                <a:lnTo>
                  <a:pt x="1975" y="0"/>
                </a:lnTo>
                <a:lnTo>
                  <a:pt x="1975" y="26"/>
                </a:lnTo>
                <a:close/>
                <a:moveTo>
                  <a:pt x="1923" y="26"/>
                </a:moveTo>
                <a:lnTo>
                  <a:pt x="1897" y="26"/>
                </a:lnTo>
                <a:lnTo>
                  <a:pt x="1897" y="0"/>
                </a:lnTo>
                <a:lnTo>
                  <a:pt x="1923" y="0"/>
                </a:lnTo>
                <a:lnTo>
                  <a:pt x="1923" y="26"/>
                </a:lnTo>
                <a:close/>
                <a:moveTo>
                  <a:pt x="1872" y="26"/>
                </a:moveTo>
                <a:lnTo>
                  <a:pt x="1846" y="26"/>
                </a:lnTo>
                <a:lnTo>
                  <a:pt x="1846" y="0"/>
                </a:lnTo>
                <a:lnTo>
                  <a:pt x="1872" y="0"/>
                </a:lnTo>
                <a:lnTo>
                  <a:pt x="1872" y="26"/>
                </a:lnTo>
                <a:close/>
                <a:moveTo>
                  <a:pt x="1820" y="26"/>
                </a:moveTo>
                <a:lnTo>
                  <a:pt x="1794" y="26"/>
                </a:lnTo>
                <a:lnTo>
                  <a:pt x="1794" y="0"/>
                </a:lnTo>
                <a:lnTo>
                  <a:pt x="1820" y="0"/>
                </a:lnTo>
                <a:lnTo>
                  <a:pt x="1820" y="26"/>
                </a:lnTo>
                <a:close/>
                <a:moveTo>
                  <a:pt x="1769" y="26"/>
                </a:moveTo>
                <a:lnTo>
                  <a:pt x="1743" y="26"/>
                </a:lnTo>
                <a:lnTo>
                  <a:pt x="1743" y="0"/>
                </a:lnTo>
                <a:lnTo>
                  <a:pt x="1769" y="0"/>
                </a:lnTo>
                <a:lnTo>
                  <a:pt x="1769" y="26"/>
                </a:lnTo>
                <a:close/>
                <a:moveTo>
                  <a:pt x="1717" y="26"/>
                </a:moveTo>
                <a:lnTo>
                  <a:pt x="1691" y="26"/>
                </a:lnTo>
                <a:lnTo>
                  <a:pt x="1691" y="0"/>
                </a:lnTo>
                <a:lnTo>
                  <a:pt x="1717" y="0"/>
                </a:lnTo>
                <a:lnTo>
                  <a:pt x="1717" y="26"/>
                </a:lnTo>
                <a:close/>
                <a:moveTo>
                  <a:pt x="1666" y="26"/>
                </a:moveTo>
                <a:lnTo>
                  <a:pt x="1640" y="26"/>
                </a:lnTo>
                <a:lnTo>
                  <a:pt x="1640" y="0"/>
                </a:lnTo>
                <a:lnTo>
                  <a:pt x="1666" y="0"/>
                </a:lnTo>
                <a:lnTo>
                  <a:pt x="1666" y="26"/>
                </a:lnTo>
                <a:close/>
                <a:moveTo>
                  <a:pt x="1617" y="26"/>
                </a:moveTo>
                <a:lnTo>
                  <a:pt x="1591" y="26"/>
                </a:lnTo>
                <a:lnTo>
                  <a:pt x="1591" y="0"/>
                </a:lnTo>
                <a:lnTo>
                  <a:pt x="1617" y="0"/>
                </a:lnTo>
                <a:lnTo>
                  <a:pt x="1617" y="26"/>
                </a:lnTo>
                <a:close/>
                <a:moveTo>
                  <a:pt x="1566" y="26"/>
                </a:moveTo>
                <a:lnTo>
                  <a:pt x="1540" y="26"/>
                </a:lnTo>
                <a:lnTo>
                  <a:pt x="1540" y="0"/>
                </a:lnTo>
                <a:lnTo>
                  <a:pt x="1566" y="0"/>
                </a:lnTo>
                <a:lnTo>
                  <a:pt x="1566" y="26"/>
                </a:lnTo>
                <a:close/>
                <a:moveTo>
                  <a:pt x="1514" y="26"/>
                </a:moveTo>
                <a:lnTo>
                  <a:pt x="1488" y="26"/>
                </a:lnTo>
                <a:lnTo>
                  <a:pt x="1488" y="0"/>
                </a:lnTo>
                <a:lnTo>
                  <a:pt x="1514" y="0"/>
                </a:lnTo>
                <a:lnTo>
                  <a:pt x="1514" y="26"/>
                </a:lnTo>
                <a:close/>
                <a:moveTo>
                  <a:pt x="1463" y="26"/>
                </a:moveTo>
                <a:lnTo>
                  <a:pt x="1437" y="26"/>
                </a:lnTo>
                <a:lnTo>
                  <a:pt x="1437" y="0"/>
                </a:lnTo>
                <a:lnTo>
                  <a:pt x="1463" y="0"/>
                </a:lnTo>
                <a:lnTo>
                  <a:pt x="1463" y="26"/>
                </a:lnTo>
                <a:close/>
                <a:moveTo>
                  <a:pt x="1411" y="26"/>
                </a:moveTo>
                <a:lnTo>
                  <a:pt x="1385" y="26"/>
                </a:lnTo>
                <a:lnTo>
                  <a:pt x="1385" y="0"/>
                </a:lnTo>
                <a:lnTo>
                  <a:pt x="1411" y="0"/>
                </a:lnTo>
                <a:lnTo>
                  <a:pt x="1411" y="26"/>
                </a:lnTo>
                <a:close/>
                <a:moveTo>
                  <a:pt x="1360" y="26"/>
                </a:moveTo>
                <a:lnTo>
                  <a:pt x="1334" y="26"/>
                </a:lnTo>
                <a:lnTo>
                  <a:pt x="1334" y="0"/>
                </a:lnTo>
                <a:lnTo>
                  <a:pt x="1360" y="0"/>
                </a:lnTo>
                <a:lnTo>
                  <a:pt x="1360" y="26"/>
                </a:lnTo>
                <a:close/>
                <a:moveTo>
                  <a:pt x="1308" y="26"/>
                </a:moveTo>
                <a:lnTo>
                  <a:pt x="1282" y="26"/>
                </a:lnTo>
                <a:lnTo>
                  <a:pt x="1282" y="0"/>
                </a:lnTo>
                <a:lnTo>
                  <a:pt x="1308" y="0"/>
                </a:lnTo>
                <a:lnTo>
                  <a:pt x="1308" y="26"/>
                </a:lnTo>
                <a:close/>
                <a:moveTo>
                  <a:pt x="1256" y="26"/>
                </a:moveTo>
                <a:lnTo>
                  <a:pt x="1231" y="26"/>
                </a:lnTo>
                <a:lnTo>
                  <a:pt x="1231" y="0"/>
                </a:lnTo>
                <a:lnTo>
                  <a:pt x="1256" y="0"/>
                </a:lnTo>
                <a:lnTo>
                  <a:pt x="1256" y="26"/>
                </a:lnTo>
                <a:close/>
                <a:moveTo>
                  <a:pt x="1205" y="26"/>
                </a:moveTo>
                <a:lnTo>
                  <a:pt x="1179" y="26"/>
                </a:lnTo>
                <a:lnTo>
                  <a:pt x="1179" y="0"/>
                </a:lnTo>
                <a:lnTo>
                  <a:pt x="1205" y="0"/>
                </a:lnTo>
                <a:lnTo>
                  <a:pt x="1205" y="26"/>
                </a:lnTo>
                <a:close/>
                <a:moveTo>
                  <a:pt x="1153" y="26"/>
                </a:moveTo>
                <a:lnTo>
                  <a:pt x="1128" y="26"/>
                </a:lnTo>
                <a:lnTo>
                  <a:pt x="1128" y="0"/>
                </a:lnTo>
                <a:lnTo>
                  <a:pt x="1153" y="0"/>
                </a:lnTo>
                <a:lnTo>
                  <a:pt x="1153" y="26"/>
                </a:lnTo>
                <a:close/>
                <a:moveTo>
                  <a:pt x="1102" y="26"/>
                </a:moveTo>
                <a:lnTo>
                  <a:pt x="1076" y="26"/>
                </a:lnTo>
                <a:lnTo>
                  <a:pt x="1076" y="0"/>
                </a:lnTo>
                <a:lnTo>
                  <a:pt x="1102" y="0"/>
                </a:lnTo>
                <a:lnTo>
                  <a:pt x="1102" y="26"/>
                </a:lnTo>
                <a:close/>
                <a:moveTo>
                  <a:pt x="1050" y="26"/>
                </a:moveTo>
                <a:lnTo>
                  <a:pt x="1025" y="26"/>
                </a:lnTo>
                <a:lnTo>
                  <a:pt x="1025" y="0"/>
                </a:lnTo>
                <a:lnTo>
                  <a:pt x="1050" y="0"/>
                </a:lnTo>
                <a:lnTo>
                  <a:pt x="1050" y="26"/>
                </a:lnTo>
                <a:close/>
                <a:moveTo>
                  <a:pt x="999" y="26"/>
                </a:moveTo>
                <a:lnTo>
                  <a:pt x="973" y="26"/>
                </a:lnTo>
                <a:lnTo>
                  <a:pt x="973" y="0"/>
                </a:lnTo>
                <a:lnTo>
                  <a:pt x="999" y="0"/>
                </a:lnTo>
                <a:lnTo>
                  <a:pt x="999" y="26"/>
                </a:lnTo>
                <a:close/>
                <a:moveTo>
                  <a:pt x="951" y="26"/>
                </a:moveTo>
                <a:lnTo>
                  <a:pt x="925" y="26"/>
                </a:lnTo>
                <a:lnTo>
                  <a:pt x="925" y="0"/>
                </a:lnTo>
                <a:lnTo>
                  <a:pt x="951" y="0"/>
                </a:lnTo>
                <a:lnTo>
                  <a:pt x="951" y="26"/>
                </a:lnTo>
                <a:close/>
                <a:moveTo>
                  <a:pt x="899" y="26"/>
                </a:moveTo>
                <a:lnTo>
                  <a:pt x="873" y="26"/>
                </a:lnTo>
                <a:lnTo>
                  <a:pt x="873" y="0"/>
                </a:lnTo>
                <a:lnTo>
                  <a:pt x="899" y="0"/>
                </a:lnTo>
                <a:lnTo>
                  <a:pt x="899" y="26"/>
                </a:lnTo>
                <a:close/>
                <a:moveTo>
                  <a:pt x="847" y="26"/>
                </a:moveTo>
                <a:lnTo>
                  <a:pt x="822" y="26"/>
                </a:lnTo>
                <a:lnTo>
                  <a:pt x="822" y="0"/>
                </a:lnTo>
                <a:lnTo>
                  <a:pt x="847" y="0"/>
                </a:lnTo>
                <a:lnTo>
                  <a:pt x="847" y="26"/>
                </a:lnTo>
                <a:close/>
                <a:moveTo>
                  <a:pt x="796" y="26"/>
                </a:moveTo>
                <a:lnTo>
                  <a:pt x="770" y="26"/>
                </a:lnTo>
                <a:lnTo>
                  <a:pt x="770" y="0"/>
                </a:lnTo>
                <a:lnTo>
                  <a:pt x="796" y="0"/>
                </a:lnTo>
                <a:lnTo>
                  <a:pt x="796" y="26"/>
                </a:lnTo>
                <a:close/>
                <a:moveTo>
                  <a:pt x="744" y="26"/>
                </a:moveTo>
                <a:lnTo>
                  <a:pt x="719" y="26"/>
                </a:lnTo>
                <a:lnTo>
                  <a:pt x="719" y="0"/>
                </a:lnTo>
                <a:lnTo>
                  <a:pt x="744" y="0"/>
                </a:lnTo>
                <a:lnTo>
                  <a:pt x="744" y="26"/>
                </a:lnTo>
                <a:close/>
                <a:moveTo>
                  <a:pt x="693" y="26"/>
                </a:moveTo>
                <a:lnTo>
                  <a:pt x="667" y="26"/>
                </a:lnTo>
                <a:lnTo>
                  <a:pt x="667" y="0"/>
                </a:lnTo>
                <a:lnTo>
                  <a:pt x="693" y="0"/>
                </a:lnTo>
                <a:lnTo>
                  <a:pt x="693" y="26"/>
                </a:lnTo>
                <a:close/>
                <a:moveTo>
                  <a:pt x="641" y="26"/>
                </a:moveTo>
                <a:lnTo>
                  <a:pt x="616" y="26"/>
                </a:lnTo>
                <a:lnTo>
                  <a:pt x="616" y="0"/>
                </a:lnTo>
                <a:lnTo>
                  <a:pt x="641" y="0"/>
                </a:lnTo>
                <a:lnTo>
                  <a:pt x="641" y="26"/>
                </a:lnTo>
                <a:close/>
                <a:moveTo>
                  <a:pt x="590" y="26"/>
                </a:moveTo>
                <a:lnTo>
                  <a:pt x="564" y="26"/>
                </a:lnTo>
                <a:lnTo>
                  <a:pt x="564" y="0"/>
                </a:lnTo>
                <a:lnTo>
                  <a:pt x="590" y="0"/>
                </a:lnTo>
                <a:lnTo>
                  <a:pt x="590" y="26"/>
                </a:lnTo>
                <a:close/>
                <a:moveTo>
                  <a:pt x="538" y="26"/>
                </a:moveTo>
                <a:lnTo>
                  <a:pt x="512" y="26"/>
                </a:lnTo>
                <a:lnTo>
                  <a:pt x="512" y="0"/>
                </a:lnTo>
                <a:lnTo>
                  <a:pt x="538" y="0"/>
                </a:lnTo>
                <a:lnTo>
                  <a:pt x="538" y="26"/>
                </a:lnTo>
                <a:close/>
                <a:moveTo>
                  <a:pt x="487" y="26"/>
                </a:moveTo>
                <a:lnTo>
                  <a:pt x="461" y="26"/>
                </a:lnTo>
                <a:lnTo>
                  <a:pt x="461" y="0"/>
                </a:lnTo>
                <a:lnTo>
                  <a:pt x="487" y="0"/>
                </a:lnTo>
                <a:lnTo>
                  <a:pt x="487" y="26"/>
                </a:lnTo>
                <a:close/>
                <a:moveTo>
                  <a:pt x="435" y="26"/>
                </a:moveTo>
                <a:lnTo>
                  <a:pt x="409" y="26"/>
                </a:lnTo>
                <a:lnTo>
                  <a:pt x="409" y="0"/>
                </a:lnTo>
                <a:lnTo>
                  <a:pt x="435" y="0"/>
                </a:lnTo>
                <a:lnTo>
                  <a:pt x="435" y="26"/>
                </a:lnTo>
                <a:close/>
                <a:moveTo>
                  <a:pt x="384" y="26"/>
                </a:moveTo>
                <a:lnTo>
                  <a:pt x="358" y="26"/>
                </a:lnTo>
                <a:lnTo>
                  <a:pt x="358" y="0"/>
                </a:lnTo>
                <a:lnTo>
                  <a:pt x="384" y="0"/>
                </a:lnTo>
                <a:lnTo>
                  <a:pt x="384" y="26"/>
                </a:lnTo>
                <a:close/>
                <a:moveTo>
                  <a:pt x="332" y="26"/>
                </a:moveTo>
                <a:lnTo>
                  <a:pt x="310" y="26"/>
                </a:lnTo>
                <a:lnTo>
                  <a:pt x="310" y="0"/>
                </a:lnTo>
                <a:lnTo>
                  <a:pt x="332" y="0"/>
                </a:lnTo>
                <a:lnTo>
                  <a:pt x="332" y="26"/>
                </a:lnTo>
                <a:close/>
                <a:moveTo>
                  <a:pt x="284" y="26"/>
                </a:moveTo>
                <a:lnTo>
                  <a:pt x="258" y="26"/>
                </a:lnTo>
                <a:lnTo>
                  <a:pt x="258" y="0"/>
                </a:lnTo>
                <a:lnTo>
                  <a:pt x="284" y="0"/>
                </a:lnTo>
                <a:lnTo>
                  <a:pt x="284" y="26"/>
                </a:lnTo>
                <a:close/>
                <a:moveTo>
                  <a:pt x="232" y="26"/>
                </a:moveTo>
                <a:lnTo>
                  <a:pt x="207" y="26"/>
                </a:lnTo>
                <a:lnTo>
                  <a:pt x="207" y="0"/>
                </a:lnTo>
                <a:lnTo>
                  <a:pt x="232" y="0"/>
                </a:lnTo>
                <a:lnTo>
                  <a:pt x="232" y="26"/>
                </a:lnTo>
                <a:close/>
                <a:moveTo>
                  <a:pt x="181" y="26"/>
                </a:moveTo>
                <a:lnTo>
                  <a:pt x="155" y="26"/>
                </a:lnTo>
                <a:lnTo>
                  <a:pt x="155" y="0"/>
                </a:lnTo>
                <a:lnTo>
                  <a:pt x="181" y="0"/>
                </a:lnTo>
                <a:lnTo>
                  <a:pt x="181" y="26"/>
                </a:lnTo>
                <a:close/>
                <a:moveTo>
                  <a:pt x="129" y="26"/>
                </a:moveTo>
                <a:lnTo>
                  <a:pt x="103" y="26"/>
                </a:lnTo>
                <a:lnTo>
                  <a:pt x="103" y="0"/>
                </a:lnTo>
                <a:lnTo>
                  <a:pt x="129" y="0"/>
                </a:lnTo>
                <a:lnTo>
                  <a:pt x="129" y="26"/>
                </a:lnTo>
                <a:close/>
                <a:moveTo>
                  <a:pt x="78" y="26"/>
                </a:moveTo>
                <a:lnTo>
                  <a:pt x="52" y="26"/>
                </a:lnTo>
                <a:lnTo>
                  <a:pt x="52" y="0"/>
                </a:lnTo>
                <a:lnTo>
                  <a:pt x="78" y="0"/>
                </a:lnTo>
                <a:lnTo>
                  <a:pt x="78" y="26"/>
                </a:lnTo>
                <a:close/>
                <a:moveTo>
                  <a:pt x="26" y="26"/>
                </a:moveTo>
                <a:lnTo>
                  <a:pt x="0" y="26"/>
                </a:lnTo>
                <a:lnTo>
                  <a:pt x="0" y="0"/>
                </a:lnTo>
                <a:lnTo>
                  <a:pt x="26" y="0"/>
                </a:lnTo>
                <a:lnTo>
                  <a:pt x="26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8">
            <a:extLst>
              <a:ext uri="{FF2B5EF4-FFF2-40B4-BE49-F238E27FC236}">
                <a16:creationId xmlns:a16="http://schemas.microsoft.com/office/drawing/2014/main" id="{DF0C8640-509A-4A6E-A49D-0A12A3E7AF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0375" y="1538288"/>
            <a:ext cx="41275" cy="412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4EFB8E8B-8113-4A13-9D68-0C2D374FA78C}"/>
              </a:ext>
            </a:extLst>
          </p:cNvPr>
          <p:cNvSpPr>
            <a:spLocks noEditPoints="1"/>
          </p:cNvSpPr>
          <p:nvPr/>
        </p:nvSpPr>
        <p:spPr bwMode="auto">
          <a:xfrm>
            <a:off x="3000375" y="1389063"/>
            <a:ext cx="41275" cy="112712"/>
          </a:xfrm>
          <a:custGeom>
            <a:avLst/>
            <a:gdLst>
              <a:gd name="T0" fmla="*/ 26 w 26"/>
              <a:gd name="T1" fmla="*/ 71 h 71"/>
              <a:gd name="T2" fmla="*/ 0 w 26"/>
              <a:gd name="T3" fmla="*/ 71 h 71"/>
              <a:gd name="T4" fmla="*/ 0 w 26"/>
              <a:gd name="T5" fmla="*/ 48 h 71"/>
              <a:gd name="T6" fmla="*/ 26 w 26"/>
              <a:gd name="T7" fmla="*/ 48 h 71"/>
              <a:gd name="T8" fmla="*/ 26 w 26"/>
              <a:gd name="T9" fmla="*/ 71 h 71"/>
              <a:gd name="T10" fmla="*/ 26 w 26"/>
              <a:gd name="T11" fmla="*/ 22 h 71"/>
              <a:gd name="T12" fmla="*/ 0 w 26"/>
              <a:gd name="T13" fmla="*/ 22 h 71"/>
              <a:gd name="T14" fmla="*/ 0 w 26"/>
              <a:gd name="T15" fmla="*/ 0 h 71"/>
              <a:gd name="T16" fmla="*/ 26 w 26"/>
              <a:gd name="T17" fmla="*/ 0 h 71"/>
              <a:gd name="T18" fmla="*/ 26 w 26"/>
              <a:gd name="T19" fmla="*/ 22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71">
                <a:moveTo>
                  <a:pt x="26" y="71"/>
                </a:moveTo>
                <a:lnTo>
                  <a:pt x="0" y="71"/>
                </a:lnTo>
                <a:lnTo>
                  <a:pt x="0" y="48"/>
                </a:lnTo>
                <a:lnTo>
                  <a:pt x="26" y="48"/>
                </a:lnTo>
                <a:lnTo>
                  <a:pt x="26" y="71"/>
                </a:lnTo>
                <a:close/>
                <a:moveTo>
                  <a:pt x="26" y="22"/>
                </a:moveTo>
                <a:lnTo>
                  <a:pt x="0" y="22"/>
                </a:lnTo>
                <a:lnTo>
                  <a:pt x="0" y="0"/>
                </a:lnTo>
                <a:lnTo>
                  <a:pt x="26" y="0"/>
                </a:lnTo>
                <a:lnTo>
                  <a:pt x="26" y="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0">
            <a:extLst>
              <a:ext uri="{FF2B5EF4-FFF2-40B4-BE49-F238E27FC236}">
                <a16:creationId xmlns:a16="http://schemas.microsoft.com/office/drawing/2014/main" id="{731EC06D-805C-47BF-81B9-382EE7DDFA61}"/>
              </a:ext>
            </a:extLst>
          </p:cNvPr>
          <p:cNvSpPr>
            <a:spLocks noEditPoints="1"/>
          </p:cNvSpPr>
          <p:nvPr/>
        </p:nvSpPr>
        <p:spPr bwMode="auto">
          <a:xfrm>
            <a:off x="3000375" y="501650"/>
            <a:ext cx="41275" cy="850900"/>
          </a:xfrm>
          <a:custGeom>
            <a:avLst/>
            <a:gdLst>
              <a:gd name="T0" fmla="*/ 26 w 26"/>
              <a:gd name="T1" fmla="*/ 536 h 536"/>
              <a:gd name="T2" fmla="*/ 0 w 26"/>
              <a:gd name="T3" fmla="*/ 536 h 536"/>
              <a:gd name="T4" fmla="*/ 0 w 26"/>
              <a:gd name="T5" fmla="*/ 513 h 536"/>
              <a:gd name="T6" fmla="*/ 26 w 26"/>
              <a:gd name="T7" fmla="*/ 513 h 536"/>
              <a:gd name="T8" fmla="*/ 26 w 26"/>
              <a:gd name="T9" fmla="*/ 536 h 536"/>
              <a:gd name="T10" fmla="*/ 26 w 26"/>
              <a:gd name="T11" fmla="*/ 490 h 536"/>
              <a:gd name="T12" fmla="*/ 0 w 26"/>
              <a:gd name="T13" fmla="*/ 490 h 536"/>
              <a:gd name="T14" fmla="*/ 0 w 26"/>
              <a:gd name="T15" fmla="*/ 468 h 536"/>
              <a:gd name="T16" fmla="*/ 26 w 26"/>
              <a:gd name="T17" fmla="*/ 468 h 536"/>
              <a:gd name="T18" fmla="*/ 26 w 26"/>
              <a:gd name="T19" fmla="*/ 490 h 536"/>
              <a:gd name="T20" fmla="*/ 26 w 26"/>
              <a:gd name="T21" fmla="*/ 442 h 536"/>
              <a:gd name="T22" fmla="*/ 0 w 26"/>
              <a:gd name="T23" fmla="*/ 442 h 536"/>
              <a:gd name="T24" fmla="*/ 0 w 26"/>
              <a:gd name="T25" fmla="*/ 419 h 536"/>
              <a:gd name="T26" fmla="*/ 26 w 26"/>
              <a:gd name="T27" fmla="*/ 419 h 536"/>
              <a:gd name="T28" fmla="*/ 26 w 26"/>
              <a:gd name="T29" fmla="*/ 442 h 536"/>
              <a:gd name="T30" fmla="*/ 26 w 26"/>
              <a:gd name="T31" fmla="*/ 396 h 536"/>
              <a:gd name="T32" fmla="*/ 0 w 26"/>
              <a:gd name="T33" fmla="*/ 396 h 536"/>
              <a:gd name="T34" fmla="*/ 0 w 26"/>
              <a:gd name="T35" fmla="*/ 373 h 536"/>
              <a:gd name="T36" fmla="*/ 26 w 26"/>
              <a:gd name="T37" fmla="*/ 373 h 536"/>
              <a:gd name="T38" fmla="*/ 26 w 26"/>
              <a:gd name="T39" fmla="*/ 396 h 536"/>
              <a:gd name="T40" fmla="*/ 26 w 26"/>
              <a:gd name="T41" fmla="*/ 351 h 536"/>
              <a:gd name="T42" fmla="*/ 0 w 26"/>
              <a:gd name="T43" fmla="*/ 351 h 536"/>
              <a:gd name="T44" fmla="*/ 0 w 26"/>
              <a:gd name="T45" fmla="*/ 328 h 536"/>
              <a:gd name="T46" fmla="*/ 26 w 26"/>
              <a:gd name="T47" fmla="*/ 328 h 536"/>
              <a:gd name="T48" fmla="*/ 26 w 26"/>
              <a:gd name="T49" fmla="*/ 351 h 536"/>
              <a:gd name="T50" fmla="*/ 26 w 26"/>
              <a:gd name="T51" fmla="*/ 302 h 536"/>
              <a:gd name="T52" fmla="*/ 0 w 26"/>
              <a:gd name="T53" fmla="*/ 302 h 536"/>
              <a:gd name="T54" fmla="*/ 0 w 26"/>
              <a:gd name="T55" fmla="*/ 279 h 536"/>
              <a:gd name="T56" fmla="*/ 26 w 26"/>
              <a:gd name="T57" fmla="*/ 279 h 536"/>
              <a:gd name="T58" fmla="*/ 26 w 26"/>
              <a:gd name="T59" fmla="*/ 302 h 536"/>
              <a:gd name="T60" fmla="*/ 26 w 26"/>
              <a:gd name="T61" fmla="*/ 256 h 536"/>
              <a:gd name="T62" fmla="*/ 0 w 26"/>
              <a:gd name="T63" fmla="*/ 256 h 536"/>
              <a:gd name="T64" fmla="*/ 0 w 26"/>
              <a:gd name="T65" fmla="*/ 234 h 536"/>
              <a:gd name="T66" fmla="*/ 26 w 26"/>
              <a:gd name="T67" fmla="*/ 234 h 536"/>
              <a:gd name="T68" fmla="*/ 26 w 26"/>
              <a:gd name="T69" fmla="*/ 256 h 536"/>
              <a:gd name="T70" fmla="*/ 26 w 26"/>
              <a:gd name="T71" fmla="*/ 211 h 536"/>
              <a:gd name="T72" fmla="*/ 0 w 26"/>
              <a:gd name="T73" fmla="*/ 211 h 536"/>
              <a:gd name="T74" fmla="*/ 0 w 26"/>
              <a:gd name="T75" fmla="*/ 188 h 536"/>
              <a:gd name="T76" fmla="*/ 26 w 26"/>
              <a:gd name="T77" fmla="*/ 188 h 536"/>
              <a:gd name="T78" fmla="*/ 26 w 26"/>
              <a:gd name="T79" fmla="*/ 211 h 536"/>
              <a:gd name="T80" fmla="*/ 26 w 26"/>
              <a:gd name="T81" fmla="*/ 162 h 536"/>
              <a:gd name="T82" fmla="*/ 0 w 26"/>
              <a:gd name="T83" fmla="*/ 162 h 536"/>
              <a:gd name="T84" fmla="*/ 0 w 26"/>
              <a:gd name="T85" fmla="*/ 139 h 536"/>
              <a:gd name="T86" fmla="*/ 26 w 26"/>
              <a:gd name="T87" fmla="*/ 139 h 536"/>
              <a:gd name="T88" fmla="*/ 26 w 26"/>
              <a:gd name="T89" fmla="*/ 162 h 536"/>
              <a:gd name="T90" fmla="*/ 26 w 26"/>
              <a:gd name="T91" fmla="*/ 117 h 536"/>
              <a:gd name="T92" fmla="*/ 0 w 26"/>
              <a:gd name="T93" fmla="*/ 117 h 536"/>
              <a:gd name="T94" fmla="*/ 0 w 26"/>
              <a:gd name="T95" fmla="*/ 94 h 536"/>
              <a:gd name="T96" fmla="*/ 26 w 26"/>
              <a:gd name="T97" fmla="*/ 94 h 536"/>
              <a:gd name="T98" fmla="*/ 26 w 26"/>
              <a:gd name="T99" fmla="*/ 117 h 536"/>
              <a:gd name="T100" fmla="*/ 26 w 26"/>
              <a:gd name="T101" fmla="*/ 71 h 536"/>
              <a:gd name="T102" fmla="*/ 0 w 26"/>
              <a:gd name="T103" fmla="*/ 71 h 536"/>
              <a:gd name="T104" fmla="*/ 0 w 26"/>
              <a:gd name="T105" fmla="*/ 48 h 536"/>
              <a:gd name="T106" fmla="*/ 26 w 26"/>
              <a:gd name="T107" fmla="*/ 48 h 536"/>
              <a:gd name="T108" fmla="*/ 26 w 26"/>
              <a:gd name="T109" fmla="*/ 71 h 536"/>
              <a:gd name="T110" fmla="*/ 26 w 26"/>
              <a:gd name="T111" fmla="*/ 22 h 536"/>
              <a:gd name="T112" fmla="*/ 0 w 26"/>
              <a:gd name="T113" fmla="*/ 22 h 536"/>
              <a:gd name="T114" fmla="*/ 0 w 26"/>
              <a:gd name="T115" fmla="*/ 0 h 536"/>
              <a:gd name="T116" fmla="*/ 26 w 26"/>
              <a:gd name="T117" fmla="*/ 0 h 536"/>
              <a:gd name="T118" fmla="*/ 26 w 26"/>
              <a:gd name="T119" fmla="*/ 22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6" h="536">
                <a:moveTo>
                  <a:pt x="26" y="536"/>
                </a:moveTo>
                <a:lnTo>
                  <a:pt x="0" y="536"/>
                </a:lnTo>
                <a:lnTo>
                  <a:pt x="0" y="513"/>
                </a:lnTo>
                <a:lnTo>
                  <a:pt x="26" y="513"/>
                </a:lnTo>
                <a:lnTo>
                  <a:pt x="26" y="536"/>
                </a:lnTo>
                <a:close/>
                <a:moveTo>
                  <a:pt x="26" y="490"/>
                </a:moveTo>
                <a:lnTo>
                  <a:pt x="0" y="490"/>
                </a:lnTo>
                <a:lnTo>
                  <a:pt x="0" y="468"/>
                </a:lnTo>
                <a:lnTo>
                  <a:pt x="26" y="468"/>
                </a:lnTo>
                <a:lnTo>
                  <a:pt x="26" y="490"/>
                </a:lnTo>
                <a:close/>
                <a:moveTo>
                  <a:pt x="26" y="442"/>
                </a:moveTo>
                <a:lnTo>
                  <a:pt x="0" y="442"/>
                </a:lnTo>
                <a:lnTo>
                  <a:pt x="0" y="419"/>
                </a:lnTo>
                <a:lnTo>
                  <a:pt x="26" y="419"/>
                </a:lnTo>
                <a:lnTo>
                  <a:pt x="26" y="442"/>
                </a:lnTo>
                <a:close/>
                <a:moveTo>
                  <a:pt x="26" y="396"/>
                </a:moveTo>
                <a:lnTo>
                  <a:pt x="0" y="396"/>
                </a:lnTo>
                <a:lnTo>
                  <a:pt x="0" y="373"/>
                </a:lnTo>
                <a:lnTo>
                  <a:pt x="26" y="373"/>
                </a:lnTo>
                <a:lnTo>
                  <a:pt x="26" y="396"/>
                </a:lnTo>
                <a:close/>
                <a:moveTo>
                  <a:pt x="26" y="351"/>
                </a:moveTo>
                <a:lnTo>
                  <a:pt x="0" y="351"/>
                </a:lnTo>
                <a:lnTo>
                  <a:pt x="0" y="328"/>
                </a:lnTo>
                <a:lnTo>
                  <a:pt x="26" y="328"/>
                </a:lnTo>
                <a:lnTo>
                  <a:pt x="26" y="351"/>
                </a:lnTo>
                <a:close/>
                <a:moveTo>
                  <a:pt x="26" y="302"/>
                </a:moveTo>
                <a:lnTo>
                  <a:pt x="0" y="302"/>
                </a:lnTo>
                <a:lnTo>
                  <a:pt x="0" y="279"/>
                </a:lnTo>
                <a:lnTo>
                  <a:pt x="26" y="279"/>
                </a:lnTo>
                <a:lnTo>
                  <a:pt x="26" y="302"/>
                </a:lnTo>
                <a:close/>
                <a:moveTo>
                  <a:pt x="26" y="256"/>
                </a:moveTo>
                <a:lnTo>
                  <a:pt x="0" y="256"/>
                </a:lnTo>
                <a:lnTo>
                  <a:pt x="0" y="234"/>
                </a:lnTo>
                <a:lnTo>
                  <a:pt x="26" y="234"/>
                </a:lnTo>
                <a:lnTo>
                  <a:pt x="26" y="256"/>
                </a:lnTo>
                <a:close/>
                <a:moveTo>
                  <a:pt x="26" y="211"/>
                </a:moveTo>
                <a:lnTo>
                  <a:pt x="0" y="211"/>
                </a:lnTo>
                <a:lnTo>
                  <a:pt x="0" y="188"/>
                </a:lnTo>
                <a:lnTo>
                  <a:pt x="26" y="188"/>
                </a:lnTo>
                <a:lnTo>
                  <a:pt x="26" y="211"/>
                </a:lnTo>
                <a:close/>
                <a:moveTo>
                  <a:pt x="26" y="162"/>
                </a:moveTo>
                <a:lnTo>
                  <a:pt x="0" y="162"/>
                </a:lnTo>
                <a:lnTo>
                  <a:pt x="0" y="139"/>
                </a:lnTo>
                <a:lnTo>
                  <a:pt x="26" y="139"/>
                </a:lnTo>
                <a:lnTo>
                  <a:pt x="26" y="162"/>
                </a:lnTo>
                <a:close/>
                <a:moveTo>
                  <a:pt x="26" y="117"/>
                </a:moveTo>
                <a:lnTo>
                  <a:pt x="0" y="117"/>
                </a:lnTo>
                <a:lnTo>
                  <a:pt x="0" y="94"/>
                </a:lnTo>
                <a:lnTo>
                  <a:pt x="26" y="94"/>
                </a:lnTo>
                <a:lnTo>
                  <a:pt x="26" y="117"/>
                </a:lnTo>
                <a:close/>
                <a:moveTo>
                  <a:pt x="26" y="71"/>
                </a:moveTo>
                <a:lnTo>
                  <a:pt x="0" y="71"/>
                </a:lnTo>
                <a:lnTo>
                  <a:pt x="0" y="48"/>
                </a:lnTo>
                <a:lnTo>
                  <a:pt x="26" y="48"/>
                </a:lnTo>
                <a:lnTo>
                  <a:pt x="26" y="71"/>
                </a:lnTo>
                <a:close/>
                <a:moveTo>
                  <a:pt x="26" y="22"/>
                </a:moveTo>
                <a:lnTo>
                  <a:pt x="0" y="22"/>
                </a:lnTo>
                <a:lnTo>
                  <a:pt x="0" y="0"/>
                </a:lnTo>
                <a:lnTo>
                  <a:pt x="26" y="0"/>
                </a:lnTo>
                <a:lnTo>
                  <a:pt x="26" y="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Rectangle 11">
            <a:extLst>
              <a:ext uri="{FF2B5EF4-FFF2-40B4-BE49-F238E27FC236}">
                <a16:creationId xmlns:a16="http://schemas.microsoft.com/office/drawing/2014/main" id="{E3165AF4-C3F9-45D5-9456-CCFC8A97F6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0375" y="423863"/>
            <a:ext cx="41275" cy="412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2">
            <a:extLst>
              <a:ext uri="{FF2B5EF4-FFF2-40B4-BE49-F238E27FC236}">
                <a16:creationId xmlns:a16="http://schemas.microsoft.com/office/drawing/2014/main" id="{FE7105FE-4070-4793-AB8D-86DB9B666A6C}"/>
              </a:ext>
            </a:extLst>
          </p:cNvPr>
          <p:cNvSpPr>
            <a:spLocks noEditPoints="1"/>
          </p:cNvSpPr>
          <p:nvPr/>
        </p:nvSpPr>
        <p:spPr bwMode="auto">
          <a:xfrm>
            <a:off x="3081338" y="423863"/>
            <a:ext cx="123825" cy="41275"/>
          </a:xfrm>
          <a:custGeom>
            <a:avLst/>
            <a:gdLst>
              <a:gd name="T0" fmla="*/ 78 w 78"/>
              <a:gd name="T1" fmla="*/ 26 h 26"/>
              <a:gd name="T2" fmla="*/ 52 w 78"/>
              <a:gd name="T3" fmla="*/ 26 h 26"/>
              <a:gd name="T4" fmla="*/ 52 w 78"/>
              <a:gd name="T5" fmla="*/ 0 h 26"/>
              <a:gd name="T6" fmla="*/ 78 w 78"/>
              <a:gd name="T7" fmla="*/ 0 h 26"/>
              <a:gd name="T8" fmla="*/ 78 w 78"/>
              <a:gd name="T9" fmla="*/ 26 h 26"/>
              <a:gd name="T10" fmla="*/ 26 w 78"/>
              <a:gd name="T11" fmla="*/ 26 h 26"/>
              <a:gd name="T12" fmla="*/ 0 w 78"/>
              <a:gd name="T13" fmla="*/ 26 h 26"/>
              <a:gd name="T14" fmla="*/ 0 w 78"/>
              <a:gd name="T15" fmla="*/ 0 h 26"/>
              <a:gd name="T16" fmla="*/ 26 w 78"/>
              <a:gd name="T17" fmla="*/ 0 h 26"/>
              <a:gd name="T18" fmla="*/ 26 w 78"/>
              <a:gd name="T19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" h="26">
                <a:moveTo>
                  <a:pt x="78" y="26"/>
                </a:moveTo>
                <a:lnTo>
                  <a:pt x="52" y="26"/>
                </a:lnTo>
                <a:lnTo>
                  <a:pt x="52" y="0"/>
                </a:lnTo>
                <a:lnTo>
                  <a:pt x="78" y="0"/>
                </a:lnTo>
                <a:lnTo>
                  <a:pt x="78" y="26"/>
                </a:lnTo>
                <a:close/>
                <a:moveTo>
                  <a:pt x="26" y="26"/>
                </a:moveTo>
                <a:lnTo>
                  <a:pt x="0" y="26"/>
                </a:lnTo>
                <a:lnTo>
                  <a:pt x="0" y="0"/>
                </a:lnTo>
                <a:lnTo>
                  <a:pt x="26" y="0"/>
                </a:lnTo>
                <a:lnTo>
                  <a:pt x="26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13">
            <a:extLst>
              <a:ext uri="{FF2B5EF4-FFF2-40B4-BE49-F238E27FC236}">
                <a16:creationId xmlns:a16="http://schemas.microsoft.com/office/drawing/2014/main" id="{932CC5BB-4094-4ADB-A696-F845F8EE32B0}"/>
              </a:ext>
            </a:extLst>
          </p:cNvPr>
          <p:cNvSpPr>
            <a:spLocks noEditPoints="1"/>
          </p:cNvSpPr>
          <p:nvPr/>
        </p:nvSpPr>
        <p:spPr bwMode="auto">
          <a:xfrm>
            <a:off x="3244850" y="423863"/>
            <a:ext cx="6064250" cy="41275"/>
          </a:xfrm>
          <a:custGeom>
            <a:avLst/>
            <a:gdLst>
              <a:gd name="T0" fmla="*/ 3769 w 3820"/>
              <a:gd name="T1" fmla="*/ 26 h 26"/>
              <a:gd name="T2" fmla="*/ 3691 w 3820"/>
              <a:gd name="T3" fmla="*/ 26 h 26"/>
              <a:gd name="T4" fmla="*/ 3640 w 3820"/>
              <a:gd name="T5" fmla="*/ 0 h 26"/>
              <a:gd name="T6" fmla="*/ 3614 w 3820"/>
              <a:gd name="T7" fmla="*/ 0 h 26"/>
              <a:gd name="T8" fmla="*/ 3563 w 3820"/>
              <a:gd name="T9" fmla="*/ 26 h 26"/>
              <a:gd name="T10" fmla="*/ 3463 w 3820"/>
              <a:gd name="T11" fmla="*/ 26 h 26"/>
              <a:gd name="T12" fmla="*/ 3385 w 3820"/>
              <a:gd name="T13" fmla="*/ 26 h 26"/>
              <a:gd name="T14" fmla="*/ 3334 w 3820"/>
              <a:gd name="T15" fmla="*/ 0 h 26"/>
              <a:gd name="T16" fmla="*/ 3308 w 3820"/>
              <a:gd name="T17" fmla="*/ 0 h 26"/>
              <a:gd name="T18" fmla="*/ 3257 w 3820"/>
              <a:gd name="T19" fmla="*/ 26 h 26"/>
              <a:gd name="T20" fmla="*/ 3154 w 3820"/>
              <a:gd name="T21" fmla="*/ 26 h 26"/>
              <a:gd name="T22" fmla="*/ 3076 w 3820"/>
              <a:gd name="T23" fmla="*/ 26 h 26"/>
              <a:gd name="T24" fmla="*/ 3025 w 3820"/>
              <a:gd name="T25" fmla="*/ 0 h 26"/>
              <a:gd name="T26" fmla="*/ 2999 w 3820"/>
              <a:gd name="T27" fmla="*/ 0 h 26"/>
              <a:gd name="T28" fmla="*/ 2947 w 3820"/>
              <a:gd name="T29" fmla="*/ 26 h 26"/>
              <a:gd name="T30" fmla="*/ 2848 w 3820"/>
              <a:gd name="T31" fmla="*/ 26 h 26"/>
              <a:gd name="T32" fmla="*/ 2770 w 3820"/>
              <a:gd name="T33" fmla="*/ 26 h 26"/>
              <a:gd name="T34" fmla="*/ 2719 w 3820"/>
              <a:gd name="T35" fmla="*/ 0 h 26"/>
              <a:gd name="T36" fmla="*/ 2693 w 3820"/>
              <a:gd name="T37" fmla="*/ 0 h 26"/>
              <a:gd name="T38" fmla="*/ 2641 w 3820"/>
              <a:gd name="T39" fmla="*/ 26 h 26"/>
              <a:gd name="T40" fmla="*/ 2538 w 3820"/>
              <a:gd name="T41" fmla="*/ 26 h 26"/>
              <a:gd name="T42" fmla="*/ 2461 w 3820"/>
              <a:gd name="T43" fmla="*/ 26 h 26"/>
              <a:gd name="T44" fmla="*/ 2410 w 3820"/>
              <a:gd name="T45" fmla="*/ 0 h 26"/>
              <a:gd name="T46" fmla="*/ 2384 w 3820"/>
              <a:gd name="T47" fmla="*/ 0 h 26"/>
              <a:gd name="T48" fmla="*/ 2332 w 3820"/>
              <a:gd name="T49" fmla="*/ 26 h 26"/>
              <a:gd name="T50" fmla="*/ 2229 w 3820"/>
              <a:gd name="T51" fmla="*/ 26 h 26"/>
              <a:gd name="T52" fmla="*/ 2155 w 3820"/>
              <a:gd name="T53" fmla="*/ 26 h 26"/>
              <a:gd name="T54" fmla="*/ 2104 w 3820"/>
              <a:gd name="T55" fmla="*/ 0 h 26"/>
              <a:gd name="T56" fmla="*/ 2078 w 3820"/>
              <a:gd name="T57" fmla="*/ 0 h 26"/>
              <a:gd name="T58" fmla="*/ 2026 w 3820"/>
              <a:gd name="T59" fmla="*/ 26 h 26"/>
              <a:gd name="T60" fmla="*/ 1923 w 3820"/>
              <a:gd name="T61" fmla="*/ 26 h 26"/>
              <a:gd name="T62" fmla="*/ 1846 w 3820"/>
              <a:gd name="T63" fmla="*/ 26 h 26"/>
              <a:gd name="T64" fmla="*/ 1794 w 3820"/>
              <a:gd name="T65" fmla="*/ 0 h 26"/>
              <a:gd name="T66" fmla="*/ 1769 w 3820"/>
              <a:gd name="T67" fmla="*/ 0 h 26"/>
              <a:gd name="T68" fmla="*/ 1717 w 3820"/>
              <a:gd name="T69" fmla="*/ 26 h 26"/>
              <a:gd name="T70" fmla="*/ 1614 w 3820"/>
              <a:gd name="T71" fmla="*/ 26 h 26"/>
              <a:gd name="T72" fmla="*/ 1537 w 3820"/>
              <a:gd name="T73" fmla="*/ 26 h 26"/>
              <a:gd name="T74" fmla="*/ 1488 w 3820"/>
              <a:gd name="T75" fmla="*/ 0 h 26"/>
              <a:gd name="T76" fmla="*/ 1463 w 3820"/>
              <a:gd name="T77" fmla="*/ 0 h 26"/>
              <a:gd name="T78" fmla="*/ 1411 w 3820"/>
              <a:gd name="T79" fmla="*/ 26 h 26"/>
              <a:gd name="T80" fmla="*/ 1308 w 3820"/>
              <a:gd name="T81" fmla="*/ 26 h 26"/>
              <a:gd name="T82" fmla="*/ 1231 w 3820"/>
              <a:gd name="T83" fmla="*/ 26 h 26"/>
              <a:gd name="T84" fmla="*/ 1179 w 3820"/>
              <a:gd name="T85" fmla="*/ 0 h 26"/>
              <a:gd name="T86" fmla="*/ 1153 w 3820"/>
              <a:gd name="T87" fmla="*/ 0 h 26"/>
              <a:gd name="T88" fmla="*/ 1102 w 3820"/>
              <a:gd name="T89" fmla="*/ 26 h 26"/>
              <a:gd name="T90" fmla="*/ 999 w 3820"/>
              <a:gd name="T91" fmla="*/ 26 h 26"/>
              <a:gd name="T92" fmla="*/ 922 w 3820"/>
              <a:gd name="T93" fmla="*/ 26 h 26"/>
              <a:gd name="T94" fmla="*/ 870 w 3820"/>
              <a:gd name="T95" fmla="*/ 0 h 26"/>
              <a:gd name="T96" fmla="*/ 848 w 3820"/>
              <a:gd name="T97" fmla="*/ 0 h 26"/>
              <a:gd name="T98" fmla="*/ 796 w 3820"/>
              <a:gd name="T99" fmla="*/ 26 h 26"/>
              <a:gd name="T100" fmla="*/ 693 w 3820"/>
              <a:gd name="T101" fmla="*/ 26 h 26"/>
              <a:gd name="T102" fmla="*/ 616 w 3820"/>
              <a:gd name="T103" fmla="*/ 26 h 26"/>
              <a:gd name="T104" fmla="*/ 564 w 3820"/>
              <a:gd name="T105" fmla="*/ 0 h 26"/>
              <a:gd name="T106" fmla="*/ 538 w 3820"/>
              <a:gd name="T107" fmla="*/ 0 h 26"/>
              <a:gd name="T108" fmla="*/ 487 w 3820"/>
              <a:gd name="T109" fmla="*/ 26 h 26"/>
              <a:gd name="T110" fmla="*/ 384 w 3820"/>
              <a:gd name="T111" fmla="*/ 26 h 26"/>
              <a:gd name="T112" fmla="*/ 306 w 3820"/>
              <a:gd name="T113" fmla="*/ 26 h 26"/>
              <a:gd name="T114" fmla="*/ 255 w 3820"/>
              <a:gd name="T115" fmla="*/ 0 h 26"/>
              <a:gd name="T116" fmla="*/ 229 w 3820"/>
              <a:gd name="T117" fmla="*/ 0 h 26"/>
              <a:gd name="T118" fmla="*/ 181 w 3820"/>
              <a:gd name="T119" fmla="*/ 26 h 26"/>
              <a:gd name="T120" fmla="*/ 78 w 3820"/>
              <a:gd name="T121" fmla="*/ 26 h 26"/>
              <a:gd name="T122" fmla="*/ 0 w 3820"/>
              <a:gd name="T12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820" h="26">
                <a:moveTo>
                  <a:pt x="3820" y="26"/>
                </a:moveTo>
                <a:lnTo>
                  <a:pt x="3794" y="26"/>
                </a:lnTo>
                <a:lnTo>
                  <a:pt x="3794" y="0"/>
                </a:lnTo>
                <a:lnTo>
                  <a:pt x="3820" y="0"/>
                </a:lnTo>
                <a:lnTo>
                  <a:pt x="3820" y="26"/>
                </a:lnTo>
                <a:close/>
                <a:moveTo>
                  <a:pt x="3769" y="26"/>
                </a:moveTo>
                <a:lnTo>
                  <a:pt x="3743" y="26"/>
                </a:lnTo>
                <a:lnTo>
                  <a:pt x="3743" y="0"/>
                </a:lnTo>
                <a:lnTo>
                  <a:pt x="3769" y="0"/>
                </a:lnTo>
                <a:lnTo>
                  <a:pt x="3769" y="26"/>
                </a:lnTo>
                <a:close/>
                <a:moveTo>
                  <a:pt x="3717" y="26"/>
                </a:moveTo>
                <a:lnTo>
                  <a:pt x="3691" y="26"/>
                </a:lnTo>
                <a:lnTo>
                  <a:pt x="3691" y="0"/>
                </a:lnTo>
                <a:lnTo>
                  <a:pt x="3717" y="0"/>
                </a:lnTo>
                <a:lnTo>
                  <a:pt x="3717" y="26"/>
                </a:lnTo>
                <a:close/>
                <a:moveTo>
                  <a:pt x="3666" y="26"/>
                </a:moveTo>
                <a:lnTo>
                  <a:pt x="3640" y="26"/>
                </a:lnTo>
                <a:lnTo>
                  <a:pt x="3640" y="0"/>
                </a:lnTo>
                <a:lnTo>
                  <a:pt x="3666" y="0"/>
                </a:lnTo>
                <a:lnTo>
                  <a:pt x="3666" y="26"/>
                </a:lnTo>
                <a:close/>
                <a:moveTo>
                  <a:pt x="3614" y="26"/>
                </a:moveTo>
                <a:lnTo>
                  <a:pt x="3588" y="26"/>
                </a:lnTo>
                <a:lnTo>
                  <a:pt x="3588" y="0"/>
                </a:lnTo>
                <a:lnTo>
                  <a:pt x="3614" y="0"/>
                </a:lnTo>
                <a:lnTo>
                  <a:pt x="3614" y="26"/>
                </a:lnTo>
                <a:close/>
                <a:moveTo>
                  <a:pt x="3563" y="26"/>
                </a:moveTo>
                <a:lnTo>
                  <a:pt x="3537" y="26"/>
                </a:lnTo>
                <a:lnTo>
                  <a:pt x="3537" y="0"/>
                </a:lnTo>
                <a:lnTo>
                  <a:pt x="3563" y="0"/>
                </a:lnTo>
                <a:lnTo>
                  <a:pt x="3563" y="26"/>
                </a:lnTo>
                <a:close/>
                <a:moveTo>
                  <a:pt x="3514" y="26"/>
                </a:moveTo>
                <a:lnTo>
                  <a:pt x="3488" y="26"/>
                </a:lnTo>
                <a:lnTo>
                  <a:pt x="3488" y="0"/>
                </a:lnTo>
                <a:lnTo>
                  <a:pt x="3514" y="0"/>
                </a:lnTo>
                <a:lnTo>
                  <a:pt x="3514" y="26"/>
                </a:lnTo>
                <a:close/>
                <a:moveTo>
                  <a:pt x="3463" y="26"/>
                </a:moveTo>
                <a:lnTo>
                  <a:pt x="3437" y="26"/>
                </a:lnTo>
                <a:lnTo>
                  <a:pt x="3437" y="0"/>
                </a:lnTo>
                <a:lnTo>
                  <a:pt x="3463" y="0"/>
                </a:lnTo>
                <a:lnTo>
                  <a:pt x="3463" y="26"/>
                </a:lnTo>
                <a:close/>
                <a:moveTo>
                  <a:pt x="3411" y="26"/>
                </a:moveTo>
                <a:lnTo>
                  <a:pt x="3385" y="26"/>
                </a:lnTo>
                <a:lnTo>
                  <a:pt x="3385" y="0"/>
                </a:lnTo>
                <a:lnTo>
                  <a:pt x="3411" y="0"/>
                </a:lnTo>
                <a:lnTo>
                  <a:pt x="3411" y="26"/>
                </a:lnTo>
                <a:close/>
                <a:moveTo>
                  <a:pt x="3360" y="26"/>
                </a:moveTo>
                <a:lnTo>
                  <a:pt x="3334" y="26"/>
                </a:lnTo>
                <a:lnTo>
                  <a:pt x="3334" y="0"/>
                </a:lnTo>
                <a:lnTo>
                  <a:pt x="3360" y="0"/>
                </a:lnTo>
                <a:lnTo>
                  <a:pt x="3360" y="26"/>
                </a:lnTo>
                <a:close/>
                <a:moveTo>
                  <a:pt x="3308" y="26"/>
                </a:moveTo>
                <a:lnTo>
                  <a:pt x="3282" y="26"/>
                </a:lnTo>
                <a:lnTo>
                  <a:pt x="3282" y="0"/>
                </a:lnTo>
                <a:lnTo>
                  <a:pt x="3308" y="0"/>
                </a:lnTo>
                <a:lnTo>
                  <a:pt x="3308" y="26"/>
                </a:lnTo>
                <a:close/>
                <a:moveTo>
                  <a:pt x="3257" y="26"/>
                </a:moveTo>
                <a:lnTo>
                  <a:pt x="3231" y="26"/>
                </a:lnTo>
                <a:lnTo>
                  <a:pt x="3231" y="0"/>
                </a:lnTo>
                <a:lnTo>
                  <a:pt x="3257" y="0"/>
                </a:lnTo>
                <a:lnTo>
                  <a:pt x="3257" y="26"/>
                </a:lnTo>
                <a:close/>
                <a:moveTo>
                  <a:pt x="3205" y="26"/>
                </a:moveTo>
                <a:lnTo>
                  <a:pt x="3179" y="26"/>
                </a:lnTo>
                <a:lnTo>
                  <a:pt x="3179" y="0"/>
                </a:lnTo>
                <a:lnTo>
                  <a:pt x="3205" y="0"/>
                </a:lnTo>
                <a:lnTo>
                  <a:pt x="3205" y="26"/>
                </a:lnTo>
                <a:close/>
                <a:moveTo>
                  <a:pt x="3154" y="26"/>
                </a:moveTo>
                <a:lnTo>
                  <a:pt x="3128" y="26"/>
                </a:lnTo>
                <a:lnTo>
                  <a:pt x="3128" y="0"/>
                </a:lnTo>
                <a:lnTo>
                  <a:pt x="3154" y="0"/>
                </a:lnTo>
                <a:lnTo>
                  <a:pt x="3154" y="26"/>
                </a:lnTo>
                <a:close/>
                <a:moveTo>
                  <a:pt x="3102" y="26"/>
                </a:moveTo>
                <a:lnTo>
                  <a:pt x="3076" y="26"/>
                </a:lnTo>
                <a:lnTo>
                  <a:pt x="3076" y="0"/>
                </a:lnTo>
                <a:lnTo>
                  <a:pt x="3102" y="0"/>
                </a:lnTo>
                <a:lnTo>
                  <a:pt x="3102" y="26"/>
                </a:lnTo>
                <a:close/>
                <a:moveTo>
                  <a:pt x="3050" y="26"/>
                </a:moveTo>
                <a:lnTo>
                  <a:pt x="3025" y="26"/>
                </a:lnTo>
                <a:lnTo>
                  <a:pt x="3025" y="0"/>
                </a:lnTo>
                <a:lnTo>
                  <a:pt x="3050" y="0"/>
                </a:lnTo>
                <a:lnTo>
                  <a:pt x="3050" y="26"/>
                </a:lnTo>
                <a:close/>
                <a:moveTo>
                  <a:pt x="2999" y="26"/>
                </a:moveTo>
                <a:lnTo>
                  <a:pt x="2973" y="26"/>
                </a:lnTo>
                <a:lnTo>
                  <a:pt x="2973" y="0"/>
                </a:lnTo>
                <a:lnTo>
                  <a:pt x="2999" y="0"/>
                </a:lnTo>
                <a:lnTo>
                  <a:pt x="2999" y="26"/>
                </a:lnTo>
                <a:close/>
                <a:moveTo>
                  <a:pt x="2947" y="26"/>
                </a:moveTo>
                <a:lnTo>
                  <a:pt x="2922" y="26"/>
                </a:lnTo>
                <a:lnTo>
                  <a:pt x="2922" y="0"/>
                </a:lnTo>
                <a:lnTo>
                  <a:pt x="2947" y="0"/>
                </a:lnTo>
                <a:lnTo>
                  <a:pt x="2947" y="26"/>
                </a:lnTo>
                <a:close/>
                <a:moveTo>
                  <a:pt x="2896" y="26"/>
                </a:moveTo>
                <a:lnTo>
                  <a:pt x="2870" y="26"/>
                </a:lnTo>
                <a:lnTo>
                  <a:pt x="2870" y="0"/>
                </a:lnTo>
                <a:lnTo>
                  <a:pt x="2896" y="0"/>
                </a:lnTo>
                <a:lnTo>
                  <a:pt x="2896" y="26"/>
                </a:lnTo>
                <a:close/>
                <a:moveTo>
                  <a:pt x="2848" y="26"/>
                </a:moveTo>
                <a:lnTo>
                  <a:pt x="2822" y="26"/>
                </a:lnTo>
                <a:lnTo>
                  <a:pt x="2822" y="0"/>
                </a:lnTo>
                <a:lnTo>
                  <a:pt x="2848" y="0"/>
                </a:lnTo>
                <a:lnTo>
                  <a:pt x="2848" y="26"/>
                </a:lnTo>
                <a:close/>
                <a:moveTo>
                  <a:pt x="2796" y="26"/>
                </a:moveTo>
                <a:lnTo>
                  <a:pt x="2770" y="26"/>
                </a:lnTo>
                <a:lnTo>
                  <a:pt x="2770" y="0"/>
                </a:lnTo>
                <a:lnTo>
                  <a:pt x="2796" y="0"/>
                </a:lnTo>
                <a:lnTo>
                  <a:pt x="2796" y="26"/>
                </a:lnTo>
                <a:close/>
                <a:moveTo>
                  <a:pt x="2744" y="26"/>
                </a:moveTo>
                <a:lnTo>
                  <a:pt x="2719" y="26"/>
                </a:lnTo>
                <a:lnTo>
                  <a:pt x="2719" y="0"/>
                </a:lnTo>
                <a:lnTo>
                  <a:pt x="2744" y="0"/>
                </a:lnTo>
                <a:lnTo>
                  <a:pt x="2744" y="26"/>
                </a:lnTo>
                <a:close/>
                <a:moveTo>
                  <a:pt x="2693" y="26"/>
                </a:moveTo>
                <a:lnTo>
                  <a:pt x="2667" y="26"/>
                </a:lnTo>
                <a:lnTo>
                  <a:pt x="2667" y="0"/>
                </a:lnTo>
                <a:lnTo>
                  <a:pt x="2693" y="0"/>
                </a:lnTo>
                <a:lnTo>
                  <a:pt x="2693" y="26"/>
                </a:lnTo>
                <a:close/>
                <a:moveTo>
                  <a:pt x="2641" y="26"/>
                </a:moveTo>
                <a:lnTo>
                  <a:pt x="2616" y="26"/>
                </a:lnTo>
                <a:lnTo>
                  <a:pt x="2616" y="0"/>
                </a:lnTo>
                <a:lnTo>
                  <a:pt x="2641" y="0"/>
                </a:lnTo>
                <a:lnTo>
                  <a:pt x="2641" y="26"/>
                </a:lnTo>
                <a:close/>
                <a:moveTo>
                  <a:pt x="2590" y="26"/>
                </a:moveTo>
                <a:lnTo>
                  <a:pt x="2564" y="26"/>
                </a:lnTo>
                <a:lnTo>
                  <a:pt x="2564" y="0"/>
                </a:lnTo>
                <a:lnTo>
                  <a:pt x="2590" y="0"/>
                </a:lnTo>
                <a:lnTo>
                  <a:pt x="2590" y="26"/>
                </a:lnTo>
                <a:close/>
                <a:moveTo>
                  <a:pt x="2538" y="26"/>
                </a:moveTo>
                <a:lnTo>
                  <a:pt x="2513" y="26"/>
                </a:lnTo>
                <a:lnTo>
                  <a:pt x="2513" y="0"/>
                </a:lnTo>
                <a:lnTo>
                  <a:pt x="2538" y="0"/>
                </a:lnTo>
                <a:lnTo>
                  <a:pt x="2538" y="26"/>
                </a:lnTo>
                <a:close/>
                <a:moveTo>
                  <a:pt x="2487" y="26"/>
                </a:moveTo>
                <a:lnTo>
                  <a:pt x="2461" y="26"/>
                </a:lnTo>
                <a:lnTo>
                  <a:pt x="2461" y="0"/>
                </a:lnTo>
                <a:lnTo>
                  <a:pt x="2487" y="0"/>
                </a:lnTo>
                <a:lnTo>
                  <a:pt x="2487" y="26"/>
                </a:lnTo>
                <a:close/>
                <a:moveTo>
                  <a:pt x="2435" y="26"/>
                </a:moveTo>
                <a:lnTo>
                  <a:pt x="2410" y="26"/>
                </a:lnTo>
                <a:lnTo>
                  <a:pt x="2410" y="0"/>
                </a:lnTo>
                <a:lnTo>
                  <a:pt x="2435" y="0"/>
                </a:lnTo>
                <a:lnTo>
                  <a:pt x="2435" y="26"/>
                </a:lnTo>
                <a:close/>
                <a:moveTo>
                  <a:pt x="2384" y="26"/>
                </a:moveTo>
                <a:lnTo>
                  <a:pt x="2358" y="26"/>
                </a:lnTo>
                <a:lnTo>
                  <a:pt x="2358" y="0"/>
                </a:lnTo>
                <a:lnTo>
                  <a:pt x="2384" y="0"/>
                </a:lnTo>
                <a:lnTo>
                  <a:pt x="2384" y="26"/>
                </a:lnTo>
                <a:close/>
                <a:moveTo>
                  <a:pt x="2332" y="26"/>
                </a:moveTo>
                <a:lnTo>
                  <a:pt x="2306" y="26"/>
                </a:lnTo>
                <a:lnTo>
                  <a:pt x="2306" y="0"/>
                </a:lnTo>
                <a:lnTo>
                  <a:pt x="2332" y="0"/>
                </a:lnTo>
                <a:lnTo>
                  <a:pt x="2332" y="26"/>
                </a:lnTo>
                <a:close/>
                <a:moveTo>
                  <a:pt x="2281" y="26"/>
                </a:moveTo>
                <a:lnTo>
                  <a:pt x="2255" y="26"/>
                </a:lnTo>
                <a:lnTo>
                  <a:pt x="2255" y="0"/>
                </a:lnTo>
                <a:lnTo>
                  <a:pt x="2281" y="0"/>
                </a:lnTo>
                <a:lnTo>
                  <a:pt x="2281" y="26"/>
                </a:lnTo>
                <a:close/>
                <a:moveTo>
                  <a:pt x="2229" y="26"/>
                </a:moveTo>
                <a:lnTo>
                  <a:pt x="2203" y="26"/>
                </a:lnTo>
                <a:lnTo>
                  <a:pt x="2203" y="0"/>
                </a:lnTo>
                <a:lnTo>
                  <a:pt x="2229" y="0"/>
                </a:lnTo>
                <a:lnTo>
                  <a:pt x="2229" y="26"/>
                </a:lnTo>
                <a:close/>
                <a:moveTo>
                  <a:pt x="2181" y="26"/>
                </a:moveTo>
                <a:lnTo>
                  <a:pt x="2155" y="26"/>
                </a:lnTo>
                <a:lnTo>
                  <a:pt x="2155" y="0"/>
                </a:lnTo>
                <a:lnTo>
                  <a:pt x="2181" y="0"/>
                </a:lnTo>
                <a:lnTo>
                  <a:pt x="2181" y="26"/>
                </a:lnTo>
                <a:close/>
                <a:moveTo>
                  <a:pt x="2129" y="26"/>
                </a:moveTo>
                <a:lnTo>
                  <a:pt x="2104" y="26"/>
                </a:lnTo>
                <a:lnTo>
                  <a:pt x="2104" y="0"/>
                </a:lnTo>
                <a:lnTo>
                  <a:pt x="2129" y="0"/>
                </a:lnTo>
                <a:lnTo>
                  <a:pt x="2129" y="26"/>
                </a:lnTo>
                <a:close/>
                <a:moveTo>
                  <a:pt x="2078" y="26"/>
                </a:moveTo>
                <a:lnTo>
                  <a:pt x="2052" y="26"/>
                </a:lnTo>
                <a:lnTo>
                  <a:pt x="2052" y="0"/>
                </a:lnTo>
                <a:lnTo>
                  <a:pt x="2078" y="0"/>
                </a:lnTo>
                <a:lnTo>
                  <a:pt x="2078" y="26"/>
                </a:lnTo>
                <a:close/>
                <a:moveTo>
                  <a:pt x="2026" y="26"/>
                </a:moveTo>
                <a:lnTo>
                  <a:pt x="2001" y="26"/>
                </a:lnTo>
                <a:lnTo>
                  <a:pt x="2001" y="0"/>
                </a:lnTo>
                <a:lnTo>
                  <a:pt x="2026" y="0"/>
                </a:lnTo>
                <a:lnTo>
                  <a:pt x="2026" y="26"/>
                </a:lnTo>
                <a:close/>
                <a:moveTo>
                  <a:pt x="1975" y="26"/>
                </a:moveTo>
                <a:lnTo>
                  <a:pt x="1949" y="26"/>
                </a:lnTo>
                <a:lnTo>
                  <a:pt x="1949" y="0"/>
                </a:lnTo>
                <a:lnTo>
                  <a:pt x="1975" y="0"/>
                </a:lnTo>
                <a:lnTo>
                  <a:pt x="1975" y="26"/>
                </a:lnTo>
                <a:close/>
                <a:moveTo>
                  <a:pt x="1923" y="26"/>
                </a:moveTo>
                <a:lnTo>
                  <a:pt x="1897" y="26"/>
                </a:lnTo>
                <a:lnTo>
                  <a:pt x="1897" y="0"/>
                </a:lnTo>
                <a:lnTo>
                  <a:pt x="1923" y="0"/>
                </a:lnTo>
                <a:lnTo>
                  <a:pt x="1923" y="26"/>
                </a:lnTo>
                <a:close/>
                <a:moveTo>
                  <a:pt x="1872" y="26"/>
                </a:moveTo>
                <a:lnTo>
                  <a:pt x="1846" y="26"/>
                </a:lnTo>
                <a:lnTo>
                  <a:pt x="1846" y="0"/>
                </a:lnTo>
                <a:lnTo>
                  <a:pt x="1872" y="0"/>
                </a:lnTo>
                <a:lnTo>
                  <a:pt x="1872" y="26"/>
                </a:lnTo>
                <a:close/>
                <a:moveTo>
                  <a:pt x="1820" y="26"/>
                </a:moveTo>
                <a:lnTo>
                  <a:pt x="1794" y="26"/>
                </a:lnTo>
                <a:lnTo>
                  <a:pt x="1794" y="0"/>
                </a:lnTo>
                <a:lnTo>
                  <a:pt x="1820" y="0"/>
                </a:lnTo>
                <a:lnTo>
                  <a:pt x="1820" y="26"/>
                </a:lnTo>
                <a:close/>
                <a:moveTo>
                  <a:pt x="1769" y="26"/>
                </a:moveTo>
                <a:lnTo>
                  <a:pt x="1743" y="26"/>
                </a:lnTo>
                <a:lnTo>
                  <a:pt x="1743" y="0"/>
                </a:lnTo>
                <a:lnTo>
                  <a:pt x="1769" y="0"/>
                </a:lnTo>
                <a:lnTo>
                  <a:pt x="1769" y="26"/>
                </a:lnTo>
                <a:close/>
                <a:moveTo>
                  <a:pt x="1717" y="26"/>
                </a:moveTo>
                <a:lnTo>
                  <a:pt x="1691" y="26"/>
                </a:lnTo>
                <a:lnTo>
                  <a:pt x="1691" y="0"/>
                </a:lnTo>
                <a:lnTo>
                  <a:pt x="1717" y="0"/>
                </a:lnTo>
                <a:lnTo>
                  <a:pt x="1717" y="26"/>
                </a:lnTo>
                <a:close/>
                <a:moveTo>
                  <a:pt x="1666" y="26"/>
                </a:moveTo>
                <a:lnTo>
                  <a:pt x="1640" y="26"/>
                </a:lnTo>
                <a:lnTo>
                  <a:pt x="1640" y="0"/>
                </a:lnTo>
                <a:lnTo>
                  <a:pt x="1666" y="0"/>
                </a:lnTo>
                <a:lnTo>
                  <a:pt x="1666" y="26"/>
                </a:lnTo>
                <a:close/>
                <a:moveTo>
                  <a:pt x="1614" y="26"/>
                </a:moveTo>
                <a:lnTo>
                  <a:pt x="1588" y="26"/>
                </a:lnTo>
                <a:lnTo>
                  <a:pt x="1588" y="0"/>
                </a:lnTo>
                <a:lnTo>
                  <a:pt x="1614" y="0"/>
                </a:lnTo>
                <a:lnTo>
                  <a:pt x="1614" y="26"/>
                </a:lnTo>
                <a:close/>
                <a:moveTo>
                  <a:pt x="1563" y="26"/>
                </a:moveTo>
                <a:lnTo>
                  <a:pt x="1537" y="26"/>
                </a:lnTo>
                <a:lnTo>
                  <a:pt x="1537" y="0"/>
                </a:lnTo>
                <a:lnTo>
                  <a:pt x="1563" y="0"/>
                </a:lnTo>
                <a:lnTo>
                  <a:pt x="1563" y="26"/>
                </a:lnTo>
                <a:close/>
                <a:moveTo>
                  <a:pt x="1514" y="26"/>
                </a:moveTo>
                <a:lnTo>
                  <a:pt x="1488" y="26"/>
                </a:lnTo>
                <a:lnTo>
                  <a:pt x="1488" y="0"/>
                </a:lnTo>
                <a:lnTo>
                  <a:pt x="1514" y="0"/>
                </a:lnTo>
                <a:lnTo>
                  <a:pt x="1514" y="26"/>
                </a:lnTo>
                <a:close/>
                <a:moveTo>
                  <a:pt x="1463" y="26"/>
                </a:moveTo>
                <a:lnTo>
                  <a:pt x="1437" y="26"/>
                </a:lnTo>
                <a:lnTo>
                  <a:pt x="1437" y="0"/>
                </a:lnTo>
                <a:lnTo>
                  <a:pt x="1463" y="0"/>
                </a:lnTo>
                <a:lnTo>
                  <a:pt x="1463" y="26"/>
                </a:lnTo>
                <a:close/>
                <a:moveTo>
                  <a:pt x="1411" y="26"/>
                </a:moveTo>
                <a:lnTo>
                  <a:pt x="1385" y="26"/>
                </a:lnTo>
                <a:lnTo>
                  <a:pt x="1385" y="0"/>
                </a:lnTo>
                <a:lnTo>
                  <a:pt x="1411" y="0"/>
                </a:lnTo>
                <a:lnTo>
                  <a:pt x="1411" y="26"/>
                </a:lnTo>
                <a:close/>
                <a:moveTo>
                  <a:pt x="1360" y="26"/>
                </a:moveTo>
                <a:lnTo>
                  <a:pt x="1334" y="26"/>
                </a:lnTo>
                <a:lnTo>
                  <a:pt x="1334" y="0"/>
                </a:lnTo>
                <a:lnTo>
                  <a:pt x="1360" y="0"/>
                </a:lnTo>
                <a:lnTo>
                  <a:pt x="1360" y="26"/>
                </a:lnTo>
                <a:close/>
                <a:moveTo>
                  <a:pt x="1308" y="26"/>
                </a:moveTo>
                <a:lnTo>
                  <a:pt x="1282" y="26"/>
                </a:lnTo>
                <a:lnTo>
                  <a:pt x="1282" y="0"/>
                </a:lnTo>
                <a:lnTo>
                  <a:pt x="1308" y="0"/>
                </a:lnTo>
                <a:lnTo>
                  <a:pt x="1308" y="26"/>
                </a:lnTo>
                <a:close/>
                <a:moveTo>
                  <a:pt x="1257" y="26"/>
                </a:moveTo>
                <a:lnTo>
                  <a:pt x="1231" y="26"/>
                </a:lnTo>
                <a:lnTo>
                  <a:pt x="1231" y="0"/>
                </a:lnTo>
                <a:lnTo>
                  <a:pt x="1257" y="0"/>
                </a:lnTo>
                <a:lnTo>
                  <a:pt x="1257" y="26"/>
                </a:lnTo>
                <a:close/>
                <a:moveTo>
                  <a:pt x="1205" y="26"/>
                </a:moveTo>
                <a:lnTo>
                  <a:pt x="1179" y="26"/>
                </a:lnTo>
                <a:lnTo>
                  <a:pt x="1179" y="0"/>
                </a:lnTo>
                <a:lnTo>
                  <a:pt x="1205" y="0"/>
                </a:lnTo>
                <a:lnTo>
                  <a:pt x="1205" y="26"/>
                </a:lnTo>
                <a:close/>
                <a:moveTo>
                  <a:pt x="1153" y="26"/>
                </a:moveTo>
                <a:lnTo>
                  <a:pt x="1128" y="26"/>
                </a:lnTo>
                <a:lnTo>
                  <a:pt x="1128" y="0"/>
                </a:lnTo>
                <a:lnTo>
                  <a:pt x="1153" y="0"/>
                </a:lnTo>
                <a:lnTo>
                  <a:pt x="1153" y="26"/>
                </a:lnTo>
                <a:close/>
                <a:moveTo>
                  <a:pt x="1102" y="26"/>
                </a:moveTo>
                <a:lnTo>
                  <a:pt x="1076" y="26"/>
                </a:lnTo>
                <a:lnTo>
                  <a:pt x="1076" y="0"/>
                </a:lnTo>
                <a:lnTo>
                  <a:pt x="1102" y="0"/>
                </a:lnTo>
                <a:lnTo>
                  <a:pt x="1102" y="26"/>
                </a:lnTo>
                <a:close/>
                <a:moveTo>
                  <a:pt x="1050" y="26"/>
                </a:moveTo>
                <a:lnTo>
                  <a:pt x="1025" y="26"/>
                </a:lnTo>
                <a:lnTo>
                  <a:pt x="1025" y="0"/>
                </a:lnTo>
                <a:lnTo>
                  <a:pt x="1050" y="0"/>
                </a:lnTo>
                <a:lnTo>
                  <a:pt x="1050" y="26"/>
                </a:lnTo>
                <a:close/>
                <a:moveTo>
                  <a:pt x="999" y="26"/>
                </a:moveTo>
                <a:lnTo>
                  <a:pt x="973" y="26"/>
                </a:lnTo>
                <a:lnTo>
                  <a:pt x="973" y="0"/>
                </a:lnTo>
                <a:lnTo>
                  <a:pt x="999" y="0"/>
                </a:lnTo>
                <a:lnTo>
                  <a:pt x="999" y="26"/>
                </a:lnTo>
                <a:close/>
                <a:moveTo>
                  <a:pt x="947" y="26"/>
                </a:moveTo>
                <a:lnTo>
                  <a:pt x="922" y="26"/>
                </a:lnTo>
                <a:lnTo>
                  <a:pt x="922" y="0"/>
                </a:lnTo>
                <a:lnTo>
                  <a:pt x="947" y="0"/>
                </a:lnTo>
                <a:lnTo>
                  <a:pt x="947" y="26"/>
                </a:lnTo>
                <a:close/>
                <a:moveTo>
                  <a:pt x="896" y="26"/>
                </a:moveTo>
                <a:lnTo>
                  <a:pt x="870" y="26"/>
                </a:lnTo>
                <a:lnTo>
                  <a:pt x="870" y="0"/>
                </a:lnTo>
                <a:lnTo>
                  <a:pt x="896" y="0"/>
                </a:lnTo>
                <a:lnTo>
                  <a:pt x="896" y="26"/>
                </a:lnTo>
                <a:close/>
                <a:moveTo>
                  <a:pt x="848" y="26"/>
                </a:moveTo>
                <a:lnTo>
                  <a:pt x="822" y="26"/>
                </a:lnTo>
                <a:lnTo>
                  <a:pt x="822" y="0"/>
                </a:lnTo>
                <a:lnTo>
                  <a:pt x="848" y="0"/>
                </a:lnTo>
                <a:lnTo>
                  <a:pt x="848" y="26"/>
                </a:lnTo>
                <a:close/>
                <a:moveTo>
                  <a:pt x="796" y="26"/>
                </a:moveTo>
                <a:lnTo>
                  <a:pt x="770" y="26"/>
                </a:lnTo>
                <a:lnTo>
                  <a:pt x="770" y="0"/>
                </a:lnTo>
                <a:lnTo>
                  <a:pt x="796" y="0"/>
                </a:lnTo>
                <a:lnTo>
                  <a:pt x="796" y="26"/>
                </a:lnTo>
                <a:close/>
                <a:moveTo>
                  <a:pt x="744" y="26"/>
                </a:moveTo>
                <a:lnTo>
                  <a:pt x="719" y="26"/>
                </a:lnTo>
                <a:lnTo>
                  <a:pt x="719" y="0"/>
                </a:lnTo>
                <a:lnTo>
                  <a:pt x="744" y="0"/>
                </a:lnTo>
                <a:lnTo>
                  <a:pt x="744" y="26"/>
                </a:lnTo>
                <a:close/>
                <a:moveTo>
                  <a:pt x="693" y="26"/>
                </a:moveTo>
                <a:lnTo>
                  <a:pt x="667" y="26"/>
                </a:lnTo>
                <a:lnTo>
                  <a:pt x="667" y="0"/>
                </a:lnTo>
                <a:lnTo>
                  <a:pt x="693" y="0"/>
                </a:lnTo>
                <a:lnTo>
                  <a:pt x="693" y="26"/>
                </a:lnTo>
                <a:close/>
                <a:moveTo>
                  <a:pt x="641" y="26"/>
                </a:moveTo>
                <a:lnTo>
                  <a:pt x="616" y="26"/>
                </a:lnTo>
                <a:lnTo>
                  <a:pt x="616" y="0"/>
                </a:lnTo>
                <a:lnTo>
                  <a:pt x="641" y="0"/>
                </a:lnTo>
                <a:lnTo>
                  <a:pt x="641" y="26"/>
                </a:lnTo>
                <a:close/>
                <a:moveTo>
                  <a:pt x="590" y="26"/>
                </a:moveTo>
                <a:lnTo>
                  <a:pt x="564" y="26"/>
                </a:lnTo>
                <a:lnTo>
                  <a:pt x="564" y="0"/>
                </a:lnTo>
                <a:lnTo>
                  <a:pt x="590" y="0"/>
                </a:lnTo>
                <a:lnTo>
                  <a:pt x="590" y="26"/>
                </a:lnTo>
                <a:close/>
                <a:moveTo>
                  <a:pt x="538" y="26"/>
                </a:moveTo>
                <a:lnTo>
                  <a:pt x="513" y="26"/>
                </a:lnTo>
                <a:lnTo>
                  <a:pt x="513" y="0"/>
                </a:lnTo>
                <a:lnTo>
                  <a:pt x="538" y="0"/>
                </a:lnTo>
                <a:lnTo>
                  <a:pt x="538" y="26"/>
                </a:lnTo>
                <a:close/>
                <a:moveTo>
                  <a:pt x="487" y="26"/>
                </a:moveTo>
                <a:lnTo>
                  <a:pt x="461" y="26"/>
                </a:lnTo>
                <a:lnTo>
                  <a:pt x="461" y="0"/>
                </a:lnTo>
                <a:lnTo>
                  <a:pt x="487" y="0"/>
                </a:lnTo>
                <a:lnTo>
                  <a:pt x="487" y="26"/>
                </a:lnTo>
                <a:close/>
                <a:moveTo>
                  <a:pt x="435" y="26"/>
                </a:moveTo>
                <a:lnTo>
                  <a:pt x="409" y="26"/>
                </a:lnTo>
                <a:lnTo>
                  <a:pt x="409" y="0"/>
                </a:lnTo>
                <a:lnTo>
                  <a:pt x="435" y="0"/>
                </a:lnTo>
                <a:lnTo>
                  <a:pt x="435" y="26"/>
                </a:lnTo>
                <a:close/>
                <a:moveTo>
                  <a:pt x="384" y="26"/>
                </a:moveTo>
                <a:lnTo>
                  <a:pt x="358" y="26"/>
                </a:lnTo>
                <a:lnTo>
                  <a:pt x="358" y="0"/>
                </a:lnTo>
                <a:lnTo>
                  <a:pt x="384" y="0"/>
                </a:lnTo>
                <a:lnTo>
                  <a:pt x="384" y="26"/>
                </a:lnTo>
                <a:close/>
                <a:moveTo>
                  <a:pt x="332" y="26"/>
                </a:moveTo>
                <a:lnTo>
                  <a:pt x="306" y="26"/>
                </a:lnTo>
                <a:lnTo>
                  <a:pt x="306" y="0"/>
                </a:lnTo>
                <a:lnTo>
                  <a:pt x="332" y="0"/>
                </a:lnTo>
                <a:lnTo>
                  <a:pt x="332" y="26"/>
                </a:lnTo>
                <a:close/>
                <a:moveTo>
                  <a:pt x="281" y="26"/>
                </a:moveTo>
                <a:lnTo>
                  <a:pt x="255" y="26"/>
                </a:lnTo>
                <a:lnTo>
                  <a:pt x="255" y="0"/>
                </a:lnTo>
                <a:lnTo>
                  <a:pt x="281" y="0"/>
                </a:lnTo>
                <a:lnTo>
                  <a:pt x="281" y="26"/>
                </a:lnTo>
                <a:close/>
                <a:moveTo>
                  <a:pt x="229" y="26"/>
                </a:moveTo>
                <a:lnTo>
                  <a:pt x="203" y="26"/>
                </a:lnTo>
                <a:lnTo>
                  <a:pt x="203" y="0"/>
                </a:lnTo>
                <a:lnTo>
                  <a:pt x="229" y="0"/>
                </a:lnTo>
                <a:lnTo>
                  <a:pt x="229" y="26"/>
                </a:lnTo>
                <a:close/>
                <a:moveTo>
                  <a:pt x="181" y="26"/>
                </a:moveTo>
                <a:lnTo>
                  <a:pt x="155" y="26"/>
                </a:lnTo>
                <a:lnTo>
                  <a:pt x="155" y="0"/>
                </a:lnTo>
                <a:lnTo>
                  <a:pt x="181" y="0"/>
                </a:lnTo>
                <a:lnTo>
                  <a:pt x="181" y="26"/>
                </a:lnTo>
                <a:close/>
                <a:moveTo>
                  <a:pt x="129" y="26"/>
                </a:moveTo>
                <a:lnTo>
                  <a:pt x="104" y="26"/>
                </a:lnTo>
                <a:lnTo>
                  <a:pt x="104" y="0"/>
                </a:lnTo>
                <a:lnTo>
                  <a:pt x="129" y="0"/>
                </a:lnTo>
                <a:lnTo>
                  <a:pt x="129" y="26"/>
                </a:lnTo>
                <a:close/>
                <a:moveTo>
                  <a:pt x="78" y="26"/>
                </a:moveTo>
                <a:lnTo>
                  <a:pt x="52" y="26"/>
                </a:lnTo>
                <a:lnTo>
                  <a:pt x="52" y="0"/>
                </a:lnTo>
                <a:lnTo>
                  <a:pt x="78" y="0"/>
                </a:lnTo>
                <a:lnTo>
                  <a:pt x="78" y="26"/>
                </a:lnTo>
                <a:close/>
                <a:moveTo>
                  <a:pt x="26" y="26"/>
                </a:moveTo>
                <a:lnTo>
                  <a:pt x="0" y="26"/>
                </a:lnTo>
                <a:lnTo>
                  <a:pt x="0" y="0"/>
                </a:lnTo>
                <a:lnTo>
                  <a:pt x="26" y="0"/>
                </a:lnTo>
                <a:lnTo>
                  <a:pt x="26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14">
            <a:extLst>
              <a:ext uri="{FF2B5EF4-FFF2-40B4-BE49-F238E27FC236}">
                <a16:creationId xmlns:a16="http://schemas.microsoft.com/office/drawing/2014/main" id="{76CD70E5-E27B-4BCD-92D0-33F10A53B4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50375" y="423863"/>
            <a:ext cx="41275" cy="412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5">
            <a:extLst>
              <a:ext uri="{FF2B5EF4-FFF2-40B4-BE49-F238E27FC236}">
                <a16:creationId xmlns:a16="http://schemas.microsoft.com/office/drawing/2014/main" id="{ED066F2D-C0C0-4F38-AA48-E23A0046933E}"/>
              </a:ext>
            </a:extLst>
          </p:cNvPr>
          <p:cNvSpPr>
            <a:spLocks noEditPoints="1"/>
          </p:cNvSpPr>
          <p:nvPr/>
        </p:nvSpPr>
        <p:spPr bwMode="auto">
          <a:xfrm>
            <a:off x="9350375" y="501650"/>
            <a:ext cx="41275" cy="112712"/>
          </a:xfrm>
          <a:custGeom>
            <a:avLst/>
            <a:gdLst>
              <a:gd name="T0" fmla="*/ 26 w 26"/>
              <a:gd name="T1" fmla="*/ 71 h 71"/>
              <a:gd name="T2" fmla="*/ 0 w 26"/>
              <a:gd name="T3" fmla="*/ 71 h 71"/>
              <a:gd name="T4" fmla="*/ 0 w 26"/>
              <a:gd name="T5" fmla="*/ 48 h 71"/>
              <a:gd name="T6" fmla="*/ 26 w 26"/>
              <a:gd name="T7" fmla="*/ 48 h 71"/>
              <a:gd name="T8" fmla="*/ 26 w 26"/>
              <a:gd name="T9" fmla="*/ 71 h 71"/>
              <a:gd name="T10" fmla="*/ 26 w 26"/>
              <a:gd name="T11" fmla="*/ 22 h 71"/>
              <a:gd name="T12" fmla="*/ 0 w 26"/>
              <a:gd name="T13" fmla="*/ 22 h 71"/>
              <a:gd name="T14" fmla="*/ 0 w 26"/>
              <a:gd name="T15" fmla="*/ 0 h 71"/>
              <a:gd name="T16" fmla="*/ 26 w 26"/>
              <a:gd name="T17" fmla="*/ 0 h 71"/>
              <a:gd name="T18" fmla="*/ 26 w 26"/>
              <a:gd name="T19" fmla="*/ 22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71">
                <a:moveTo>
                  <a:pt x="26" y="71"/>
                </a:moveTo>
                <a:lnTo>
                  <a:pt x="0" y="71"/>
                </a:lnTo>
                <a:lnTo>
                  <a:pt x="0" y="48"/>
                </a:lnTo>
                <a:lnTo>
                  <a:pt x="26" y="48"/>
                </a:lnTo>
                <a:lnTo>
                  <a:pt x="26" y="71"/>
                </a:lnTo>
                <a:close/>
                <a:moveTo>
                  <a:pt x="26" y="22"/>
                </a:moveTo>
                <a:lnTo>
                  <a:pt x="0" y="22"/>
                </a:lnTo>
                <a:lnTo>
                  <a:pt x="0" y="0"/>
                </a:lnTo>
                <a:lnTo>
                  <a:pt x="26" y="0"/>
                </a:lnTo>
                <a:lnTo>
                  <a:pt x="26" y="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16">
            <a:extLst>
              <a:ext uri="{FF2B5EF4-FFF2-40B4-BE49-F238E27FC236}">
                <a16:creationId xmlns:a16="http://schemas.microsoft.com/office/drawing/2014/main" id="{EAA4A289-75BC-4407-B372-6BBD9E4E2BA2}"/>
              </a:ext>
            </a:extLst>
          </p:cNvPr>
          <p:cNvSpPr>
            <a:spLocks noEditPoints="1"/>
          </p:cNvSpPr>
          <p:nvPr/>
        </p:nvSpPr>
        <p:spPr bwMode="auto">
          <a:xfrm>
            <a:off x="9350375" y="650875"/>
            <a:ext cx="41275" cy="850900"/>
          </a:xfrm>
          <a:custGeom>
            <a:avLst/>
            <a:gdLst>
              <a:gd name="T0" fmla="*/ 26 w 26"/>
              <a:gd name="T1" fmla="*/ 536 h 536"/>
              <a:gd name="T2" fmla="*/ 0 w 26"/>
              <a:gd name="T3" fmla="*/ 536 h 536"/>
              <a:gd name="T4" fmla="*/ 0 w 26"/>
              <a:gd name="T5" fmla="*/ 513 h 536"/>
              <a:gd name="T6" fmla="*/ 26 w 26"/>
              <a:gd name="T7" fmla="*/ 513 h 536"/>
              <a:gd name="T8" fmla="*/ 26 w 26"/>
              <a:gd name="T9" fmla="*/ 536 h 536"/>
              <a:gd name="T10" fmla="*/ 26 w 26"/>
              <a:gd name="T11" fmla="*/ 487 h 536"/>
              <a:gd name="T12" fmla="*/ 0 w 26"/>
              <a:gd name="T13" fmla="*/ 487 h 536"/>
              <a:gd name="T14" fmla="*/ 0 w 26"/>
              <a:gd name="T15" fmla="*/ 465 h 536"/>
              <a:gd name="T16" fmla="*/ 26 w 26"/>
              <a:gd name="T17" fmla="*/ 465 h 536"/>
              <a:gd name="T18" fmla="*/ 26 w 26"/>
              <a:gd name="T19" fmla="*/ 487 h 536"/>
              <a:gd name="T20" fmla="*/ 26 w 26"/>
              <a:gd name="T21" fmla="*/ 442 h 536"/>
              <a:gd name="T22" fmla="*/ 0 w 26"/>
              <a:gd name="T23" fmla="*/ 442 h 536"/>
              <a:gd name="T24" fmla="*/ 0 w 26"/>
              <a:gd name="T25" fmla="*/ 419 h 536"/>
              <a:gd name="T26" fmla="*/ 26 w 26"/>
              <a:gd name="T27" fmla="*/ 419 h 536"/>
              <a:gd name="T28" fmla="*/ 26 w 26"/>
              <a:gd name="T29" fmla="*/ 442 h 536"/>
              <a:gd name="T30" fmla="*/ 26 w 26"/>
              <a:gd name="T31" fmla="*/ 396 h 536"/>
              <a:gd name="T32" fmla="*/ 0 w 26"/>
              <a:gd name="T33" fmla="*/ 396 h 536"/>
              <a:gd name="T34" fmla="*/ 0 w 26"/>
              <a:gd name="T35" fmla="*/ 374 h 536"/>
              <a:gd name="T36" fmla="*/ 26 w 26"/>
              <a:gd name="T37" fmla="*/ 374 h 536"/>
              <a:gd name="T38" fmla="*/ 26 w 26"/>
              <a:gd name="T39" fmla="*/ 396 h 536"/>
              <a:gd name="T40" fmla="*/ 26 w 26"/>
              <a:gd name="T41" fmla="*/ 348 h 536"/>
              <a:gd name="T42" fmla="*/ 0 w 26"/>
              <a:gd name="T43" fmla="*/ 348 h 536"/>
              <a:gd name="T44" fmla="*/ 0 w 26"/>
              <a:gd name="T45" fmla="*/ 325 h 536"/>
              <a:gd name="T46" fmla="*/ 26 w 26"/>
              <a:gd name="T47" fmla="*/ 325 h 536"/>
              <a:gd name="T48" fmla="*/ 26 w 26"/>
              <a:gd name="T49" fmla="*/ 348 h 536"/>
              <a:gd name="T50" fmla="*/ 26 w 26"/>
              <a:gd name="T51" fmla="*/ 302 h 536"/>
              <a:gd name="T52" fmla="*/ 0 w 26"/>
              <a:gd name="T53" fmla="*/ 302 h 536"/>
              <a:gd name="T54" fmla="*/ 0 w 26"/>
              <a:gd name="T55" fmla="*/ 279 h 536"/>
              <a:gd name="T56" fmla="*/ 26 w 26"/>
              <a:gd name="T57" fmla="*/ 279 h 536"/>
              <a:gd name="T58" fmla="*/ 26 w 26"/>
              <a:gd name="T59" fmla="*/ 302 h 536"/>
              <a:gd name="T60" fmla="*/ 26 w 26"/>
              <a:gd name="T61" fmla="*/ 257 h 536"/>
              <a:gd name="T62" fmla="*/ 0 w 26"/>
              <a:gd name="T63" fmla="*/ 257 h 536"/>
              <a:gd name="T64" fmla="*/ 0 w 26"/>
              <a:gd name="T65" fmla="*/ 234 h 536"/>
              <a:gd name="T66" fmla="*/ 26 w 26"/>
              <a:gd name="T67" fmla="*/ 234 h 536"/>
              <a:gd name="T68" fmla="*/ 26 w 26"/>
              <a:gd name="T69" fmla="*/ 257 h 536"/>
              <a:gd name="T70" fmla="*/ 26 w 26"/>
              <a:gd name="T71" fmla="*/ 208 h 536"/>
              <a:gd name="T72" fmla="*/ 0 w 26"/>
              <a:gd name="T73" fmla="*/ 208 h 536"/>
              <a:gd name="T74" fmla="*/ 0 w 26"/>
              <a:gd name="T75" fmla="*/ 185 h 536"/>
              <a:gd name="T76" fmla="*/ 26 w 26"/>
              <a:gd name="T77" fmla="*/ 185 h 536"/>
              <a:gd name="T78" fmla="*/ 26 w 26"/>
              <a:gd name="T79" fmla="*/ 208 h 536"/>
              <a:gd name="T80" fmla="*/ 26 w 26"/>
              <a:gd name="T81" fmla="*/ 162 h 536"/>
              <a:gd name="T82" fmla="*/ 0 w 26"/>
              <a:gd name="T83" fmla="*/ 162 h 536"/>
              <a:gd name="T84" fmla="*/ 0 w 26"/>
              <a:gd name="T85" fmla="*/ 140 h 536"/>
              <a:gd name="T86" fmla="*/ 26 w 26"/>
              <a:gd name="T87" fmla="*/ 140 h 536"/>
              <a:gd name="T88" fmla="*/ 26 w 26"/>
              <a:gd name="T89" fmla="*/ 162 h 536"/>
              <a:gd name="T90" fmla="*/ 26 w 26"/>
              <a:gd name="T91" fmla="*/ 117 h 536"/>
              <a:gd name="T92" fmla="*/ 0 w 26"/>
              <a:gd name="T93" fmla="*/ 117 h 536"/>
              <a:gd name="T94" fmla="*/ 0 w 26"/>
              <a:gd name="T95" fmla="*/ 94 h 536"/>
              <a:gd name="T96" fmla="*/ 26 w 26"/>
              <a:gd name="T97" fmla="*/ 94 h 536"/>
              <a:gd name="T98" fmla="*/ 26 w 26"/>
              <a:gd name="T99" fmla="*/ 117 h 536"/>
              <a:gd name="T100" fmla="*/ 26 w 26"/>
              <a:gd name="T101" fmla="*/ 68 h 536"/>
              <a:gd name="T102" fmla="*/ 0 w 26"/>
              <a:gd name="T103" fmla="*/ 68 h 536"/>
              <a:gd name="T104" fmla="*/ 0 w 26"/>
              <a:gd name="T105" fmla="*/ 45 h 536"/>
              <a:gd name="T106" fmla="*/ 26 w 26"/>
              <a:gd name="T107" fmla="*/ 45 h 536"/>
              <a:gd name="T108" fmla="*/ 26 w 26"/>
              <a:gd name="T109" fmla="*/ 68 h 536"/>
              <a:gd name="T110" fmla="*/ 26 w 26"/>
              <a:gd name="T111" fmla="*/ 23 h 536"/>
              <a:gd name="T112" fmla="*/ 0 w 26"/>
              <a:gd name="T113" fmla="*/ 23 h 536"/>
              <a:gd name="T114" fmla="*/ 0 w 26"/>
              <a:gd name="T115" fmla="*/ 0 h 536"/>
              <a:gd name="T116" fmla="*/ 26 w 26"/>
              <a:gd name="T117" fmla="*/ 0 h 536"/>
              <a:gd name="T118" fmla="*/ 26 w 26"/>
              <a:gd name="T119" fmla="*/ 23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6" h="536">
                <a:moveTo>
                  <a:pt x="26" y="536"/>
                </a:moveTo>
                <a:lnTo>
                  <a:pt x="0" y="536"/>
                </a:lnTo>
                <a:lnTo>
                  <a:pt x="0" y="513"/>
                </a:lnTo>
                <a:lnTo>
                  <a:pt x="26" y="513"/>
                </a:lnTo>
                <a:lnTo>
                  <a:pt x="26" y="536"/>
                </a:lnTo>
                <a:close/>
                <a:moveTo>
                  <a:pt x="26" y="487"/>
                </a:moveTo>
                <a:lnTo>
                  <a:pt x="0" y="487"/>
                </a:lnTo>
                <a:lnTo>
                  <a:pt x="0" y="465"/>
                </a:lnTo>
                <a:lnTo>
                  <a:pt x="26" y="465"/>
                </a:lnTo>
                <a:lnTo>
                  <a:pt x="26" y="487"/>
                </a:lnTo>
                <a:close/>
                <a:moveTo>
                  <a:pt x="26" y="442"/>
                </a:moveTo>
                <a:lnTo>
                  <a:pt x="0" y="442"/>
                </a:lnTo>
                <a:lnTo>
                  <a:pt x="0" y="419"/>
                </a:lnTo>
                <a:lnTo>
                  <a:pt x="26" y="419"/>
                </a:lnTo>
                <a:lnTo>
                  <a:pt x="26" y="442"/>
                </a:lnTo>
                <a:close/>
                <a:moveTo>
                  <a:pt x="26" y="396"/>
                </a:moveTo>
                <a:lnTo>
                  <a:pt x="0" y="396"/>
                </a:lnTo>
                <a:lnTo>
                  <a:pt x="0" y="374"/>
                </a:lnTo>
                <a:lnTo>
                  <a:pt x="26" y="374"/>
                </a:lnTo>
                <a:lnTo>
                  <a:pt x="26" y="396"/>
                </a:lnTo>
                <a:close/>
                <a:moveTo>
                  <a:pt x="26" y="348"/>
                </a:moveTo>
                <a:lnTo>
                  <a:pt x="0" y="348"/>
                </a:lnTo>
                <a:lnTo>
                  <a:pt x="0" y="325"/>
                </a:lnTo>
                <a:lnTo>
                  <a:pt x="26" y="325"/>
                </a:lnTo>
                <a:lnTo>
                  <a:pt x="26" y="348"/>
                </a:lnTo>
                <a:close/>
                <a:moveTo>
                  <a:pt x="26" y="302"/>
                </a:moveTo>
                <a:lnTo>
                  <a:pt x="0" y="302"/>
                </a:lnTo>
                <a:lnTo>
                  <a:pt x="0" y="279"/>
                </a:lnTo>
                <a:lnTo>
                  <a:pt x="26" y="279"/>
                </a:lnTo>
                <a:lnTo>
                  <a:pt x="26" y="302"/>
                </a:lnTo>
                <a:close/>
                <a:moveTo>
                  <a:pt x="26" y="257"/>
                </a:moveTo>
                <a:lnTo>
                  <a:pt x="0" y="257"/>
                </a:lnTo>
                <a:lnTo>
                  <a:pt x="0" y="234"/>
                </a:lnTo>
                <a:lnTo>
                  <a:pt x="26" y="234"/>
                </a:lnTo>
                <a:lnTo>
                  <a:pt x="26" y="257"/>
                </a:lnTo>
                <a:close/>
                <a:moveTo>
                  <a:pt x="26" y="208"/>
                </a:moveTo>
                <a:lnTo>
                  <a:pt x="0" y="208"/>
                </a:lnTo>
                <a:lnTo>
                  <a:pt x="0" y="185"/>
                </a:lnTo>
                <a:lnTo>
                  <a:pt x="26" y="185"/>
                </a:lnTo>
                <a:lnTo>
                  <a:pt x="26" y="208"/>
                </a:lnTo>
                <a:close/>
                <a:moveTo>
                  <a:pt x="26" y="162"/>
                </a:moveTo>
                <a:lnTo>
                  <a:pt x="0" y="162"/>
                </a:lnTo>
                <a:lnTo>
                  <a:pt x="0" y="140"/>
                </a:lnTo>
                <a:lnTo>
                  <a:pt x="26" y="140"/>
                </a:lnTo>
                <a:lnTo>
                  <a:pt x="26" y="162"/>
                </a:lnTo>
                <a:close/>
                <a:moveTo>
                  <a:pt x="26" y="117"/>
                </a:moveTo>
                <a:lnTo>
                  <a:pt x="0" y="117"/>
                </a:lnTo>
                <a:lnTo>
                  <a:pt x="0" y="94"/>
                </a:lnTo>
                <a:lnTo>
                  <a:pt x="26" y="94"/>
                </a:lnTo>
                <a:lnTo>
                  <a:pt x="26" y="117"/>
                </a:lnTo>
                <a:close/>
                <a:moveTo>
                  <a:pt x="26" y="68"/>
                </a:moveTo>
                <a:lnTo>
                  <a:pt x="0" y="68"/>
                </a:lnTo>
                <a:lnTo>
                  <a:pt x="0" y="45"/>
                </a:lnTo>
                <a:lnTo>
                  <a:pt x="26" y="45"/>
                </a:lnTo>
                <a:lnTo>
                  <a:pt x="26" y="68"/>
                </a:lnTo>
                <a:close/>
                <a:moveTo>
                  <a:pt x="26" y="23"/>
                </a:moveTo>
                <a:lnTo>
                  <a:pt x="0" y="23"/>
                </a:lnTo>
                <a:lnTo>
                  <a:pt x="0" y="0"/>
                </a:lnTo>
                <a:lnTo>
                  <a:pt x="26" y="0"/>
                </a:lnTo>
                <a:lnTo>
                  <a:pt x="26" y="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873C5609-CE77-4136-A8FA-00FDF87D227B}"/>
              </a:ext>
            </a:extLst>
          </p:cNvPr>
          <p:cNvGrpSpPr/>
          <p:nvPr/>
        </p:nvGrpSpPr>
        <p:grpSpPr>
          <a:xfrm>
            <a:off x="5042551" y="3683205"/>
            <a:ext cx="2106899" cy="1286599"/>
            <a:chOff x="996950" y="5069752"/>
            <a:chExt cx="2106899" cy="1286599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97C36756-AC90-4102-8991-C78B756C1112}"/>
                </a:ext>
              </a:extLst>
            </p:cNvPr>
            <p:cNvSpPr txBox="1"/>
            <p:nvPr/>
          </p:nvSpPr>
          <p:spPr>
            <a:xfrm>
              <a:off x="1117538" y="5069752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Service </a:t>
              </a: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AEA98006-5972-427A-B0B6-C0A24DBEDE71}"/>
                </a:ext>
              </a:extLst>
            </p:cNvPr>
            <p:cNvSpPr/>
            <p:nvPr/>
          </p:nvSpPr>
          <p:spPr>
            <a:xfrm>
              <a:off x="996950" y="5525354"/>
              <a:ext cx="210689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694E89B1-72A4-45F9-AFCB-CD587531964A}"/>
              </a:ext>
            </a:extLst>
          </p:cNvPr>
          <p:cNvGrpSpPr/>
          <p:nvPr/>
        </p:nvGrpSpPr>
        <p:grpSpPr>
          <a:xfrm>
            <a:off x="8688033" y="3671527"/>
            <a:ext cx="2106899" cy="1286599"/>
            <a:chOff x="996950" y="5069752"/>
            <a:chExt cx="2106899" cy="1286599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0227E686-503C-466C-AD7D-40BE239AA470}"/>
                </a:ext>
              </a:extLst>
            </p:cNvPr>
            <p:cNvSpPr txBox="1"/>
            <p:nvPr/>
          </p:nvSpPr>
          <p:spPr>
            <a:xfrm>
              <a:off x="1117538" y="5069752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Service </a:t>
              </a: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</a:t>
              </a: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C979DFB2-BB29-46DB-97D1-FAEF05DF57C3}"/>
                </a:ext>
              </a:extLst>
            </p:cNvPr>
            <p:cNvSpPr/>
            <p:nvPr/>
          </p:nvSpPr>
          <p:spPr>
            <a:xfrm>
              <a:off x="996950" y="5525354"/>
              <a:ext cx="210689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 112">
            <a:extLst>
              <a:ext uri="{FF2B5EF4-FFF2-40B4-BE49-F238E27FC236}">
                <a16:creationId xmlns:a16="http://schemas.microsoft.com/office/drawing/2014/main" id="{0F2EE8B7-D0B7-4C1A-8023-FCE81928FE71}"/>
              </a:ext>
            </a:extLst>
          </p:cNvPr>
          <p:cNvSpPr/>
          <p:nvPr/>
        </p:nvSpPr>
        <p:spPr>
          <a:xfrm>
            <a:off x="0" y="0"/>
            <a:ext cx="12192000" cy="684861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5">
            <a:extLst>
              <a:ext uri="{FF2B5EF4-FFF2-40B4-BE49-F238E27FC236}">
                <a16:creationId xmlns:a16="http://schemas.microsoft.com/office/drawing/2014/main" id="{7B70A702-84F2-40AC-9F20-817A20F885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6913" y="2127474"/>
            <a:ext cx="3036887" cy="375381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34E48B21-3561-4ABA-8D3F-CEE20F3F94CE}"/>
              </a:ext>
            </a:extLst>
          </p:cNvPr>
          <p:cNvGrpSpPr/>
          <p:nvPr/>
        </p:nvGrpSpPr>
        <p:grpSpPr>
          <a:xfrm>
            <a:off x="8316912" y="2140428"/>
            <a:ext cx="3036887" cy="3761873"/>
            <a:chOff x="4577557" y="2127474"/>
            <a:chExt cx="3036887" cy="3761873"/>
          </a:xfrm>
        </p:grpSpPr>
        <p:sp>
          <p:nvSpPr>
            <p:cNvPr id="93" name="AutoShape 3">
              <a:extLst>
                <a:ext uri="{FF2B5EF4-FFF2-40B4-BE49-F238E27FC236}">
                  <a16:creationId xmlns:a16="http://schemas.microsoft.com/office/drawing/2014/main" id="{06AF1856-0B62-454D-82C0-8A5852BD23A8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577557" y="2127474"/>
              <a:ext cx="3036887" cy="3761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13C95D02-0EB6-4FBD-8FC8-90A51A11CE07}"/>
                </a:ext>
              </a:extLst>
            </p:cNvPr>
            <p:cNvGrpSpPr/>
            <p:nvPr/>
          </p:nvGrpSpPr>
          <p:grpSpPr>
            <a:xfrm>
              <a:off x="4722554" y="2312748"/>
              <a:ext cx="2750922" cy="3383272"/>
              <a:chOff x="4722554" y="2312748"/>
              <a:chExt cx="2750922" cy="3383272"/>
            </a:xfrm>
            <a:solidFill>
              <a:schemeClr val="bg1"/>
            </a:solidFill>
          </p:grpSpPr>
          <p:sp>
            <p:nvSpPr>
              <p:cNvPr id="95" name="Rectangle 6">
                <a:extLst>
                  <a:ext uri="{FF2B5EF4-FFF2-40B4-BE49-F238E27FC236}">
                    <a16:creationId xmlns:a16="http://schemas.microsoft.com/office/drawing/2014/main" id="{49CE13A5-2350-4EA5-87AF-CC179494B4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3059" y="5635603"/>
                <a:ext cx="60417" cy="6041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7">
                <a:extLst>
                  <a:ext uri="{FF2B5EF4-FFF2-40B4-BE49-F238E27FC236}">
                    <a16:creationId xmlns:a16="http://schemas.microsoft.com/office/drawing/2014/main" id="{35A93AF0-44EF-4C34-9B73-031052A3C75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87508" y="5635603"/>
                <a:ext cx="173192" cy="60417"/>
              </a:xfrm>
              <a:custGeom>
                <a:avLst/>
                <a:gdLst>
                  <a:gd name="T0" fmla="*/ 43 w 43"/>
                  <a:gd name="T1" fmla="*/ 15 h 15"/>
                  <a:gd name="T2" fmla="*/ 27 w 43"/>
                  <a:gd name="T3" fmla="*/ 15 h 15"/>
                  <a:gd name="T4" fmla="*/ 27 w 43"/>
                  <a:gd name="T5" fmla="*/ 0 h 15"/>
                  <a:gd name="T6" fmla="*/ 43 w 43"/>
                  <a:gd name="T7" fmla="*/ 0 h 15"/>
                  <a:gd name="T8" fmla="*/ 43 w 43"/>
                  <a:gd name="T9" fmla="*/ 15 h 15"/>
                  <a:gd name="T10" fmla="*/ 14 w 43"/>
                  <a:gd name="T11" fmla="*/ 15 h 15"/>
                  <a:gd name="T12" fmla="*/ 0 w 43"/>
                  <a:gd name="T13" fmla="*/ 15 h 15"/>
                  <a:gd name="T14" fmla="*/ 0 w 43"/>
                  <a:gd name="T15" fmla="*/ 0 h 15"/>
                  <a:gd name="T16" fmla="*/ 14 w 43"/>
                  <a:gd name="T17" fmla="*/ 0 h 15"/>
                  <a:gd name="T18" fmla="*/ 14 w 43"/>
                  <a:gd name="T1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15">
                    <a:moveTo>
                      <a:pt x="43" y="15"/>
                    </a:moveTo>
                    <a:lnTo>
                      <a:pt x="27" y="15"/>
                    </a:lnTo>
                    <a:lnTo>
                      <a:pt x="27" y="0"/>
                    </a:lnTo>
                    <a:lnTo>
                      <a:pt x="43" y="0"/>
                    </a:lnTo>
                    <a:lnTo>
                      <a:pt x="43" y="15"/>
                    </a:lnTo>
                    <a:close/>
                    <a:moveTo>
                      <a:pt x="14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14" y="0"/>
                    </a:lnTo>
                    <a:lnTo>
                      <a:pt x="1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8">
                <a:extLst>
                  <a:ext uri="{FF2B5EF4-FFF2-40B4-BE49-F238E27FC236}">
                    <a16:creationId xmlns:a16="http://schemas.microsoft.com/office/drawing/2014/main" id="{DD444B4A-D423-4678-A37A-4FD689A67D9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39359" y="5635603"/>
                <a:ext cx="2295790" cy="60417"/>
              </a:xfrm>
              <a:custGeom>
                <a:avLst/>
                <a:gdLst>
                  <a:gd name="T0" fmla="*/ 555 w 570"/>
                  <a:gd name="T1" fmla="*/ 15 h 15"/>
                  <a:gd name="T2" fmla="*/ 570 w 570"/>
                  <a:gd name="T3" fmla="*/ 0 h 15"/>
                  <a:gd name="T4" fmla="*/ 541 w 570"/>
                  <a:gd name="T5" fmla="*/ 15 h 15"/>
                  <a:gd name="T6" fmla="*/ 528 w 570"/>
                  <a:gd name="T7" fmla="*/ 0 h 15"/>
                  <a:gd name="T8" fmla="*/ 541 w 570"/>
                  <a:gd name="T9" fmla="*/ 15 h 15"/>
                  <a:gd name="T10" fmla="*/ 499 w 570"/>
                  <a:gd name="T11" fmla="*/ 15 h 15"/>
                  <a:gd name="T12" fmla="*/ 514 w 570"/>
                  <a:gd name="T13" fmla="*/ 0 h 15"/>
                  <a:gd name="T14" fmla="*/ 486 w 570"/>
                  <a:gd name="T15" fmla="*/ 15 h 15"/>
                  <a:gd name="T16" fmla="*/ 472 w 570"/>
                  <a:gd name="T17" fmla="*/ 0 h 15"/>
                  <a:gd name="T18" fmla="*/ 486 w 570"/>
                  <a:gd name="T19" fmla="*/ 15 h 15"/>
                  <a:gd name="T20" fmla="*/ 443 w 570"/>
                  <a:gd name="T21" fmla="*/ 15 h 15"/>
                  <a:gd name="T22" fmla="*/ 459 w 570"/>
                  <a:gd name="T23" fmla="*/ 0 h 15"/>
                  <a:gd name="T24" fmla="*/ 430 w 570"/>
                  <a:gd name="T25" fmla="*/ 15 h 15"/>
                  <a:gd name="T26" fmla="*/ 417 w 570"/>
                  <a:gd name="T27" fmla="*/ 0 h 15"/>
                  <a:gd name="T28" fmla="*/ 430 w 570"/>
                  <a:gd name="T29" fmla="*/ 15 h 15"/>
                  <a:gd name="T30" fmla="*/ 390 w 570"/>
                  <a:gd name="T31" fmla="*/ 15 h 15"/>
                  <a:gd name="T32" fmla="*/ 403 w 570"/>
                  <a:gd name="T33" fmla="*/ 0 h 15"/>
                  <a:gd name="T34" fmla="*/ 374 w 570"/>
                  <a:gd name="T35" fmla="*/ 15 h 15"/>
                  <a:gd name="T36" fmla="*/ 361 w 570"/>
                  <a:gd name="T37" fmla="*/ 0 h 15"/>
                  <a:gd name="T38" fmla="*/ 374 w 570"/>
                  <a:gd name="T39" fmla="*/ 15 h 15"/>
                  <a:gd name="T40" fmla="*/ 334 w 570"/>
                  <a:gd name="T41" fmla="*/ 15 h 15"/>
                  <a:gd name="T42" fmla="*/ 347 w 570"/>
                  <a:gd name="T43" fmla="*/ 0 h 15"/>
                  <a:gd name="T44" fmla="*/ 319 w 570"/>
                  <a:gd name="T45" fmla="*/ 15 h 15"/>
                  <a:gd name="T46" fmla="*/ 305 w 570"/>
                  <a:gd name="T47" fmla="*/ 0 h 15"/>
                  <a:gd name="T48" fmla="*/ 319 w 570"/>
                  <a:gd name="T49" fmla="*/ 15 h 15"/>
                  <a:gd name="T50" fmla="*/ 278 w 570"/>
                  <a:gd name="T51" fmla="*/ 15 h 15"/>
                  <a:gd name="T52" fmla="*/ 292 w 570"/>
                  <a:gd name="T53" fmla="*/ 0 h 15"/>
                  <a:gd name="T54" fmla="*/ 263 w 570"/>
                  <a:gd name="T55" fmla="*/ 15 h 15"/>
                  <a:gd name="T56" fmla="*/ 250 w 570"/>
                  <a:gd name="T57" fmla="*/ 0 h 15"/>
                  <a:gd name="T58" fmla="*/ 263 w 570"/>
                  <a:gd name="T59" fmla="*/ 15 h 15"/>
                  <a:gd name="T60" fmla="*/ 223 w 570"/>
                  <a:gd name="T61" fmla="*/ 15 h 15"/>
                  <a:gd name="T62" fmla="*/ 236 w 570"/>
                  <a:gd name="T63" fmla="*/ 0 h 15"/>
                  <a:gd name="T64" fmla="*/ 207 w 570"/>
                  <a:gd name="T65" fmla="*/ 15 h 15"/>
                  <a:gd name="T66" fmla="*/ 194 w 570"/>
                  <a:gd name="T67" fmla="*/ 0 h 15"/>
                  <a:gd name="T68" fmla="*/ 207 w 570"/>
                  <a:gd name="T69" fmla="*/ 15 h 15"/>
                  <a:gd name="T70" fmla="*/ 167 w 570"/>
                  <a:gd name="T71" fmla="*/ 15 h 15"/>
                  <a:gd name="T72" fmla="*/ 181 w 570"/>
                  <a:gd name="T73" fmla="*/ 0 h 15"/>
                  <a:gd name="T74" fmla="*/ 152 w 570"/>
                  <a:gd name="T75" fmla="*/ 15 h 15"/>
                  <a:gd name="T76" fmla="*/ 138 w 570"/>
                  <a:gd name="T77" fmla="*/ 0 h 15"/>
                  <a:gd name="T78" fmla="*/ 152 w 570"/>
                  <a:gd name="T79" fmla="*/ 15 h 15"/>
                  <a:gd name="T80" fmla="*/ 111 w 570"/>
                  <a:gd name="T81" fmla="*/ 15 h 15"/>
                  <a:gd name="T82" fmla="*/ 125 w 570"/>
                  <a:gd name="T83" fmla="*/ 0 h 15"/>
                  <a:gd name="T84" fmla="*/ 96 w 570"/>
                  <a:gd name="T85" fmla="*/ 15 h 15"/>
                  <a:gd name="T86" fmla="*/ 83 w 570"/>
                  <a:gd name="T87" fmla="*/ 0 h 15"/>
                  <a:gd name="T88" fmla="*/ 96 w 570"/>
                  <a:gd name="T89" fmla="*/ 15 h 15"/>
                  <a:gd name="T90" fmla="*/ 56 w 570"/>
                  <a:gd name="T91" fmla="*/ 15 h 15"/>
                  <a:gd name="T92" fmla="*/ 69 w 570"/>
                  <a:gd name="T93" fmla="*/ 0 h 15"/>
                  <a:gd name="T94" fmla="*/ 42 w 570"/>
                  <a:gd name="T95" fmla="*/ 15 h 15"/>
                  <a:gd name="T96" fmla="*/ 27 w 570"/>
                  <a:gd name="T97" fmla="*/ 0 h 15"/>
                  <a:gd name="T98" fmla="*/ 42 w 570"/>
                  <a:gd name="T99" fmla="*/ 15 h 15"/>
                  <a:gd name="T100" fmla="*/ 0 w 570"/>
                  <a:gd name="T101" fmla="*/ 15 h 15"/>
                  <a:gd name="T102" fmla="*/ 14 w 570"/>
                  <a:gd name="T10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70" h="15">
                    <a:moveTo>
                      <a:pt x="570" y="15"/>
                    </a:moveTo>
                    <a:lnTo>
                      <a:pt x="555" y="15"/>
                    </a:lnTo>
                    <a:lnTo>
                      <a:pt x="555" y="0"/>
                    </a:lnTo>
                    <a:lnTo>
                      <a:pt x="570" y="0"/>
                    </a:lnTo>
                    <a:lnTo>
                      <a:pt x="570" y="15"/>
                    </a:lnTo>
                    <a:close/>
                    <a:moveTo>
                      <a:pt x="541" y="15"/>
                    </a:moveTo>
                    <a:lnTo>
                      <a:pt x="528" y="15"/>
                    </a:lnTo>
                    <a:lnTo>
                      <a:pt x="528" y="0"/>
                    </a:lnTo>
                    <a:lnTo>
                      <a:pt x="541" y="0"/>
                    </a:lnTo>
                    <a:lnTo>
                      <a:pt x="541" y="15"/>
                    </a:lnTo>
                    <a:close/>
                    <a:moveTo>
                      <a:pt x="514" y="15"/>
                    </a:moveTo>
                    <a:lnTo>
                      <a:pt x="499" y="15"/>
                    </a:lnTo>
                    <a:lnTo>
                      <a:pt x="499" y="0"/>
                    </a:lnTo>
                    <a:lnTo>
                      <a:pt x="514" y="0"/>
                    </a:lnTo>
                    <a:lnTo>
                      <a:pt x="514" y="15"/>
                    </a:lnTo>
                    <a:close/>
                    <a:moveTo>
                      <a:pt x="486" y="15"/>
                    </a:moveTo>
                    <a:lnTo>
                      <a:pt x="472" y="15"/>
                    </a:lnTo>
                    <a:lnTo>
                      <a:pt x="472" y="0"/>
                    </a:lnTo>
                    <a:lnTo>
                      <a:pt x="486" y="0"/>
                    </a:lnTo>
                    <a:lnTo>
                      <a:pt x="486" y="15"/>
                    </a:lnTo>
                    <a:close/>
                    <a:moveTo>
                      <a:pt x="459" y="15"/>
                    </a:moveTo>
                    <a:lnTo>
                      <a:pt x="443" y="15"/>
                    </a:lnTo>
                    <a:lnTo>
                      <a:pt x="443" y="0"/>
                    </a:lnTo>
                    <a:lnTo>
                      <a:pt x="459" y="0"/>
                    </a:lnTo>
                    <a:lnTo>
                      <a:pt x="459" y="15"/>
                    </a:lnTo>
                    <a:close/>
                    <a:moveTo>
                      <a:pt x="430" y="15"/>
                    </a:moveTo>
                    <a:lnTo>
                      <a:pt x="417" y="15"/>
                    </a:lnTo>
                    <a:lnTo>
                      <a:pt x="417" y="0"/>
                    </a:lnTo>
                    <a:lnTo>
                      <a:pt x="430" y="0"/>
                    </a:lnTo>
                    <a:lnTo>
                      <a:pt x="430" y="15"/>
                    </a:lnTo>
                    <a:close/>
                    <a:moveTo>
                      <a:pt x="403" y="15"/>
                    </a:moveTo>
                    <a:lnTo>
                      <a:pt x="390" y="15"/>
                    </a:lnTo>
                    <a:lnTo>
                      <a:pt x="390" y="0"/>
                    </a:lnTo>
                    <a:lnTo>
                      <a:pt x="403" y="0"/>
                    </a:lnTo>
                    <a:lnTo>
                      <a:pt x="403" y="15"/>
                    </a:lnTo>
                    <a:close/>
                    <a:moveTo>
                      <a:pt x="374" y="15"/>
                    </a:moveTo>
                    <a:lnTo>
                      <a:pt x="361" y="15"/>
                    </a:lnTo>
                    <a:lnTo>
                      <a:pt x="361" y="0"/>
                    </a:lnTo>
                    <a:lnTo>
                      <a:pt x="374" y="0"/>
                    </a:lnTo>
                    <a:lnTo>
                      <a:pt x="374" y="15"/>
                    </a:lnTo>
                    <a:close/>
                    <a:moveTo>
                      <a:pt x="347" y="15"/>
                    </a:moveTo>
                    <a:lnTo>
                      <a:pt x="334" y="15"/>
                    </a:lnTo>
                    <a:lnTo>
                      <a:pt x="334" y="0"/>
                    </a:lnTo>
                    <a:lnTo>
                      <a:pt x="347" y="0"/>
                    </a:lnTo>
                    <a:lnTo>
                      <a:pt x="347" y="15"/>
                    </a:lnTo>
                    <a:close/>
                    <a:moveTo>
                      <a:pt x="319" y="15"/>
                    </a:moveTo>
                    <a:lnTo>
                      <a:pt x="305" y="15"/>
                    </a:lnTo>
                    <a:lnTo>
                      <a:pt x="305" y="0"/>
                    </a:lnTo>
                    <a:lnTo>
                      <a:pt x="319" y="0"/>
                    </a:lnTo>
                    <a:lnTo>
                      <a:pt x="319" y="15"/>
                    </a:lnTo>
                    <a:close/>
                    <a:moveTo>
                      <a:pt x="292" y="15"/>
                    </a:moveTo>
                    <a:lnTo>
                      <a:pt x="278" y="15"/>
                    </a:lnTo>
                    <a:lnTo>
                      <a:pt x="278" y="0"/>
                    </a:lnTo>
                    <a:lnTo>
                      <a:pt x="292" y="0"/>
                    </a:lnTo>
                    <a:lnTo>
                      <a:pt x="292" y="15"/>
                    </a:lnTo>
                    <a:close/>
                    <a:moveTo>
                      <a:pt x="263" y="15"/>
                    </a:moveTo>
                    <a:lnTo>
                      <a:pt x="250" y="15"/>
                    </a:lnTo>
                    <a:lnTo>
                      <a:pt x="250" y="0"/>
                    </a:lnTo>
                    <a:lnTo>
                      <a:pt x="263" y="0"/>
                    </a:lnTo>
                    <a:lnTo>
                      <a:pt x="263" y="15"/>
                    </a:lnTo>
                    <a:close/>
                    <a:moveTo>
                      <a:pt x="236" y="15"/>
                    </a:moveTo>
                    <a:lnTo>
                      <a:pt x="223" y="15"/>
                    </a:lnTo>
                    <a:lnTo>
                      <a:pt x="223" y="0"/>
                    </a:lnTo>
                    <a:lnTo>
                      <a:pt x="236" y="0"/>
                    </a:lnTo>
                    <a:lnTo>
                      <a:pt x="236" y="15"/>
                    </a:lnTo>
                    <a:close/>
                    <a:moveTo>
                      <a:pt x="207" y="15"/>
                    </a:moveTo>
                    <a:lnTo>
                      <a:pt x="194" y="15"/>
                    </a:lnTo>
                    <a:lnTo>
                      <a:pt x="194" y="0"/>
                    </a:lnTo>
                    <a:lnTo>
                      <a:pt x="207" y="0"/>
                    </a:lnTo>
                    <a:lnTo>
                      <a:pt x="207" y="15"/>
                    </a:lnTo>
                    <a:close/>
                    <a:moveTo>
                      <a:pt x="181" y="15"/>
                    </a:moveTo>
                    <a:lnTo>
                      <a:pt x="167" y="15"/>
                    </a:lnTo>
                    <a:lnTo>
                      <a:pt x="167" y="0"/>
                    </a:lnTo>
                    <a:lnTo>
                      <a:pt x="181" y="0"/>
                    </a:lnTo>
                    <a:lnTo>
                      <a:pt x="181" y="15"/>
                    </a:lnTo>
                    <a:close/>
                    <a:moveTo>
                      <a:pt x="152" y="15"/>
                    </a:moveTo>
                    <a:lnTo>
                      <a:pt x="138" y="15"/>
                    </a:lnTo>
                    <a:lnTo>
                      <a:pt x="138" y="0"/>
                    </a:lnTo>
                    <a:lnTo>
                      <a:pt x="152" y="0"/>
                    </a:lnTo>
                    <a:lnTo>
                      <a:pt x="152" y="15"/>
                    </a:lnTo>
                    <a:close/>
                    <a:moveTo>
                      <a:pt x="125" y="15"/>
                    </a:moveTo>
                    <a:lnTo>
                      <a:pt x="111" y="15"/>
                    </a:lnTo>
                    <a:lnTo>
                      <a:pt x="111" y="0"/>
                    </a:lnTo>
                    <a:lnTo>
                      <a:pt x="125" y="0"/>
                    </a:lnTo>
                    <a:lnTo>
                      <a:pt x="125" y="15"/>
                    </a:lnTo>
                    <a:close/>
                    <a:moveTo>
                      <a:pt x="96" y="15"/>
                    </a:moveTo>
                    <a:lnTo>
                      <a:pt x="83" y="15"/>
                    </a:lnTo>
                    <a:lnTo>
                      <a:pt x="83" y="0"/>
                    </a:lnTo>
                    <a:lnTo>
                      <a:pt x="96" y="0"/>
                    </a:lnTo>
                    <a:lnTo>
                      <a:pt x="96" y="15"/>
                    </a:lnTo>
                    <a:close/>
                    <a:moveTo>
                      <a:pt x="69" y="15"/>
                    </a:moveTo>
                    <a:lnTo>
                      <a:pt x="56" y="15"/>
                    </a:lnTo>
                    <a:lnTo>
                      <a:pt x="56" y="0"/>
                    </a:lnTo>
                    <a:lnTo>
                      <a:pt x="69" y="0"/>
                    </a:lnTo>
                    <a:lnTo>
                      <a:pt x="69" y="15"/>
                    </a:lnTo>
                    <a:close/>
                    <a:moveTo>
                      <a:pt x="42" y="15"/>
                    </a:moveTo>
                    <a:lnTo>
                      <a:pt x="27" y="15"/>
                    </a:lnTo>
                    <a:lnTo>
                      <a:pt x="27" y="0"/>
                    </a:lnTo>
                    <a:lnTo>
                      <a:pt x="42" y="0"/>
                    </a:lnTo>
                    <a:lnTo>
                      <a:pt x="42" y="15"/>
                    </a:lnTo>
                    <a:close/>
                    <a:moveTo>
                      <a:pt x="14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14" y="0"/>
                    </a:lnTo>
                    <a:lnTo>
                      <a:pt x="1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Rectangle 9">
                <a:extLst>
                  <a:ext uri="{FF2B5EF4-FFF2-40B4-BE49-F238E27FC236}">
                    <a16:creationId xmlns:a16="http://schemas.microsoft.com/office/drawing/2014/main" id="{611449CA-ECD8-4DC1-97CD-473FE290B8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2554" y="5635603"/>
                <a:ext cx="64443" cy="6041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10">
                <a:extLst>
                  <a:ext uri="{FF2B5EF4-FFF2-40B4-BE49-F238E27FC236}">
                    <a16:creationId xmlns:a16="http://schemas.microsoft.com/office/drawing/2014/main" id="{7A7F5DC9-E443-4CA5-A4D7-1784BECBB3D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22554" y="5389912"/>
                <a:ext cx="64443" cy="185274"/>
              </a:xfrm>
              <a:custGeom>
                <a:avLst/>
                <a:gdLst>
                  <a:gd name="T0" fmla="*/ 16 w 16"/>
                  <a:gd name="T1" fmla="*/ 46 h 46"/>
                  <a:gd name="T2" fmla="*/ 0 w 16"/>
                  <a:gd name="T3" fmla="*/ 46 h 46"/>
                  <a:gd name="T4" fmla="*/ 0 w 16"/>
                  <a:gd name="T5" fmla="*/ 30 h 46"/>
                  <a:gd name="T6" fmla="*/ 16 w 16"/>
                  <a:gd name="T7" fmla="*/ 30 h 46"/>
                  <a:gd name="T8" fmla="*/ 16 w 16"/>
                  <a:gd name="T9" fmla="*/ 46 h 46"/>
                  <a:gd name="T10" fmla="*/ 16 w 16"/>
                  <a:gd name="T11" fmla="*/ 15 h 46"/>
                  <a:gd name="T12" fmla="*/ 0 w 16"/>
                  <a:gd name="T13" fmla="*/ 15 h 46"/>
                  <a:gd name="T14" fmla="*/ 0 w 16"/>
                  <a:gd name="T15" fmla="*/ 0 h 46"/>
                  <a:gd name="T16" fmla="*/ 16 w 16"/>
                  <a:gd name="T17" fmla="*/ 0 h 46"/>
                  <a:gd name="T18" fmla="*/ 16 w 16"/>
                  <a:gd name="T19" fmla="*/ 1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46">
                    <a:moveTo>
                      <a:pt x="16" y="46"/>
                    </a:moveTo>
                    <a:lnTo>
                      <a:pt x="0" y="46"/>
                    </a:lnTo>
                    <a:lnTo>
                      <a:pt x="0" y="30"/>
                    </a:lnTo>
                    <a:lnTo>
                      <a:pt x="16" y="30"/>
                    </a:lnTo>
                    <a:lnTo>
                      <a:pt x="16" y="46"/>
                    </a:lnTo>
                    <a:close/>
                    <a:moveTo>
                      <a:pt x="16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16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1">
                <a:extLst>
                  <a:ext uri="{FF2B5EF4-FFF2-40B4-BE49-F238E27FC236}">
                    <a16:creationId xmlns:a16="http://schemas.microsoft.com/office/drawing/2014/main" id="{9E6B448A-33BA-4EC6-97A8-9E97523DD3A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22554" y="2437608"/>
                <a:ext cx="64443" cy="2891890"/>
              </a:xfrm>
              <a:custGeom>
                <a:avLst/>
                <a:gdLst>
                  <a:gd name="T0" fmla="*/ 0 w 16"/>
                  <a:gd name="T1" fmla="*/ 718 h 718"/>
                  <a:gd name="T2" fmla="*/ 16 w 16"/>
                  <a:gd name="T3" fmla="*/ 702 h 718"/>
                  <a:gd name="T4" fmla="*/ 16 w 16"/>
                  <a:gd name="T5" fmla="*/ 687 h 718"/>
                  <a:gd name="T6" fmla="*/ 0 w 16"/>
                  <a:gd name="T7" fmla="*/ 672 h 718"/>
                  <a:gd name="T8" fmla="*/ 16 w 16"/>
                  <a:gd name="T9" fmla="*/ 687 h 718"/>
                  <a:gd name="T10" fmla="*/ 0 w 16"/>
                  <a:gd name="T11" fmla="*/ 657 h 718"/>
                  <a:gd name="T12" fmla="*/ 16 w 16"/>
                  <a:gd name="T13" fmla="*/ 641 h 718"/>
                  <a:gd name="T14" fmla="*/ 16 w 16"/>
                  <a:gd name="T15" fmla="*/ 626 h 718"/>
                  <a:gd name="T16" fmla="*/ 0 w 16"/>
                  <a:gd name="T17" fmla="*/ 611 h 718"/>
                  <a:gd name="T18" fmla="*/ 16 w 16"/>
                  <a:gd name="T19" fmla="*/ 626 h 718"/>
                  <a:gd name="T20" fmla="*/ 0 w 16"/>
                  <a:gd name="T21" fmla="*/ 595 h 718"/>
                  <a:gd name="T22" fmla="*/ 16 w 16"/>
                  <a:gd name="T23" fmla="*/ 580 h 718"/>
                  <a:gd name="T24" fmla="*/ 16 w 16"/>
                  <a:gd name="T25" fmla="*/ 565 h 718"/>
                  <a:gd name="T26" fmla="*/ 0 w 16"/>
                  <a:gd name="T27" fmla="*/ 550 h 718"/>
                  <a:gd name="T28" fmla="*/ 16 w 16"/>
                  <a:gd name="T29" fmla="*/ 565 h 718"/>
                  <a:gd name="T30" fmla="*/ 0 w 16"/>
                  <a:gd name="T31" fmla="*/ 534 h 718"/>
                  <a:gd name="T32" fmla="*/ 16 w 16"/>
                  <a:gd name="T33" fmla="*/ 519 h 718"/>
                  <a:gd name="T34" fmla="*/ 16 w 16"/>
                  <a:gd name="T35" fmla="*/ 504 h 718"/>
                  <a:gd name="T36" fmla="*/ 0 w 16"/>
                  <a:gd name="T37" fmla="*/ 488 h 718"/>
                  <a:gd name="T38" fmla="*/ 16 w 16"/>
                  <a:gd name="T39" fmla="*/ 504 h 718"/>
                  <a:gd name="T40" fmla="*/ 0 w 16"/>
                  <a:gd name="T41" fmla="*/ 473 h 718"/>
                  <a:gd name="T42" fmla="*/ 16 w 16"/>
                  <a:gd name="T43" fmla="*/ 458 h 718"/>
                  <a:gd name="T44" fmla="*/ 16 w 16"/>
                  <a:gd name="T45" fmla="*/ 443 h 718"/>
                  <a:gd name="T46" fmla="*/ 0 w 16"/>
                  <a:gd name="T47" fmla="*/ 427 h 718"/>
                  <a:gd name="T48" fmla="*/ 16 w 16"/>
                  <a:gd name="T49" fmla="*/ 443 h 718"/>
                  <a:gd name="T50" fmla="*/ 0 w 16"/>
                  <a:gd name="T51" fmla="*/ 412 h 718"/>
                  <a:gd name="T52" fmla="*/ 16 w 16"/>
                  <a:gd name="T53" fmla="*/ 397 h 718"/>
                  <a:gd name="T54" fmla="*/ 16 w 16"/>
                  <a:gd name="T55" fmla="*/ 382 h 718"/>
                  <a:gd name="T56" fmla="*/ 0 w 16"/>
                  <a:gd name="T57" fmla="*/ 366 h 718"/>
                  <a:gd name="T58" fmla="*/ 16 w 16"/>
                  <a:gd name="T59" fmla="*/ 382 h 718"/>
                  <a:gd name="T60" fmla="*/ 0 w 16"/>
                  <a:gd name="T61" fmla="*/ 351 h 718"/>
                  <a:gd name="T62" fmla="*/ 16 w 16"/>
                  <a:gd name="T63" fmla="*/ 336 h 718"/>
                  <a:gd name="T64" fmla="*/ 16 w 16"/>
                  <a:gd name="T65" fmla="*/ 320 h 718"/>
                  <a:gd name="T66" fmla="*/ 0 w 16"/>
                  <a:gd name="T67" fmla="*/ 305 h 718"/>
                  <a:gd name="T68" fmla="*/ 16 w 16"/>
                  <a:gd name="T69" fmla="*/ 320 h 718"/>
                  <a:gd name="T70" fmla="*/ 0 w 16"/>
                  <a:gd name="T71" fmla="*/ 290 h 718"/>
                  <a:gd name="T72" fmla="*/ 16 w 16"/>
                  <a:gd name="T73" fmla="*/ 275 h 718"/>
                  <a:gd name="T74" fmla="*/ 16 w 16"/>
                  <a:gd name="T75" fmla="*/ 259 h 718"/>
                  <a:gd name="T76" fmla="*/ 0 w 16"/>
                  <a:gd name="T77" fmla="*/ 244 h 718"/>
                  <a:gd name="T78" fmla="*/ 16 w 16"/>
                  <a:gd name="T79" fmla="*/ 259 h 718"/>
                  <a:gd name="T80" fmla="*/ 0 w 16"/>
                  <a:gd name="T81" fmla="*/ 229 h 718"/>
                  <a:gd name="T82" fmla="*/ 16 w 16"/>
                  <a:gd name="T83" fmla="*/ 213 h 718"/>
                  <a:gd name="T84" fmla="*/ 16 w 16"/>
                  <a:gd name="T85" fmla="*/ 198 h 718"/>
                  <a:gd name="T86" fmla="*/ 0 w 16"/>
                  <a:gd name="T87" fmla="*/ 183 h 718"/>
                  <a:gd name="T88" fmla="*/ 16 w 16"/>
                  <a:gd name="T89" fmla="*/ 198 h 718"/>
                  <a:gd name="T90" fmla="*/ 0 w 16"/>
                  <a:gd name="T91" fmla="*/ 168 h 718"/>
                  <a:gd name="T92" fmla="*/ 16 w 16"/>
                  <a:gd name="T93" fmla="*/ 152 h 718"/>
                  <a:gd name="T94" fmla="*/ 16 w 16"/>
                  <a:gd name="T95" fmla="*/ 137 h 718"/>
                  <a:gd name="T96" fmla="*/ 0 w 16"/>
                  <a:gd name="T97" fmla="*/ 122 h 718"/>
                  <a:gd name="T98" fmla="*/ 16 w 16"/>
                  <a:gd name="T99" fmla="*/ 137 h 718"/>
                  <a:gd name="T100" fmla="*/ 0 w 16"/>
                  <a:gd name="T101" fmla="*/ 107 h 718"/>
                  <a:gd name="T102" fmla="*/ 16 w 16"/>
                  <a:gd name="T103" fmla="*/ 91 h 718"/>
                  <a:gd name="T104" fmla="*/ 16 w 16"/>
                  <a:gd name="T105" fmla="*/ 76 h 718"/>
                  <a:gd name="T106" fmla="*/ 0 w 16"/>
                  <a:gd name="T107" fmla="*/ 61 h 718"/>
                  <a:gd name="T108" fmla="*/ 16 w 16"/>
                  <a:gd name="T109" fmla="*/ 76 h 718"/>
                  <a:gd name="T110" fmla="*/ 0 w 16"/>
                  <a:gd name="T111" fmla="*/ 45 h 718"/>
                  <a:gd name="T112" fmla="*/ 16 w 16"/>
                  <a:gd name="T113" fmla="*/ 30 h 718"/>
                  <a:gd name="T114" fmla="*/ 16 w 16"/>
                  <a:gd name="T115" fmla="*/ 15 h 718"/>
                  <a:gd name="T116" fmla="*/ 0 w 16"/>
                  <a:gd name="T117" fmla="*/ 0 h 718"/>
                  <a:gd name="T118" fmla="*/ 16 w 16"/>
                  <a:gd name="T119" fmla="*/ 15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" h="718">
                    <a:moveTo>
                      <a:pt x="16" y="718"/>
                    </a:moveTo>
                    <a:lnTo>
                      <a:pt x="0" y="718"/>
                    </a:lnTo>
                    <a:lnTo>
                      <a:pt x="0" y="702"/>
                    </a:lnTo>
                    <a:lnTo>
                      <a:pt x="16" y="702"/>
                    </a:lnTo>
                    <a:lnTo>
                      <a:pt x="16" y="718"/>
                    </a:lnTo>
                    <a:close/>
                    <a:moveTo>
                      <a:pt x="16" y="687"/>
                    </a:moveTo>
                    <a:lnTo>
                      <a:pt x="0" y="687"/>
                    </a:lnTo>
                    <a:lnTo>
                      <a:pt x="0" y="672"/>
                    </a:lnTo>
                    <a:lnTo>
                      <a:pt x="16" y="672"/>
                    </a:lnTo>
                    <a:lnTo>
                      <a:pt x="16" y="687"/>
                    </a:lnTo>
                    <a:close/>
                    <a:moveTo>
                      <a:pt x="16" y="657"/>
                    </a:moveTo>
                    <a:lnTo>
                      <a:pt x="0" y="657"/>
                    </a:lnTo>
                    <a:lnTo>
                      <a:pt x="0" y="641"/>
                    </a:lnTo>
                    <a:lnTo>
                      <a:pt x="16" y="641"/>
                    </a:lnTo>
                    <a:lnTo>
                      <a:pt x="16" y="657"/>
                    </a:lnTo>
                    <a:close/>
                    <a:moveTo>
                      <a:pt x="16" y="626"/>
                    </a:moveTo>
                    <a:lnTo>
                      <a:pt x="0" y="626"/>
                    </a:lnTo>
                    <a:lnTo>
                      <a:pt x="0" y="611"/>
                    </a:lnTo>
                    <a:lnTo>
                      <a:pt x="16" y="611"/>
                    </a:lnTo>
                    <a:lnTo>
                      <a:pt x="16" y="626"/>
                    </a:lnTo>
                    <a:close/>
                    <a:moveTo>
                      <a:pt x="16" y="595"/>
                    </a:moveTo>
                    <a:lnTo>
                      <a:pt x="0" y="595"/>
                    </a:lnTo>
                    <a:lnTo>
                      <a:pt x="0" y="580"/>
                    </a:lnTo>
                    <a:lnTo>
                      <a:pt x="16" y="580"/>
                    </a:lnTo>
                    <a:lnTo>
                      <a:pt x="16" y="595"/>
                    </a:lnTo>
                    <a:close/>
                    <a:moveTo>
                      <a:pt x="16" y="565"/>
                    </a:moveTo>
                    <a:lnTo>
                      <a:pt x="0" y="565"/>
                    </a:lnTo>
                    <a:lnTo>
                      <a:pt x="0" y="550"/>
                    </a:lnTo>
                    <a:lnTo>
                      <a:pt x="16" y="550"/>
                    </a:lnTo>
                    <a:lnTo>
                      <a:pt x="16" y="565"/>
                    </a:lnTo>
                    <a:close/>
                    <a:moveTo>
                      <a:pt x="16" y="534"/>
                    </a:moveTo>
                    <a:lnTo>
                      <a:pt x="0" y="534"/>
                    </a:lnTo>
                    <a:lnTo>
                      <a:pt x="0" y="519"/>
                    </a:lnTo>
                    <a:lnTo>
                      <a:pt x="16" y="519"/>
                    </a:lnTo>
                    <a:lnTo>
                      <a:pt x="16" y="534"/>
                    </a:lnTo>
                    <a:close/>
                    <a:moveTo>
                      <a:pt x="16" y="504"/>
                    </a:moveTo>
                    <a:lnTo>
                      <a:pt x="0" y="504"/>
                    </a:lnTo>
                    <a:lnTo>
                      <a:pt x="0" y="488"/>
                    </a:lnTo>
                    <a:lnTo>
                      <a:pt x="16" y="488"/>
                    </a:lnTo>
                    <a:lnTo>
                      <a:pt x="16" y="504"/>
                    </a:lnTo>
                    <a:close/>
                    <a:moveTo>
                      <a:pt x="16" y="473"/>
                    </a:moveTo>
                    <a:lnTo>
                      <a:pt x="0" y="473"/>
                    </a:lnTo>
                    <a:lnTo>
                      <a:pt x="0" y="458"/>
                    </a:lnTo>
                    <a:lnTo>
                      <a:pt x="16" y="458"/>
                    </a:lnTo>
                    <a:lnTo>
                      <a:pt x="16" y="473"/>
                    </a:lnTo>
                    <a:close/>
                    <a:moveTo>
                      <a:pt x="16" y="443"/>
                    </a:moveTo>
                    <a:lnTo>
                      <a:pt x="0" y="443"/>
                    </a:lnTo>
                    <a:lnTo>
                      <a:pt x="0" y="427"/>
                    </a:lnTo>
                    <a:lnTo>
                      <a:pt x="16" y="427"/>
                    </a:lnTo>
                    <a:lnTo>
                      <a:pt x="16" y="443"/>
                    </a:lnTo>
                    <a:close/>
                    <a:moveTo>
                      <a:pt x="16" y="412"/>
                    </a:moveTo>
                    <a:lnTo>
                      <a:pt x="0" y="412"/>
                    </a:lnTo>
                    <a:lnTo>
                      <a:pt x="0" y="397"/>
                    </a:lnTo>
                    <a:lnTo>
                      <a:pt x="16" y="397"/>
                    </a:lnTo>
                    <a:lnTo>
                      <a:pt x="16" y="412"/>
                    </a:lnTo>
                    <a:close/>
                    <a:moveTo>
                      <a:pt x="16" y="382"/>
                    </a:moveTo>
                    <a:lnTo>
                      <a:pt x="0" y="382"/>
                    </a:lnTo>
                    <a:lnTo>
                      <a:pt x="0" y="366"/>
                    </a:lnTo>
                    <a:lnTo>
                      <a:pt x="16" y="366"/>
                    </a:lnTo>
                    <a:lnTo>
                      <a:pt x="16" y="382"/>
                    </a:lnTo>
                    <a:close/>
                    <a:moveTo>
                      <a:pt x="16" y="351"/>
                    </a:moveTo>
                    <a:lnTo>
                      <a:pt x="0" y="351"/>
                    </a:lnTo>
                    <a:lnTo>
                      <a:pt x="0" y="336"/>
                    </a:lnTo>
                    <a:lnTo>
                      <a:pt x="16" y="336"/>
                    </a:lnTo>
                    <a:lnTo>
                      <a:pt x="16" y="351"/>
                    </a:lnTo>
                    <a:close/>
                    <a:moveTo>
                      <a:pt x="16" y="320"/>
                    </a:moveTo>
                    <a:lnTo>
                      <a:pt x="0" y="320"/>
                    </a:lnTo>
                    <a:lnTo>
                      <a:pt x="0" y="305"/>
                    </a:lnTo>
                    <a:lnTo>
                      <a:pt x="16" y="305"/>
                    </a:lnTo>
                    <a:lnTo>
                      <a:pt x="16" y="320"/>
                    </a:lnTo>
                    <a:close/>
                    <a:moveTo>
                      <a:pt x="16" y="290"/>
                    </a:moveTo>
                    <a:lnTo>
                      <a:pt x="0" y="290"/>
                    </a:lnTo>
                    <a:lnTo>
                      <a:pt x="0" y="275"/>
                    </a:lnTo>
                    <a:lnTo>
                      <a:pt x="16" y="275"/>
                    </a:lnTo>
                    <a:lnTo>
                      <a:pt x="16" y="290"/>
                    </a:lnTo>
                    <a:close/>
                    <a:moveTo>
                      <a:pt x="16" y="259"/>
                    </a:moveTo>
                    <a:lnTo>
                      <a:pt x="0" y="259"/>
                    </a:lnTo>
                    <a:lnTo>
                      <a:pt x="0" y="244"/>
                    </a:lnTo>
                    <a:lnTo>
                      <a:pt x="16" y="244"/>
                    </a:lnTo>
                    <a:lnTo>
                      <a:pt x="16" y="259"/>
                    </a:lnTo>
                    <a:close/>
                    <a:moveTo>
                      <a:pt x="16" y="229"/>
                    </a:moveTo>
                    <a:lnTo>
                      <a:pt x="0" y="229"/>
                    </a:lnTo>
                    <a:lnTo>
                      <a:pt x="0" y="213"/>
                    </a:lnTo>
                    <a:lnTo>
                      <a:pt x="16" y="213"/>
                    </a:lnTo>
                    <a:lnTo>
                      <a:pt x="16" y="229"/>
                    </a:lnTo>
                    <a:close/>
                    <a:moveTo>
                      <a:pt x="16" y="198"/>
                    </a:moveTo>
                    <a:lnTo>
                      <a:pt x="0" y="198"/>
                    </a:lnTo>
                    <a:lnTo>
                      <a:pt x="0" y="183"/>
                    </a:lnTo>
                    <a:lnTo>
                      <a:pt x="16" y="183"/>
                    </a:lnTo>
                    <a:lnTo>
                      <a:pt x="16" y="198"/>
                    </a:lnTo>
                    <a:close/>
                    <a:moveTo>
                      <a:pt x="16" y="168"/>
                    </a:moveTo>
                    <a:lnTo>
                      <a:pt x="0" y="168"/>
                    </a:lnTo>
                    <a:lnTo>
                      <a:pt x="0" y="152"/>
                    </a:lnTo>
                    <a:lnTo>
                      <a:pt x="16" y="152"/>
                    </a:lnTo>
                    <a:lnTo>
                      <a:pt x="16" y="168"/>
                    </a:lnTo>
                    <a:close/>
                    <a:moveTo>
                      <a:pt x="16" y="137"/>
                    </a:moveTo>
                    <a:lnTo>
                      <a:pt x="0" y="137"/>
                    </a:lnTo>
                    <a:lnTo>
                      <a:pt x="0" y="122"/>
                    </a:lnTo>
                    <a:lnTo>
                      <a:pt x="16" y="122"/>
                    </a:lnTo>
                    <a:lnTo>
                      <a:pt x="16" y="137"/>
                    </a:lnTo>
                    <a:close/>
                    <a:moveTo>
                      <a:pt x="16" y="107"/>
                    </a:moveTo>
                    <a:lnTo>
                      <a:pt x="0" y="107"/>
                    </a:lnTo>
                    <a:lnTo>
                      <a:pt x="0" y="91"/>
                    </a:lnTo>
                    <a:lnTo>
                      <a:pt x="16" y="91"/>
                    </a:lnTo>
                    <a:lnTo>
                      <a:pt x="16" y="107"/>
                    </a:lnTo>
                    <a:close/>
                    <a:moveTo>
                      <a:pt x="16" y="76"/>
                    </a:moveTo>
                    <a:lnTo>
                      <a:pt x="0" y="76"/>
                    </a:lnTo>
                    <a:lnTo>
                      <a:pt x="0" y="61"/>
                    </a:lnTo>
                    <a:lnTo>
                      <a:pt x="16" y="61"/>
                    </a:lnTo>
                    <a:lnTo>
                      <a:pt x="16" y="76"/>
                    </a:lnTo>
                    <a:close/>
                    <a:moveTo>
                      <a:pt x="16" y="45"/>
                    </a:moveTo>
                    <a:lnTo>
                      <a:pt x="0" y="45"/>
                    </a:lnTo>
                    <a:lnTo>
                      <a:pt x="0" y="30"/>
                    </a:lnTo>
                    <a:lnTo>
                      <a:pt x="16" y="30"/>
                    </a:lnTo>
                    <a:lnTo>
                      <a:pt x="16" y="45"/>
                    </a:lnTo>
                    <a:close/>
                    <a:moveTo>
                      <a:pt x="16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16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Rectangle 12">
                <a:extLst>
                  <a:ext uri="{FF2B5EF4-FFF2-40B4-BE49-F238E27FC236}">
                    <a16:creationId xmlns:a16="http://schemas.microsoft.com/office/drawing/2014/main" id="{82EEE044-C929-4AE9-A1EA-07EE4F129C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2554" y="2312748"/>
                <a:ext cx="64443" cy="6041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3">
                <a:extLst>
                  <a:ext uri="{FF2B5EF4-FFF2-40B4-BE49-F238E27FC236}">
                    <a16:creationId xmlns:a16="http://schemas.microsoft.com/office/drawing/2014/main" id="{BBD436A4-7F5E-4BA6-8739-FC62227F72C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39359" y="2312748"/>
                <a:ext cx="169163" cy="60417"/>
              </a:xfrm>
              <a:custGeom>
                <a:avLst/>
                <a:gdLst>
                  <a:gd name="T0" fmla="*/ 42 w 42"/>
                  <a:gd name="T1" fmla="*/ 15 h 15"/>
                  <a:gd name="T2" fmla="*/ 27 w 42"/>
                  <a:gd name="T3" fmla="*/ 15 h 15"/>
                  <a:gd name="T4" fmla="*/ 27 w 42"/>
                  <a:gd name="T5" fmla="*/ 0 h 15"/>
                  <a:gd name="T6" fmla="*/ 42 w 42"/>
                  <a:gd name="T7" fmla="*/ 0 h 15"/>
                  <a:gd name="T8" fmla="*/ 42 w 42"/>
                  <a:gd name="T9" fmla="*/ 15 h 15"/>
                  <a:gd name="T10" fmla="*/ 14 w 42"/>
                  <a:gd name="T11" fmla="*/ 15 h 15"/>
                  <a:gd name="T12" fmla="*/ 0 w 42"/>
                  <a:gd name="T13" fmla="*/ 15 h 15"/>
                  <a:gd name="T14" fmla="*/ 0 w 42"/>
                  <a:gd name="T15" fmla="*/ 0 h 15"/>
                  <a:gd name="T16" fmla="*/ 14 w 42"/>
                  <a:gd name="T17" fmla="*/ 0 h 15"/>
                  <a:gd name="T18" fmla="*/ 14 w 42"/>
                  <a:gd name="T1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15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0"/>
                    </a:lnTo>
                    <a:lnTo>
                      <a:pt x="42" y="0"/>
                    </a:lnTo>
                    <a:lnTo>
                      <a:pt x="42" y="15"/>
                    </a:lnTo>
                    <a:close/>
                    <a:moveTo>
                      <a:pt x="14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14" y="0"/>
                    </a:lnTo>
                    <a:lnTo>
                      <a:pt x="1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14">
                <a:extLst>
                  <a:ext uri="{FF2B5EF4-FFF2-40B4-BE49-F238E27FC236}">
                    <a16:creationId xmlns:a16="http://schemas.microsoft.com/office/drawing/2014/main" id="{703D1A2F-A08F-4912-92A5-E582510E345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64910" y="2312748"/>
                <a:ext cx="2295790" cy="60417"/>
              </a:xfrm>
              <a:custGeom>
                <a:avLst/>
                <a:gdLst>
                  <a:gd name="T0" fmla="*/ 554 w 570"/>
                  <a:gd name="T1" fmla="*/ 15 h 15"/>
                  <a:gd name="T2" fmla="*/ 570 w 570"/>
                  <a:gd name="T3" fmla="*/ 0 h 15"/>
                  <a:gd name="T4" fmla="*/ 541 w 570"/>
                  <a:gd name="T5" fmla="*/ 15 h 15"/>
                  <a:gd name="T6" fmla="*/ 527 w 570"/>
                  <a:gd name="T7" fmla="*/ 0 h 15"/>
                  <a:gd name="T8" fmla="*/ 541 w 570"/>
                  <a:gd name="T9" fmla="*/ 15 h 15"/>
                  <a:gd name="T10" fmla="*/ 499 w 570"/>
                  <a:gd name="T11" fmla="*/ 15 h 15"/>
                  <a:gd name="T12" fmla="*/ 514 w 570"/>
                  <a:gd name="T13" fmla="*/ 0 h 15"/>
                  <a:gd name="T14" fmla="*/ 485 w 570"/>
                  <a:gd name="T15" fmla="*/ 15 h 15"/>
                  <a:gd name="T16" fmla="*/ 472 w 570"/>
                  <a:gd name="T17" fmla="*/ 0 h 15"/>
                  <a:gd name="T18" fmla="*/ 485 w 570"/>
                  <a:gd name="T19" fmla="*/ 15 h 15"/>
                  <a:gd name="T20" fmla="*/ 443 w 570"/>
                  <a:gd name="T21" fmla="*/ 15 h 15"/>
                  <a:gd name="T22" fmla="*/ 458 w 570"/>
                  <a:gd name="T23" fmla="*/ 0 h 15"/>
                  <a:gd name="T24" fmla="*/ 430 w 570"/>
                  <a:gd name="T25" fmla="*/ 15 h 15"/>
                  <a:gd name="T26" fmla="*/ 416 w 570"/>
                  <a:gd name="T27" fmla="*/ 0 h 15"/>
                  <a:gd name="T28" fmla="*/ 430 w 570"/>
                  <a:gd name="T29" fmla="*/ 15 h 15"/>
                  <a:gd name="T30" fmla="*/ 387 w 570"/>
                  <a:gd name="T31" fmla="*/ 15 h 15"/>
                  <a:gd name="T32" fmla="*/ 403 w 570"/>
                  <a:gd name="T33" fmla="*/ 0 h 15"/>
                  <a:gd name="T34" fmla="*/ 374 w 570"/>
                  <a:gd name="T35" fmla="*/ 15 h 15"/>
                  <a:gd name="T36" fmla="*/ 361 w 570"/>
                  <a:gd name="T37" fmla="*/ 0 h 15"/>
                  <a:gd name="T38" fmla="*/ 374 w 570"/>
                  <a:gd name="T39" fmla="*/ 15 h 15"/>
                  <a:gd name="T40" fmla="*/ 334 w 570"/>
                  <a:gd name="T41" fmla="*/ 15 h 15"/>
                  <a:gd name="T42" fmla="*/ 347 w 570"/>
                  <a:gd name="T43" fmla="*/ 0 h 15"/>
                  <a:gd name="T44" fmla="*/ 318 w 570"/>
                  <a:gd name="T45" fmla="*/ 15 h 15"/>
                  <a:gd name="T46" fmla="*/ 305 w 570"/>
                  <a:gd name="T47" fmla="*/ 0 h 15"/>
                  <a:gd name="T48" fmla="*/ 318 w 570"/>
                  <a:gd name="T49" fmla="*/ 15 h 15"/>
                  <a:gd name="T50" fmla="*/ 278 w 570"/>
                  <a:gd name="T51" fmla="*/ 15 h 15"/>
                  <a:gd name="T52" fmla="*/ 291 w 570"/>
                  <a:gd name="T53" fmla="*/ 0 h 15"/>
                  <a:gd name="T54" fmla="*/ 263 w 570"/>
                  <a:gd name="T55" fmla="*/ 15 h 15"/>
                  <a:gd name="T56" fmla="*/ 249 w 570"/>
                  <a:gd name="T57" fmla="*/ 0 h 15"/>
                  <a:gd name="T58" fmla="*/ 263 w 570"/>
                  <a:gd name="T59" fmla="*/ 15 h 15"/>
                  <a:gd name="T60" fmla="*/ 222 w 570"/>
                  <a:gd name="T61" fmla="*/ 15 h 15"/>
                  <a:gd name="T62" fmla="*/ 236 w 570"/>
                  <a:gd name="T63" fmla="*/ 0 h 15"/>
                  <a:gd name="T64" fmla="*/ 207 w 570"/>
                  <a:gd name="T65" fmla="*/ 15 h 15"/>
                  <a:gd name="T66" fmla="*/ 194 w 570"/>
                  <a:gd name="T67" fmla="*/ 0 h 15"/>
                  <a:gd name="T68" fmla="*/ 207 w 570"/>
                  <a:gd name="T69" fmla="*/ 15 h 15"/>
                  <a:gd name="T70" fmla="*/ 167 w 570"/>
                  <a:gd name="T71" fmla="*/ 15 h 15"/>
                  <a:gd name="T72" fmla="*/ 180 w 570"/>
                  <a:gd name="T73" fmla="*/ 0 h 15"/>
                  <a:gd name="T74" fmla="*/ 151 w 570"/>
                  <a:gd name="T75" fmla="*/ 15 h 15"/>
                  <a:gd name="T76" fmla="*/ 138 w 570"/>
                  <a:gd name="T77" fmla="*/ 0 h 15"/>
                  <a:gd name="T78" fmla="*/ 151 w 570"/>
                  <a:gd name="T79" fmla="*/ 15 h 15"/>
                  <a:gd name="T80" fmla="*/ 111 w 570"/>
                  <a:gd name="T81" fmla="*/ 15 h 15"/>
                  <a:gd name="T82" fmla="*/ 125 w 570"/>
                  <a:gd name="T83" fmla="*/ 0 h 15"/>
                  <a:gd name="T84" fmla="*/ 96 w 570"/>
                  <a:gd name="T85" fmla="*/ 15 h 15"/>
                  <a:gd name="T86" fmla="*/ 82 w 570"/>
                  <a:gd name="T87" fmla="*/ 0 h 15"/>
                  <a:gd name="T88" fmla="*/ 96 w 570"/>
                  <a:gd name="T89" fmla="*/ 15 h 15"/>
                  <a:gd name="T90" fmla="*/ 55 w 570"/>
                  <a:gd name="T91" fmla="*/ 15 h 15"/>
                  <a:gd name="T92" fmla="*/ 69 w 570"/>
                  <a:gd name="T93" fmla="*/ 0 h 15"/>
                  <a:gd name="T94" fmla="*/ 40 w 570"/>
                  <a:gd name="T95" fmla="*/ 15 h 15"/>
                  <a:gd name="T96" fmla="*/ 27 w 570"/>
                  <a:gd name="T97" fmla="*/ 0 h 15"/>
                  <a:gd name="T98" fmla="*/ 40 w 570"/>
                  <a:gd name="T99" fmla="*/ 15 h 15"/>
                  <a:gd name="T100" fmla="*/ 0 w 570"/>
                  <a:gd name="T101" fmla="*/ 15 h 15"/>
                  <a:gd name="T102" fmla="*/ 13 w 570"/>
                  <a:gd name="T10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70" h="15">
                    <a:moveTo>
                      <a:pt x="570" y="15"/>
                    </a:moveTo>
                    <a:lnTo>
                      <a:pt x="554" y="15"/>
                    </a:lnTo>
                    <a:lnTo>
                      <a:pt x="554" y="0"/>
                    </a:lnTo>
                    <a:lnTo>
                      <a:pt x="570" y="0"/>
                    </a:lnTo>
                    <a:lnTo>
                      <a:pt x="570" y="15"/>
                    </a:lnTo>
                    <a:close/>
                    <a:moveTo>
                      <a:pt x="541" y="15"/>
                    </a:moveTo>
                    <a:lnTo>
                      <a:pt x="527" y="15"/>
                    </a:lnTo>
                    <a:lnTo>
                      <a:pt x="527" y="0"/>
                    </a:lnTo>
                    <a:lnTo>
                      <a:pt x="541" y="0"/>
                    </a:lnTo>
                    <a:lnTo>
                      <a:pt x="541" y="15"/>
                    </a:lnTo>
                    <a:close/>
                    <a:moveTo>
                      <a:pt x="514" y="15"/>
                    </a:moveTo>
                    <a:lnTo>
                      <a:pt x="499" y="15"/>
                    </a:lnTo>
                    <a:lnTo>
                      <a:pt x="499" y="0"/>
                    </a:lnTo>
                    <a:lnTo>
                      <a:pt x="514" y="0"/>
                    </a:lnTo>
                    <a:lnTo>
                      <a:pt x="514" y="15"/>
                    </a:lnTo>
                    <a:close/>
                    <a:moveTo>
                      <a:pt x="485" y="15"/>
                    </a:moveTo>
                    <a:lnTo>
                      <a:pt x="472" y="15"/>
                    </a:lnTo>
                    <a:lnTo>
                      <a:pt x="472" y="0"/>
                    </a:lnTo>
                    <a:lnTo>
                      <a:pt x="485" y="0"/>
                    </a:lnTo>
                    <a:lnTo>
                      <a:pt x="485" y="15"/>
                    </a:lnTo>
                    <a:close/>
                    <a:moveTo>
                      <a:pt x="458" y="15"/>
                    </a:moveTo>
                    <a:lnTo>
                      <a:pt x="443" y="15"/>
                    </a:lnTo>
                    <a:lnTo>
                      <a:pt x="443" y="0"/>
                    </a:lnTo>
                    <a:lnTo>
                      <a:pt x="458" y="0"/>
                    </a:lnTo>
                    <a:lnTo>
                      <a:pt x="458" y="15"/>
                    </a:lnTo>
                    <a:close/>
                    <a:moveTo>
                      <a:pt x="430" y="15"/>
                    </a:moveTo>
                    <a:lnTo>
                      <a:pt x="416" y="15"/>
                    </a:lnTo>
                    <a:lnTo>
                      <a:pt x="416" y="0"/>
                    </a:lnTo>
                    <a:lnTo>
                      <a:pt x="430" y="0"/>
                    </a:lnTo>
                    <a:lnTo>
                      <a:pt x="430" y="15"/>
                    </a:lnTo>
                    <a:close/>
                    <a:moveTo>
                      <a:pt x="403" y="15"/>
                    </a:moveTo>
                    <a:lnTo>
                      <a:pt x="387" y="15"/>
                    </a:lnTo>
                    <a:lnTo>
                      <a:pt x="387" y="0"/>
                    </a:lnTo>
                    <a:lnTo>
                      <a:pt x="403" y="0"/>
                    </a:lnTo>
                    <a:lnTo>
                      <a:pt x="403" y="15"/>
                    </a:lnTo>
                    <a:close/>
                    <a:moveTo>
                      <a:pt x="374" y="15"/>
                    </a:moveTo>
                    <a:lnTo>
                      <a:pt x="361" y="15"/>
                    </a:lnTo>
                    <a:lnTo>
                      <a:pt x="361" y="0"/>
                    </a:lnTo>
                    <a:lnTo>
                      <a:pt x="374" y="0"/>
                    </a:lnTo>
                    <a:lnTo>
                      <a:pt x="374" y="15"/>
                    </a:lnTo>
                    <a:close/>
                    <a:moveTo>
                      <a:pt x="347" y="15"/>
                    </a:moveTo>
                    <a:lnTo>
                      <a:pt x="334" y="15"/>
                    </a:lnTo>
                    <a:lnTo>
                      <a:pt x="334" y="0"/>
                    </a:lnTo>
                    <a:lnTo>
                      <a:pt x="347" y="0"/>
                    </a:lnTo>
                    <a:lnTo>
                      <a:pt x="347" y="15"/>
                    </a:lnTo>
                    <a:close/>
                    <a:moveTo>
                      <a:pt x="318" y="15"/>
                    </a:moveTo>
                    <a:lnTo>
                      <a:pt x="305" y="15"/>
                    </a:lnTo>
                    <a:lnTo>
                      <a:pt x="305" y="0"/>
                    </a:lnTo>
                    <a:lnTo>
                      <a:pt x="318" y="0"/>
                    </a:lnTo>
                    <a:lnTo>
                      <a:pt x="318" y="15"/>
                    </a:lnTo>
                    <a:close/>
                    <a:moveTo>
                      <a:pt x="291" y="15"/>
                    </a:moveTo>
                    <a:lnTo>
                      <a:pt x="278" y="15"/>
                    </a:lnTo>
                    <a:lnTo>
                      <a:pt x="278" y="0"/>
                    </a:lnTo>
                    <a:lnTo>
                      <a:pt x="291" y="0"/>
                    </a:lnTo>
                    <a:lnTo>
                      <a:pt x="291" y="15"/>
                    </a:lnTo>
                    <a:close/>
                    <a:moveTo>
                      <a:pt x="263" y="15"/>
                    </a:moveTo>
                    <a:lnTo>
                      <a:pt x="249" y="15"/>
                    </a:lnTo>
                    <a:lnTo>
                      <a:pt x="249" y="0"/>
                    </a:lnTo>
                    <a:lnTo>
                      <a:pt x="263" y="0"/>
                    </a:lnTo>
                    <a:lnTo>
                      <a:pt x="263" y="15"/>
                    </a:lnTo>
                    <a:close/>
                    <a:moveTo>
                      <a:pt x="236" y="15"/>
                    </a:moveTo>
                    <a:lnTo>
                      <a:pt x="222" y="15"/>
                    </a:lnTo>
                    <a:lnTo>
                      <a:pt x="222" y="0"/>
                    </a:lnTo>
                    <a:lnTo>
                      <a:pt x="236" y="0"/>
                    </a:lnTo>
                    <a:lnTo>
                      <a:pt x="236" y="15"/>
                    </a:lnTo>
                    <a:close/>
                    <a:moveTo>
                      <a:pt x="207" y="15"/>
                    </a:moveTo>
                    <a:lnTo>
                      <a:pt x="194" y="15"/>
                    </a:lnTo>
                    <a:lnTo>
                      <a:pt x="194" y="0"/>
                    </a:lnTo>
                    <a:lnTo>
                      <a:pt x="207" y="0"/>
                    </a:lnTo>
                    <a:lnTo>
                      <a:pt x="207" y="15"/>
                    </a:lnTo>
                    <a:close/>
                    <a:moveTo>
                      <a:pt x="180" y="15"/>
                    </a:moveTo>
                    <a:lnTo>
                      <a:pt x="167" y="15"/>
                    </a:lnTo>
                    <a:lnTo>
                      <a:pt x="167" y="0"/>
                    </a:lnTo>
                    <a:lnTo>
                      <a:pt x="180" y="0"/>
                    </a:lnTo>
                    <a:lnTo>
                      <a:pt x="180" y="15"/>
                    </a:lnTo>
                    <a:close/>
                    <a:moveTo>
                      <a:pt x="151" y="15"/>
                    </a:moveTo>
                    <a:lnTo>
                      <a:pt x="138" y="15"/>
                    </a:lnTo>
                    <a:lnTo>
                      <a:pt x="138" y="0"/>
                    </a:lnTo>
                    <a:lnTo>
                      <a:pt x="151" y="0"/>
                    </a:lnTo>
                    <a:lnTo>
                      <a:pt x="151" y="15"/>
                    </a:lnTo>
                    <a:close/>
                    <a:moveTo>
                      <a:pt x="125" y="15"/>
                    </a:moveTo>
                    <a:lnTo>
                      <a:pt x="111" y="15"/>
                    </a:lnTo>
                    <a:lnTo>
                      <a:pt x="111" y="0"/>
                    </a:lnTo>
                    <a:lnTo>
                      <a:pt x="125" y="0"/>
                    </a:lnTo>
                    <a:lnTo>
                      <a:pt x="125" y="15"/>
                    </a:lnTo>
                    <a:close/>
                    <a:moveTo>
                      <a:pt x="96" y="15"/>
                    </a:moveTo>
                    <a:lnTo>
                      <a:pt x="82" y="15"/>
                    </a:lnTo>
                    <a:lnTo>
                      <a:pt x="82" y="0"/>
                    </a:lnTo>
                    <a:lnTo>
                      <a:pt x="96" y="0"/>
                    </a:lnTo>
                    <a:lnTo>
                      <a:pt x="96" y="15"/>
                    </a:lnTo>
                    <a:close/>
                    <a:moveTo>
                      <a:pt x="69" y="15"/>
                    </a:moveTo>
                    <a:lnTo>
                      <a:pt x="55" y="15"/>
                    </a:lnTo>
                    <a:lnTo>
                      <a:pt x="55" y="0"/>
                    </a:lnTo>
                    <a:lnTo>
                      <a:pt x="69" y="0"/>
                    </a:lnTo>
                    <a:lnTo>
                      <a:pt x="69" y="15"/>
                    </a:lnTo>
                    <a:close/>
                    <a:moveTo>
                      <a:pt x="40" y="15"/>
                    </a:moveTo>
                    <a:lnTo>
                      <a:pt x="27" y="15"/>
                    </a:lnTo>
                    <a:lnTo>
                      <a:pt x="27" y="0"/>
                    </a:lnTo>
                    <a:lnTo>
                      <a:pt x="40" y="0"/>
                    </a:lnTo>
                    <a:lnTo>
                      <a:pt x="40" y="15"/>
                    </a:lnTo>
                    <a:close/>
                    <a:moveTo>
                      <a:pt x="13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13" y="0"/>
                    </a:lnTo>
                    <a:lnTo>
                      <a:pt x="1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Rectangle 15">
                <a:extLst>
                  <a:ext uri="{FF2B5EF4-FFF2-40B4-BE49-F238E27FC236}">
                    <a16:creationId xmlns:a16="http://schemas.microsoft.com/office/drawing/2014/main" id="{600BCE1D-4355-4354-8515-1933BAFE36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3059" y="2312748"/>
                <a:ext cx="60417" cy="6041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16">
                <a:extLst>
                  <a:ext uri="{FF2B5EF4-FFF2-40B4-BE49-F238E27FC236}">
                    <a16:creationId xmlns:a16="http://schemas.microsoft.com/office/drawing/2014/main" id="{EA384668-98B0-4AA1-9BD3-FC25B6D7B0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13059" y="2437608"/>
                <a:ext cx="60417" cy="181248"/>
              </a:xfrm>
              <a:custGeom>
                <a:avLst/>
                <a:gdLst>
                  <a:gd name="T0" fmla="*/ 15 w 15"/>
                  <a:gd name="T1" fmla="*/ 45 h 45"/>
                  <a:gd name="T2" fmla="*/ 0 w 15"/>
                  <a:gd name="T3" fmla="*/ 45 h 45"/>
                  <a:gd name="T4" fmla="*/ 0 w 15"/>
                  <a:gd name="T5" fmla="*/ 30 h 45"/>
                  <a:gd name="T6" fmla="*/ 15 w 15"/>
                  <a:gd name="T7" fmla="*/ 30 h 45"/>
                  <a:gd name="T8" fmla="*/ 15 w 15"/>
                  <a:gd name="T9" fmla="*/ 45 h 45"/>
                  <a:gd name="T10" fmla="*/ 15 w 15"/>
                  <a:gd name="T11" fmla="*/ 15 h 45"/>
                  <a:gd name="T12" fmla="*/ 0 w 15"/>
                  <a:gd name="T13" fmla="*/ 15 h 45"/>
                  <a:gd name="T14" fmla="*/ 0 w 15"/>
                  <a:gd name="T15" fmla="*/ 0 h 45"/>
                  <a:gd name="T16" fmla="*/ 15 w 15"/>
                  <a:gd name="T17" fmla="*/ 0 h 45"/>
                  <a:gd name="T18" fmla="*/ 15 w 15"/>
                  <a:gd name="T19" fmla="*/ 1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45">
                    <a:moveTo>
                      <a:pt x="15" y="45"/>
                    </a:moveTo>
                    <a:lnTo>
                      <a:pt x="0" y="45"/>
                    </a:lnTo>
                    <a:lnTo>
                      <a:pt x="0" y="30"/>
                    </a:lnTo>
                    <a:lnTo>
                      <a:pt x="15" y="30"/>
                    </a:lnTo>
                    <a:lnTo>
                      <a:pt x="15" y="45"/>
                    </a:lnTo>
                    <a:close/>
                    <a:moveTo>
                      <a:pt x="15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17">
                <a:extLst>
                  <a:ext uri="{FF2B5EF4-FFF2-40B4-BE49-F238E27FC236}">
                    <a16:creationId xmlns:a16="http://schemas.microsoft.com/office/drawing/2014/main" id="{5F74C1C5-358F-469F-86A1-12305D4D1C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13059" y="2683297"/>
                <a:ext cx="60417" cy="2891890"/>
              </a:xfrm>
              <a:custGeom>
                <a:avLst/>
                <a:gdLst>
                  <a:gd name="T0" fmla="*/ 0 w 15"/>
                  <a:gd name="T1" fmla="*/ 718 h 718"/>
                  <a:gd name="T2" fmla="*/ 15 w 15"/>
                  <a:gd name="T3" fmla="*/ 702 h 718"/>
                  <a:gd name="T4" fmla="*/ 15 w 15"/>
                  <a:gd name="T5" fmla="*/ 687 h 718"/>
                  <a:gd name="T6" fmla="*/ 0 w 15"/>
                  <a:gd name="T7" fmla="*/ 672 h 718"/>
                  <a:gd name="T8" fmla="*/ 15 w 15"/>
                  <a:gd name="T9" fmla="*/ 687 h 718"/>
                  <a:gd name="T10" fmla="*/ 0 w 15"/>
                  <a:gd name="T11" fmla="*/ 657 h 718"/>
                  <a:gd name="T12" fmla="*/ 15 w 15"/>
                  <a:gd name="T13" fmla="*/ 641 h 718"/>
                  <a:gd name="T14" fmla="*/ 15 w 15"/>
                  <a:gd name="T15" fmla="*/ 626 h 718"/>
                  <a:gd name="T16" fmla="*/ 0 w 15"/>
                  <a:gd name="T17" fmla="*/ 611 h 718"/>
                  <a:gd name="T18" fmla="*/ 15 w 15"/>
                  <a:gd name="T19" fmla="*/ 626 h 718"/>
                  <a:gd name="T20" fmla="*/ 0 w 15"/>
                  <a:gd name="T21" fmla="*/ 596 h 718"/>
                  <a:gd name="T22" fmla="*/ 15 w 15"/>
                  <a:gd name="T23" fmla="*/ 580 h 718"/>
                  <a:gd name="T24" fmla="*/ 15 w 15"/>
                  <a:gd name="T25" fmla="*/ 565 h 718"/>
                  <a:gd name="T26" fmla="*/ 0 w 15"/>
                  <a:gd name="T27" fmla="*/ 550 h 718"/>
                  <a:gd name="T28" fmla="*/ 15 w 15"/>
                  <a:gd name="T29" fmla="*/ 565 h 718"/>
                  <a:gd name="T30" fmla="*/ 0 w 15"/>
                  <a:gd name="T31" fmla="*/ 534 h 718"/>
                  <a:gd name="T32" fmla="*/ 15 w 15"/>
                  <a:gd name="T33" fmla="*/ 519 h 718"/>
                  <a:gd name="T34" fmla="*/ 15 w 15"/>
                  <a:gd name="T35" fmla="*/ 504 h 718"/>
                  <a:gd name="T36" fmla="*/ 0 w 15"/>
                  <a:gd name="T37" fmla="*/ 489 h 718"/>
                  <a:gd name="T38" fmla="*/ 15 w 15"/>
                  <a:gd name="T39" fmla="*/ 504 h 718"/>
                  <a:gd name="T40" fmla="*/ 0 w 15"/>
                  <a:gd name="T41" fmla="*/ 473 h 718"/>
                  <a:gd name="T42" fmla="*/ 15 w 15"/>
                  <a:gd name="T43" fmla="*/ 458 h 718"/>
                  <a:gd name="T44" fmla="*/ 15 w 15"/>
                  <a:gd name="T45" fmla="*/ 443 h 718"/>
                  <a:gd name="T46" fmla="*/ 0 w 15"/>
                  <a:gd name="T47" fmla="*/ 427 h 718"/>
                  <a:gd name="T48" fmla="*/ 15 w 15"/>
                  <a:gd name="T49" fmla="*/ 443 h 718"/>
                  <a:gd name="T50" fmla="*/ 0 w 15"/>
                  <a:gd name="T51" fmla="*/ 412 h 718"/>
                  <a:gd name="T52" fmla="*/ 15 w 15"/>
                  <a:gd name="T53" fmla="*/ 397 h 718"/>
                  <a:gd name="T54" fmla="*/ 15 w 15"/>
                  <a:gd name="T55" fmla="*/ 382 h 718"/>
                  <a:gd name="T56" fmla="*/ 0 w 15"/>
                  <a:gd name="T57" fmla="*/ 366 h 718"/>
                  <a:gd name="T58" fmla="*/ 15 w 15"/>
                  <a:gd name="T59" fmla="*/ 382 h 718"/>
                  <a:gd name="T60" fmla="*/ 0 w 15"/>
                  <a:gd name="T61" fmla="*/ 351 h 718"/>
                  <a:gd name="T62" fmla="*/ 15 w 15"/>
                  <a:gd name="T63" fmla="*/ 336 h 718"/>
                  <a:gd name="T64" fmla="*/ 15 w 15"/>
                  <a:gd name="T65" fmla="*/ 321 h 718"/>
                  <a:gd name="T66" fmla="*/ 0 w 15"/>
                  <a:gd name="T67" fmla="*/ 305 h 718"/>
                  <a:gd name="T68" fmla="*/ 15 w 15"/>
                  <a:gd name="T69" fmla="*/ 321 h 718"/>
                  <a:gd name="T70" fmla="*/ 0 w 15"/>
                  <a:gd name="T71" fmla="*/ 290 h 718"/>
                  <a:gd name="T72" fmla="*/ 15 w 15"/>
                  <a:gd name="T73" fmla="*/ 275 h 718"/>
                  <a:gd name="T74" fmla="*/ 15 w 15"/>
                  <a:gd name="T75" fmla="*/ 259 h 718"/>
                  <a:gd name="T76" fmla="*/ 0 w 15"/>
                  <a:gd name="T77" fmla="*/ 244 h 718"/>
                  <a:gd name="T78" fmla="*/ 15 w 15"/>
                  <a:gd name="T79" fmla="*/ 259 h 718"/>
                  <a:gd name="T80" fmla="*/ 0 w 15"/>
                  <a:gd name="T81" fmla="*/ 229 h 718"/>
                  <a:gd name="T82" fmla="*/ 15 w 15"/>
                  <a:gd name="T83" fmla="*/ 214 h 718"/>
                  <a:gd name="T84" fmla="*/ 15 w 15"/>
                  <a:gd name="T85" fmla="*/ 198 h 718"/>
                  <a:gd name="T86" fmla="*/ 0 w 15"/>
                  <a:gd name="T87" fmla="*/ 183 h 718"/>
                  <a:gd name="T88" fmla="*/ 15 w 15"/>
                  <a:gd name="T89" fmla="*/ 198 h 718"/>
                  <a:gd name="T90" fmla="*/ 0 w 15"/>
                  <a:gd name="T91" fmla="*/ 168 h 718"/>
                  <a:gd name="T92" fmla="*/ 15 w 15"/>
                  <a:gd name="T93" fmla="*/ 152 h 718"/>
                  <a:gd name="T94" fmla="*/ 15 w 15"/>
                  <a:gd name="T95" fmla="*/ 137 h 718"/>
                  <a:gd name="T96" fmla="*/ 0 w 15"/>
                  <a:gd name="T97" fmla="*/ 122 h 718"/>
                  <a:gd name="T98" fmla="*/ 15 w 15"/>
                  <a:gd name="T99" fmla="*/ 137 h 718"/>
                  <a:gd name="T100" fmla="*/ 0 w 15"/>
                  <a:gd name="T101" fmla="*/ 107 h 718"/>
                  <a:gd name="T102" fmla="*/ 15 w 15"/>
                  <a:gd name="T103" fmla="*/ 91 h 718"/>
                  <a:gd name="T104" fmla="*/ 15 w 15"/>
                  <a:gd name="T105" fmla="*/ 76 h 718"/>
                  <a:gd name="T106" fmla="*/ 0 w 15"/>
                  <a:gd name="T107" fmla="*/ 61 h 718"/>
                  <a:gd name="T108" fmla="*/ 15 w 15"/>
                  <a:gd name="T109" fmla="*/ 76 h 718"/>
                  <a:gd name="T110" fmla="*/ 0 w 15"/>
                  <a:gd name="T111" fmla="*/ 46 h 718"/>
                  <a:gd name="T112" fmla="*/ 15 w 15"/>
                  <a:gd name="T113" fmla="*/ 30 h 718"/>
                  <a:gd name="T114" fmla="*/ 15 w 15"/>
                  <a:gd name="T115" fmla="*/ 15 h 718"/>
                  <a:gd name="T116" fmla="*/ 0 w 15"/>
                  <a:gd name="T117" fmla="*/ 0 h 718"/>
                  <a:gd name="T118" fmla="*/ 15 w 15"/>
                  <a:gd name="T119" fmla="*/ 15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" h="718">
                    <a:moveTo>
                      <a:pt x="15" y="718"/>
                    </a:moveTo>
                    <a:lnTo>
                      <a:pt x="0" y="718"/>
                    </a:lnTo>
                    <a:lnTo>
                      <a:pt x="0" y="702"/>
                    </a:lnTo>
                    <a:lnTo>
                      <a:pt x="15" y="702"/>
                    </a:lnTo>
                    <a:lnTo>
                      <a:pt x="15" y="718"/>
                    </a:lnTo>
                    <a:close/>
                    <a:moveTo>
                      <a:pt x="15" y="687"/>
                    </a:moveTo>
                    <a:lnTo>
                      <a:pt x="0" y="687"/>
                    </a:lnTo>
                    <a:lnTo>
                      <a:pt x="0" y="672"/>
                    </a:lnTo>
                    <a:lnTo>
                      <a:pt x="15" y="672"/>
                    </a:lnTo>
                    <a:lnTo>
                      <a:pt x="15" y="687"/>
                    </a:lnTo>
                    <a:close/>
                    <a:moveTo>
                      <a:pt x="15" y="657"/>
                    </a:moveTo>
                    <a:lnTo>
                      <a:pt x="0" y="657"/>
                    </a:lnTo>
                    <a:lnTo>
                      <a:pt x="0" y="641"/>
                    </a:lnTo>
                    <a:lnTo>
                      <a:pt x="15" y="641"/>
                    </a:lnTo>
                    <a:lnTo>
                      <a:pt x="15" y="657"/>
                    </a:lnTo>
                    <a:close/>
                    <a:moveTo>
                      <a:pt x="15" y="626"/>
                    </a:moveTo>
                    <a:lnTo>
                      <a:pt x="0" y="626"/>
                    </a:lnTo>
                    <a:lnTo>
                      <a:pt x="0" y="611"/>
                    </a:lnTo>
                    <a:lnTo>
                      <a:pt x="15" y="611"/>
                    </a:lnTo>
                    <a:lnTo>
                      <a:pt x="15" y="626"/>
                    </a:lnTo>
                    <a:close/>
                    <a:moveTo>
                      <a:pt x="15" y="596"/>
                    </a:moveTo>
                    <a:lnTo>
                      <a:pt x="0" y="596"/>
                    </a:lnTo>
                    <a:lnTo>
                      <a:pt x="0" y="580"/>
                    </a:lnTo>
                    <a:lnTo>
                      <a:pt x="15" y="580"/>
                    </a:lnTo>
                    <a:lnTo>
                      <a:pt x="15" y="596"/>
                    </a:lnTo>
                    <a:close/>
                    <a:moveTo>
                      <a:pt x="15" y="565"/>
                    </a:moveTo>
                    <a:lnTo>
                      <a:pt x="0" y="565"/>
                    </a:lnTo>
                    <a:lnTo>
                      <a:pt x="0" y="550"/>
                    </a:lnTo>
                    <a:lnTo>
                      <a:pt x="15" y="550"/>
                    </a:lnTo>
                    <a:lnTo>
                      <a:pt x="15" y="565"/>
                    </a:lnTo>
                    <a:close/>
                    <a:moveTo>
                      <a:pt x="15" y="534"/>
                    </a:moveTo>
                    <a:lnTo>
                      <a:pt x="0" y="534"/>
                    </a:lnTo>
                    <a:lnTo>
                      <a:pt x="0" y="519"/>
                    </a:lnTo>
                    <a:lnTo>
                      <a:pt x="15" y="519"/>
                    </a:lnTo>
                    <a:lnTo>
                      <a:pt x="15" y="534"/>
                    </a:lnTo>
                    <a:close/>
                    <a:moveTo>
                      <a:pt x="15" y="504"/>
                    </a:moveTo>
                    <a:lnTo>
                      <a:pt x="0" y="504"/>
                    </a:lnTo>
                    <a:lnTo>
                      <a:pt x="0" y="489"/>
                    </a:lnTo>
                    <a:lnTo>
                      <a:pt x="15" y="489"/>
                    </a:lnTo>
                    <a:lnTo>
                      <a:pt x="15" y="504"/>
                    </a:lnTo>
                    <a:close/>
                    <a:moveTo>
                      <a:pt x="15" y="473"/>
                    </a:moveTo>
                    <a:lnTo>
                      <a:pt x="0" y="473"/>
                    </a:lnTo>
                    <a:lnTo>
                      <a:pt x="0" y="458"/>
                    </a:lnTo>
                    <a:lnTo>
                      <a:pt x="15" y="458"/>
                    </a:lnTo>
                    <a:lnTo>
                      <a:pt x="15" y="473"/>
                    </a:lnTo>
                    <a:close/>
                    <a:moveTo>
                      <a:pt x="15" y="443"/>
                    </a:moveTo>
                    <a:lnTo>
                      <a:pt x="0" y="443"/>
                    </a:lnTo>
                    <a:lnTo>
                      <a:pt x="0" y="427"/>
                    </a:lnTo>
                    <a:lnTo>
                      <a:pt x="15" y="427"/>
                    </a:lnTo>
                    <a:lnTo>
                      <a:pt x="15" y="443"/>
                    </a:lnTo>
                    <a:close/>
                    <a:moveTo>
                      <a:pt x="15" y="412"/>
                    </a:moveTo>
                    <a:lnTo>
                      <a:pt x="0" y="412"/>
                    </a:lnTo>
                    <a:lnTo>
                      <a:pt x="0" y="397"/>
                    </a:lnTo>
                    <a:lnTo>
                      <a:pt x="15" y="397"/>
                    </a:lnTo>
                    <a:lnTo>
                      <a:pt x="15" y="412"/>
                    </a:lnTo>
                    <a:close/>
                    <a:moveTo>
                      <a:pt x="15" y="382"/>
                    </a:moveTo>
                    <a:lnTo>
                      <a:pt x="0" y="382"/>
                    </a:lnTo>
                    <a:lnTo>
                      <a:pt x="0" y="366"/>
                    </a:lnTo>
                    <a:lnTo>
                      <a:pt x="15" y="366"/>
                    </a:lnTo>
                    <a:lnTo>
                      <a:pt x="15" y="382"/>
                    </a:lnTo>
                    <a:close/>
                    <a:moveTo>
                      <a:pt x="15" y="351"/>
                    </a:moveTo>
                    <a:lnTo>
                      <a:pt x="0" y="351"/>
                    </a:lnTo>
                    <a:lnTo>
                      <a:pt x="0" y="336"/>
                    </a:lnTo>
                    <a:lnTo>
                      <a:pt x="15" y="336"/>
                    </a:lnTo>
                    <a:lnTo>
                      <a:pt x="15" y="351"/>
                    </a:lnTo>
                    <a:close/>
                    <a:moveTo>
                      <a:pt x="15" y="321"/>
                    </a:moveTo>
                    <a:lnTo>
                      <a:pt x="0" y="321"/>
                    </a:lnTo>
                    <a:lnTo>
                      <a:pt x="0" y="305"/>
                    </a:lnTo>
                    <a:lnTo>
                      <a:pt x="15" y="305"/>
                    </a:lnTo>
                    <a:lnTo>
                      <a:pt x="15" y="321"/>
                    </a:lnTo>
                    <a:close/>
                    <a:moveTo>
                      <a:pt x="15" y="290"/>
                    </a:moveTo>
                    <a:lnTo>
                      <a:pt x="0" y="290"/>
                    </a:lnTo>
                    <a:lnTo>
                      <a:pt x="0" y="275"/>
                    </a:lnTo>
                    <a:lnTo>
                      <a:pt x="15" y="275"/>
                    </a:lnTo>
                    <a:lnTo>
                      <a:pt x="15" y="290"/>
                    </a:lnTo>
                    <a:close/>
                    <a:moveTo>
                      <a:pt x="15" y="259"/>
                    </a:moveTo>
                    <a:lnTo>
                      <a:pt x="0" y="259"/>
                    </a:lnTo>
                    <a:lnTo>
                      <a:pt x="0" y="244"/>
                    </a:lnTo>
                    <a:lnTo>
                      <a:pt x="15" y="244"/>
                    </a:lnTo>
                    <a:lnTo>
                      <a:pt x="15" y="259"/>
                    </a:lnTo>
                    <a:close/>
                    <a:moveTo>
                      <a:pt x="15" y="229"/>
                    </a:moveTo>
                    <a:lnTo>
                      <a:pt x="0" y="229"/>
                    </a:lnTo>
                    <a:lnTo>
                      <a:pt x="0" y="214"/>
                    </a:lnTo>
                    <a:lnTo>
                      <a:pt x="15" y="214"/>
                    </a:lnTo>
                    <a:lnTo>
                      <a:pt x="15" y="229"/>
                    </a:lnTo>
                    <a:close/>
                    <a:moveTo>
                      <a:pt x="15" y="198"/>
                    </a:moveTo>
                    <a:lnTo>
                      <a:pt x="0" y="198"/>
                    </a:lnTo>
                    <a:lnTo>
                      <a:pt x="0" y="183"/>
                    </a:lnTo>
                    <a:lnTo>
                      <a:pt x="15" y="183"/>
                    </a:lnTo>
                    <a:lnTo>
                      <a:pt x="15" y="198"/>
                    </a:lnTo>
                    <a:close/>
                    <a:moveTo>
                      <a:pt x="15" y="168"/>
                    </a:moveTo>
                    <a:lnTo>
                      <a:pt x="0" y="168"/>
                    </a:lnTo>
                    <a:lnTo>
                      <a:pt x="0" y="152"/>
                    </a:lnTo>
                    <a:lnTo>
                      <a:pt x="15" y="152"/>
                    </a:lnTo>
                    <a:lnTo>
                      <a:pt x="15" y="168"/>
                    </a:lnTo>
                    <a:close/>
                    <a:moveTo>
                      <a:pt x="15" y="137"/>
                    </a:moveTo>
                    <a:lnTo>
                      <a:pt x="0" y="137"/>
                    </a:lnTo>
                    <a:lnTo>
                      <a:pt x="0" y="122"/>
                    </a:lnTo>
                    <a:lnTo>
                      <a:pt x="15" y="122"/>
                    </a:lnTo>
                    <a:lnTo>
                      <a:pt x="15" y="137"/>
                    </a:lnTo>
                    <a:close/>
                    <a:moveTo>
                      <a:pt x="15" y="107"/>
                    </a:moveTo>
                    <a:lnTo>
                      <a:pt x="0" y="107"/>
                    </a:lnTo>
                    <a:lnTo>
                      <a:pt x="0" y="91"/>
                    </a:lnTo>
                    <a:lnTo>
                      <a:pt x="15" y="91"/>
                    </a:lnTo>
                    <a:lnTo>
                      <a:pt x="15" y="107"/>
                    </a:lnTo>
                    <a:close/>
                    <a:moveTo>
                      <a:pt x="15" y="76"/>
                    </a:moveTo>
                    <a:lnTo>
                      <a:pt x="0" y="76"/>
                    </a:lnTo>
                    <a:lnTo>
                      <a:pt x="0" y="61"/>
                    </a:lnTo>
                    <a:lnTo>
                      <a:pt x="15" y="61"/>
                    </a:lnTo>
                    <a:lnTo>
                      <a:pt x="15" y="76"/>
                    </a:lnTo>
                    <a:close/>
                    <a:moveTo>
                      <a:pt x="15" y="46"/>
                    </a:moveTo>
                    <a:lnTo>
                      <a:pt x="0" y="46"/>
                    </a:lnTo>
                    <a:lnTo>
                      <a:pt x="0" y="30"/>
                    </a:lnTo>
                    <a:lnTo>
                      <a:pt x="15" y="30"/>
                    </a:lnTo>
                    <a:lnTo>
                      <a:pt x="15" y="46"/>
                    </a:lnTo>
                    <a:close/>
                    <a:moveTo>
                      <a:pt x="15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1" name="Rectangle 5">
            <a:extLst>
              <a:ext uri="{FF2B5EF4-FFF2-40B4-BE49-F238E27FC236}">
                <a16:creationId xmlns:a16="http://schemas.microsoft.com/office/drawing/2014/main" id="{9CA364AC-6B20-4470-8C4C-0EF4A33EB5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7557" y="2127474"/>
            <a:ext cx="3036887" cy="375381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486F371-FBEC-4B0B-9681-54D3694F6334}"/>
              </a:ext>
            </a:extLst>
          </p:cNvPr>
          <p:cNvGrpSpPr/>
          <p:nvPr/>
        </p:nvGrpSpPr>
        <p:grpSpPr>
          <a:xfrm>
            <a:off x="4577557" y="2127474"/>
            <a:ext cx="3036887" cy="3761873"/>
            <a:chOff x="4577557" y="2127474"/>
            <a:chExt cx="3036887" cy="3761873"/>
          </a:xfrm>
        </p:grpSpPr>
        <p:sp>
          <p:nvSpPr>
            <p:cNvPr id="50" name="AutoShape 3">
              <a:extLst>
                <a:ext uri="{FF2B5EF4-FFF2-40B4-BE49-F238E27FC236}">
                  <a16:creationId xmlns:a16="http://schemas.microsoft.com/office/drawing/2014/main" id="{22C01673-0913-487C-A203-02335C9B09A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577557" y="2127474"/>
              <a:ext cx="3036887" cy="3761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FE94761F-F0D2-4176-AC3E-AF25B9FA3759}"/>
                </a:ext>
              </a:extLst>
            </p:cNvPr>
            <p:cNvGrpSpPr/>
            <p:nvPr/>
          </p:nvGrpSpPr>
          <p:grpSpPr>
            <a:xfrm>
              <a:off x="4722554" y="2312748"/>
              <a:ext cx="2750922" cy="3383272"/>
              <a:chOff x="4722554" y="2312748"/>
              <a:chExt cx="2750922" cy="3383272"/>
            </a:xfrm>
            <a:solidFill>
              <a:schemeClr val="bg1"/>
            </a:solidFill>
          </p:grpSpPr>
          <p:sp>
            <p:nvSpPr>
              <p:cNvPr id="53" name="Rectangle 6">
                <a:extLst>
                  <a:ext uri="{FF2B5EF4-FFF2-40B4-BE49-F238E27FC236}">
                    <a16:creationId xmlns:a16="http://schemas.microsoft.com/office/drawing/2014/main" id="{2F249D08-78FB-4922-A3FD-BA65C08A5B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3059" y="5635603"/>
                <a:ext cx="60417" cy="6041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7">
                <a:extLst>
                  <a:ext uri="{FF2B5EF4-FFF2-40B4-BE49-F238E27FC236}">
                    <a16:creationId xmlns:a16="http://schemas.microsoft.com/office/drawing/2014/main" id="{7686A91F-002F-4EEC-8018-62F6E8C978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87508" y="5635603"/>
                <a:ext cx="173192" cy="60417"/>
              </a:xfrm>
              <a:custGeom>
                <a:avLst/>
                <a:gdLst>
                  <a:gd name="T0" fmla="*/ 43 w 43"/>
                  <a:gd name="T1" fmla="*/ 15 h 15"/>
                  <a:gd name="T2" fmla="*/ 27 w 43"/>
                  <a:gd name="T3" fmla="*/ 15 h 15"/>
                  <a:gd name="T4" fmla="*/ 27 w 43"/>
                  <a:gd name="T5" fmla="*/ 0 h 15"/>
                  <a:gd name="T6" fmla="*/ 43 w 43"/>
                  <a:gd name="T7" fmla="*/ 0 h 15"/>
                  <a:gd name="T8" fmla="*/ 43 w 43"/>
                  <a:gd name="T9" fmla="*/ 15 h 15"/>
                  <a:gd name="T10" fmla="*/ 14 w 43"/>
                  <a:gd name="T11" fmla="*/ 15 h 15"/>
                  <a:gd name="T12" fmla="*/ 0 w 43"/>
                  <a:gd name="T13" fmla="*/ 15 h 15"/>
                  <a:gd name="T14" fmla="*/ 0 w 43"/>
                  <a:gd name="T15" fmla="*/ 0 h 15"/>
                  <a:gd name="T16" fmla="*/ 14 w 43"/>
                  <a:gd name="T17" fmla="*/ 0 h 15"/>
                  <a:gd name="T18" fmla="*/ 14 w 43"/>
                  <a:gd name="T1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15">
                    <a:moveTo>
                      <a:pt x="43" y="15"/>
                    </a:moveTo>
                    <a:lnTo>
                      <a:pt x="27" y="15"/>
                    </a:lnTo>
                    <a:lnTo>
                      <a:pt x="27" y="0"/>
                    </a:lnTo>
                    <a:lnTo>
                      <a:pt x="43" y="0"/>
                    </a:lnTo>
                    <a:lnTo>
                      <a:pt x="43" y="15"/>
                    </a:lnTo>
                    <a:close/>
                    <a:moveTo>
                      <a:pt x="14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14" y="0"/>
                    </a:lnTo>
                    <a:lnTo>
                      <a:pt x="1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8">
                <a:extLst>
                  <a:ext uri="{FF2B5EF4-FFF2-40B4-BE49-F238E27FC236}">
                    <a16:creationId xmlns:a16="http://schemas.microsoft.com/office/drawing/2014/main" id="{D4E1F522-426F-4180-B128-C0702AD6FA2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39359" y="5635603"/>
                <a:ext cx="2295790" cy="60417"/>
              </a:xfrm>
              <a:custGeom>
                <a:avLst/>
                <a:gdLst>
                  <a:gd name="T0" fmla="*/ 555 w 570"/>
                  <a:gd name="T1" fmla="*/ 15 h 15"/>
                  <a:gd name="T2" fmla="*/ 570 w 570"/>
                  <a:gd name="T3" fmla="*/ 0 h 15"/>
                  <a:gd name="T4" fmla="*/ 541 w 570"/>
                  <a:gd name="T5" fmla="*/ 15 h 15"/>
                  <a:gd name="T6" fmla="*/ 528 w 570"/>
                  <a:gd name="T7" fmla="*/ 0 h 15"/>
                  <a:gd name="T8" fmla="*/ 541 w 570"/>
                  <a:gd name="T9" fmla="*/ 15 h 15"/>
                  <a:gd name="T10" fmla="*/ 499 w 570"/>
                  <a:gd name="T11" fmla="*/ 15 h 15"/>
                  <a:gd name="T12" fmla="*/ 514 w 570"/>
                  <a:gd name="T13" fmla="*/ 0 h 15"/>
                  <a:gd name="T14" fmla="*/ 486 w 570"/>
                  <a:gd name="T15" fmla="*/ 15 h 15"/>
                  <a:gd name="T16" fmla="*/ 472 w 570"/>
                  <a:gd name="T17" fmla="*/ 0 h 15"/>
                  <a:gd name="T18" fmla="*/ 486 w 570"/>
                  <a:gd name="T19" fmla="*/ 15 h 15"/>
                  <a:gd name="T20" fmla="*/ 443 w 570"/>
                  <a:gd name="T21" fmla="*/ 15 h 15"/>
                  <a:gd name="T22" fmla="*/ 459 w 570"/>
                  <a:gd name="T23" fmla="*/ 0 h 15"/>
                  <a:gd name="T24" fmla="*/ 430 w 570"/>
                  <a:gd name="T25" fmla="*/ 15 h 15"/>
                  <a:gd name="T26" fmla="*/ 417 w 570"/>
                  <a:gd name="T27" fmla="*/ 0 h 15"/>
                  <a:gd name="T28" fmla="*/ 430 w 570"/>
                  <a:gd name="T29" fmla="*/ 15 h 15"/>
                  <a:gd name="T30" fmla="*/ 390 w 570"/>
                  <a:gd name="T31" fmla="*/ 15 h 15"/>
                  <a:gd name="T32" fmla="*/ 403 w 570"/>
                  <a:gd name="T33" fmla="*/ 0 h 15"/>
                  <a:gd name="T34" fmla="*/ 374 w 570"/>
                  <a:gd name="T35" fmla="*/ 15 h 15"/>
                  <a:gd name="T36" fmla="*/ 361 w 570"/>
                  <a:gd name="T37" fmla="*/ 0 h 15"/>
                  <a:gd name="T38" fmla="*/ 374 w 570"/>
                  <a:gd name="T39" fmla="*/ 15 h 15"/>
                  <a:gd name="T40" fmla="*/ 334 w 570"/>
                  <a:gd name="T41" fmla="*/ 15 h 15"/>
                  <a:gd name="T42" fmla="*/ 347 w 570"/>
                  <a:gd name="T43" fmla="*/ 0 h 15"/>
                  <a:gd name="T44" fmla="*/ 319 w 570"/>
                  <a:gd name="T45" fmla="*/ 15 h 15"/>
                  <a:gd name="T46" fmla="*/ 305 w 570"/>
                  <a:gd name="T47" fmla="*/ 0 h 15"/>
                  <a:gd name="T48" fmla="*/ 319 w 570"/>
                  <a:gd name="T49" fmla="*/ 15 h 15"/>
                  <a:gd name="T50" fmla="*/ 278 w 570"/>
                  <a:gd name="T51" fmla="*/ 15 h 15"/>
                  <a:gd name="T52" fmla="*/ 292 w 570"/>
                  <a:gd name="T53" fmla="*/ 0 h 15"/>
                  <a:gd name="T54" fmla="*/ 263 w 570"/>
                  <a:gd name="T55" fmla="*/ 15 h 15"/>
                  <a:gd name="T56" fmla="*/ 250 w 570"/>
                  <a:gd name="T57" fmla="*/ 0 h 15"/>
                  <a:gd name="T58" fmla="*/ 263 w 570"/>
                  <a:gd name="T59" fmla="*/ 15 h 15"/>
                  <a:gd name="T60" fmla="*/ 223 w 570"/>
                  <a:gd name="T61" fmla="*/ 15 h 15"/>
                  <a:gd name="T62" fmla="*/ 236 w 570"/>
                  <a:gd name="T63" fmla="*/ 0 h 15"/>
                  <a:gd name="T64" fmla="*/ 207 w 570"/>
                  <a:gd name="T65" fmla="*/ 15 h 15"/>
                  <a:gd name="T66" fmla="*/ 194 w 570"/>
                  <a:gd name="T67" fmla="*/ 0 h 15"/>
                  <a:gd name="T68" fmla="*/ 207 w 570"/>
                  <a:gd name="T69" fmla="*/ 15 h 15"/>
                  <a:gd name="T70" fmla="*/ 167 w 570"/>
                  <a:gd name="T71" fmla="*/ 15 h 15"/>
                  <a:gd name="T72" fmla="*/ 181 w 570"/>
                  <a:gd name="T73" fmla="*/ 0 h 15"/>
                  <a:gd name="T74" fmla="*/ 152 w 570"/>
                  <a:gd name="T75" fmla="*/ 15 h 15"/>
                  <a:gd name="T76" fmla="*/ 138 w 570"/>
                  <a:gd name="T77" fmla="*/ 0 h 15"/>
                  <a:gd name="T78" fmla="*/ 152 w 570"/>
                  <a:gd name="T79" fmla="*/ 15 h 15"/>
                  <a:gd name="T80" fmla="*/ 111 w 570"/>
                  <a:gd name="T81" fmla="*/ 15 h 15"/>
                  <a:gd name="T82" fmla="*/ 125 w 570"/>
                  <a:gd name="T83" fmla="*/ 0 h 15"/>
                  <a:gd name="T84" fmla="*/ 96 w 570"/>
                  <a:gd name="T85" fmla="*/ 15 h 15"/>
                  <a:gd name="T86" fmla="*/ 83 w 570"/>
                  <a:gd name="T87" fmla="*/ 0 h 15"/>
                  <a:gd name="T88" fmla="*/ 96 w 570"/>
                  <a:gd name="T89" fmla="*/ 15 h 15"/>
                  <a:gd name="T90" fmla="*/ 56 w 570"/>
                  <a:gd name="T91" fmla="*/ 15 h 15"/>
                  <a:gd name="T92" fmla="*/ 69 w 570"/>
                  <a:gd name="T93" fmla="*/ 0 h 15"/>
                  <a:gd name="T94" fmla="*/ 42 w 570"/>
                  <a:gd name="T95" fmla="*/ 15 h 15"/>
                  <a:gd name="T96" fmla="*/ 27 w 570"/>
                  <a:gd name="T97" fmla="*/ 0 h 15"/>
                  <a:gd name="T98" fmla="*/ 42 w 570"/>
                  <a:gd name="T99" fmla="*/ 15 h 15"/>
                  <a:gd name="T100" fmla="*/ 0 w 570"/>
                  <a:gd name="T101" fmla="*/ 15 h 15"/>
                  <a:gd name="T102" fmla="*/ 14 w 570"/>
                  <a:gd name="T10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70" h="15">
                    <a:moveTo>
                      <a:pt x="570" y="15"/>
                    </a:moveTo>
                    <a:lnTo>
                      <a:pt x="555" y="15"/>
                    </a:lnTo>
                    <a:lnTo>
                      <a:pt x="555" y="0"/>
                    </a:lnTo>
                    <a:lnTo>
                      <a:pt x="570" y="0"/>
                    </a:lnTo>
                    <a:lnTo>
                      <a:pt x="570" y="15"/>
                    </a:lnTo>
                    <a:close/>
                    <a:moveTo>
                      <a:pt x="541" y="15"/>
                    </a:moveTo>
                    <a:lnTo>
                      <a:pt x="528" y="15"/>
                    </a:lnTo>
                    <a:lnTo>
                      <a:pt x="528" y="0"/>
                    </a:lnTo>
                    <a:lnTo>
                      <a:pt x="541" y="0"/>
                    </a:lnTo>
                    <a:lnTo>
                      <a:pt x="541" y="15"/>
                    </a:lnTo>
                    <a:close/>
                    <a:moveTo>
                      <a:pt x="514" y="15"/>
                    </a:moveTo>
                    <a:lnTo>
                      <a:pt x="499" y="15"/>
                    </a:lnTo>
                    <a:lnTo>
                      <a:pt x="499" y="0"/>
                    </a:lnTo>
                    <a:lnTo>
                      <a:pt x="514" y="0"/>
                    </a:lnTo>
                    <a:lnTo>
                      <a:pt x="514" y="15"/>
                    </a:lnTo>
                    <a:close/>
                    <a:moveTo>
                      <a:pt x="486" y="15"/>
                    </a:moveTo>
                    <a:lnTo>
                      <a:pt x="472" y="15"/>
                    </a:lnTo>
                    <a:lnTo>
                      <a:pt x="472" y="0"/>
                    </a:lnTo>
                    <a:lnTo>
                      <a:pt x="486" y="0"/>
                    </a:lnTo>
                    <a:lnTo>
                      <a:pt x="486" y="15"/>
                    </a:lnTo>
                    <a:close/>
                    <a:moveTo>
                      <a:pt x="459" y="15"/>
                    </a:moveTo>
                    <a:lnTo>
                      <a:pt x="443" y="15"/>
                    </a:lnTo>
                    <a:lnTo>
                      <a:pt x="443" y="0"/>
                    </a:lnTo>
                    <a:lnTo>
                      <a:pt x="459" y="0"/>
                    </a:lnTo>
                    <a:lnTo>
                      <a:pt x="459" y="15"/>
                    </a:lnTo>
                    <a:close/>
                    <a:moveTo>
                      <a:pt x="430" y="15"/>
                    </a:moveTo>
                    <a:lnTo>
                      <a:pt x="417" y="15"/>
                    </a:lnTo>
                    <a:lnTo>
                      <a:pt x="417" y="0"/>
                    </a:lnTo>
                    <a:lnTo>
                      <a:pt x="430" y="0"/>
                    </a:lnTo>
                    <a:lnTo>
                      <a:pt x="430" y="15"/>
                    </a:lnTo>
                    <a:close/>
                    <a:moveTo>
                      <a:pt x="403" y="15"/>
                    </a:moveTo>
                    <a:lnTo>
                      <a:pt x="390" y="15"/>
                    </a:lnTo>
                    <a:lnTo>
                      <a:pt x="390" y="0"/>
                    </a:lnTo>
                    <a:lnTo>
                      <a:pt x="403" y="0"/>
                    </a:lnTo>
                    <a:lnTo>
                      <a:pt x="403" y="15"/>
                    </a:lnTo>
                    <a:close/>
                    <a:moveTo>
                      <a:pt x="374" y="15"/>
                    </a:moveTo>
                    <a:lnTo>
                      <a:pt x="361" y="15"/>
                    </a:lnTo>
                    <a:lnTo>
                      <a:pt x="361" y="0"/>
                    </a:lnTo>
                    <a:lnTo>
                      <a:pt x="374" y="0"/>
                    </a:lnTo>
                    <a:lnTo>
                      <a:pt x="374" y="15"/>
                    </a:lnTo>
                    <a:close/>
                    <a:moveTo>
                      <a:pt x="347" y="15"/>
                    </a:moveTo>
                    <a:lnTo>
                      <a:pt x="334" y="15"/>
                    </a:lnTo>
                    <a:lnTo>
                      <a:pt x="334" y="0"/>
                    </a:lnTo>
                    <a:lnTo>
                      <a:pt x="347" y="0"/>
                    </a:lnTo>
                    <a:lnTo>
                      <a:pt x="347" y="15"/>
                    </a:lnTo>
                    <a:close/>
                    <a:moveTo>
                      <a:pt x="319" y="15"/>
                    </a:moveTo>
                    <a:lnTo>
                      <a:pt x="305" y="15"/>
                    </a:lnTo>
                    <a:lnTo>
                      <a:pt x="305" y="0"/>
                    </a:lnTo>
                    <a:lnTo>
                      <a:pt x="319" y="0"/>
                    </a:lnTo>
                    <a:lnTo>
                      <a:pt x="319" y="15"/>
                    </a:lnTo>
                    <a:close/>
                    <a:moveTo>
                      <a:pt x="292" y="15"/>
                    </a:moveTo>
                    <a:lnTo>
                      <a:pt x="278" y="15"/>
                    </a:lnTo>
                    <a:lnTo>
                      <a:pt x="278" y="0"/>
                    </a:lnTo>
                    <a:lnTo>
                      <a:pt x="292" y="0"/>
                    </a:lnTo>
                    <a:lnTo>
                      <a:pt x="292" y="15"/>
                    </a:lnTo>
                    <a:close/>
                    <a:moveTo>
                      <a:pt x="263" y="15"/>
                    </a:moveTo>
                    <a:lnTo>
                      <a:pt x="250" y="15"/>
                    </a:lnTo>
                    <a:lnTo>
                      <a:pt x="250" y="0"/>
                    </a:lnTo>
                    <a:lnTo>
                      <a:pt x="263" y="0"/>
                    </a:lnTo>
                    <a:lnTo>
                      <a:pt x="263" y="15"/>
                    </a:lnTo>
                    <a:close/>
                    <a:moveTo>
                      <a:pt x="236" y="15"/>
                    </a:moveTo>
                    <a:lnTo>
                      <a:pt x="223" y="15"/>
                    </a:lnTo>
                    <a:lnTo>
                      <a:pt x="223" y="0"/>
                    </a:lnTo>
                    <a:lnTo>
                      <a:pt x="236" y="0"/>
                    </a:lnTo>
                    <a:lnTo>
                      <a:pt x="236" y="15"/>
                    </a:lnTo>
                    <a:close/>
                    <a:moveTo>
                      <a:pt x="207" y="15"/>
                    </a:moveTo>
                    <a:lnTo>
                      <a:pt x="194" y="15"/>
                    </a:lnTo>
                    <a:lnTo>
                      <a:pt x="194" y="0"/>
                    </a:lnTo>
                    <a:lnTo>
                      <a:pt x="207" y="0"/>
                    </a:lnTo>
                    <a:lnTo>
                      <a:pt x="207" y="15"/>
                    </a:lnTo>
                    <a:close/>
                    <a:moveTo>
                      <a:pt x="181" y="15"/>
                    </a:moveTo>
                    <a:lnTo>
                      <a:pt x="167" y="15"/>
                    </a:lnTo>
                    <a:lnTo>
                      <a:pt x="167" y="0"/>
                    </a:lnTo>
                    <a:lnTo>
                      <a:pt x="181" y="0"/>
                    </a:lnTo>
                    <a:lnTo>
                      <a:pt x="181" y="15"/>
                    </a:lnTo>
                    <a:close/>
                    <a:moveTo>
                      <a:pt x="152" y="15"/>
                    </a:moveTo>
                    <a:lnTo>
                      <a:pt x="138" y="15"/>
                    </a:lnTo>
                    <a:lnTo>
                      <a:pt x="138" y="0"/>
                    </a:lnTo>
                    <a:lnTo>
                      <a:pt x="152" y="0"/>
                    </a:lnTo>
                    <a:lnTo>
                      <a:pt x="152" y="15"/>
                    </a:lnTo>
                    <a:close/>
                    <a:moveTo>
                      <a:pt x="125" y="15"/>
                    </a:moveTo>
                    <a:lnTo>
                      <a:pt x="111" y="15"/>
                    </a:lnTo>
                    <a:lnTo>
                      <a:pt x="111" y="0"/>
                    </a:lnTo>
                    <a:lnTo>
                      <a:pt x="125" y="0"/>
                    </a:lnTo>
                    <a:lnTo>
                      <a:pt x="125" y="15"/>
                    </a:lnTo>
                    <a:close/>
                    <a:moveTo>
                      <a:pt x="96" y="15"/>
                    </a:moveTo>
                    <a:lnTo>
                      <a:pt x="83" y="15"/>
                    </a:lnTo>
                    <a:lnTo>
                      <a:pt x="83" y="0"/>
                    </a:lnTo>
                    <a:lnTo>
                      <a:pt x="96" y="0"/>
                    </a:lnTo>
                    <a:lnTo>
                      <a:pt x="96" y="15"/>
                    </a:lnTo>
                    <a:close/>
                    <a:moveTo>
                      <a:pt x="69" y="15"/>
                    </a:moveTo>
                    <a:lnTo>
                      <a:pt x="56" y="15"/>
                    </a:lnTo>
                    <a:lnTo>
                      <a:pt x="56" y="0"/>
                    </a:lnTo>
                    <a:lnTo>
                      <a:pt x="69" y="0"/>
                    </a:lnTo>
                    <a:lnTo>
                      <a:pt x="69" y="15"/>
                    </a:lnTo>
                    <a:close/>
                    <a:moveTo>
                      <a:pt x="42" y="15"/>
                    </a:moveTo>
                    <a:lnTo>
                      <a:pt x="27" y="15"/>
                    </a:lnTo>
                    <a:lnTo>
                      <a:pt x="27" y="0"/>
                    </a:lnTo>
                    <a:lnTo>
                      <a:pt x="42" y="0"/>
                    </a:lnTo>
                    <a:lnTo>
                      <a:pt x="42" y="15"/>
                    </a:lnTo>
                    <a:close/>
                    <a:moveTo>
                      <a:pt x="14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14" y="0"/>
                    </a:lnTo>
                    <a:lnTo>
                      <a:pt x="1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Rectangle 9">
                <a:extLst>
                  <a:ext uri="{FF2B5EF4-FFF2-40B4-BE49-F238E27FC236}">
                    <a16:creationId xmlns:a16="http://schemas.microsoft.com/office/drawing/2014/main" id="{1D00D975-7E89-4400-9D56-22D0CDA575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2554" y="5635603"/>
                <a:ext cx="64443" cy="6041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0">
                <a:extLst>
                  <a:ext uri="{FF2B5EF4-FFF2-40B4-BE49-F238E27FC236}">
                    <a16:creationId xmlns:a16="http://schemas.microsoft.com/office/drawing/2014/main" id="{0B28E4DC-852C-4D6F-8E25-A3C66E853C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22554" y="5389912"/>
                <a:ext cx="64443" cy="185274"/>
              </a:xfrm>
              <a:custGeom>
                <a:avLst/>
                <a:gdLst>
                  <a:gd name="T0" fmla="*/ 16 w 16"/>
                  <a:gd name="T1" fmla="*/ 46 h 46"/>
                  <a:gd name="T2" fmla="*/ 0 w 16"/>
                  <a:gd name="T3" fmla="*/ 46 h 46"/>
                  <a:gd name="T4" fmla="*/ 0 w 16"/>
                  <a:gd name="T5" fmla="*/ 30 h 46"/>
                  <a:gd name="T6" fmla="*/ 16 w 16"/>
                  <a:gd name="T7" fmla="*/ 30 h 46"/>
                  <a:gd name="T8" fmla="*/ 16 w 16"/>
                  <a:gd name="T9" fmla="*/ 46 h 46"/>
                  <a:gd name="T10" fmla="*/ 16 w 16"/>
                  <a:gd name="T11" fmla="*/ 15 h 46"/>
                  <a:gd name="T12" fmla="*/ 0 w 16"/>
                  <a:gd name="T13" fmla="*/ 15 h 46"/>
                  <a:gd name="T14" fmla="*/ 0 w 16"/>
                  <a:gd name="T15" fmla="*/ 0 h 46"/>
                  <a:gd name="T16" fmla="*/ 16 w 16"/>
                  <a:gd name="T17" fmla="*/ 0 h 46"/>
                  <a:gd name="T18" fmla="*/ 16 w 16"/>
                  <a:gd name="T19" fmla="*/ 1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46">
                    <a:moveTo>
                      <a:pt x="16" y="46"/>
                    </a:moveTo>
                    <a:lnTo>
                      <a:pt x="0" y="46"/>
                    </a:lnTo>
                    <a:lnTo>
                      <a:pt x="0" y="30"/>
                    </a:lnTo>
                    <a:lnTo>
                      <a:pt x="16" y="30"/>
                    </a:lnTo>
                    <a:lnTo>
                      <a:pt x="16" y="46"/>
                    </a:lnTo>
                    <a:close/>
                    <a:moveTo>
                      <a:pt x="16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16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11">
                <a:extLst>
                  <a:ext uri="{FF2B5EF4-FFF2-40B4-BE49-F238E27FC236}">
                    <a16:creationId xmlns:a16="http://schemas.microsoft.com/office/drawing/2014/main" id="{DB1D8B40-70D2-4306-AD6C-10317D20F65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22554" y="2437608"/>
                <a:ext cx="64443" cy="2891890"/>
              </a:xfrm>
              <a:custGeom>
                <a:avLst/>
                <a:gdLst>
                  <a:gd name="T0" fmla="*/ 0 w 16"/>
                  <a:gd name="T1" fmla="*/ 718 h 718"/>
                  <a:gd name="T2" fmla="*/ 16 w 16"/>
                  <a:gd name="T3" fmla="*/ 702 h 718"/>
                  <a:gd name="T4" fmla="*/ 16 w 16"/>
                  <a:gd name="T5" fmla="*/ 687 h 718"/>
                  <a:gd name="T6" fmla="*/ 0 w 16"/>
                  <a:gd name="T7" fmla="*/ 672 h 718"/>
                  <a:gd name="T8" fmla="*/ 16 w 16"/>
                  <a:gd name="T9" fmla="*/ 687 h 718"/>
                  <a:gd name="T10" fmla="*/ 0 w 16"/>
                  <a:gd name="T11" fmla="*/ 657 h 718"/>
                  <a:gd name="T12" fmla="*/ 16 w 16"/>
                  <a:gd name="T13" fmla="*/ 641 h 718"/>
                  <a:gd name="T14" fmla="*/ 16 w 16"/>
                  <a:gd name="T15" fmla="*/ 626 h 718"/>
                  <a:gd name="T16" fmla="*/ 0 w 16"/>
                  <a:gd name="T17" fmla="*/ 611 h 718"/>
                  <a:gd name="T18" fmla="*/ 16 w 16"/>
                  <a:gd name="T19" fmla="*/ 626 h 718"/>
                  <a:gd name="T20" fmla="*/ 0 w 16"/>
                  <a:gd name="T21" fmla="*/ 595 h 718"/>
                  <a:gd name="T22" fmla="*/ 16 w 16"/>
                  <a:gd name="T23" fmla="*/ 580 h 718"/>
                  <a:gd name="T24" fmla="*/ 16 w 16"/>
                  <a:gd name="T25" fmla="*/ 565 h 718"/>
                  <a:gd name="T26" fmla="*/ 0 w 16"/>
                  <a:gd name="T27" fmla="*/ 550 h 718"/>
                  <a:gd name="T28" fmla="*/ 16 w 16"/>
                  <a:gd name="T29" fmla="*/ 565 h 718"/>
                  <a:gd name="T30" fmla="*/ 0 w 16"/>
                  <a:gd name="T31" fmla="*/ 534 h 718"/>
                  <a:gd name="T32" fmla="*/ 16 w 16"/>
                  <a:gd name="T33" fmla="*/ 519 h 718"/>
                  <a:gd name="T34" fmla="*/ 16 w 16"/>
                  <a:gd name="T35" fmla="*/ 504 h 718"/>
                  <a:gd name="T36" fmla="*/ 0 w 16"/>
                  <a:gd name="T37" fmla="*/ 488 h 718"/>
                  <a:gd name="T38" fmla="*/ 16 w 16"/>
                  <a:gd name="T39" fmla="*/ 504 h 718"/>
                  <a:gd name="T40" fmla="*/ 0 w 16"/>
                  <a:gd name="T41" fmla="*/ 473 h 718"/>
                  <a:gd name="T42" fmla="*/ 16 w 16"/>
                  <a:gd name="T43" fmla="*/ 458 h 718"/>
                  <a:gd name="T44" fmla="*/ 16 w 16"/>
                  <a:gd name="T45" fmla="*/ 443 h 718"/>
                  <a:gd name="T46" fmla="*/ 0 w 16"/>
                  <a:gd name="T47" fmla="*/ 427 h 718"/>
                  <a:gd name="T48" fmla="*/ 16 w 16"/>
                  <a:gd name="T49" fmla="*/ 443 h 718"/>
                  <a:gd name="T50" fmla="*/ 0 w 16"/>
                  <a:gd name="T51" fmla="*/ 412 h 718"/>
                  <a:gd name="T52" fmla="*/ 16 w 16"/>
                  <a:gd name="T53" fmla="*/ 397 h 718"/>
                  <a:gd name="T54" fmla="*/ 16 w 16"/>
                  <a:gd name="T55" fmla="*/ 382 h 718"/>
                  <a:gd name="T56" fmla="*/ 0 w 16"/>
                  <a:gd name="T57" fmla="*/ 366 h 718"/>
                  <a:gd name="T58" fmla="*/ 16 w 16"/>
                  <a:gd name="T59" fmla="*/ 382 h 718"/>
                  <a:gd name="T60" fmla="*/ 0 w 16"/>
                  <a:gd name="T61" fmla="*/ 351 h 718"/>
                  <a:gd name="T62" fmla="*/ 16 w 16"/>
                  <a:gd name="T63" fmla="*/ 336 h 718"/>
                  <a:gd name="T64" fmla="*/ 16 w 16"/>
                  <a:gd name="T65" fmla="*/ 320 h 718"/>
                  <a:gd name="T66" fmla="*/ 0 w 16"/>
                  <a:gd name="T67" fmla="*/ 305 h 718"/>
                  <a:gd name="T68" fmla="*/ 16 w 16"/>
                  <a:gd name="T69" fmla="*/ 320 h 718"/>
                  <a:gd name="T70" fmla="*/ 0 w 16"/>
                  <a:gd name="T71" fmla="*/ 290 h 718"/>
                  <a:gd name="T72" fmla="*/ 16 w 16"/>
                  <a:gd name="T73" fmla="*/ 275 h 718"/>
                  <a:gd name="T74" fmla="*/ 16 w 16"/>
                  <a:gd name="T75" fmla="*/ 259 h 718"/>
                  <a:gd name="T76" fmla="*/ 0 w 16"/>
                  <a:gd name="T77" fmla="*/ 244 h 718"/>
                  <a:gd name="T78" fmla="*/ 16 w 16"/>
                  <a:gd name="T79" fmla="*/ 259 h 718"/>
                  <a:gd name="T80" fmla="*/ 0 w 16"/>
                  <a:gd name="T81" fmla="*/ 229 h 718"/>
                  <a:gd name="T82" fmla="*/ 16 w 16"/>
                  <a:gd name="T83" fmla="*/ 213 h 718"/>
                  <a:gd name="T84" fmla="*/ 16 w 16"/>
                  <a:gd name="T85" fmla="*/ 198 h 718"/>
                  <a:gd name="T86" fmla="*/ 0 w 16"/>
                  <a:gd name="T87" fmla="*/ 183 h 718"/>
                  <a:gd name="T88" fmla="*/ 16 w 16"/>
                  <a:gd name="T89" fmla="*/ 198 h 718"/>
                  <a:gd name="T90" fmla="*/ 0 w 16"/>
                  <a:gd name="T91" fmla="*/ 168 h 718"/>
                  <a:gd name="T92" fmla="*/ 16 w 16"/>
                  <a:gd name="T93" fmla="*/ 152 h 718"/>
                  <a:gd name="T94" fmla="*/ 16 w 16"/>
                  <a:gd name="T95" fmla="*/ 137 h 718"/>
                  <a:gd name="T96" fmla="*/ 0 w 16"/>
                  <a:gd name="T97" fmla="*/ 122 h 718"/>
                  <a:gd name="T98" fmla="*/ 16 w 16"/>
                  <a:gd name="T99" fmla="*/ 137 h 718"/>
                  <a:gd name="T100" fmla="*/ 0 w 16"/>
                  <a:gd name="T101" fmla="*/ 107 h 718"/>
                  <a:gd name="T102" fmla="*/ 16 w 16"/>
                  <a:gd name="T103" fmla="*/ 91 h 718"/>
                  <a:gd name="T104" fmla="*/ 16 w 16"/>
                  <a:gd name="T105" fmla="*/ 76 h 718"/>
                  <a:gd name="T106" fmla="*/ 0 w 16"/>
                  <a:gd name="T107" fmla="*/ 61 h 718"/>
                  <a:gd name="T108" fmla="*/ 16 w 16"/>
                  <a:gd name="T109" fmla="*/ 76 h 718"/>
                  <a:gd name="T110" fmla="*/ 0 w 16"/>
                  <a:gd name="T111" fmla="*/ 45 h 718"/>
                  <a:gd name="T112" fmla="*/ 16 w 16"/>
                  <a:gd name="T113" fmla="*/ 30 h 718"/>
                  <a:gd name="T114" fmla="*/ 16 w 16"/>
                  <a:gd name="T115" fmla="*/ 15 h 718"/>
                  <a:gd name="T116" fmla="*/ 0 w 16"/>
                  <a:gd name="T117" fmla="*/ 0 h 718"/>
                  <a:gd name="T118" fmla="*/ 16 w 16"/>
                  <a:gd name="T119" fmla="*/ 15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" h="718">
                    <a:moveTo>
                      <a:pt x="16" y="718"/>
                    </a:moveTo>
                    <a:lnTo>
                      <a:pt x="0" y="718"/>
                    </a:lnTo>
                    <a:lnTo>
                      <a:pt x="0" y="702"/>
                    </a:lnTo>
                    <a:lnTo>
                      <a:pt x="16" y="702"/>
                    </a:lnTo>
                    <a:lnTo>
                      <a:pt x="16" y="718"/>
                    </a:lnTo>
                    <a:close/>
                    <a:moveTo>
                      <a:pt x="16" y="687"/>
                    </a:moveTo>
                    <a:lnTo>
                      <a:pt x="0" y="687"/>
                    </a:lnTo>
                    <a:lnTo>
                      <a:pt x="0" y="672"/>
                    </a:lnTo>
                    <a:lnTo>
                      <a:pt x="16" y="672"/>
                    </a:lnTo>
                    <a:lnTo>
                      <a:pt x="16" y="687"/>
                    </a:lnTo>
                    <a:close/>
                    <a:moveTo>
                      <a:pt x="16" y="657"/>
                    </a:moveTo>
                    <a:lnTo>
                      <a:pt x="0" y="657"/>
                    </a:lnTo>
                    <a:lnTo>
                      <a:pt x="0" y="641"/>
                    </a:lnTo>
                    <a:lnTo>
                      <a:pt x="16" y="641"/>
                    </a:lnTo>
                    <a:lnTo>
                      <a:pt x="16" y="657"/>
                    </a:lnTo>
                    <a:close/>
                    <a:moveTo>
                      <a:pt x="16" y="626"/>
                    </a:moveTo>
                    <a:lnTo>
                      <a:pt x="0" y="626"/>
                    </a:lnTo>
                    <a:lnTo>
                      <a:pt x="0" y="611"/>
                    </a:lnTo>
                    <a:lnTo>
                      <a:pt x="16" y="611"/>
                    </a:lnTo>
                    <a:lnTo>
                      <a:pt x="16" y="626"/>
                    </a:lnTo>
                    <a:close/>
                    <a:moveTo>
                      <a:pt x="16" y="595"/>
                    </a:moveTo>
                    <a:lnTo>
                      <a:pt x="0" y="595"/>
                    </a:lnTo>
                    <a:lnTo>
                      <a:pt x="0" y="580"/>
                    </a:lnTo>
                    <a:lnTo>
                      <a:pt x="16" y="580"/>
                    </a:lnTo>
                    <a:lnTo>
                      <a:pt x="16" y="595"/>
                    </a:lnTo>
                    <a:close/>
                    <a:moveTo>
                      <a:pt x="16" y="565"/>
                    </a:moveTo>
                    <a:lnTo>
                      <a:pt x="0" y="565"/>
                    </a:lnTo>
                    <a:lnTo>
                      <a:pt x="0" y="550"/>
                    </a:lnTo>
                    <a:lnTo>
                      <a:pt x="16" y="550"/>
                    </a:lnTo>
                    <a:lnTo>
                      <a:pt x="16" y="565"/>
                    </a:lnTo>
                    <a:close/>
                    <a:moveTo>
                      <a:pt x="16" y="534"/>
                    </a:moveTo>
                    <a:lnTo>
                      <a:pt x="0" y="534"/>
                    </a:lnTo>
                    <a:lnTo>
                      <a:pt x="0" y="519"/>
                    </a:lnTo>
                    <a:lnTo>
                      <a:pt x="16" y="519"/>
                    </a:lnTo>
                    <a:lnTo>
                      <a:pt x="16" y="534"/>
                    </a:lnTo>
                    <a:close/>
                    <a:moveTo>
                      <a:pt x="16" y="504"/>
                    </a:moveTo>
                    <a:lnTo>
                      <a:pt x="0" y="504"/>
                    </a:lnTo>
                    <a:lnTo>
                      <a:pt x="0" y="488"/>
                    </a:lnTo>
                    <a:lnTo>
                      <a:pt x="16" y="488"/>
                    </a:lnTo>
                    <a:lnTo>
                      <a:pt x="16" y="504"/>
                    </a:lnTo>
                    <a:close/>
                    <a:moveTo>
                      <a:pt x="16" y="473"/>
                    </a:moveTo>
                    <a:lnTo>
                      <a:pt x="0" y="473"/>
                    </a:lnTo>
                    <a:lnTo>
                      <a:pt x="0" y="458"/>
                    </a:lnTo>
                    <a:lnTo>
                      <a:pt x="16" y="458"/>
                    </a:lnTo>
                    <a:lnTo>
                      <a:pt x="16" y="473"/>
                    </a:lnTo>
                    <a:close/>
                    <a:moveTo>
                      <a:pt x="16" y="443"/>
                    </a:moveTo>
                    <a:lnTo>
                      <a:pt x="0" y="443"/>
                    </a:lnTo>
                    <a:lnTo>
                      <a:pt x="0" y="427"/>
                    </a:lnTo>
                    <a:lnTo>
                      <a:pt x="16" y="427"/>
                    </a:lnTo>
                    <a:lnTo>
                      <a:pt x="16" y="443"/>
                    </a:lnTo>
                    <a:close/>
                    <a:moveTo>
                      <a:pt x="16" y="412"/>
                    </a:moveTo>
                    <a:lnTo>
                      <a:pt x="0" y="412"/>
                    </a:lnTo>
                    <a:lnTo>
                      <a:pt x="0" y="397"/>
                    </a:lnTo>
                    <a:lnTo>
                      <a:pt x="16" y="397"/>
                    </a:lnTo>
                    <a:lnTo>
                      <a:pt x="16" y="412"/>
                    </a:lnTo>
                    <a:close/>
                    <a:moveTo>
                      <a:pt x="16" y="382"/>
                    </a:moveTo>
                    <a:lnTo>
                      <a:pt x="0" y="382"/>
                    </a:lnTo>
                    <a:lnTo>
                      <a:pt x="0" y="366"/>
                    </a:lnTo>
                    <a:lnTo>
                      <a:pt x="16" y="366"/>
                    </a:lnTo>
                    <a:lnTo>
                      <a:pt x="16" y="382"/>
                    </a:lnTo>
                    <a:close/>
                    <a:moveTo>
                      <a:pt x="16" y="351"/>
                    </a:moveTo>
                    <a:lnTo>
                      <a:pt x="0" y="351"/>
                    </a:lnTo>
                    <a:lnTo>
                      <a:pt x="0" y="336"/>
                    </a:lnTo>
                    <a:lnTo>
                      <a:pt x="16" y="336"/>
                    </a:lnTo>
                    <a:lnTo>
                      <a:pt x="16" y="351"/>
                    </a:lnTo>
                    <a:close/>
                    <a:moveTo>
                      <a:pt x="16" y="320"/>
                    </a:moveTo>
                    <a:lnTo>
                      <a:pt x="0" y="320"/>
                    </a:lnTo>
                    <a:lnTo>
                      <a:pt x="0" y="305"/>
                    </a:lnTo>
                    <a:lnTo>
                      <a:pt x="16" y="305"/>
                    </a:lnTo>
                    <a:lnTo>
                      <a:pt x="16" y="320"/>
                    </a:lnTo>
                    <a:close/>
                    <a:moveTo>
                      <a:pt x="16" y="290"/>
                    </a:moveTo>
                    <a:lnTo>
                      <a:pt x="0" y="290"/>
                    </a:lnTo>
                    <a:lnTo>
                      <a:pt x="0" y="275"/>
                    </a:lnTo>
                    <a:lnTo>
                      <a:pt x="16" y="275"/>
                    </a:lnTo>
                    <a:lnTo>
                      <a:pt x="16" y="290"/>
                    </a:lnTo>
                    <a:close/>
                    <a:moveTo>
                      <a:pt x="16" y="259"/>
                    </a:moveTo>
                    <a:lnTo>
                      <a:pt x="0" y="259"/>
                    </a:lnTo>
                    <a:lnTo>
                      <a:pt x="0" y="244"/>
                    </a:lnTo>
                    <a:lnTo>
                      <a:pt x="16" y="244"/>
                    </a:lnTo>
                    <a:lnTo>
                      <a:pt x="16" y="259"/>
                    </a:lnTo>
                    <a:close/>
                    <a:moveTo>
                      <a:pt x="16" y="229"/>
                    </a:moveTo>
                    <a:lnTo>
                      <a:pt x="0" y="229"/>
                    </a:lnTo>
                    <a:lnTo>
                      <a:pt x="0" y="213"/>
                    </a:lnTo>
                    <a:lnTo>
                      <a:pt x="16" y="213"/>
                    </a:lnTo>
                    <a:lnTo>
                      <a:pt x="16" y="229"/>
                    </a:lnTo>
                    <a:close/>
                    <a:moveTo>
                      <a:pt x="16" y="198"/>
                    </a:moveTo>
                    <a:lnTo>
                      <a:pt x="0" y="198"/>
                    </a:lnTo>
                    <a:lnTo>
                      <a:pt x="0" y="183"/>
                    </a:lnTo>
                    <a:lnTo>
                      <a:pt x="16" y="183"/>
                    </a:lnTo>
                    <a:lnTo>
                      <a:pt x="16" y="198"/>
                    </a:lnTo>
                    <a:close/>
                    <a:moveTo>
                      <a:pt x="16" y="168"/>
                    </a:moveTo>
                    <a:lnTo>
                      <a:pt x="0" y="168"/>
                    </a:lnTo>
                    <a:lnTo>
                      <a:pt x="0" y="152"/>
                    </a:lnTo>
                    <a:lnTo>
                      <a:pt x="16" y="152"/>
                    </a:lnTo>
                    <a:lnTo>
                      <a:pt x="16" y="168"/>
                    </a:lnTo>
                    <a:close/>
                    <a:moveTo>
                      <a:pt x="16" y="137"/>
                    </a:moveTo>
                    <a:lnTo>
                      <a:pt x="0" y="137"/>
                    </a:lnTo>
                    <a:lnTo>
                      <a:pt x="0" y="122"/>
                    </a:lnTo>
                    <a:lnTo>
                      <a:pt x="16" y="122"/>
                    </a:lnTo>
                    <a:lnTo>
                      <a:pt x="16" y="137"/>
                    </a:lnTo>
                    <a:close/>
                    <a:moveTo>
                      <a:pt x="16" y="107"/>
                    </a:moveTo>
                    <a:lnTo>
                      <a:pt x="0" y="107"/>
                    </a:lnTo>
                    <a:lnTo>
                      <a:pt x="0" y="91"/>
                    </a:lnTo>
                    <a:lnTo>
                      <a:pt x="16" y="91"/>
                    </a:lnTo>
                    <a:lnTo>
                      <a:pt x="16" y="107"/>
                    </a:lnTo>
                    <a:close/>
                    <a:moveTo>
                      <a:pt x="16" y="76"/>
                    </a:moveTo>
                    <a:lnTo>
                      <a:pt x="0" y="76"/>
                    </a:lnTo>
                    <a:lnTo>
                      <a:pt x="0" y="61"/>
                    </a:lnTo>
                    <a:lnTo>
                      <a:pt x="16" y="61"/>
                    </a:lnTo>
                    <a:lnTo>
                      <a:pt x="16" y="76"/>
                    </a:lnTo>
                    <a:close/>
                    <a:moveTo>
                      <a:pt x="16" y="45"/>
                    </a:moveTo>
                    <a:lnTo>
                      <a:pt x="0" y="45"/>
                    </a:lnTo>
                    <a:lnTo>
                      <a:pt x="0" y="30"/>
                    </a:lnTo>
                    <a:lnTo>
                      <a:pt x="16" y="30"/>
                    </a:lnTo>
                    <a:lnTo>
                      <a:pt x="16" y="45"/>
                    </a:lnTo>
                    <a:close/>
                    <a:moveTo>
                      <a:pt x="16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16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Rectangle 12">
                <a:extLst>
                  <a:ext uri="{FF2B5EF4-FFF2-40B4-BE49-F238E27FC236}">
                    <a16:creationId xmlns:a16="http://schemas.microsoft.com/office/drawing/2014/main" id="{F4744880-B716-49F4-B356-CDC3C1B11D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2554" y="2312748"/>
                <a:ext cx="64443" cy="6041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13">
                <a:extLst>
                  <a:ext uri="{FF2B5EF4-FFF2-40B4-BE49-F238E27FC236}">
                    <a16:creationId xmlns:a16="http://schemas.microsoft.com/office/drawing/2014/main" id="{8908D409-1768-4AB5-9AB7-A92B22A52CF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39359" y="2312748"/>
                <a:ext cx="169163" cy="60417"/>
              </a:xfrm>
              <a:custGeom>
                <a:avLst/>
                <a:gdLst>
                  <a:gd name="T0" fmla="*/ 42 w 42"/>
                  <a:gd name="T1" fmla="*/ 15 h 15"/>
                  <a:gd name="T2" fmla="*/ 27 w 42"/>
                  <a:gd name="T3" fmla="*/ 15 h 15"/>
                  <a:gd name="T4" fmla="*/ 27 w 42"/>
                  <a:gd name="T5" fmla="*/ 0 h 15"/>
                  <a:gd name="T6" fmla="*/ 42 w 42"/>
                  <a:gd name="T7" fmla="*/ 0 h 15"/>
                  <a:gd name="T8" fmla="*/ 42 w 42"/>
                  <a:gd name="T9" fmla="*/ 15 h 15"/>
                  <a:gd name="T10" fmla="*/ 14 w 42"/>
                  <a:gd name="T11" fmla="*/ 15 h 15"/>
                  <a:gd name="T12" fmla="*/ 0 w 42"/>
                  <a:gd name="T13" fmla="*/ 15 h 15"/>
                  <a:gd name="T14" fmla="*/ 0 w 42"/>
                  <a:gd name="T15" fmla="*/ 0 h 15"/>
                  <a:gd name="T16" fmla="*/ 14 w 42"/>
                  <a:gd name="T17" fmla="*/ 0 h 15"/>
                  <a:gd name="T18" fmla="*/ 14 w 42"/>
                  <a:gd name="T1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15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0"/>
                    </a:lnTo>
                    <a:lnTo>
                      <a:pt x="42" y="0"/>
                    </a:lnTo>
                    <a:lnTo>
                      <a:pt x="42" y="15"/>
                    </a:lnTo>
                    <a:close/>
                    <a:moveTo>
                      <a:pt x="14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14" y="0"/>
                    </a:lnTo>
                    <a:lnTo>
                      <a:pt x="1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14">
                <a:extLst>
                  <a:ext uri="{FF2B5EF4-FFF2-40B4-BE49-F238E27FC236}">
                    <a16:creationId xmlns:a16="http://schemas.microsoft.com/office/drawing/2014/main" id="{CE3D108D-5098-4769-81B9-F2CC96CCDF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64910" y="2312748"/>
                <a:ext cx="2295790" cy="60417"/>
              </a:xfrm>
              <a:custGeom>
                <a:avLst/>
                <a:gdLst>
                  <a:gd name="T0" fmla="*/ 554 w 570"/>
                  <a:gd name="T1" fmla="*/ 15 h 15"/>
                  <a:gd name="T2" fmla="*/ 570 w 570"/>
                  <a:gd name="T3" fmla="*/ 0 h 15"/>
                  <a:gd name="T4" fmla="*/ 541 w 570"/>
                  <a:gd name="T5" fmla="*/ 15 h 15"/>
                  <a:gd name="T6" fmla="*/ 527 w 570"/>
                  <a:gd name="T7" fmla="*/ 0 h 15"/>
                  <a:gd name="T8" fmla="*/ 541 w 570"/>
                  <a:gd name="T9" fmla="*/ 15 h 15"/>
                  <a:gd name="T10" fmla="*/ 499 w 570"/>
                  <a:gd name="T11" fmla="*/ 15 h 15"/>
                  <a:gd name="T12" fmla="*/ 514 w 570"/>
                  <a:gd name="T13" fmla="*/ 0 h 15"/>
                  <a:gd name="T14" fmla="*/ 485 w 570"/>
                  <a:gd name="T15" fmla="*/ 15 h 15"/>
                  <a:gd name="T16" fmla="*/ 472 w 570"/>
                  <a:gd name="T17" fmla="*/ 0 h 15"/>
                  <a:gd name="T18" fmla="*/ 485 w 570"/>
                  <a:gd name="T19" fmla="*/ 15 h 15"/>
                  <a:gd name="T20" fmla="*/ 443 w 570"/>
                  <a:gd name="T21" fmla="*/ 15 h 15"/>
                  <a:gd name="T22" fmla="*/ 458 w 570"/>
                  <a:gd name="T23" fmla="*/ 0 h 15"/>
                  <a:gd name="T24" fmla="*/ 430 w 570"/>
                  <a:gd name="T25" fmla="*/ 15 h 15"/>
                  <a:gd name="T26" fmla="*/ 416 w 570"/>
                  <a:gd name="T27" fmla="*/ 0 h 15"/>
                  <a:gd name="T28" fmla="*/ 430 w 570"/>
                  <a:gd name="T29" fmla="*/ 15 h 15"/>
                  <a:gd name="T30" fmla="*/ 387 w 570"/>
                  <a:gd name="T31" fmla="*/ 15 h 15"/>
                  <a:gd name="T32" fmla="*/ 403 w 570"/>
                  <a:gd name="T33" fmla="*/ 0 h 15"/>
                  <a:gd name="T34" fmla="*/ 374 w 570"/>
                  <a:gd name="T35" fmla="*/ 15 h 15"/>
                  <a:gd name="T36" fmla="*/ 361 w 570"/>
                  <a:gd name="T37" fmla="*/ 0 h 15"/>
                  <a:gd name="T38" fmla="*/ 374 w 570"/>
                  <a:gd name="T39" fmla="*/ 15 h 15"/>
                  <a:gd name="T40" fmla="*/ 334 w 570"/>
                  <a:gd name="T41" fmla="*/ 15 h 15"/>
                  <a:gd name="T42" fmla="*/ 347 w 570"/>
                  <a:gd name="T43" fmla="*/ 0 h 15"/>
                  <a:gd name="T44" fmla="*/ 318 w 570"/>
                  <a:gd name="T45" fmla="*/ 15 h 15"/>
                  <a:gd name="T46" fmla="*/ 305 w 570"/>
                  <a:gd name="T47" fmla="*/ 0 h 15"/>
                  <a:gd name="T48" fmla="*/ 318 w 570"/>
                  <a:gd name="T49" fmla="*/ 15 h 15"/>
                  <a:gd name="T50" fmla="*/ 278 w 570"/>
                  <a:gd name="T51" fmla="*/ 15 h 15"/>
                  <a:gd name="T52" fmla="*/ 291 w 570"/>
                  <a:gd name="T53" fmla="*/ 0 h 15"/>
                  <a:gd name="T54" fmla="*/ 263 w 570"/>
                  <a:gd name="T55" fmla="*/ 15 h 15"/>
                  <a:gd name="T56" fmla="*/ 249 w 570"/>
                  <a:gd name="T57" fmla="*/ 0 h 15"/>
                  <a:gd name="T58" fmla="*/ 263 w 570"/>
                  <a:gd name="T59" fmla="*/ 15 h 15"/>
                  <a:gd name="T60" fmla="*/ 222 w 570"/>
                  <a:gd name="T61" fmla="*/ 15 h 15"/>
                  <a:gd name="T62" fmla="*/ 236 w 570"/>
                  <a:gd name="T63" fmla="*/ 0 h 15"/>
                  <a:gd name="T64" fmla="*/ 207 w 570"/>
                  <a:gd name="T65" fmla="*/ 15 h 15"/>
                  <a:gd name="T66" fmla="*/ 194 w 570"/>
                  <a:gd name="T67" fmla="*/ 0 h 15"/>
                  <a:gd name="T68" fmla="*/ 207 w 570"/>
                  <a:gd name="T69" fmla="*/ 15 h 15"/>
                  <a:gd name="T70" fmla="*/ 167 w 570"/>
                  <a:gd name="T71" fmla="*/ 15 h 15"/>
                  <a:gd name="T72" fmla="*/ 180 w 570"/>
                  <a:gd name="T73" fmla="*/ 0 h 15"/>
                  <a:gd name="T74" fmla="*/ 151 w 570"/>
                  <a:gd name="T75" fmla="*/ 15 h 15"/>
                  <a:gd name="T76" fmla="*/ 138 w 570"/>
                  <a:gd name="T77" fmla="*/ 0 h 15"/>
                  <a:gd name="T78" fmla="*/ 151 w 570"/>
                  <a:gd name="T79" fmla="*/ 15 h 15"/>
                  <a:gd name="T80" fmla="*/ 111 w 570"/>
                  <a:gd name="T81" fmla="*/ 15 h 15"/>
                  <a:gd name="T82" fmla="*/ 125 w 570"/>
                  <a:gd name="T83" fmla="*/ 0 h 15"/>
                  <a:gd name="T84" fmla="*/ 96 w 570"/>
                  <a:gd name="T85" fmla="*/ 15 h 15"/>
                  <a:gd name="T86" fmla="*/ 82 w 570"/>
                  <a:gd name="T87" fmla="*/ 0 h 15"/>
                  <a:gd name="T88" fmla="*/ 96 w 570"/>
                  <a:gd name="T89" fmla="*/ 15 h 15"/>
                  <a:gd name="T90" fmla="*/ 55 w 570"/>
                  <a:gd name="T91" fmla="*/ 15 h 15"/>
                  <a:gd name="T92" fmla="*/ 69 w 570"/>
                  <a:gd name="T93" fmla="*/ 0 h 15"/>
                  <a:gd name="T94" fmla="*/ 40 w 570"/>
                  <a:gd name="T95" fmla="*/ 15 h 15"/>
                  <a:gd name="T96" fmla="*/ 27 w 570"/>
                  <a:gd name="T97" fmla="*/ 0 h 15"/>
                  <a:gd name="T98" fmla="*/ 40 w 570"/>
                  <a:gd name="T99" fmla="*/ 15 h 15"/>
                  <a:gd name="T100" fmla="*/ 0 w 570"/>
                  <a:gd name="T101" fmla="*/ 15 h 15"/>
                  <a:gd name="T102" fmla="*/ 13 w 570"/>
                  <a:gd name="T10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70" h="15">
                    <a:moveTo>
                      <a:pt x="570" y="15"/>
                    </a:moveTo>
                    <a:lnTo>
                      <a:pt x="554" y="15"/>
                    </a:lnTo>
                    <a:lnTo>
                      <a:pt x="554" y="0"/>
                    </a:lnTo>
                    <a:lnTo>
                      <a:pt x="570" y="0"/>
                    </a:lnTo>
                    <a:lnTo>
                      <a:pt x="570" y="15"/>
                    </a:lnTo>
                    <a:close/>
                    <a:moveTo>
                      <a:pt x="541" y="15"/>
                    </a:moveTo>
                    <a:lnTo>
                      <a:pt x="527" y="15"/>
                    </a:lnTo>
                    <a:lnTo>
                      <a:pt x="527" y="0"/>
                    </a:lnTo>
                    <a:lnTo>
                      <a:pt x="541" y="0"/>
                    </a:lnTo>
                    <a:lnTo>
                      <a:pt x="541" y="15"/>
                    </a:lnTo>
                    <a:close/>
                    <a:moveTo>
                      <a:pt x="514" y="15"/>
                    </a:moveTo>
                    <a:lnTo>
                      <a:pt x="499" y="15"/>
                    </a:lnTo>
                    <a:lnTo>
                      <a:pt x="499" y="0"/>
                    </a:lnTo>
                    <a:lnTo>
                      <a:pt x="514" y="0"/>
                    </a:lnTo>
                    <a:lnTo>
                      <a:pt x="514" y="15"/>
                    </a:lnTo>
                    <a:close/>
                    <a:moveTo>
                      <a:pt x="485" y="15"/>
                    </a:moveTo>
                    <a:lnTo>
                      <a:pt x="472" y="15"/>
                    </a:lnTo>
                    <a:lnTo>
                      <a:pt x="472" y="0"/>
                    </a:lnTo>
                    <a:lnTo>
                      <a:pt x="485" y="0"/>
                    </a:lnTo>
                    <a:lnTo>
                      <a:pt x="485" y="15"/>
                    </a:lnTo>
                    <a:close/>
                    <a:moveTo>
                      <a:pt x="458" y="15"/>
                    </a:moveTo>
                    <a:lnTo>
                      <a:pt x="443" y="15"/>
                    </a:lnTo>
                    <a:lnTo>
                      <a:pt x="443" y="0"/>
                    </a:lnTo>
                    <a:lnTo>
                      <a:pt x="458" y="0"/>
                    </a:lnTo>
                    <a:lnTo>
                      <a:pt x="458" y="15"/>
                    </a:lnTo>
                    <a:close/>
                    <a:moveTo>
                      <a:pt x="430" y="15"/>
                    </a:moveTo>
                    <a:lnTo>
                      <a:pt x="416" y="15"/>
                    </a:lnTo>
                    <a:lnTo>
                      <a:pt x="416" y="0"/>
                    </a:lnTo>
                    <a:lnTo>
                      <a:pt x="430" y="0"/>
                    </a:lnTo>
                    <a:lnTo>
                      <a:pt x="430" y="15"/>
                    </a:lnTo>
                    <a:close/>
                    <a:moveTo>
                      <a:pt x="403" y="15"/>
                    </a:moveTo>
                    <a:lnTo>
                      <a:pt x="387" y="15"/>
                    </a:lnTo>
                    <a:lnTo>
                      <a:pt x="387" y="0"/>
                    </a:lnTo>
                    <a:lnTo>
                      <a:pt x="403" y="0"/>
                    </a:lnTo>
                    <a:lnTo>
                      <a:pt x="403" y="15"/>
                    </a:lnTo>
                    <a:close/>
                    <a:moveTo>
                      <a:pt x="374" y="15"/>
                    </a:moveTo>
                    <a:lnTo>
                      <a:pt x="361" y="15"/>
                    </a:lnTo>
                    <a:lnTo>
                      <a:pt x="361" y="0"/>
                    </a:lnTo>
                    <a:lnTo>
                      <a:pt x="374" y="0"/>
                    </a:lnTo>
                    <a:lnTo>
                      <a:pt x="374" y="15"/>
                    </a:lnTo>
                    <a:close/>
                    <a:moveTo>
                      <a:pt x="347" y="15"/>
                    </a:moveTo>
                    <a:lnTo>
                      <a:pt x="334" y="15"/>
                    </a:lnTo>
                    <a:lnTo>
                      <a:pt x="334" y="0"/>
                    </a:lnTo>
                    <a:lnTo>
                      <a:pt x="347" y="0"/>
                    </a:lnTo>
                    <a:lnTo>
                      <a:pt x="347" y="15"/>
                    </a:lnTo>
                    <a:close/>
                    <a:moveTo>
                      <a:pt x="318" y="15"/>
                    </a:moveTo>
                    <a:lnTo>
                      <a:pt x="305" y="15"/>
                    </a:lnTo>
                    <a:lnTo>
                      <a:pt x="305" y="0"/>
                    </a:lnTo>
                    <a:lnTo>
                      <a:pt x="318" y="0"/>
                    </a:lnTo>
                    <a:lnTo>
                      <a:pt x="318" y="15"/>
                    </a:lnTo>
                    <a:close/>
                    <a:moveTo>
                      <a:pt x="291" y="15"/>
                    </a:moveTo>
                    <a:lnTo>
                      <a:pt x="278" y="15"/>
                    </a:lnTo>
                    <a:lnTo>
                      <a:pt x="278" y="0"/>
                    </a:lnTo>
                    <a:lnTo>
                      <a:pt x="291" y="0"/>
                    </a:lnTo>
                    <a:lnTo>
                      <a:pt x="291" y="15"/>
                    </a:lnTo>
                    <a:close/>
                    <a:moveTo>
                      <a:pt x="263" y="15"/>
                    </a:moveTo>
                    <a:lnTo>
                      <a:pt x="249" y="15"/>
                    </a:lnTo>
                    <a:lnTo>
                      <a:pt x="249" y="0"/>
                    </a:lnTo>
                    <a:lnTo>
                      <a:pt x="263" y="0"/>
                    </a:lnTo>
                    <a:lnTo>
                      <a:pt x="263" y="15"/>
                    </a:lnTo>
                    <a:close/>
                    <a:moveTo>
                      <a:pt x="236" y="15"/>
                    </a:moveTo>
                    <a:lnTo>
                      <a:pt x="222" y="15"/>
                    </a:lnTo>
                    <a:lnTo>
                      <a:pt x="222" y="0"/>
                    </a:lnTo>
                    <a:lnTo>
                      <a:pt x="236" y="0"/>
                    </a:lnTo>
                    <a:lnTo>
                      <a:pt x="236" y="15"/>
                    </a:lnTo>
                    <a:close/>
                    <a:moveTo>
                      <a:pt x="207" y="15"/>
                    </a:moveTo>
                    <a:lnTo>
                      <a:pt x="194" y="15"/>
                    </a:lnTo>
                    <a:lnTo>
                      <a:pt x="194" y="0"/>
                    </a:lnTo>
                    <a:lnTo>
                      <a:pt x="207" y="0"/>
                    </a:lnTo>
                    <a:lnTo>
                      <a:pt x="207" y="15"/>
                    </a:lnTo>
                    <a:close/>
                    <a:moveTo>
                      <a:pt x="180" y="15"/>
                    </a:moveTo>
                    <a:lnTo>
                      <a:pt x="167" y="15"/>
                    </a:lnTo>
                    <a:lnTo>
                      <a:pt x="167" y="0"/>
                    </a:lnTo>
                    <a:lnTo>
                      <a:pt x="180" y="0"/>
                    </a:lnTo>
                    <a:lnTo>
                      <a:pt x="180" y="15"/>
                    </a:lnTo>
                    <a:close/>
                    <a:moveTo>
                      <a:pt x="151" y="15"/>
                    </a:moveTo>
                    <a:lnTo>
                      <a:pt x="138" y="15"/>
                    </a:lnTo>
                    <a:lnTo>
                      <a:pt x="138" y="0"/>
                    </a:lnTo>
                    <a:lnTo>
                      <a:pt x="151" y="0"/>
                    </a:lnTo>
                    <a:lnTo>
                      <a:pt x="151" y="15"/>
                    </a:lnTo>
                    <a:close/>
                    <a:moveTo>
                      <a:pt x="125" y="15"/>
                    </a:moveTo>
                    <a:lnTo>
                      <a:pt x="111" y="15"/>
                    </a:lnTo>
                    <a:lnTo>
                      <a:pt x="111" y="0"/>
                    </a:lnTo>
                    <a:lnTo>
                      <a:pt x="125" y="0"/>
                    </a:lnTo>
                    <a:lnTo>
                      <a:pt x="125" y="15"/>
                    </a:lnTo>
                    <a:close/>
                    <a:moveTo>
                      <a:pt x="96" y="15"/>
                    </a:moveTo>
                    <a:lnTo>
                      <a:pt x="82" y="15"/>
                    </a:lnTo>
                    <a:lnTo>
                      <a:pt x="82" y="0"/>
                    </a:lnTo>
                    <a:lnTo>
                      <a:pt x="96" y="0"/>
                    </a:lnTo>
                    <a:lnTo>
                      <a:pt x="96" y="15"/>
                    </a:lnTo>
                    <a:close/>
                    <a:moveTo>
                      <a:pt x="69" y="15"/>
                    </a:moveTo>
                    <a:lnTo>
                      <a:pt x="55" y="15"/>
                    </a:lnTo>
                    <a:lnTo>
                      <a:pt x="55" y="0"/>
                    </a:lnTo>
                    <a:lnTo>
                      <a:pt x="69" y="0"/>
                    </a:lnTo>
                    <a:lnTo>
                      <a:pt x="69" y="15"/>
                    </a:lnTo>
                    <a:close/>
                    <a:moveTo>
                      <a:pt x="40" y="15"/>
                    </a:moveTo>
                    <a:lnTo>
                      <a:pt x="27" y="15"/>
                    </a:lnTo>
                    <a:lnTo>
                      <a:pt x="27" y="0"/>
                    </a:lnTo>
                    <a:lnTo>
                      <a:pt x="40" y="0"/>
                    </a:lnTo>
                    <a:lnTo>
                      <a:pt x="40" y="15"/>
                    </a:lnTo>
                    <a:close/>
                    <a:moveTo>
                      <a:pt x="13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13" y="0"/>
                    </a:lnTo>
                    <a:lnTo>
                      <a:pt x="13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Rectangle 15">
                <a:extLst>
                  <a:ext uri="{FF2B5EF4-FFF2-40B4-BE49-F238E27FC236}">
                    <a16:creationId xmlns:a16="http://schemas.microsoft.com/office/drawing/2014/main" id="{0967EF4E-F4FB-4A52-8C1A-CCE861718C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3059" y="2312748"/>
                <a:ext cx="60417" cy="6041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16">
                <a:extLst>
                  <a:ext uri="{FF2B5EF4-FFF2-40B4-BE49-F238E27FC236}">
                    <a16:creationId xmlns:a16="http://schemas.microsoft.com/office/drawing/2014/main" id="{933BDF3F-225E-4ABE-BD9B-7DE4D29A6BD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13059" y="2437608"/>
                <a:ext cx="60417" cy="181248"/>
              </a:xfrm>
              <a:custGeom>
                <a:avLst/>
                <a:gdLst>
                  <a:gd name="T0" fmla="*/ 15 w 15"/>
                  <a:gd name="T1" fmla="*/ 45 h 45"/>
                  <a:gd name="T2" fmla="*/ 0 w 15"/>
                  <a:gd name="T3" fmla="*/ 45 h 45"/>
                  <a:gd name="T4" fmla="*/ 0 w 15"/>
                  <a:gd name="T5" fmla="*/ 30 h 45"/>
                  <a:gd name="T6" fmla="*/ 15 w 15"/>
                  <a:gd name="T7" fmla="*/ 30 h 45"/>
                  <a:gd name="T8" fmla="*/ 15 w 15"/>
                  <a:gd name="T9" fmla="*/ 45 h 45"/>
                  <a:gd name="T10" fmla="*/ 15 w 15"/>
                  <a:gd name="T11" fmla="*/ 15 h 45"/>
                  <a:gd name="T12" fmla="*/ 0 w 15"/>
                  <a:gd name="T13" fmla="*/ 15 h 45"/>
                  <a:gd name="T14" fmla="*/ 0 w 15"/>
                  <a:gd name="T15" fmla="*/ 0 h 45"/>
                  <a:gd name="T16" fmla="*/ 15 w 15"/>
                  <a:gd name="T17" fmla="*/ 0 h 45"/>
                  <a:gd name="T18" fmla="*/ 15 w 15"/>
                  <a:gd name="T19" fmla="*/ 1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45">
                    <a:moveTo>
                      <a:pt x="15" y="45"/>
                    </a:moveTo>
                    <a:lnTo>
                      <a:pt x="0" y="45"/>
                    </a:lnTo>
                    <a:lnTo>
                      <a:pt x="0" y="30"/>
                    </a:lnTo>
                    <a:lnTo>
                      <a:pt x="15" y="30"/>
                    </a:lnTo>
                    <a:lnTo>
                      <a:pt x="15" y="45"/>
                    </a:lnTo>
                    <a:close/>
                    <a:moveTo>
                      <a:pt x="15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17">
                <a:extLst>
                  <a:ext uri="{FF2B5EF4-FFF2-40B4-BE49-F238E27FC236}">
                    <a16:creationId xmlns:a16="http://schemas.microsoft.com/office/drawing/2014/main" id="{1227158F-2386-47B4-A7FE-DD7A8E19743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13059" y="2683297"/>
                <a:ext cx="60417" cy="2891890"/>
              </a:xfrm>
              <a:custGeom>
                <a:avLst/>
                <a:gdLst>
                  <a:gd name="T0" fmla="*/ 0 w 15"/>
                  <a:gd name="T1" fmla="*/ 718 h 718"/>
                  <a:gd name="T2" fmla="*/ 15 w 15"/>
                  <a:gd name="T3" fmla="*/ 702 h 718"/>
                  <a:gd name="T4" fmla="*/ 15 w 15"/>
                  <a:gd name="T5" fmla="*/ 687 h 718"/>
                  <a:gd name="T6" fmla="*/ 0 w 15"/>
                  <a:gd name="T7" fmla="*/ 672 h 718"/>
                  <a:gd name="T8" fmla="*/ 15 w 15"/>
                  <a:gd name="T9" fmla="*/ 687 h 718"/>
                  <a:gd name="T10" fmla="*/ 0 w 15"/>
                  <a:gd name="T11" fmla="*/ 657 h 718"/>
                  <a:gd name="T12" fmla="*/ 15 w 15"/>
                  <a:gd name="T13" fmla="*/ 641 h 718"/>
                  <a:gd name="T14" fmla="*/ 15 w 15"/>
                  <a:gd name="T15" fmla="*/ 626 h 718"/>
                  <a:gd name="T16" fmla="*/ 0 w 15"/>
                  <a:gd name="T17" fmla="*/ 611 h 718"/>
                  <a:gd name="T18" fmla="*/ 15 w 15"/>
                  <a:gd name="T19" fmla="*/ 626 h 718"/>
                  <a:gd name="T20" fmla="*/ 0 w 15"/>
                  <a:gd name="T21" fmla="*/ 596 h 718"/>
                  <a:gd name="T22" fmla="*/ 15 w 15"/>
                  <a:gd name="T23" fmla="*/ 580 h 718"/>
                  <a:gd name="T24" fmla="*/ 15 w 15"/>
                  <a:gd name="T25" fmla="*/ 565 h 718"/>
                  <a:gd name="T26" fmla="*/ 0 w 15"/>
                  <a:gd name="T27" fmla="*/ 550 h 718"/>
                  <a:gd name="T28" fmla="*/ 15 w 15"/>
                  <a:gd name="T29" fmla="*/ 565 h 718"/>
                  <a:gd name="T30" fmla="*/ 0 w 15"/>
                  <a:gd name="T31" fmla="*/ 534 h 718"/>
                  <a:gd name="T32" fmla="*/ 15 w 15"/>
                  <a:gd name="T33" fmla="*/ 519 h 718"/>
                  <a:gd name="T34" fmla="*/ 15 w 15"/>
                  <a:gd name="T35" fmla="*/ 504 h 718"/>
                  <a:gd name="T36" fmla="*/ 0 w 15"/>
                  <a:gd name="T37" fmla="*/ 489 h 718"/>
                  <a:gd name="T38" fmla="*/ 15 w 15"/>
                  <a:gd name="T39" fmla="*/ 504 h 718"/>
                  <a:gd name="T40" fmla="*/ 0 w 15"/>
                  <a:gd name="T41" fmla="*/ 473 h 718"/>
                  <a:gd name="T42" fmla="*/ 15 w 15"/>
                  <a:gd name="T43" fmla="*/ 458 h 718"/>
                  <a:gd name="T44" fmla="*/ 15 w 15"/>
                  <a:gd name="T45" fmla="*/ 443 h 718"/>
                  <a:gd name="T46" fmla="*/ 0 w 15"/>
                  <a:gd name="T47" fmla="*/ 427 h 718"/>
                  <a:gd name="T48" fmla="*/ 15 w 15"/>
                  <a:gd name="T49" fmla="*/ 443 h 718"/>
                  <a:gd name="T50" fmla="*/ 0 w 15"/>
                  <a:gd name="T51" fmla="*/ 412 h 718"/>
                  <a:gd name="T52" fmla="*/ 15 w 15"/>
                  <a:gd name="T53" fmla="*/ 397 h 718"/>
                  <a:gd name="T54" fmla="*/ 15 w 15"/>
                  <a:gd name="T55" fmla="*/ 382 h 718"/>
                  <a:gd name="T56" fmla="*/ 0 w 15"/>
                  <a:gd name="T57" fmla="*/ 366 h 718"/>
                  <a:gd name="T58" fmla="*/ 15 w 15"/>
                  <a:gd name="T59" fmla="*/ 382 h 718"/>
                  <a:gd name="T60" fmla="*/ 0 w 15"/>
                  <a:gd name="T61" fmla="*/ 351 h 718"/>
                  <a:gd name="T62" fmla="*/ 15 w 15"/>
                  <a:gd name="T63" fmla="*/ 336 h 718"/>
                  <a:gd name="T64" fmla="*/ 15 w 15"/>
                  <a:gd name="T65" fmla="*/ 321 h 718"/>
                  <a:gd name="T66" fmla="*/ 0 w 15"/>
                  <a:gd name="T67" fmla="*/ 305 h 718"/>
                  <a:gd name="T68" fmla="*/ 15 w 15"/>
                  <a:gd name="T69" fmla="*/ 321 h 718"/>
                  <a:gd name="T70" fmla="*/ 0 w 15"/>
                  <a:gd name="T71" fmla="*/ 290 h 718"/>
                  <a:gd name="T72" fmla="*/ 15 w 15"/>
                  <a:gd name="T73" fmla="*/ 275 h 718"/>
                  <a:gd name="T74" fmla="*/ 15 w 15"/>
                  <a:gd name="T75" fmla="*/ 259 h 718"/>
                  <a:gd name="T76" fmla="*/ 0 w 15"/>
                  <a:gd name="T77" fmla="*/ 244 h 718"/>
                  <a:gd name="T78" fmla="*/ 15 w 15"/>
                  <a:gd name="T79" fmla="*/ 259 h 718"/>
                  <a:gd name="T80" fmla="*/ 0 w 15"/>
                  <a:gd name="T81" fmla="*/ 229 h 718"/>
                  <a:gd name="T82" fmla="*/ 15 w 15"/>
                  <a:gd name="T83" fmla="*/ 214 h 718"/>
                  <a:gd name="T84" fmla="*/ 15 w 15"/>
                  <a:gd name="T85" fmla="*/ 198 h 718"/>
                  <a:gd name="T86" fmla="*/ 0 w 15"/>
                  <a:gd name="T87" fmla="*/ 183 h 718"/>
                  <a:gd name="T88" fmla="*/ 15 w 15"/>
                  <a:gd name="T89" fmla="*/ 198 h 718"/>
                  <a:gd name="T90" fmla="*/ 0 w 15"/>
                  <a:gd name="T91" fmla="*/ 168 h 718"/>
                  <a:gd name="T92" fmla="*/ 15 w 15"/>
                  <a:gd name="T93" fmla="*/ 152 h 718"/>
                  <a:gd name="T94" fmla="*/ 15 w 15"/>
                  <a:gd name="T95" fmla="*/ 137 h 718"/>
                  <a:gd name="T96" fmla="*/ 0 w 15"/>
                  <a:gd name="T97" fmla="*/ 122 h 718"/>
                  <a:gd name="T98" fmla="*/ 15 w 15"/>
                  <a:gd name="T99" fmla="*/ 137 h 718"/>
                  <a:gd name="T100" fmla="*/ 0 w 15"/>
                  <a:gd name="T101" fmla="*/ 107 h 718"/>
                  <a:gd name="T102" fmla="*/ 15 w 15"/>
                  <a:gd name="T103" fmla="*/ 91 h 718"/>
                  <a:gd name="T104" fmla="*/ 15 w 15"/>
                  <a:gd name="T105" fmla="*/ 76 h 718"/>
                  <a:gd name="T106" fmla="*/ 0 w 15"/>
                  <a:gd name="T107" fmla="*/ 61 h 718"/>
                  <a:gd name="T108" fmla="*/ 15 w 15"/>
                  <a:gd name="T109" fmla="*/ 76 h 718"/>
                  <a:gd name="T110" fmla="*/ 0 w 15"/>
                  <a:gd name="T111" fmla="*/ 46 h 718"/>
                  <a:gd name="T112" fmla="*/ 15 w 15"/>
                  <a:gd name="T113" fmla="*/ 30 h 718"/>
                  <a:gd name="T114" fmla="*/ 15 w 15"/>
                  <a:gd name="T115" fmla="*/ 15 h 718"/>
                  <a:gd name="T116" fmla="*/ 0 w 15"/>
                  <a:gd name="T117" fmla="*/ 0 h 718"/>
                  <a:gd name="T118" fmla="*/ 15 w 15"/>
                  <a:gd name="T119" fmla="*/ 15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" h="718">
                    <a:moveTo>
                      <a:pt x="15" y="718"/>
                    </a:moveTo>
                    <a:lnTo>
                      <a:pt x="0" y="718"/>
                    </a:lnTo>
                    <a:lnTo>
                      <a:pt x="0" y="702"/>
                    </a:lnTo>
                    <a:lnTo>
                      <a:pt x="15" y="702"/>
                    </a:lnTo>
                    <a:lnTo>
                      <a:pt x="15" y="718"/>
                    </a:lnTo>
                    <a:close/>
                    <a:moveTo>
                      <a:pt x="15" y="687"/>
                    </a:moveTo>
                    <a:lnTo>
                      <a:pt x="0" y="687"/>
                    </a:lnTo>
                    <a:lnTo>
                      <a:pt x="0" y="672"/>
                    </a:lnTo>
                    <a:lnTo>
                      <a:pt x="15" y="672"/>
                    </a:lnTo>
                    <a:lnTo>
                      <a:pt x="15" y="687"/>
                    </a:lnTo>
                    <a:close/>
                    <a:moveTo>
                      <a:pt x="15" y="657"/>
                    </a:moveTo>
                    <a:lnTo>
                      <a:pt x="0" y="657"/>
                    </a:lnTo>
                    <a:lnTo>
                      <a:pt x="0" y="641"/>
                    </a:lnTo>
                    <a:lnTo>
                      <a:pt x="15" y="641"/>
                    </a:lnTo>
                    <a:lnTo>
                      <a:pt x="15" y="657"/>
                    </a:lnTo>
                    <a:close/>
                    <a:moveTo>
                      <a:pt x="15" y="626"/>
                    </a:moveTo>
                    <a:lnTo>
                      <a:pt x="0" y="626"/>
                    </a:lnTo>
                    <a:lnTo>
                      <a:pt x="0" y="611"/>
                    </a:lnTo>
                    <a:lnTo>
                      <a:pt x="15" y="611"/>
                    </a:lnTo>
                    <a:lnTo>
                      <a:pt x="15" y="626"/>
                    </a:lnTo>
                    <a:close/>
                    <a:moveTo>
                      <a:pt x="15" y="596"/>
                    </a:moveTo>
                    <a:lnTo>
                      <a:pt x="0" y="596"/>
                    </a:lnTo>
                    <a:lnTo>
                      <a:pt x="0" y="580"/>
                    </a:lnTo>
                    <a:lnTo>
                      <a:pt x="15" y="580"/>
                    </a:lnTo>
                    <a:lnTo>
                      <a:pt x="15" y="596"/>
                    </a:lnTo>
                    <a:close/>
                    <a:moveTo>
                      <a:pt x="15" y="565"/>
                    </a:moveTo>
                    <a:lnTo>
                      <a:pt x="0" y="565"/>
                    </a:lnTo>
                    <a:lnTo>
                      <a:pt x="0" y="550"/>
                    </a:lnTo>
                    <a:lnTo>
                      <a:pt x="15" y="550"/>
                    </a:lnTo>
                    <a:lnTo>
                      <a:pt x="15" y="565"/>
                    </a:lnTo>
                    <a:close/>
                    <a:moveTo>
                      <a:pt x="15" y="534"/>
                    </a:moveTo>
                    <a:lnTo>
                      <a:pt x="0" y="534"/>
                    </a:lnTo>
                    <a:lnTo>
                      <a:pt x="0" y="519"/>
                    </a:lnTo>
                    <a:lnTo>
                      <a:pt x="15" y="519"/>
                    </a:lnTo>
                    <a:lnTo>
                      <a:pt x="15" y="534"/>
                    </a:lnTo>
                    <a:close/>
                    <a:moveTo>
                      <a:pt x="15" y="504"/>
                    </a:moveTo>
                    <a:lnTo>
                      <a:pt x="0" y="504"/>
                    </a:lnTo>
                    <a:lnTo>
                      <a:pt x="0" y="489"/>
                    </a:lnTo>
                    <a:lnTo>
                      <a:pt x="15" y="489"/>
                    </a:lnTo>
                    <a:lnTo>
                      <a:pt x="15" y="504"/>
                    </a:lnTo>
                    <a:close/>
                    <a:moveTo>
                      <a:pt x="15" y="473"/>
                    </a:moveTo>
                    <a:lnTo>
                      <a:pt x="0" y="473"/>
                    </a:lnTo>
                    <a:lnTo>
                      <a:pt x="0" y="458"/>
                    </a:lnTo>
                    <a:lnTo>
                      <a:pt x="15" y="458"/>
                    </a:lnTo>
                    <a:lnTo>
                      <a:pt x="15" y="473"/>
                    </a:lnTo>
                    <a:close/>
                    <a:moveTo>
                      <a:pt x="15" y="443"/>
                    </a:moveTo>
                    <a:lnTo>
                      <a:pt x="0" y="443"/>
                    </a:lnTo>
                    <a:lnTo>
                      <a:pt x="0" y="427"/>
                    </a:lnTo>
                    <a:lnTo>
                      <a:pt x="15" y="427"/>
                    </a:lnTo>
                    <a:lnTo>
                      <a:pt x="15" y="443"/>
                    </a:lnTo>
                    <a:close/>
                    <a:moveTo>
                      <a:pt x="15" y="412"/>
                    </a:moveTo>
                    <a:lnTo>
                      <a:pt x="0" y="412"/>
                    </a:lnTo>
                    <a:lnTo>
                      <a:pt x="0" y="397"/>
                    </a:lnTo>
                    <a:lnTo>
                      <a:pt x="15" y="397"/>
                    </a:lnTo>
                    <a:lnTo>
                      <a:pt x="15" y="412"/>
                    </a:lnTo>
                    <a:close/>
                    <a:moveTo>
                      <a:pt x="15" y="382"/>
                    </a:moveTo>
                    <a:lnTo>
                      <a:pt x="0" y="382"/>
                    </a:lnTo>
                    <a:lnTo>
                      <a:pt x="0" y="366"/>
                    </a:lnTo>
                    <a:lnTo>
                      <a:pt x="15" y="366"/>
                    </a:lnTo>
                    <a:lnTo>
                      <a:pt x="15" y="382"/>
                    </a:lnTo>
                    <a:close/>
                    <a:moveTo>
                      <a:pt x="15" y="351"/>
                    </a:moveTo>
                    <a:lnTo>
                      <a:pt x="0" y="351"/>
                    </a:lnTo>
                    <a:lnTo>
                      <a:pt x="0" y="336"/>
                    </a:lnTo>
                    <a:lnTo>
                      <a:pt x="15" y="336"/>
                    </a:lnTo>
                    <a:lnTo>
                      <a:pt x="15" y="351"/>
                    </a:lnTo>
                    <a:close/>
                    <a:moveTo>
                      <a:pt x="15" y="321"/>
                    </a:moveTo>
                    <a:lnTo>
                      <a:pt x="0" y="321"/>
                    </a:lnTo>
                    <a:lnTo>
                      <a:pt x="0" y="305"/>
                    </a:lnTo>
                    <a:lnTo>
                      <a:pt x="15" y="305"/>
                    </a:lnTo>
                    <a:lnTo>
                      <a:pt x="15" y="321"/>
                    </a:lnTo>
                    <a:close/>
                    <a:moveTo>
                      <a:pt x="15" y="290"/>
                    </a:moveTo>
                    <a:lnTo>
                      <a:pt x="0" y="290"/>
                    </a:lnTo>
                    <a:lnTo>
                      <a:pt x="0" y="275"/>
                    </a:lnTo>
                    <a:lnTo>
                      <a:pt x="15" y="275"/>
                    </a:lnTo>
                    <a:lnTo>
                      <a:pt x="15" y="290"/>
                    </a:lnTo>
                    <a:close/>
                    <a:moveTo>
                      <a:pt x="15" y="259"/>
                    </a:moveTo>
                    <a:lnTo>
                      <a:pt x="0" y="259"/>
                    </a:lnTo>
                    <a:lnTo>
                      <a:pt x="0" y="244"/>
                    </a:lnTo>
                    <a:lnTo>
                      <a:pt x="15" y="244"/>
                    </a:lnTo>
                    <a:lnTo>
                      <a:pt x="15" y="259"/>
                    </a:lnTo>
                    <a:close/>
                    <a:moveTo>
                      <a:pt x="15" y="229"/>
                    </a:moveTo>
                    <a:lnTo>
                      <a:pt x="0" y="229"/>
                    </a:lnTo>
                    <a:lnTo>
                      <a:pt x="0" y="214"/>
                    </a:lnTo>
                    <a:lnTo>
                      <a:pt x="15" y="214"/>
                    </a:lnTo>
                    <a:lnTo>
                      <a:pt x="15" y="229"/>
                    </a:lnTo>
                    <a:close/>
                    <a:moveTo>
                      <a:pt x="15" y="198"/>
                    </a:moveTo>
                    <a:lnTo>
                      <a:pt x="0" y="198"/>
                    </a:lnTo>
                    <a:lnTo>
                      <a:pt x="0" y="183"/>
                    </a:lnTo>
                    <a:lnTo>
                      <a:pt x="15" y="183"/>
                    </a:lnTo>
                    <a:lnTo>
                      <a:pt x="15" y="198"/>
                    </a:lnTo>
                    <a:close/>
                    <a:moveTo>
                      <a:pt x="15" y="168"/>
                    </a:moveTo>
                    <a:lnTo>
                      <a:pt x="0" y="168"/>
                    </a:lnTo>
                    <a:lnTo>
                      <a:pt x="0" y="152"/>
                    </a:lnTo>
                    <a:lnTo>
                      <a:pt x="15" y="152"/>
                    </a:lnTo>
                    <a:lnTo>
                      <a:pt x="15" y="168"/>
                    </a:lnTo>
                    <a:close/>
                    <a:moveTo>
                      <a:pt x="15" y="137"/>
                    </a:moveTo>
                    <a:lnTo>
                      <a:pt x="0" y="137"/>
                    </a:lnTo>
                    <a:lnTo>
                      <a:pt x="0" y="122"/>
                    </a:lnTo>
                    <a:lnTo>
                      <a:pt x="15" y="122"/>
                    </a:lnTo>
                    <a:lnTo>
                      <a:pt x="15" y="137"/>
                    </a:lnTo>
                    <a:close/>
                    <a:moveTo>
                      <a:pt x="15" y="107"/>
                    </a:moveTo>
                    <a:lnTo>
                      <a:pt x="0" y="107"/>
                    </a:lnTo>
                    <a:lnTo>
                      <a:pt x="0" y="91"/>
                    </a:lnTo>
                    <a:lnTo>
                      <a:pt x="15" y="91"/>
                    </a:lnTo>
                    <a:lnTo>
                      <a:pt x="15" y="107"/>
                    </a:lnTo>
                    <a:close/>
                    <a:moveTo>
                      <a:pt x="15" y="76"/>
                    </a:moveTo>
                    <a:lnTo>
                      <a:pt x="0" y="76"/>
                    </a:lnTo>
                    <a:lnTo>
                      <a:pt x="0" y="61"/>
                    </a:lnTo>
                    <a:lnTo>
                      <a:pt x="15" y="61"/>
                    </a:lnTo>
                    <a:lnTo>
                      <a:pt x="15" y="76"/>
                    </a:lnTo>
                    <a:close/>
                    <a:moveTo>
                      <a:pt x="15" y="46"/>
                    </a:moveTo>
                    <a:lnTo>
                      <a:pt x="0" y="46"/>
                    </a:lnTo>
                    <a:lnTo>
                      <a:pt x="0" y="30"/>
                    </a:lnTo>
                    <a:lnTo>
                      <a:pt x="15" y="30"/>
                    </a:lnTo>
                    <a:lnTo>
                      <a:pt x="15" y="46"/>
                    </a:lnTo>
                    <a:close/>
                    <a:moveTo>
                      <a:pt x="15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5" name="Rectangle 5">
            <a:extLst>
              <a:ext uri="{FF2B5EF4-FFF2-40B4-BE49-F238E27FC236}">
                <a16:creationId xmlns:a16="http://schemas.microsoft.com/office/drawing/2014/main" id="{B59E008D-DD25-48B5-9473-06FE8F2E87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2127474"/>
            <a:ext cx="3036887" cy="37538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B8B06A54-41FF-477F-824A-BF57022E19A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0" t="3268" r="14112" b="39813"/>
          <a:stretch/>
        </p:blipFill>
        <p:spPr>
          <a:xfrm>
            <a:off x="5378450" y="2558439"/>
            <a:ext cx="1435100" cy="1435100"/>
          </a:xfrm>
        </p:spPr>
      </p:pic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FF147E81-00A0-4A81-B8DB-01FBB60FADE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59" t="6172" r="31070" b="11718"/>
          <a:stretch/>
        </p:blipFill>
        <p:spPr>
          <a:xfrm>
            <a:off x="1639093" y="2558439"/>
            <a:ext cx="1435100" cy="1435100"/>
          </a:xfrm>
        </p:spPr>
      </p:pic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EA2F32AD-C191-4659-84EA-C5F4A7B74B8A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7" t="8331" r="13739" b="40297"/>
          <a:stretch/>
        </p:blipFill>
        <p:spPr>
          <a:xfrm>
            <a:off x="9117805" y="2558439"/>
            <a:ext cx="1435100" cy="143510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Our</a:t>
            </a:r>
            <a:r>
              <a:rPr lang="en-US" dirty="0">
                <a:solidFill>
                  <a:schemeClr val="bg1"/>
                </a:solidFill>
              </a:rPr>
              <a:t> Team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37072E7-ECAF-4218-B772-0634D40DB80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A variation of the ordinary lorem ipsum text has been used lorem ipsum text has 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31905F1-8C6F-4B14-A512-707D047D3D9B}"/>
              </a:ext>
            </a:extLst>
          </p:cNvPr>
          <p:cNvSpPr txBox="1"/>
          <p:nvPr/>
        </p:nvSpPr>
        <p:spPr>
          <a:xfrm>
            <a:off x="1443110" y="4248494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82E1C6CB-984D-457F-948E-7C11AAC9A332}"/>
              </a:ext>
            </a:extLst>
          </p:cNvPr>
          <p:cNvSpPr/>
          <p:nvPr/>
        </p:nvSpPr>
        <p:spPr>
          <a:xfrm>
            <a:off x="1211643" y="4637421"/>
            <a:ext cx="2328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3C7C456-B260-4E6F-9A62-552A372F914F}"/>
              </a:ext>
            </a:extLst>
          </p:cNvPr>
          <p:cNvGrpSpPr/>
          <p:nvPr/>
        </p:nvGrpSpPr>
        <p:grpSpPr>
          <a:xfrm>
            <a:off x="983197" y="2312748"/>
            <a:ext cx="2750922" cy="3383272"/>
            <a:chOff x="983197" y="2312748"/>
            <a:chExt cx="2750922" cy="3383272"/>
          </a:xfrm>
          <a:solidFill>
            <a:schemeClr val="bg1"/>
          </a:solidFill>
        </p:grpSpPr>
        <p:sp>
          <p:nvSpPr>
            <p:cNvPr id="16" name="Rectangle 6">
              <a:extLst>
                <a:ext uri="{FF2B5EF4-FFF2-40B4-BE49-F238E27FC236}">
                  <a16:creationId xmlns:a16="http://schemas.microsoft.com/office/drawing/2014/main" id="{9020923D-D9B3-4A63-8145-97A16EA2BC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3702" y="5635603"/>
              <a:ext cx="60417" cy="6041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1B0C3E7A-2BAF-4868-B953-11119BECB4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8151" y="5635603"/>
              <a:ext cx="173192" cy="60417"/>
            </a:xfrm>
            <a:custGeom>
              <a:avLst/>
              <a:gdLst>
                <a:gd name="T0" fmla="*/ 43 w 43"/>
                <a:gd name="T1" fmla="*/ 15 h 15"/>
                <a:gd name="T2" fmla="*/ 27 w 43"/>
                <a:gd name="T3" fmla="*/ 15 h 15"/>
                <a:gd name="T4" fmla="*/ 27 w 43"/>
                <a:gd name="T5" fmla="*/ 0 h 15"/>
                <a:gd name="T6" fmla="*/ 43 w 43"/>
                <a:gd name="T7" fmla="*/ 0 h 15"/>
                <a:gd name="T8" fmla="*/ 43 w 43"/>
                <a:gd name="T9" fmla="*/ 15 h 15"/>
                <a:gd name="T10" fmla="*/ 14 w 43"/>
                <a:gd name="T11" fmla="*/ 15 h 15"/>
                <a:gd name="T12" fmla="*/ 0 w 43"/>
                <a:gd name="T13" fmla="*/ 15 h 15"/>
                <a:gd name="T14" fmla="*/ 0 w 43"/>
                <a:gd name="T15" fmla="*/ 0 h 15"/>
                <a:gd name="T16" fmla="*/ 14 w 43"/>
                <a:gd name="T17" fmla="*/ 0 h 15"/>
                <a:gd name="T18" fmla="*/ 14 w 43"/>
                <a:gd name="T1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5">
                  <a:moveTo>
                    <a:pt x="43" y="15"/>
                  </a:moveTo>
                  <a:lnTo>
                    <a:pt x="27" y="15"/>
                  </a:lnTo>
                  <a:lnTo>
                    <a:pt x="27" y="0"/>
                  </a:lnTo>
                  <a:lnTo>
                    <a:pt x="43" y="0"/>
                  </a:lnTo>
                  <a:lnTo>
                    <a:pt x="43" y="15"/>
                  </a:lnTo>
                  <a:close/>
                  <a:moveTo>
                    <a:pt x="14" y="15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F619D09B-F0CD-4142-8AA1-4954156257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0002" y="5635603"/>
              <a:ext cx="2295790" cy="60417"/>
            </a:xfrm>
            <a:custGeom>
              <a:avLst/>
              <a:gdLst>
                <a:gd name="T0" fmla="*/ 555 w 570"/>
                <a:gd name="T1" fmla="*/ 15 h 15"/>
                <a:gd name="T2" fmla="*/ 570 w 570"/>
                <a:gd name="T3" fmla="*/ 0 h 15"/>
                <a:gd name="T4" fmla="*/ 541 w 570"/>
                <a:gd name="T5" fmla="*/ 15 h 15"/>
                <a:gd name="T6" fmla="*/ 528 w 570"/>
                <a:gd name="T7" fmla="*/ 0 h 15"/>
                <a:gd name="T8" fmla="*/ 541 w 570"/>
                <a:gd name="T9" fmla="*/ 15 h 15"/>
                <a:gd name="T10" fmla="*/ 499 w 570"/>
                <a:gd name="T11" fmla="*/ 15 h 15"/>
                <a:gd name="T12" fmla="*/ 514 w 570"/>
                <a:gd name="T13" fmla="*/ 0 h 15"/>
                <a:gd name="T14" fmla="*/ 486 w 570"/>
                <a:gd name="T15" fmla="*/ 15 h 15"/>
                <a:gd name="T16" fmla="*/ 472 w 570"/>
                <a:gd name="T17" fmla="*/ 0 h 15"/>
                <a:gd name="T18" fmla="*/ 486 w 570"/>
                <a:gd name="T19" fmla="*/ 15 h 15"/>
                <a:gd name="T20" fmla="*/ 443 w 570"/>
                <a:gd name="T21" fmla="*/ 15 h 15"/>
                <a:gd name="T22" fmla="*/ 459 w 570"/>
                <a:gd name="T23" fmla="*/ 0 h 15"/>
                <a:gd name="T24" fmla="*/ 430 w 570"/>
                <a:gd name="T25" fmla="*/ 15 h 15"/>
                <a:gd name="T26" fmla="*/ 417 w 570"/>
                <a:gd name="T27" fmla="*/ 0 h 15"/>
                <a:gd name="T28" fmla="*/ 430 w 570"/>
                <a:gd name="T29" fmla="*/ 15 h 15"/>
                <a:gd name="T30" fmla="*/ 390 w 570"/>
                <a:gd name="T31" fmla="*/ 15 h 15"/>
                <a:gd name="T32" fmla="*/ 403 w 570"/>
                <a:gd name="T33" fmla="*/ 0 h 15"/>
                <a:gd name="T34" fmla="*/ 374 w 570"/>
                <a:gd name="T35" fmla="*/ 15 h 15"/>
                <a:gd name="T36" fmla="*/ 361 w 570"/>
                <a:gd name="T37" fmla="*/ 0 h 15"/>
                <a:gd name="T38" fmla="*/ 374 w 570"/>
                <a:gd name="T39" fmla="*/ 15 h 15"/>
                <a:gd name="T40" fmla="*/ 334 w 570"/>
                <a:gd name="T41" fmla="*/ 15 h 15"/>
                <a:gd name="T42" fmla="*/ 347 w 570"/>
                <a:gd name="T43" fmla="*/ 0 h 15"/>
                <a:gd name="T44" fmla="*/ 319 w 570"/>
                <a:gd name="T45" fmla="*/ 15 h 15"/>
                <a:gd name="T46" fmla="*/ 305 w 570"/>
                <a:gd name="T47" fmla="*/ 0 h 15"/>
                <a:gd name="T48" fmla="*/ 319 w 570"/>
                <a:gd name="T49" fmla="*/ 15 h 15"/>
                <a:gd name="T50" fmla="*/ 278 w 570"/>
                <a:gd name="T51" fmla="*/ 15 h 15"/>
                <a:gd name="T52" fmla="*/ 292 w 570"/>
                <a:gd name="T53" fmla="*/ 0 h 15"/>
                <a:gd name="T54" fmla="*/ 263 w 570"/>
                <a:gd name="T55" fmla="*/ 15 h 15"/>
                <a:gd name="T56" fmla="*/ 250 w 570"/>
                <a:gd name="T57" fmla="*/ 0 h 15"/>
                <a:gd name="T58" fmla="*/ 263 w 570"/>
                <a:gd name="T59" fmla="*/ 15 h 15"/>
                <a:gd name="T60" fmla="*/ 223 w 570"/>
                <a:gd name="T61" fmla="*/ 15 h 15"/>
                <a:gd name="T62" fmla="*/ 236 w 570"/>
                <a:gd name="T63" fmla="*/ 0 h 15"/>
                <a:gd name="T64" fmla="*/ 207 w 570"/>
                <a:gd name="T65" fmla="*/ 15 h 15"/>
                <a:gd name="T66" fmla="*/ 194 w 570"/>
                <a:gd name="T67" fmla="*/ 0 h 15"/>
                <a:gd name="T68" fmla="*/ 207 w 570"/>
                <a:gd name="T69" fmla="*/ 15 h 15"/>
                <a:gd name="T70" fmla="*/ 167 w 570"/>
                <a:gd name="T71" fmla="*/ 15 h 15"/>
                <a:gd name="T72" fmla="*/ 181 w 570"/>
                <a:gd name="T73" fmla="*/ 0 h 15"/>
                <a:gd name="T74" fmla="*/ 152 w 570"/>
                <a:gd name="T75" fmla="*/ 15 h 15"/>
                <a:gd name="T76" fmla="*/ 138 w 570"/>
                <a:gd name="T77" fmla="*/ 0 h 15"/>
                <a:gd name="T78" fmla="*/ 152 w 570"/>
                <a:gd name="T79" fmla="*/ 15 h 15"/>
                <a:gd name="T80" fmla="*/ 111 w 570"/>
                <a:gd name="T81" fmla="*/ 15 h 15"/>
                <a:gd name="T82" fmla="*/ 125 w 570"/>
                <a:gd name="T83" fmla="*/ 0 h 15"/>
                <a:gd name="T84" fmla="*/ 96 w 570"/>
                <a:gd name="T85" fmla="*/ 15 h 15"/>
                <a:gd name="T86" fmla="*/ 83 w 570"/>
                <a:gd name="T87" fmla="*/ 0 h 15"/>
                <a:gd name="T88" fmla="*/ 96 w 570"/>
                <a:gd name="T89" fmla="*/ 15 h 15"/>
                <a:gd name="T90" fmla="*/ 56 w 570"/>
                <a:gd name="T91" fmla="*/ 15 h 15"/>
                <a:gd name="T92" fmla="*/ 69 w 570"/>
                <a:gd name="T93" fmla="*/ 0 h 15"/>
                <a:gd name="T94" fmla="*/ 42 w 570"/>
                <a:gd name="T95" fmla="*/ 15 h 15"/>
                <a:gd name="T96" fmla="*/ 27 w 570"/>
                <a:gd name="T97" fmla="*/ 0 h 15"/>
                <a:gd name="T98" fmla="*/ 42 w 570"/>
                <a:gd name="T99" fmla="*/ 15 h 15"/>
                <a:gd name="T100" fmla="*/ 0 w 570"/>
                <a:gd name="T101" fmla="*/ 15 h 15"/>
                <a:gd name="T102" fmla="*/ 14 w 570"/>
                <a:gd name="T10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0" h="15">
                  <a:moveTo>
                    <a:pt x="570" y="15"/>
                  </a:moveTo>
                  <a:lnTo>
                    <a:pt x="555" y="15"/>
                  </a:lnTo>
                  <a:lnTo>
                    <a:pt x="555" y="0"/>
                  </a:lnTo>
                  <a:lnTo>
                    <a:pt x="570" y="0"/>
                  </a:lnTo>
                  <a:lnTo>
                    <a:pt x="570" y="15"/>
                  </a:lnTo>
                  <a:close/>
                  <a:moveTo>
                    <a:pt x="541" y="15"/>
                  </a:moveTo>
                  <a:lnTo>
                    <a:pt x="528" y="15"/>
                  </a:lnTo>
                  <a:lnTo>
                    <a:pt x="528" y="0"/>
                  </a:lnTo>
                  <a:lnTo>
                    <a:pt x="541" y="0"/>
                  </a:lnTo>
                  <a:lnTo>
                    <a:pt x="541" y="15"/>
                  </a:lnTo>
                  <a:close/>
                  <a:moveTo>
                    <a:pt x="514" y="15"/>
                  </a:moveTo>
                  <a:lnTo>
                    <a:pt x="499" y="15"/>
                  </a:lnTo>
                  <a:lnTo>
                    <a:pt x="499" y="0"/>
                  </a:lnTo>
                  <a:lnTo>
                    <a:pt x="514" y="0"/>
                  </a:lnTo>
                  <a:lnTo>
                    <a:pt x="514" y="15"/>
                  </a:lnTo>
                  <a:close/>
                  <a:moveTo>
                    <a:pt x="486" y="15"/>
                  </a:moveTo>
                  <a:lnTo>
                    <a:pt x="472" y="15"/>
                  </a:lnTo>
                  <a:lnTo>
                    <a:pt x="472" y="0"/>
                  </a:lnTo>
                  <a:lnTo>
                    <a:pt x="486" y="0"/>
                  </a:lnTo>
                  <a:lnTo>
                    <a:pt x="486" y="15"/>
                  </a:lnTo>
                  <a:close/>
                  <a:moveTo>
                    <a:pt x="459" y="15"/>
                  </a:moveTo>
                  <a:lnTo>
                    <a:pt x="443" y="15"/>
                  </a:lnTo>
                  <a:lnTo>
                    <a:pt x="443" y="0"/>
                  </a:lnTo>
                  <a:lnTo>
                    <a:pt x="459" y="0"/>
                  </a:lnTo>
                  <a:lnTo>
                    <a:pt x="459" y="15"/>
                  </a:lnTo>
                  <a:close/>
                  <a:moveTo>
                    <a:pt x="430" y="15"/>
                  </a:moveTo>
                  <a:lnTo>
                    <a:pt x="417" y="15"/>
                  </a:lnTo>
                  <a:lnTo>
                    <a:pt x="417" y="0"/>
                  </a:lnTo>
                  <a:lnTo>
                    <a:pt x="430" y="0"/>
                  </a:lnTo>
                  <a:lnTo>
                    <a:pt x="430" y="15"/>
                  </a:lnTo>
                  <a:close/>
                  <a:moveTo>
                    <a:pt x="403" y="15"/>
                  </a:moveTo>
                  <a:lnTo>
                    <a:pt x="390" y="15"/>
                  </a:lnTo>
                  <a:lnTo>
                    <a:pt x="390" y="0"/>
                  </a:lnTo>
                  <a:lnTo>
                    <a:pt x="403" y="0"/>
                  </a:lnTo>
                  <a:lnTo>
                    <a:pt x="403" y="15"/>
                  </a:lnTo>
                  <a:close/>
                  <a:moveTo>
                    <a:pt x="374" y="15"/>
                  </a:moveTo>
                  <a:lnTo>
                    <a:pt x="361" y="15"/>
                  </a:lnTo>
                  <a:lnTo>
                    <a:pt x="361" y="0"/>
                  </a:lnTo>
                  <a:lnTo>
                    <a:pt x="374" y="0"/>
                  </a:lnTo>
                  <a:lnTo>
                    <a:pt x="374" y="15"/>
                  </a:lnTo>
                  <a:close/>
                  <a:moveTo>
                    <a:pt x="347" y="15"/>
                  </a:moveTo>
                  <a:lnTo>
                    <a:pt x="334" y="15"/>
                  </a:lnTo>
                  <a:lnTo>
                    <a:pt x="334" y="0"/>
                  </a:lnTo>
                  <a:lnTo>
                    <a:pt x="347" y="0"/>
                  </a:lnTo>
                  <a:lnTo>
                    <a:pt x="347" y="15"/>
                  </a:lnTo>
                  <a:close/>
                  <a:moveTo>
                    <a:pt x="319" y="15"/>
                  </a:moveTo>
                  <a:lnTo>
                    <a:pt x="305" y="15"/>
                  </a:lnTo>
                  <a:lnTo>
                    <a:pt x="305" y="0"/>
                  </a:lnTo>
                  <a:lnTo>
                    <a:pt x="319" y="0"/>
                  </a:lnTo>
                  <a:lnTo>
                    <a:pt x="319" y="15"/>
                  </a:lnTo>
                  <a:close/>
                  <a:moveTo>
                    <a:pt x="292" y="15"/>
                  </a:moveTo>
                  <a:lnTo>
                    <a:pt x="278" y="15"/>
                  </a:lnTo>
                  <a:lnTo>
                    <a:pt x="278" y="0"/>
                  </a:lnTo>
                  <a:lnTo>
                    <a:pt x="292" y="0"/>
                  </a:lnTo>
                  <a:lnTo>
                    <a:pt x="292" y="15"/>
                  </a:lnTo>
                  <a:close/>
                  <a:moveTo>
                    <a:pt x="263" y="15"/>
                  </a:moveTo>
                  <a:lnTo>
                    <a:pt x="250" y="15"/>
                  </a:lnTo>
                  <a:lnTo>
                    <a:pt x="250" y="0"/>
                  </a:lnTo>
                  <a:lnTo>
                    <a:pt x="263" y="0"/>
                  </a:lnTo>
                  <a:lnTo>
                    <a:pt x="263" y="15"/>
                  </a:lnTo>
                  <a:close/>
                  <a:moveTo>
                    <a:pt x="236" y="15"/>
                  </a:moveTo>
                  <a:lnTo>
                    <a:pt x="223" y="15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36" y="15"/>
                  </a:lnTo>
                  <a:close/>
                  <a:moveTo>
                    <a:pt x="207" y="15"/>
                  </a:moveTo>
                  <a:lnTo>
                    <a:pt x="194" y="15"/>
                  </a:lnTo>
                  <a:lnTo>
                    <a:pt x="194" y="0"/>
                  </a:lnTo>
                  <a:lnTo>
                    <a:pt x="207" y="0"/>
                  </a:lnTo>
                  <a:lnTo>
                    <a:pt x="207" y="15"/>
                  </a:lnTo>
                  <a:close/>
                  <a:moveTo>
                    <a:pt x="181" y="15"/>
                  </a:moveTo>
                  <a:lnTo>
                    <a:pt x="167" y="15"/>
                  </a:lnTo>
                  <a:lnTo>
                    <a:pt x="167" y="0"/>
                  </a:lnTo>
                  <a:lnTo>
                    <a:pt x="181" y="0"/>
                  </a:lnTo>
                  <a:lnTo>
                    <a:pt x="181" y="15"/>
                  </a:lnTo>
                  <a:close/>
                  <a:moveTo>
                    <a:pt x="152" y="15"/>
                  </a:moveTo>
                  <a:lnTo>
                    <a:pt x="138" y="15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15"/>
                  </a:lnTo>
                  <a:close/>
                  <a:moveTo>
                    <a:pt x="125" y="15"/>
                  </a:moveTo>
                  <a:lnTo>
                    <a:pt x="111" y="15"/>
                  </a:lnTo>
                  <a:lnTo>
                    <a:pt x="111" y="0"/>
                  </a:lnTo>
                  <a:lnTo>
                    <a:pt x="125" y="0"/>
                  </a:lnTo>
                  <a:lnTo>
                    <a:pt x="125" y="15"/>
                  </a:lnTo>
                  <a:close/>
                  <a:moveTo>
                    <a:pt x="96" y="15"/>
                  </a:moveTo>
                  <a:lnTo>
                    <a:pt x="83" y="15"/>
                  </a:lnTo>
                  <a:lnTo>
                    <a:pt x="83" y="0"/>
                  </a:lnTo>
                  <a:lnTo>
                    <a:pt x="96" y="0"/>
                  </a:lnTo>
                  <a:lnTo>
                    <a:pt x="96" y="15"/>
                  </a:lnTo>
                  <a:close/>
                  <a:moveTo>
                    <a:pt x="69" y="15"/>
                  </a:moveTo>
                  <a:lnTo>
                    <a:pt x="56" y="15"/>
                  </a:lnTo>
                  <a:lnTo>
                    <a:pt x="56" y="0"/>
                  </a:lnTo>
                  <a:lnTo>
                    <a:pt x="69" y="0"/>
                  </a:lnTo>
                  <a:lnTo>
                    <a:pt x="69" y="15"/>
                  </a:lnTo>
                  <a:close/>
                  <a:moveTo>
                    <a:pt x="42" y="15"/>
                  </a:moveTo>
                  <a:lnTo>
                    <a:pt x="27" y="15"/>
                  </a:lnTo>
                  <a:lnTo>
                    <a:pt x="27" y="0"/>
                  </a:lnTo>
                  <a:lnTo>
                    <a:pt x="42" y="0"/>
                  </a:lnTo>
                  <a:lnTo>
                    <a:pt x="42" y="15"/>
                  </a:lnTo>
                  <a:close/>
                  <a:moveTo>
                    <a:pt x="14" y="15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9">
              <a:extLst>
                <a:ext uri="{FF2B5EF4-FFF2-40B4-BE49-F238E27FC236}">
                  <a16:creationId xmlns:a16="http://schemas.microsoft.com/office/drawing/2014/main" id="{4AE68D91-59D4-470D-81BF-4F926454D5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197" y="5635603"/>
              <a:ext cx="64443" cy="6041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1F26493E-B0D1-4468-9CCA-32BAE78611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3197" y="5389912"/>
              <a:ext cx="64443" cy="185274"/>
            </a:xfrm>
            <a:custGeom>
              <a:avLst/>
              <a:gdLst>
                <a:gd name="T0" fmla="*/ 16 w 16"/>
                <a:gd name="T1" fmla="*/ 46 h 46"/>
                <a:gd name="T2" fmla="*/ 0 w 16"/>
                <a:gd name="T3" fmla="*/ 46 h 46"/>
                <a:gd name="T4" fmla="*/ 0 w 16"/>
                <a:gd name="T5" fmla="*/ 30 h 46"/>
                <a:gd name="T6" fmla="*/ 16 w 16"/>
                <a:gd name="T7" fmla="*/ 30 h 46"/>
                <a:gd name="T8" fmla="*/ 16 w 16"/>
                <a:gd name="T9" fmla="*/ 46 h 46"/>
                <a:gd name="T10" fmla="*/ 16 w 16"/>
                <a:gd name="T11" fmla="*/ 15 h 46"/>
                <a:gd name="T12" fmla="*/ 0 w 16"/>
                <a:gd name="T13" fmla="*/ 15 h 46"/>
                <a:gd name="T14" fmla="*/ 0 w 16"/>
                <a:gd name="T15" fmla="*/ 0 h 46"/>
                <a:gd name="T16" fmla="*/ 16 w 16"/>
                <a:gd name="T17" fmla="*/ 0 h 46"/>
                <a:gd name="T18" fmla="*/ 16 w 16"/>
                <a:gd name="T19" fmla="*/ 1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46">
                  <a:moveTo>
                    <a:pt x="16" y="46"/>
                  </a:moveTo>
                  <a:lnTo>
                    <a:pt x="0" y="46"/>
                  </a:lnTo>
                  <a:lnTo>
                    <a:pt x="0" y="30"/>
                  </a:lnTo>
                  <a:lnTo>
                    <a:pt x="16" y="30"/>
                  </a:lnTo>
                  <a:lnTo>
                    <a:pt x="16" y="46"/>
                  </a:lnTo>
                  <a:close/>
                  <a:moveTo>
                    <a:pt x="16" y="15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16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4351EF27-F967-416E-BA56-B2B9B991B3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3197" y="2437608"/>
              <a:ext cx="64443" cy="2891890"/>
            </a:xfrm>
            <a:custGeom>
              <a:avLst/>
              <a:gdLst>
                <a:gd name="T0" fmla="*/ 0 w 16"/>
                <a:gd name="T1" fmla="*/ 718 h 718"/>
                <a:gd name="T2" fmla="*/ 16 w 16"/>
                <a:gd name="T3" fmla="*/ 702 h 718"/>
                <a:gd name="T4" fmla="*/ 16 w 16"/>
                <a:gd name="T5" fmla="*/ 687 h 718"/>
                <a:gd name="T6" fmla="*/ 0 w 16"/>
                <a:gd name="T7" fmla="*/ 672 h 718"/>
                <a:gd name="T8" fmla="*/ 16 w 16"/>
                <a:gd name="T9" fmla="*/ 687 h 718"/>
                <a:gd name="T10" fmla="*/ 0 w 16"/>
                <a:gd name="T11" fmla="*/ 657 h 718"/>
                <a:gd name="T12" fmla="*/ 16 w 16"/>
                <a:gd name="T13" fmla="*/ 641 h 718"/>
                <a:gd name="T14" fmla="*/ 16 w 16"/>
                <a:gd name="T15" fmla="*/ 626 h 718"/>
                <a:gd name="T16" fmla="*/ 0 w 16"/>
                <a:gd name="T17" fmla="*/ 611 h 718"/>
                <a:gd name="T18" fmla="*/ 16 w 16"/>
                <a:gd name="T19" fmla="*/ 626 h 718"/>
                <a:gd name="T20" fmla="*/ 0 w 16"/>
                <a:gd name="T21" fmla="*/ 595 h 718"/>
                <a:gd name="T22" fmla="*/ 16 w 16"/>
                <a:gd name="T23" fmla="*/ 580 h 718"/>
                <a:gd name="T24" fmla="*/ 16 w 16"/>
                <a:gd name="T25" fmla="*/ 565 h 718"/>
                <a:gd name="T26" fmla="*/ 0 w 16"/>
                <a:gd name="T27" fmla="*/ 550 h 718"/>
                <a:gd name="T28" fmla="*/ 16 w 16"/>
                <a:gd name="T29" fmla="*/ 565 h 718"/>
                <a:gd name="T30" fmla="*/ 0 w 16"/>
                <a:gd name="T31" fmla="*/ 534 h 718"/>
                <a:gd name="T32" fmla="*/ 16 w 16"/>
                <a:gd name="T33" fmla="*/ 519 h 718"/>
                <a:gd name="T34" fmla="*/ 16 w 16"/>
                <a:gd name="T35" fmla="*/ 504 h 718"/>
                <a:gd name="T36" fmla="*/ 0 w 16"/>
                <a:gd name="T37" fmla="*/ 488 h 718"/>
                <a:gd name="T38" fmla="*/ 16 w 16"/>
                <a:gd name="T39" fmla="*/ 504 h 718"/>
                <a:gd name="T40" fmla="*/ 0 w 16"/>
                <a:gd name="T41" fmla="*/ 473 h 718"/>
                <a:gd name="T42" fmla="*/ 16 w 16"/>
                <a:gd name="T43" fmla="*/ 458 h 718"/>
                <a:gd name="T44" fmla="*/ 16 w 16"/>
                <a:gd name="T45" fmla="*/ 443 h 718"/>
                <a:gd name="T46" fmla="*/ 0 w 16"/>
                <a:gd name="T47" fmla="*/ 427 h 718"/>
                <a:gd name="T48" fmla="*/ 16 w 16"/>
                <a:gd name="T49" fmla="*/ 443 h 718"/>
                <a:gd name="T50" fmla="*/ 0 w 16"/>
                <a:gd name="T51" fmla="*/ 412 h 718"/>
                <a:gd name="T52" fmla="*/ 16 w 16"/>
                <a:gd name="T53" fmla="*/ 397 h 718"/>
                <a:gd name="T54" fmla="*/ 16 w 16"/>
                <a:gd name="T55" fmla="*/ 382 h 718"/>
                <a:gd name="T56" fmla="*/ 0 w 16"/>
                <a:gd name="T57" fmla="*/ 366 h 718"/>
                <a:gd name="T58" fmla="*/ 16 w 16"/>
                <a:gd name="T59" fmla="*/ 382 h 718"/>
                <a:gd name="T60" fmla="*/ 0 w 16"/>
                <a:gd name="T61" fmla="*/ 351 h 718"/>
                <a:gd name="T62" fmla="*/ 16 w 16"/>
                <a:gd name="T63" fmla="*/ 336 h 718"/>
                <a:gd name="T64" fmla="*/ 16 w 16"/>
                <a:gd name="T65" fmla="*/ 320 h 718"/>
                <a:gd name="T66" fmla="*/ 0 w 16"/>
                <a:gd name="T67" fmla="*/ 305 h 718"/>
                <a:gd name="T68" fmla="*/ 16 w 16"/>
                <a:gd name="T69" fmla="*/ 320 h 718"/>
                <a:gd name="T70" fmla="*/ 0 w 16"/>
                <a:gd name="T71" fmla="*/ 290 h 718"/>
                <a:gd name="T72" fmla="*/ 16 w 16"/>
                <a:gd name="T73" fmla="*/ 275 h 718"/>
                <a:gd name="T74" fmla="*/ 16 w 16"/>
                <a:gd name="T75" fmla="*/ 259 h 718"/>
                <a:gd name="T76" fmla="*/ 0 w 16"/>
                <a:gd name="T77" fmla="*/ 244 h 718"/>
                <a:gd name="T78" fmla="*/ 16 w 16"/>
                <a:gd name="T79" fmla="*/ 259 h 718"/>
                <a:gd name="T80" fmla="*/ 0 w 16"/>
                <a:gd name="T81" fmla="*/ 229 h 718"/>
                <a:gd name="T82" fmla="*/ 16 w 16"/>
                <a:gd name="T83" fmla="*/ 213 h 718"/>
                <a:gd name="T84" fmla="*/ 16 w 16"/>
                <a:gd name="T85" fmla="*/ 198 h 718"/>
                <a:gd name="T86" fmla="*/ 0 w 16"/>
                <a:gd name="T87" fmla="*/ 183 h 718"/>
                <a:gd name="T88" fmla="*/ 16 w 16"/>
                <a:gd name="T89" fmla="*/ 198 h 718"/>
                <a:gd name="T90" fmla="*/ 0 w 16"/>
                <a:gd name="T91" fmla="*/ 168 h 718"/>
                <a:gd name="T92" fmla="*/ 16 w 16"/>
                <a:gd name="T93" fmla="*/ 152 h 718"/>
                <a:gd name="T94" fmla="*/ 16 w 16"/>
                <a:gd name="T95" fmla="*/ 137 h 718"/>
                <a:gd name="T96" fmla="*/ 0 w 16"/>
                <a:gd name="T97" fmla="*/ 122 h 718"/>
                <a:gd name="T98" fmla="*/ 16 w 16"/>
                <a:gd name="T99" fmla="*/ 137 h 718"/>
                <a:gd name="T100" fmla="*/ 0 w 16"/>
                <a:gd name="T101" fmla="*/ 107 h 718"/>
                <a:gd name="T102" fmla="*/ 16 w 16"/>
                <a:gd name="T103" fmla="*/ 91 h 718"/>
                <a:gd name="T104" fmla="*/ 16 w 16"/>
                <a:gd name="T105" fmla="*/ 76 h 718"/>
                <a:gd name="T106" fmla="*/ 0 w 16"/>
                <a:gd name="T107" fmla="*/ 61 h 718"/>
                <a:gd name="T108" fmla="*/ 16 w 16"/>
                <a:gd name="T109" fmla="*/ 76 h 718"/>
                <a:gd name="T110" fmla="*/ 0 w 16"/>
                <a:gd name="T111" fmla="*/ 45 h 718"/>
                <a:gd name="T112" fmla="*/ 16 w 16"/>
                <a:gd name="T113" fmla="*/ 30 h 718"/>
                <a:gd name="T114" fmla="*/ 16 w 16"/>
                <a:gd name="T115" fmla="*/ 15 h 718"/>
                <a:gd name="T116" fmla="*/ 0 w 16"/>
                <a:gd name="T117" fmla="*/ 0 h 718"/>
                <a:gd name="T118" fmla="*/ 16 w 16"/>
                <a:gd name="T119" fmla="*/ 15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" h="718">
                  <a:moveTo>
                    <a:pt x="16" y="718"/>
                  </a:moveTo>
                  <a:lnTo>
                    <a:pt x="0" y="718"/>
                  </a:lnTo>
                  <a:lnTo>
                    <a:pt x="0" y="702"/>
                  </a:lnTo>
                  <a:lnTo>
                    <a:pt x="16" y="702"/>
                  </a:lnTo>
                  <a:lnTo>
                    <a:pt x="16" y="718"/>
                  </a:lnTo>
                  <a:close/>
                  <a:moveTo>
                    <a:pt x="16" y="687"/>
                  </a:moveTo>
                  <a:lnTo>
                    <a:pt x="0" y="687"/>
                  </a:lnTo>
                  <a:lnTo>
                    <a:pt x="0" y="672"/>
                  </a:lnTo>
                  <a:lnTo>
                    <a:pt x="16" y="672"/>
                  </a:lnTo>
                  <a:lnTo>
                    <a:pt x="16" y="687"/>
                  </a:lnTo>
                  <a:close/>
                  <a:moveTo>
                    <a:pt x="16" y="657"/>
                  </a:moveTo>
                  <a:lnTo>
                    <a:pt x="0" y="657"/>
                  </a:lnTo>
                  <a:lnTo>
                    <a:pt x="0" y="641"/>
                  </a:lnTo>
                  <a:lnTo>
                    <a:pt x="16" y="641"/>
                  </a:lnTo>
                  <a:lnTo>
                    <a:pt x="16" y="657"/>
                  </a:lnTo>
                  <a:close/>
                  <a:moveTo>
                    <a:pt x="16" y="626"/>
                  </a:moveTo>
                  <a:lnTo>
                    <a:pt x="0" y="626"/>
                  </a:lnTo>
                  <a:lnTo>
                    <a:pt x="0" y="611"/>
                  </a:lnTo>
                  <a:lnTo>
                    <a:pt x="16" y="611"/>
                  </a:lnTo>
                  <a:lnTo>
                    <a:pt x="16" y="626"/>
                  </a:lnTo>
                  <a:close/>
                  <a:moveTo>
                    <a:pt x="16" y="595"/>
                  </a:moveTo>
                  <a:lnTo>
                    <a:pt x="0" y="595"/>
                  </a:lnTo>
                  <a:lnTo>
                    <a:pt x="0" y="580"/>
                  </a:lnTo>
                  <a:lnTo>
                    <a:pt x="16" y="580"/>
                  </a:lnTo>
                  <a:lnTo>
                    <a:pt x="16" y="595"/>
                  </a:lnTo>
                  <a:close/>
                  <a:moveTo>
                    <a:pt x="16" y="565"/>
                  </a:moveTo>
                  <a:lnTo>
                    <a:pt x="0" y="565"/>
                  </a:lnTo>
                  <a:lnTo>
                    <a:pt x="0" y="550"/>
                  </a:lnTo>
                  <a:lnTo>
                    <a:pt x="16" y="550"/>
                  </a:lnTo>
                  <a:lnTo>
                    <a:pt x="16" y="565"/>
                  </a:lnTo>
                  <a:close/>
                  <a:moveTo>
                    <a:pt x="16" y="534"/>
                  </a:moveTo>
                  <a:lnTo>
                    <a:pt x="0" y="534"/>
                  </a:lnTo>
                  <a:lnTo>
                    <a:pt x="0" y="519"/>
                  </a:lnTo>
                  <a:lnTo>
                    <a:pt x="16" y="519"/>
                  </a:lnTo>
                  <a:lnTo>
                    <a:pt x="16" y="534"/>
                  </a:lnTo>
                  <a:close/>
                  <a:moveTo>
                    <a:pt x="16" y="504"/>
                  </a:moveTo>
                  <a:lnTo>
                    <a:pt x="0" y="504"/>
                  </a:lnTo>
                  <a:lnTo>
                    <a:pt x="0" y="488"/>
                  </a:lnTo>
                  <a:lnTo>
                    <a:pt x="16" y="488"/>
                  </a:lnTo>
                  <a:lnTo>
                    <a:pt x="16" y="504"/>
                  </a:lnTo>
                  <a:close/>
                  <a:moveTo>
                    <a:pt x="16" y="473"/>
                  </a:moveTo>
                  <a:lnTo>
                    <a:pt x="0" y="473"/>
                  </a:lnTo>
                  <a:lnTo>
                    <a:pt x="0" y="458"/>
                  </a:lnTo>
                  <a:lnTo>
                    <a:pt x="16" y="458"/>
                  </a:lnTo>
                  <a:lnTo>
                    <a:pt x="16" y="473"/>
                  </a:lnTo>
                  <a:close/>
                  <a:moveTo>
                    <a:pt x="16" y="443"/>
                  </a:moveTo>
                  <a:lnTo>
                    <a:pt x="0" y="443"/>
                  </a:lnTo>
                  <a:lnTo>
                    <a:pt x="0" y="427"/>
                  </a:lnTo>
                  <a:lnTo>
                    <a:pt x="16" y="427"/>
                  </a:lnTo>
                  <a:lnTo>
                    <a:pt x="16" y="443"/>
                  </a:lnTo>
                  <a:close/>
                  <a:moveTo>
                    <a:pt x="16" y="412"/>
                  </a:moveTo>
                  <a:lnTo>
                    <a:pt x="0" y="412"/>
                  </a:lnTo>
                  <a:lnTo>
                    <a:pt x="0" y="397"/>
                  </a:lnTo>
                  <a:lnTo>
                    <a:pt x="16" y="397"/>
                  </a:lnTo>
                  <a:lnTo>
                    <a:pt x="16" y="412"/>
                  </a:lnTo>
                  <a:close/>
                  <a:moveTo>
                    <a:pt x="16" y="382"/>
                  </a:moveTo>
                  <a:lnTo>
                    <a:pt x="0" y="382"/>
                  </a:lnTo>
                  <a:lnTo>
                    <a:pt x="0" y="366"/>
                  </a:lnTo>
                  <a:lnTo>
                    <a:pt x="16" y="366"/>
                  </a:lnTo>
                  <a:lnTo>
                    <a:pt x="16" y="382"/>
                  </a:lnTo>
                  <a:close/>
                  <a:moveTo>
                    <a:pt x="16" y="351"/>
                  </a:moveTo>
                  <a:lnTo>
                    <a:pt x="0" y="351"/>
                  </a:lnTo>
                  <a:lnTo>
                    <a:pt x="0" y="336"/>
                  </a:lnTo>
                  <a:lnTo>
                    <a:pt x="16" y="336"/>
                  </a:lnTo>
                  <a:lnTo>
                    <a:pt x="16" y="351"/>
                  </a:lnTo>
                  <a:close/>
                  <a:moveTo>
                    <a:pt x="16" y="320"/>
                  </a:moveTo>
                  <a:lnTo>
                    <a:pt x="0" y="320"/>
                  </a:lnTo>
                  <a:lnTo>
                    <a:pt x="0" y="305"/>
                  </a:lnTo>
                  <a:lnTo>
                    <a:pt x="16" y="305"/>
                  </a:lnTo>
                  <a:lnTo>
                    <a:pt x="16" y="320"/>
                  </a:lnTo>
                  <a:close/>
                  <a:moveTo>
                    <a:pt x="16" y="290"/>
                  </a:moveTo>
                  <a:lnTo>
                    <a:pt x="0" y="290"/>
                  </a:lnTo>
                  <a:lnTo>
                    <a:pt x="0" y="275"/>
                  </a:lnTo>
                  <a:lnTo>
                    <a:pt x="16" y="275"/>
                  </a:lnTo>
                  <a:lnTo>
                    <a:pt x="16" y="290"/>
                  </a:lnTo>
                  <a:close/>
                  <a:moveTo>
                    <a:pt x="16" y="259"/>
                  </a:moveTo>
                  <a:lnTo>
                    <a:pt x="0" y="259"/>
                  </a:lnTo>
                  <a:lnTo>
                    <a:pt x="0" y="244"/>
                  </a:lnTo>
                  <a:lnTo>
                    <a:pt x="16" y="244"/>
                  </a:lnTo>
                  <a:lnTo>
                    <a:pt x="16" y="259"/>
                  </a:lnTo>
                  <a:close/>
                  <a:moveTo>
                    <a:pt x="16" y="229"/>
                  </a:moveTo>
                  <a:lnTo>
                    <a:pt x="0" y="229"/>
                  </a:lnTo>
                  <a:lnTo>
                    <a:pt x="0" y="213"/>
                  </a:lnTo>
                  <a:lnTo>
                    <a:pt x="16" y="213"/>
                  </a:lnTo>
                  <a:lnTo>
                    <a:pt x="16" y="229"/>
                  </a:lnTo>
                  <a:close/>
                  <a:moveTo>
                    <a:pt x="16" y="198"/>
                  </a:moveTo>
                  <a:lnTo>
                    <a:pt x="0" y="198"/>
                  </a:lnTo>
                  <a:lnTo>
                    <a:pt x="0" y="183"/>
                  </a:lnTo>
                  <a:lnTo>
                    <a:pt x="16" y="183"/>
                  </a:lnTo>
                  <a:lnTo>
                    <a:pt x="16" y="198"/>
                  </a:lnTo>
                  <a:close/>
                  <a:moveTo>
                    <a:pt x="16" y="168"/>
                  </a:moveTo>
                  <a:lnTo>
                    <a:pt x="0" y="168"/>
                  </a:lnTo>
                  <a:lnTo>
                    <a:pt x="0" y="152"/>
                  </a:lnTo>
                  <a:lnTo>
                    <a:pt x="16" y="152"/>
                  </a:lnTo>
                  <a:lnTo>
                    <a:pt x="16" y="168"/>
                  </a:lnTo>
                  <a:close/>
                  <a:moveTo>
                    <a:pt x="16" y="137"/>
                  </a:moveTo>
                  <a:lnTo>
                    <a:pt x="0" y="137"/>
                  </a:lnTo>
                  <a:lnTo>
                    <a:pt x="0" y="122"/>
                  </a:lnTo>
                  <a:lnTo>
                    <a:pt x="16" y="122"/>
                  </a:lnTo>
                  <a:lnTo>
                    <a:pt x="16" y="137"/>
                  </a:lnTo>
                  <a:close/>
                  <a:moveTo>
                    <a:pt x="16" y="107"/>
                  </a:moveTo>
                  <a:lnTo>
                    <a:pt x="0" y="107"/>
                  </a:lnTo>
                  <a:lnTo>
                    <a:pt x="0" y="91"/>
                  </a:lnTo>
                  <a:lnTo>
                    <a:pt x="16" y="91"/>
                  </a:lnTo>
                  <a:lnTo>
                    <a:pt x="16" y="107"/>
                  </a:lnTo>
                  <a:close/>
                  <a:moveTo>
                    <a:pt x="16" y="76"/>
                  </a:moveTo>
                  <a:lnTo>
                    <a:pt x="0" y="76"/>
                  </a:lnTo>
                  <a:lnTo>
                    <a:pt x="0" y="61"/>
                  </a:lnTo>
                  <a:lnTo>
                    <a:pt x="16" y="61"/>
                  </a:lnTo>
                  <a:lnTo>
                    <a:pt x="16" y="76"/>
                  </a:lnTo>
                  <a:close/>
                  <a:moveTo>
                    <a:pt x="16" y="45"/>
                  </a:moveTo>
                  <a:lnTo>
                    <a:pt x="0" y="45"/>
                  </a:lnTo>
                  <a:lnTo>
                    <a:pt x="0" y="30"/>
                  </a:lnTo>
                  <a:lnTo>
                    <a:pt x="16" y="30"/>
                  </a:lnTo>
                  <a:lnTo>
                    <a:pt x="16" y="45"/>
                  </a:lnTo>
                  <a:close/>
                  <a:moveTo>
                    <a:pt x="16" y="15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16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12">
              <a:extLst>
                <a:ext uri="{FF2B5EF4-FFF2-40B4-BE49-F238E27FC236}">
                  <a16:creationId xmlns:a16="http://schemas.microsoft.com/office/drawing/2014/main" id="{37CFD12A-F96B-4074-9368-C663F1A547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197" y="2312748"/>
              <a:ext cx="64443" cy="6041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">
              <a:extLst>
                <a:ext uri="{FF2B5EF4-FFF2-40B4-BE49-F238E27FC236}">
                  <a16:creationId xmlns:a16="http://schemas.microsoft.com/office/drawing/2014/main" id="{F56AAEDA-1CBB-411A-B963-263EE8C7EC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0002" y="2312748"/>
              <a:ext cx="169163" cy="60417"/>
            </a:xfrm>
            <a:custGeom>
              <a:avLst/>
              <a:gdLst>
                <a:gd name="T0" fmla="*/ 42 w 42"/>
                <a:gd name="T1" fmla="*/ 15 h 15"/>
                <a:gd name="T2" fmla="*/ 27 w 42"/>
                <a:gd name="T3" fmla="*/ 15 h 15"/>
                <a:gd name="T4" fmla="*/ 27 w 42"/>
                <a:gd name="T5" fmla="*/ 0 h 15"/>
                <a:gd name="T6" fmla="*/ 42 w 42"/>
                <a:gd name="T7" fmla="*/ 0 h 15"/>
                <a:gd name="T8" fmla="*/ 42 w 42"/>
                <a:gd name="T9" fmla="*/ 15 h 15"/>
                <a:gd name="T10" fmla="*/ 14 w 42"/>
                <a:gd name="T11" fmla="*/ 15 h 15"/>
                <a:gd name="T12" fmla="*/ 0 w 42"/>
                <a:gd name="T13" fmla="*/ 15 h 15"/>
                <a:gd name="T14" fmla="*/ 0 w 42"/>
                <a:gd name="T15" fmla="*/ 0 h 15"/>
                <a:gd name="T16" fmla="*/ 14 w 42"/>
                <a:gd name="T17" fmla="*/ 0 h 15"/>
                <a:gd name="T18" fmla="*/ 14 w 42"/>
                <a:gd name="T1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15">
                  <a:moveTo>
                    <a:pt x="42" y="15"/>
                  </a:moveTo>
                  <a:lnTo>
                    <a:pt x="27" y="15"/>
                  </a:lnTo>
                  <a:lnTo>
                    <a:pt x="27" y="0"/>
                  </a:lnTo>
                  <a:lnTo>
                    <a:pt x="42" y="0"/>
                  </a:lnTo>
                  <a:lnTo>
                    <a:pt x="42" y="15"/>
                  </a:lnTo>
                  <a:close/>
                  <a:moveTo>
                    <a:pt x="14" y="15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4">
              <a:extLst>
                <a:ext uri="{FF2B5EF4-FFF2-40B4-BE49-F238E27FC236}">
                  <a16:creationId xmlns:a16="http://schemas.microsoft.com/office/drawing/2014/main" id="{B6FF8FC3-20A7-48AB-8D28-8614CA18BD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25553" y="2312748"/>
              <a:ext cx="2295790" cy="60417"/>
            </a:xfrm>
            <a:custGeom>
              <a:avLst/>
              <a:gdLst>
                <a:gd name="T0" fmla="*/ 554 w 570"/>
                <a:gd name="T1" fmla="*/ 15 h 15"/>
                <a:gd name="T2" fmla="*/ 570 w 570"/>
                <a:gd name="T3" fmla="*/ 0 h 15"/>
                <a:gd name="T4" fmla="*/ 541 w 570"/>
                <a:gd name="T5" fmla="*/ 15 h 15"/>
                <a:gd name="T6" fmla="*/ 527 w 570"/>
                <a:gd name="T7" fmla="*/ 0 h 15"/>
                <a:gd name="T8" fmla="*/ 541 w 570"/>
                <a:gd name="T9" fmla="*/ 15 h 15"/>
                <a:gd name="T10" fmla="*/ 499 w 570"/>
                <a:gd name="T11" fmla="*/ 15 h 15"/>
                <a:gd name="T12" fmla="*/ 514 w 570"/>
                <a:gd name="T13" fmla="*/ 0 h 15"/>
                <a:gd name="T14" fmla="*/ 485 w 570"/>
                <a:gd name="T15" fmla="*/ 15 h 15"/>
                <a:gd name="T16" fmla="*/ 472 w 570"/>
                <a:gd name="T17" fmla="*/ 0 h 15"/>
                <a:gd name="T18" fmla="*/ 485 w 570"/>
                <a:gd name="T19" fmla="*/ 15 h 15"/>
                <a:gd name="T20" fmla="*/ 443 w 570"/>
                <a:gd name="T21" fmla="*/ 15 h 15"/>
                <a:gd name="T22" fmla="*/ 458 w 570"/>
                <a:gd name="T23" fmla="*/ 0 h 15"/>
                <a:gd name="T24" fmla="*/ 430 w 570"/>
                <a:gd name="T25" fmla="*/ 15 h 15"/>
                <a:gd name="T26" fmla="*/ 416 w 570"/>
                <a:gd name="T27" fmla="*/ 0 h 15"/>
                <a:gd name="T28" fmla="*/ 430 w 570"/>
                <a:gd name="T29" fmla="*/ 15 h 15"/>
                <a:gd name="T30" fmla="*/ 387 w 570"/>
                <a:gd name="T31" fmla="*/ 15 h 15"/>
                <a:gd name="T32" fmla="*/ 403 w 570"/>
                <a:gd name="T33" fmla="*/ 0 h 15"/>
                <a:gd name="T34" fmla="*/ 374 w 570"/>
                <a:gd name="T35" fmla="*/ 15 h 15"/>
                <a:gd name="T36" fmla="*/ 361 w 570"/>
                <a:gd name="T37" fmla="*/ 0 h 15"/>
                <a:gd name="T38" fmla="*/ 374 w 570"/>
                <a:gd name="T39" fmla="*/ 15 h 15"/>
                <a:gd name="T40" fmla="*/ 334 w 570"/>
                <a:gd name="T41" fmla="*/ 15 h 15"/>
                <a:gd name="T42" fmla="*/ 347 w 570"/>
                <a:gd name="T43" fmla="*/ 0 h 15"/>
                <a:gd name="T44" fmla="*/ 318 w 570"/>
                <a:gd name="T45" fmla="*/ 15 h 15"/>
                <a:gd name="T46" fmla="*/ 305 w 570"/>
                <a:gd name="T47" fmla="*/ 0 h 15"/>
                <a:gd name="T48" fmla="*/ 318 w 570"/>
                <a:gd name="T49" fmla="*/ 15 h 15"/>
                <a:gd name="T50" fmla="*/ 278 w 570"/>
                <a:gd name="T51" fmla="*/ 15 h 15"/>
                <a:gd name="T52" fmla="*/ 291 w 570"/>
                <a:gd name="T53" fmla="*/ 0 h 15"/>
                <a:gd name="T54" fmla="*/ 263 w 570"/>
                <a:gd name="T55" fmla="*/ 15 h 15"/>
                <a:gd name="T56" fmla="*/ 249 w 570"/>
                <a:gd name="T57" fmla="*/ 0 h 15"/>
                <a:gd name="T58" fmla="*/ 263 w 570"/>
                <a:gd name="T59" fmla="*/ 15 h 15"/>
                <a:gd name="T60" fmla="*/ 222 w 570"/>
                <a:gd name="T61" fmla="*/ 15 h 15"/>
                <a:gd name="T62" fmla="*/ 236 w 570"/>
                <a:gd name="T63" fmla="*/ 0 h 15"/>
                <a:gd name="T64" fmla="*/ 207 w 570"/>
                <a:gd name="T65" fmla="*/ 15 h 15"/>
                <a:gd name="T66" fmla="*/ 194 w 570"/>
                <a:gd name="T67" fmla="*/ 0 h 15"/>
                <a:gd name="T68" fmla="*/ 207 w 570"/>
                <a:gd name="T69" fmla="*/ 15 h 15"/>
                <a:gd name="T70" fmla="*/ 167 w 570"/>
                <a:gd name="T71" fmla="*/ 15 h 15"/>
                <a:gd name="T72" fmla="*/ 180 w 570"/>
                <a:gd name="T73" fmla="*/ 0 h 15"/>
                <a:gd name="T74" fmla="*/ 151 w 570"/>
                <a:gd name="T75" fmla="*/ 15 h 15"/>
                <a:gd name="T76" fmla="*/ 138 w 570"/>
                <a:gd name="T77" fmla="*/ 0 h 15"/>
                <a:gd name="T78" fmla="*/ 151 w 570"/>
                <a:gd name="T79" fmla="*/ 15 h 15"/>
                <a:gd name="T80" fmla="*/ 111 w 570"/>
                <a:gd name="T81" fmla="*/ 15 h 15"/>
                <a:gd name="T82" fmla="*/ 125 w 570"/>
                <a:gd name="T83" fmla="*/ 0 h 15"/>
                <a:gd name="T84" fmla="*/ 96 w 570"/>
                <a:gd name="T85" fmla="*/ 15 h 15"/>
                <a:gd name="T86" fmla="*/ 82 w 570"/>
                <a:gd name="T87" fmla="*/ 0 h 15"/>
                <a:gd name="T88" fmla="*/ 96 w 570"/>
                <a:gd name="T89" fmla="*/ 15 h 15"/>
                <a:gd name="T90" fmla="*/ 55 w 570"/>
                <a:gd name="T91" fmla="*/ 15 h 15"/>
                <a:gd name="T92" fmla="*/ 69 w 570"/>
                <a:gd name="T93" fmla="*/ 0 h 15"/>
                <a:gd name="T94" fmla="*/ 40 w 570"/>
                <a:gd name="T95" fmla="*/ 15 h 15"/>
                <a:gd name="T96" fmla="*/ 27 w 570"/>
                <a:gd name="T97" fmla="*/ 0 h 15"/>
                <a:gd name="T98" fmla="*/ 40 w 570"/>
                <a:gd name="T99" fmla="*/ 15 h 15"/>
                <a:gd name="T100" fmla="*/ 0 w 570"/>
                <a:gd name="T101" fmla="*/ 15 h 15"/>
                <a:gd name="T102" fmla="*/ 13 w 570"/>
                <a:gd name="T10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0" h="15">
                  <a:moveTo>
                    <a:pt x="570" y="15"/>
                  </a:moveTo>
                  <a:lnTo>
                    <a:pt x="554" y="15"/>
                  </a:lnTo>
                  <a:lnTo>
                    <a:pt x="554" y="0"/>
                  </a:lnTo>
                  <a:lnTo>
                    <a:pt x="570" y="0"/>
                  </a:lnTo>
                  <a:lnTo>
                    <a:pt x="570" y="15"/>
                  </a:lnTo>
                  <a:close/>
                  <a:moveTo>
                    <a:pt x="541" y="15"/>
                  </a:moveTo>
                  <a:lnTo>
                    <a:pt x="527" y="15"/>
                  </a:lnTo>
                  <a:lnTo>
                    <a:pt x="527" y="0"/>
                  </a:lnTo>
                  <a:lnTo>
                    <a:pt x="541" y="0"/>
                  </a:lnTo>
                  <a:lnTo>
                    <a:pt x="541" y="15"/>
                  </a:lnTo>
                  <a:close/>
                  <a:moveTo>
                    <a:pt x="514" y="15"/>
                  </a:moveTo>
                  <a:lnTo>
                    <a:pt x="499" y="15"/>
                  </a:lnTo>
                  <a:lnTo>
                    <a:pt x="499" y="0"/>
                  </a:lnTo>
                  <a:lnTo>
                    <a:pt x="514" y="0"/>
                  </a:lnTo>
                  <a:lnTo>
                    <a:pt x="514" y="15"/>
                  </a:lnTo>
                  <a:close/>
                  <a:moveTo>
                    <a:pt x="485" y="15"/>
                  </a:moveTo>
                  <a:lnTo>
                    <a:pt x="472" y="15"/>
                  </a:lnTo>
                  <a:lnTo>
                    <a:pt x="472" y="0"/>
                  </a:lnTo>
                  <a:lnTo>
                    <a:pt x="485" y="0"/>
                  </a:lnTo>
                  <a:lnTo>
                    <a:pt x="485" y="15"/>
                  </a:lnTo>
                  <a:close/>
                  <a:moveTo>
                    <a:pt x="458" y="15"/>
                  </a:moveTo>
                  <a:lnTo>
                    <a:pt x="443" y="15"/>
                  </a:lnTo>
                  <a:lnTo>
                    <a:pt x="443" y="0"/>
                  </a:lnTo>
                  <a:lnTo>
                    <a:pt x="458" y="0"/>
                  </a:lnTo>
                  <a:lnTo>
                    <a:pt x="458" y="15"/>
                  </a:lnTo>
                  <a:close/>
                  <a:moveTo>
                    <a:pt x="430" y="15"/>
                  </a:moveTo>
                  <a:lnTo>
                    <a:pt x="416" y="15"/>
                  </a:lnTo>
                  <a:lnTo>
                    <a:pt x="416" y="0"/>
                  </a:lnTo>
                  <a:lnTo>
                    <a:pt x="430" y="0"/>
                  </a:lnTo>
                  <a:lnTo>
                    <a:pt x="430" y="15"/>
                  </a:lnTo>
                  <a:close/>
                  <a:moveTo>
                    <a:pt x="403" y="15"/>
                  </a:moveTo>
                  <a:lnTo>
                    <a:pt x="387" y="15"/>
                  </a:lnTo>
                  <a:lnTo>
                    <a:pt x="387" y="0"/>
                  </a:lnTo>
                  <a:lnTo>
                    <a:pt x="403" y="0"/>
                  </a:lnTo>
                  <a:lnTo>
                    <a:pt x="403" y="15"/>
                  </a:lnTo>
                  <a:close/>
                  <a:moveTo>
                    <a:pt x="374" y="15"/>
                  </a:moveTo>
                  <a:lnTo>
                    <a:pt x="361" y="15"/>
                  </a:lnTo>
                  <a:lnTo>
                    <a:pt x="361" y="0"/>
                  </a:lnTo>
                  <a:lnTo>
                    <a:pt x="374" y="0"/>
                  </a:lnTo>
                  <a:lnTo>
                    <a:pt x="374" y="15"/>
                  </a:lnTo>
                  <a:close/>
                  <a:moveTo>
                    <a:pt x="347" y="15"/>
                  </a:moveTo>
                  <a:lnTo>
                    <a:pt x="334" y="15"/>
                  </a:lnTo>
                  <a:lnTo>
                    <a:pt x="334" y="0"/>
                  </a:lnTo>
                  <a:lnTo>
                    <a:pt x="347" y="0"/>
                  </a:lnTo>
                  <a:lnTo>
                    <a:pt x="347" y="15"/>
                  </a:lnTo>
                  <a:close/>
                  <a:moveTo>
                    <a:pt x="318" y="15"/>
                  </a:moveTo>
                  <a:lnTo>
                    <a:pt x="305" y="15"/>
                  </a:lnTo>
                  <a:lnTo>
                    <a:pt x="305" y="0"/>
                  </a:lnTo>
                  <a:lnTo>
                    <a:pt x="318" y="0"/>
                  </a:lnTo>
                  <a:lnTo>
                    <a:pt x="318" y="15"/>
                  </a:lnTo>
                  <a:close/>
                  <a:moveTo>
                    <a:pt x="291" y="15"/>
                  </a:moveTo>
                  <a:lnTo>
                    <a:pt x="278" y="15"/>
                  </a:lnTo>
                  <a:lnTo>
                    <a:pt x="278" y="0"/>
                  </a:lnTo>
                  <a:lnTo>
                    <a:pt x="291" y="0"/>
                  </a:lnTo>
                  <a:lnTo>
                    <a:pt x="291" y="15"/>
                  </a:lnTo>
                  <a:close/>
                  <a:moveTo>
                    <a:pt x="263" y="15"/>
                  </a:moveTo>
                  <a:lnTo>
                    <a:pt x="249" y="15"/>
                  </a:lnTo>
                  <a:lnTo>
                    <a:pt x="249" y="0"/>
                  </a:lnTo>
                  <a:lnTo>
                    <a:pt x="263" y="0"/>
                  </a:lnTo>
                  <a:lnTo>
                    <a:pt x="263" y="15"/>
                  </a:lnTo>
                  <a:close/>
                  <a:moveTo>
                    <a:pt x="236" y="15"/>
                  </a:moveTo>
                  <a:lnTo>
                    <a:pt x="222" y="15"/>
                  </a:lnTo>
                  <a:lnTo>
                    <a:pt x="222" y="0"/>
                  </a:lnTo>
                  <a:lnTo>
                    <a:pt x="236" y="0"/>
                  </a:lnTo>
                  <a:lnTo>
                    <a:pt x="236" y="15"/>
                  </a:lnTo>
                  <a:close/>
                  <a:moveTo>
                    <a:pt x="207" y="15"/>
                  </a:moveTo>
                  <a:lnTo>
                    <a:pt x="194" y="15"/>
                  </a:lnTo>
                  <a:lnTo>
                    <a:pt x="194" y="0"/>
                  </a:lnTo>
                  <a:lnTo>
                    <a:pt x="207" y="0"/>
                  </a:lnTo>
                  <a:lnTo>
                    <a:pt x="207" y="15"/>
                  </a:lnTo>
                  <a:close/>
                  <a:moveTo>
                    <a:pt x="180" y="15"/>
                  </a:moveTo>
                  <a:lnTo>
                    <a:pt x="167" y="15"/>
                  </a:lnTo>
                  <a:lnTo>
                    <a:pt x="167" y="0"/>
                  </a:lnTo>
                  <a:lnTo>
                    <a:pt x="180" y="0"/>
                  </a:lnTo>
                  <a:lnTo>
                    <a:pt x="180" y="15"/>
                  </a:lnTo>
                  <a:close/>
                  <a:moveTo>
                    <a:pt x="151" y="15"/>
                  </a:moveTo>
                  <a:lnTo>
                    <a:pt x="138" y="15"/>
                  </a:lnTo>
                  <a:lnTo>
                    <a:pt x="138" y="0"/>
                  </a:lnTo>
                  <a:lnTo>
                    <a:pt x="151" y="0"/>
                  </a:lnTo>
                  <a:lnTo>
                    <a:pt x="151" y="15"/>
                  </a:lnTo>
                  <a:close/>
                  <a:moveTo>
                    <a:pt x="125" y="15"/>
                  </a:moveTo>
                  <a:lnTo>
                    <a:pt x="111" y="15"/>
                  </a:lnTo>
                  <a:lnTo>
                    <a:pt x="111" y="0"/>
                  </a:lnTo>
                  <a:lnTo>
                    <a:pt x="125" y="0"/>
                  </a:lnTo>
                  <a:lnTo>
                    <a:pt x="125" y="15"/>
                  </a:lnTo>
                  <a:close/>
                  <a:moveTo>
                    <a:pt x="96" y="15"/>
                  </a:moveTo>
                  <a:lnTo>
                    <a:pt x="82" y="15"/>
                  </a:lnTo>
                  <a:lnTo>
                    <a:pt x="82" y="0"/>
                  </a:lnTo>
                  <a:lnTo>
                    <a:pt x="96" y="0"/>
                  </a:lnTo>
                  <a:lnTo>
                    <a:pt x="96" y="15"/>
                  </a:lnTo>
                  <a:close/>
                  <a:moveTo>
                    <a:pt x="69" y="15"/>
                  </a:moveTo>
                  <a:lnTo>
                    <a:pt x="55" y="15"/>
                  </a:lnTo>
                  <a:lnTo>
                    <a:pt x="55" y="0"/>
                  </a:lnTo>
                  <a:lnTo>
                    <a:pt x="69" y="0"/>
                  </a:lnTo>
                  <a:lnTo>
                    <a:pt x="69" y="15"/>
                  </a:lnTo>
                  <a:close/>
                  <a:moveTo>
                    <a:pt x="40" y="15"/>
                  </a:moveTo>
                  <a:lnTo>
                    <a:pt x="27" y="15"/>
                  </a:lnTo>
                  <a:lnTo>
                    <a:pt x="27" y="0"/>
                  </a:lnTo>
                  <a:lnTo>
                    <a:pt x="40" y="0"/>
                  </a:lnTo>
                  <a:lnTo>
                    <a:pt x="40" y="15"/>
                  </a:lnTo>
                  <a:close/>
                  <a:moveTo>
                    <a:pt x="13" y="15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3" y="0"/>
                  </a:lnTo>
                  <a:lnTo>
                    <a:pt x="13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15">
              <a:extLst>
                <a:ext uri="{FF2B5EF4-FFF2-40B4-BE49-F238E27FC236}">
                  <a16:creationId xmlns:a16="http://schemas.microsoft.com/office/drawing/2014/main" id="{86680B93-0BA1-4781-8EB2-041E70A52C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3702" y="2312748"/>
              <a:ext cx="60417" cy="6041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6">
              <a:extLst>
                <a:ext uri="{FF2B5EF4-FFF2-40B4-BE49-F238E27FC236}">
                  <a16:creationId xmlns:a16="http://schemas.microsoft.com/office/drawing/2014/main" id="{901B7BCC-D206-4AE1-A86E-606216C582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73702" y="2437608"/>
              <a:ext cx="60417" cy="181248"/>
            </a:xfrm>
            <a:custGeom>
              <a:avLst/>
              <a:gdLst>
                <a:gd name="T0" fmla="*/ 15 w 15"/>
                <a:gd name="T1" fmla="*/ 45 h 45"/>
                <a:gd name="T2" fmla="*/ 0 w 15"/>
                <a:gd name="T3" fmla="*/ 45 h 45"/>
                <a:gd name="T4" fmla="*/ 0 w 15"/>
                <a:gd name="T5" fmla="*/ 30 h 45"/>
                <a:gd name="T6" fmla="*/ 15 w 15"/>
                <a:gd name="T7" fmla="*/ 30 h 45"/>
                <a:gd name="T8" fmla="*/ 15 w 15"/>
                <a:gd name="T9" fmla="*/ 45 h 45"/>
                <a:gd name="T10" fmla="*/ 15 w 15"/>
                <a:gd name="T11" fmla="*/ 15 h 45"/>
                <a:gd name="T12" fmla="*/ 0 w 15"/>
                <a:gd name="T13" fmla="*/ 15 h 45"/>
                <a:gd name="T14" fmla="*/ 0 w 15"/>
                <a:gd name="T15" fmla="*/ 0 h 45"/>
                <a:gd name="T16" fmla="*/ 15 w 15"/>
                <a:gd name="T17" fmla="*/ 0 h 45"/>
                <a:gd name="T18" fmla="*/ 15 w 15"/>
                <a:gd name="T19" fmla="*/ 1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45">
                  <a:moveTo>
                    <a:pt x="15" y="45"/>
                  </a:moveTo>
                  <a:lnTo>
                    <a:pt x="0" y="45"/>
                  </a:lnTo>
                  <a:lnTo>
                    <a:pt x="0" y="30"/>
                  </a:lnTo>
                  <a:lnTo>
                    <a:pt x="15" y="30"/>
                  </a:lnTo>
                  <a:lnTo>
                    <a:pt x="15" y="45"/>
                  </a:lnTo>
                  <a:close/>
                  <a:moveTo>
                    <a:pt x="15" y="15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7">
              <a:extLst>
                <a:ext uri="{FF2B5EF4-FFF2-40B4-BE49-F238E27FC236}">
                  <a16:creationId xmlns:a16="http://schemas.microsoft.com/office/drawing/2014/main" id="{5FE5F937-894B-4F36-B0D2-2F8E3656F5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73702" y="2683297"/>
              <a:ext cx="60417" cy="2891890"/>
            </a:xfrm>
            <a:custGeom>
              <a:avLst/>
              <a:gdLst>
                <a:gd name="T0" fmla="*/ 0 w 15"/>
                <a:gd name="T1" fmla="*/ 718 h 718"/>
                <a:gd name="T2" fmla="*/ 15 w 15"/>
                <a:gd name="T3" fmla="*/ 702 h 718"/>
                <a:gd name="T4" fmla="*/ 15 w 15"/>
                <a:gd name="T5" fmla="*/ 687 h 718"/>
                <a:gd name="T6" fmla="*/ 0 w 15"/>
                <a:gd name="T7" fmla="*/ 672 h 718"/>
                <a:gd name="T8" fmla="*/ 15 w 15"/>
                <a:gd name="T9" fmla="*/ 687 h 718"/>
                <a:gd name="T10" fmla="*/ 0 w 15"/>
                <a:gd name="T11" fmla="*/ 657 h 718"/>
                <a:gd name="T12" fmla="*/ 15 w 15"/>
                <a:gd name="T13" fmla="*/ 641 h 718"/>
                <a:gd name="T14" fmla="*/ 15 w 15"/>
                <a:gd name="T15" fmla="*/ 626 h 718"/>
                <a:gd name="T16" fmla="*/ 0 w 15"/>
                <a:gd name="T17" fmla="*/ 611 h 718"/>
                <a:gd name="T18" fmla="*/ 15 w 15"/>
                <a:gd name="T19" fmla="*/ 626 h 718"/>
                <a:gd name="T20" fmla="*/ 0 w 15"/>
                <a:gd name="T21" fmla="*/ 596 h 718"/>
                <a:gd name="T22" fmla="*/ 15 w 15"/>
                <a:gd name="T23" fmla="*/ 580 h 718"/>
                <a:gd name="T24" fmla="*/ 15 w 15"/>
                <a:gd name="T25" fmla="*/ 565 h 718"/>
                <a:gd name="T26" fmla="*/ 0 w 15"/>
                <a:gd name="T27" fmla="*/ 550 h 718"/>
                <a:gd name="T28" fmla="*/ 15 w 15"/>
                <a:gd name="T29" fmla="*/ 565 h 718"/>
                <a:gd name="T30" fmla="*/ 0 w 15"/>
                <a:gd name="T31" fmla="*/ 534 h 718"/>
                <a:gd name="T32" fmla="*/ 15 w 15"/>
                <a:gd name="T33" fmla="*/ 519 h 718"/>
                <a:gd name="T34" fmla="*/ 15 w 15"/>
                <a:gd name="T35" fmla="*/ 504 h 718"/>
                <a:gd name="T36" fmla="*/ 0 w 15"/>
                <a:gd name="T37" fmla="*/ 489 h 718"/>
                <a:gd name="T38" fmla="*/ 15 w 15"/>
                <a:gd name="T39" fmla="*/ 504 h 718"/>
                <a:gd name="T40" fmla="*/ 0 w 15"/>
                <a:gd name="T41" fmla="*/ 473 h 718"/>
                <a:gd name="T42" fmla="*/ 15 w 15"/>
                <a:gd name="T43" fmla="*/ 458 h 718"/>
                <a:gd name="T44" fmla="*/ 15 w 15"/>
                <a:gd name="T45" fmla="*/ 443 h 718"/>
                <a:gd name="T46" fmla="*/ 0 w 15"/>
                <a:gd name="T47" fmla="*/ 427 h 718"/>
                <a:gd name="T48" fmla="*/ 15 w 15"/>
                <a:gd name="T49" fmla="*/ 443 h 718"/>
                <a:gd name="T50" fmla="*/ 0 w 15"/>
                <a:gd name="T51" fmla="*/ 412 h 718"/>
                <a:gd name="T52" fmla="*/ 15 w 15"/>
                <a:gd name="T53" fmla="*/ 397 h 718"/>
                <a:gd name="T54" fmla="*/ 15 w 15"/>
                <a:gd name="T55" fmla="*/ 382 h 718"/>
                <a:gd name="T56" fmla="*/ 0 w 15"/>
                <a:gd name="T57" fmla="*/ 366 h 718"/>
                <a:gd name="T58" fmla="*/ 15 w 15"/>
                <a:gd name="T59" fmla="*/ 382 h 718"/>
                <a:gd name="T60" fmla="*/ 0 w 15"/>
                <a:gd name="T61" fmla="*/ 351 h 718"/>
                <a:gd name="T62" fmla="*/ 15 w 15"/>
                <a:gd name="T63" fmla="*/ 336 h 718"/>
                <a:gd name="T64" fmla="*/ 15 w 15"/>
                <a:gd name="T65" fmla="*/ 321 h 718"/>
                <a:gd name="T66" fmla="*/ 0 w 15"/>
                <a:gd name="T67" fmla="*/ 305 h 718"/>
                <a:gd name="T68" fmla="*/ 15 w 15"/>
                <a:gd name="T69" fmla="*/ 321 h 718"/>
                <a:gd name="T70" fmla="*/ 0 w 15"/>
                <a:gd name="T71" fmla="*/ 290 h 718"/>
                <a:gd name="T72" fmla="*/ 15 w 15"/>
                <a:gd name="T73" fmla="*/ 275 h 718"/>
                <a:gd name="T74" fmla="*/ 15 w 15"/>
                <a:gd name="T75" fmla="*/ 259 h 718"/>
                <a:gd name="T76" fmla="*/ 0 w 15"/>
                <a:gd name="T77" fmla="*/ 244 h 718"/>
                <a:gd name="T78" fmla="*/ 15 w 15"/>
                <a:gd name="T79" fmla="*/ 259 h 718"/>
                <a:gd name="T80" fmla="*/ 0 w 15"/>
                <a:gd name="T81" fmla="*/ 229 h 718"/>
                <a:gd name="T82" fmla="*/ 15 w 15"/>
                <a:gd name="T83" fmla="*/ 214 h 718"/>
                <a:gd name="T84" fmla="*/ 15 w 15"/>
                <a:gd name="T85" fmla="*/ 198 h 718"/>
                <a:gd name="T86" fmla="*/ 0 w 15"/>
                <a:gd name="T87" fmla="*/ 183 h 718"/>
                <a:gd name="T88" fmla="*/ 15 w 15"/>
                <a:gd name="T89" fmla="*/ 198 h 718"/>
                <a:gd name="T90" fmla="*/ 0 w 15"/>
                <a:gd name="T91" fmla="*/ 168 h 718"/>
                <a:gd name="T92" fmla="*/ 15 w 15"/>
                <a:gd name="T93" fmla="*/ 152 h 718"/>
                <a:gd name="T94" fmla="*/ 15 w 15"/>
                <a:gd name="T95" fmla="*/ 137 h 718"/>
                <a:gd name="T96" fmla="*/ 0 w 15"/>
                <a:gd name="T97" fmla="*/ 122 h 718"/>
                <a:gd name="T98" fmla="*/ 15 w 15"/>
                <a:gd name="T99" fmla="*/ 137 h 718"/>
                <a:gd name="T100" fmla="*/ 0 w 15"/>
                <a:gd name="T101" fmla="*/ 107 h 718"/>
                <a:gd name="T102" fmla="*/ 15 w 15"/>
                <a:gd name="T103" fmla="*/ 91 h 718"/>
                <a:gd name="T104" fmla="*/ 15 w 15"/>
                <a:gd name="T105" fmla="*/ 76 h 718"/>
                <a:gd name="T106" fmla="*/ 0 w 15"/>
                <a:gd name="T107" fmla="*/ 61 h 718"/>
                <a:gd name="T108" fmla="*/ 15 w 15"/>
                <a:gd name="T109" fmla="*/ 76 h 718"/>
                <a:gd name="T110" fmla="*/ 0 w 15"/>
                <a:gd name="T111" fmla="*/ 46 h 718"/>
                <a:gd name="T112" fmla="*/ 15 w 15"/>
                <a:gd name="T113" fmla="*/ 30 h 718"/>
                <a:gd name="T114" fmla="*/ 15 w 15"/>
                <a:gd name="T115" fmla="*/ 15 h 718"/>
                <a:gd name="T116" fmla="*/ 0 w 15"/>
                <a:gd name="T117" fmla="*/ 0 h 718"/>
                <a:gd name="T118" fmla="*/ 15 w 15"/>
                <a:gd name="T119" fmla="*/ 15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" h="718">
                  <a:moveTo>
                    <a:pt x="15" y="718"/>
                  </a:moveTo>
                  <a:lnTo>
                    <a:pt x="0" y="718"/>
                  </a:lnTo>
                  <a:lnTo>
                    <a:pt x="0" y="702"/>
                  </a:lnTo>
                  <a:lnTo>
                    <a:pt x="15" y="702"/>
                  </a:lnTo>
                  <a:lnTo>
                    <a:pt x="15" y="718"/>
                  </a:lnTo>
                  <a:close/>
                  <a:moveTo>
                    <a:pt x="15" y="687"/>
                  </a:moveTo>
                  <a:lnTo>
                    <a:pt x="0" y="687"/>
                  </a:lnTo>
                  <a:lnTo>
                    <a:pt x="0" y="672"/>
                  </a:lnTo>
                  <a:lnTo>
                    <a:pt x="15" y="672"/>
                  </a:lnTo>
                  <a:lnTo>
                    <a:pt x="15" y="687"/>
                  </a:lnTo>
                  <a:close/>
                  <a:moveTo>
                    <a:pt x="15" y="657"/>
                  </a:moveTo>
                  <a:lnTo>
                    <a:pt x="0" y="657"/>
                  </a:lnTo>
                  <a:lnTo>
                    <a:pt x="0" y="641"/>
                  </a:lnTo>
                  <a:lnTo>
                    <a:pt x="15" y="641"/>
                  </a:lnTo>
                  <a:lnTo>
                    <a:pt x="15" y="657"/>
                  </a:lnTo>
                  <a:close/>
                  <a:moveTo>
                    <a:pt x="15" y="626"/>
                  </a:moveTo>
                  <a:lnTo>
                    <a:pt x="0" y="626"/>
                  </a:lnTo>
                  <a:lnTo>
                    <a:pt x="0" y="611"/>
                  </a:lnTo>
                  <a:lnTo>
                    <a:pt x="15" y="611"/>
                  </a:lnTo>
                  <a:lnTo>
                    <a:pt x="15" y="626"/>
                  </a:lnTo>
                  <a:close/>
                  <a:moveTo>
                    <a:pt x="15" y="596"/>
                  </a:moveTo>
                  <a:lnTo>
                    <a:pt x="0" y="596"/>
                  </a:lnTo>
                  <a:lnTo>
                    <a:pt x="0" y="580"/>
                  </a:lnTo>
                  <a:lnTo>
                    <a:pt x="15" y="580"/>
                  </a:lnTo>
                  <a:lnTo>
                    <a:pt x="15" y="596"/>
                  </a:lnTo>
                  <a:close/>
                  <a:moveTo>
                    <a:pt x="15" y="565"/>
                  </a:moveTo>
                  <a:lnTo>
                    <a:pt x="0" y="565"/>
                  </a:lnTo>
                  <a:lnTo>
                    <a:pt x="0" y="550"/>
                  </a:lnTo>
                  <a:lnTo>
                    <a:pt x="15" y="550"/>
                  </a:lnTo>
                  <a:lnTo>
                    <a:pt x="15" y="565"/>
                  </a:lnTo>
                  <a:close/>
                  <a:moveTo>
                    <a:pt x="15" y="534"/>
                  </a:moveTo>
                  <a:lnTo>
                    <a:pt x="0" y="534"/>
                  </a:lnTo>
                  <a:lnTo>
                    <a:pt x="0" y="519"/>
                  </a:lnTo>
                  <a:lnTo>
                    <a:pt x="15" y="519"/>
                  </a:lnTo>
                  <a:lnTo>
                    <a:pt x="15" y="534"/>
                  </a:lnTo>
                  <a:close/>
                  <a:moveTo>
                    <a:pt x="15" y="504"/>
                  </a:moveTo>
                  <a:lnTo>
                    <a:pt x="0" y="504"/>
                  </a:lnTo>
                  <a:lnTo>
                    <a:pt x="0" y="489"/>
                  </a:lnTo>
                  <a:lnTo>
                    <a:pt x="15" y="489"/>
                  </a:lnTo>
                  <a:lnTo>
                    <a:pt x="15" y="504"/>
                  </a:lnTo>
                  <a:close/>
                  <a:moveTo>
                    <a:pt x="15" y="473"/>
                  </a:moveTo>
                  <a:lnTo>
                    <a:pt x="0" y="473"/>
                  </a:lnTo>
                  <a:lnTo>
                    <a:pt x="0" y="458"/>
                  </a:lnTo>
                  <a:lnTo>
                    <a:pt x="15" y="458"/>
                  </a:lnTo>
                  <a:lnTo>
                    <a:pt x="15" y="473"/>
                  </a:lnTo>
                  <a:close/>
                  <a:moveTo>
                    <a:pt x="15" y="443"/>
                  </a:moveTo>
                  <a:lnTo>
                    <a:pt x="0" y="443"/>
                  </a:lnTo>
                  <a:lnTo>
                    <a:pt x="0" y="427"/>
                  </a:lnTo>
                  <a:lnTo>
                    <a:pt x="15" y="427"/>
                  </a:lnTo>
                  <a:lnTo>
                    <a:pt x="15" y="443"/>
                  </a:lnTo>
                  <a:close/>
                  <a:moveTo>
                    <a:pt x="15" y="412"/>
                  </a:moveTo>
                  <a:lnTo>
                    <a:pt x="0" y="412"/>
                  </a:lnTo>
                  <a:lnTo>
                    <a:pt x="0" y="397"/>
                  </a:lnTo>
                  <a:lnTo>
                    <a:pt x="15" y="397"/>
                  </a:lnTo>
                  <a:lnTo>
                    <a:pt x="15" y="412"/>
                  </a:lnTo>
                  <a:close/>
                  <a:moveTo>
                    <a:pt x="15" y="382"/>
                  </a:moveTo>
                  <a:lnTo>
                    <a:pt x="0" y="382"/>
                  </a:lnTo>
                  <a:lnTo>
                    <a:pt x="0" y="366"/>
                  </a:lnTo>
                  <a:lnTo>
                    <a:pt x="15" y="366"/>
                  </a:lnTo>
                  <a:lnTo>
                    <a:pt x="15" y="382"/>
                  </a:lnTo>
                  <a:close/>
                  <a:moveTo>
                    <a:pt x="15" y="351"/>
                  </a:moveTo>
                  <a:lnTo>
                    <a:pt x="0" y="351"/>
                  </a:lnTo>
                  <a:lnTo>
                    <a:pt x="0" y="336"/>
                  </a:lnTo>
                  <a:lnTo>
                    <a:pt x="15" y="336"/>
                  </a:lnTo>
                  <a:lnTo>
                    <a:pt x="15" y="351"/>
                  </a:lnTo>
                  <a:close/>
                  <a:moveTo>
                    <a:pt x="15" y="321"/>
                  </a:moveTo>
                  <a:lnTo>
                    <a:pt x="0" y="321"/>
                  </a:lnTo>
                  <a:lnTo>
                    <a:pt x="0" y="305"/>
                  </a:lnTo>
                  <a:lnTo>
                    <a:pt x="15" y="305"/>
                  </a:lnTo>
                  <a:lnTo>
                    <a:pt x="15" y="321"/>
                  </a:lnTo>
                  <a:close/>
                  <a:moveTo>
                    <a:pt x="15" y="290"/>
                  </a:moveTo>
                  <a:lnTo>
                    <a:pt x="0" y="290"/>
                  </a:lnTo>
                  <a:lnTo>
                    <a:pt x="0" y="275"/>
                  </a:lnTo>
                  <a:lnTo>
                    <a:pt x="15" y="275"/>
                  </a:lnTo>
                  <a:lnTo>
                    <a:pt x="15" y="290"/>
                  </a:lnTo>
                  <a:close/>
                  <a:moveTo>
                    <a:pt x="15" y="259"/>
                  </a:moveTo>
                  <a:lnTo>
                    <a:pt x="0" y="259"/>
                  </a:lnTo>
                  <a:lnTo>
                    <a:pt x="0" y="244"/>
                  </a:lnTo>
                  <a:lnTo>
                    <a:pt x="15" y="244"/>
                  </a:lnTo>
                  <a:lnTo>
                    <a:pt x="15" y="259"/>
                  </a:lnTo>
                  <a:close/>
                  <a:moveTo>
                    <a:pt x="15" y="229"/>
                  </a:moveTo>
                  <a:lnTo>
                    <a:pt x="0" y="229"/>
                  </a:lnTo>
                  <a:lnTo>
                    <a:pt x="0" y="214"/>
                  </a:lnTo>
                  <a:lnTo>
                    <a:pt x="15" y="214"/>
                  </a:lnTo>
                  <a:lnTo>
                    <a:pt x="15" y="229"/>
                  </a:lnTo>
                  <a:close/>
                  <a:moveTo>
                    <a:pt x="15" y="198"/>
                  </a:moveTo>
                  <a:lnTo>
                    <a:pt x="0" y="198"/>
                  </a:lnTo>
                  <a:lnTo>
                    <a:pt x="0" y="183"/>
                  </a:lnTo>
                  <a:lnTo>
                    <a:pt x="15" y="183"/>
                  </a:lnTo>
                  <a:lnTo>
                    <a:pt x="15" y="198"/>
                  </a:lnTo>
                  <a:close/>
                  <a:moveTo>
                    <a:pt x="15" y="168"/>
                  </a:moveTo>
                  <a:lnTo>
                    <a:pt x="0" y="168"/>
                  </a:lnTo>
                  <a:lnTo>
                    <a:pt x="0" y="152"/>
                  </a:lnTo>
                  <a:lnTo>
                    <a:pt x="15" y="152"/>
                  </a:lnTo>
                  <a:lnTo>
                    <a:pt x="15" y="168"/>
                  </a:lnTo>
                  <a:close/>
                  <a:moveTo>
                    <a:pt x="15" y="137"/>
                  </a:moveTo>
                  <a:lnTo>
                    <a:pt x="0" y="137"/>
                  </a:lnTo>
                  <a:lnTo>
                    <a:pt x="0" y="122"/>
                  </a:lnTo>
                  <a:lnTo>
                    <a:pt x="15" y="122"/>
                  </a:lnTo>
                  <a:lnTo>
                    <a:pt x="15" y="137"/>
                  </a:lnTo>
                  <a:close/>
                  <a:moveTo>
                    <a:pt x="15" y="107"/>
                  </a:moveTo>
                  <a:lnTo>
                    <a:pt x="0" y="107"/>
                  </a:lnTo>
                  <a:lnTo>
                    <a:pt x="0" y="91"/>
                  </a:lnTo>
                  <a:lnTo>
                    <a:pt x="15" y="91"/>
                  </a:lnTo>
                  <a:lnTo>
                    <a:pt x="15" y="107"/>
                  </a:lnTo>
                  <a:close/>
                  <a:moveTo>
                    <a:pt x="15" y="76"/>
                  </a:moveTo>
                  <a:lnTo>
                    <a:pt x="0" y="76"/>
                  </a:lnTo>
                  <a:lnTo>
                    <a:pt x="0" y="61"/>
                  </a:lnTo>
                  <a:lnTo>
                    <a:pt x="15" y="61"/>
                  </a:lnTo>
                  <a:lnTo>
                    <a:pt x="15" y="76"/>
                  </a:lnTo>
                  <a:close/>
                  <a:moveTo>
                    <a:pt x="15" y="46"/>
                  </a:moveTo>
                  <a:lnTo>
                    <a:pt x="0" y="46"/>
                  </a:lnTo>
                  <a:lnTo>
                    <a:pt x="0" y="30"/>
                  </a:lnTo>
                  <a:lnTo>
                    <a:pt x="15" y="30"/>
                  </a:lnTo>
                  <a:lnTo>
                    <a:pt x="15" y="46"/>
                  </a:lnTo>
                  <a:close/>
                  <a:moveTo>
                    <a:pt x="15" y="15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9" name="TextBox 108">
            <a:extLst>
              <a:ext uri="{FF2B5EF4-FFF2-40B4-BE49-F238E27FC236}">
                <a16:creationId xmlns:a16="http://schemas.microsoft.com/office/drawing/2014/main" id="{ECFB052E-ADA8-4431-8EBA-2DB68CC32063}"/>
              </a:ext>
            </a:extLst>
          </p:cNvPr>
          <p:cNvSpPr txBox="1"/>
          <p:nvPr/>
        </p:nvSpPr>
        <p:spPr>
          <a:xfrm>
            <a:off x="5211472" y="4248494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AC1A22C9-F91B-43EA-879C-2D167A8B29C2}"/>
              </a:ext>
            </a:extLst>
          </p:cNvPr>
          <p:cNvSpPr/>
          <p:nvPr/>
        </p:nvSpPr>
        <p:spPr>
          <a:xfrm>
            <a:off x="4980005" y="4637421"/>
            <a:ext cx="2328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4EF70DEE-8E3A-4DD4-B0A6-F2268D30B6F1}"/>
              </a:ext>
            </a:extLst>
          </p:cNvPr>
          <p:cNvSpPr txBox="1"/>
          <p:nvPr/>
        </p:nvSpPr>
        <p:spPr>
          <a:xfrm>
            <a:off x="8908397" y="4248494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DE3E4A9F-4B7D-4EAE-A462-91FF14457BC1}"/>
              </a:ext>
            </a:extLst>
          </p:cNvPr>
          <p:cNvSpPr/>
          <p:nvPr/>
        </p:nvSpPr>
        <p:spPr>
          <a:xfrm>
            <a:off x="8676930" y="4637421"/>
            <a:ext cx="2328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0C7565A-F761-4383-8051-324A876BED26}"/>
              </a:ext>
            </a:extLst>
          </p:cNvPr>
          <p:cNvSpPr/>
          <p:nvPr/>
        </p:nvSpPr>
        <p:spPr>
          <a:xfrm>
            <a:off x="5486400" y="0"/>
            <a:ext cx="67056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86AD00D9-F5AA-4230-9871-BF427A8EE67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2" r="8792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3061BF4B-CD7B-4045-8A49-D6BB7D2C7318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2" r="8792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96897551-74F3-4DE8-819F-75F73F5FBC99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8" r="15218"/>
          <a:stretch>
            <a:fillRect/>
          </a:stretch>
        </p:blipFill>
        <p:spPr/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51F0C954-8180-42A9-98E7-E998B334112A}"/>
              </a:ext>
            </a:extLst>
          </p:cNvPr>
          <p:cNvSpPr/>
          <p:nvPr/>
        </p:nvSpPr>
        <p:spPr>
          <a:xfrm>
            <a:off x="1" y="0"/>
            <a:ext cx="5479882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A0EAAF33-4C2F-46F1-BED3-60F36F6654B8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2" r="8792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1032829" y="2418897"/>
            <a:ext cx="3317875" cy="67945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Our Port folio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6294C5-13A7-40CD-A05A-8A17B59761D1}"/>
              </a:ext>
            </a:extLst>
          </p:cNvPr>
          <p:cNvSpPr txBox="1"/>
          <p:nvPr/>
        </p:nvSpPr>
        <p:spPr>
          <a:xfrm>
            <a:off x="6325509" y="2788275"/>
            <a:ext cx="183400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Josh Marco</a:t>
            </a:r>
          </a:p>
          <a:p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Graphic Design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EAEEF58-E9CD-4E1E-9304-73A85D7DF690}"/>
              </a:ext>
            </a:extLst>
          </p:cNvPr>
          <p:cNvSpPr txBox="1"/>
          <p:nvPr/>
        </p:nvSpPr>
        <p:spPr>
          <a:xfrm>
            <a:off x="9224398" y="2788275"/>
            <a:ext cx="183400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Josh Marco</a:t>
            </a:r>
          </a:p>
          <a:p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Graphic Design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8F9C388-D49F-462A-B066-40FB6F0548F2}"/>
              </a:ext>
            </a:extLst>
          </p:cNvPr>
          <p:cNvSpPr txBox="1"/>
          <p:nvPr/>
        </p:nvSpPr>
        <p:spPr>
          <a:xfrm>
            <a:off x="6325509" y="5819213"/>
            <a:ext cx="183400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Josh Marco</a:t>
            </a:r>
          </a:p>
          <a:p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Graphic Design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F8A440E-D531-4D9C-96A6-FB62B7E8AD22}"/>
              </a:ext>
            </a:extLst>
          </p:cNvPr>
          <p:cNvSpPr txBox="1"/>
          <p:nvPr/>
        </p:nvSpPr>
        <p:spPr>
          <a:xfrm>
            <a:off x="9224398" y="5819213"/>
            <a:ext cx="183400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Josh Marco</a:t>
            </a:r>
          </a:p>
          <a:p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Graphic Design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9B9E5C4-6946-42A2-BE4C-F9B196EE1DE2}"/>
              </a:ext>
            </a:extLst>
          </p:cNvPr>
          <p:cNvSpPr/>
          <p:nvPr/>
        </p:nvSpPr>
        <p:spPr>
          <a:xfrm>
            <a:off x="628745" y="3144296"/>
            <a:ext cx="4126043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0B6BAF2A-810D-4EDD-A33E-F0924E4E5502}"/>
              </a:ext>
            </a:extLst>
          </p:cNvPr>
          <p:cNvSpPr/>
          <p:nvPr/>
        </p:nvSpPr>
        <p:spPr>
          <a:xfrm>
            <a:off x="965200" y="2081210"/>
            <a:ext cx="2448339" cy="24483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839BE711-0527-4EB1-B6A1-2DD1077A998E}"/>
              </a:ext>
            </a:extLst>
          </p:cNvPr>
          <p:cNvSpPr/>
          <p:nvPr/>
        </p:nvSpPr>
        <p:spPr>
          <a:xfrm>
            <a:off x="8905461" y="2081210"/>
            <a:ext cx="2448339" cy="244833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89B8371-04AF-4AF1-94A7-377AF897F30F}"/>
              </a:ext>
            </a:extLst>
          </p:cNvPr>
          <p:cNvSpPr/>
          <p:nvPr/>
        </p:nvSpPr>
        <p:spPr>
          <a:xfrm>
            <a:off x="4935331" y="2081210"/>
            <a:ext cx="2448339" cy="244833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FD826FD0-E798-4835-931B-7797564BF30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09F70CD8-98B3-4C10-A849-90F55152BF6C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778760DE-FDCB-470B-8904-931779F5D4EA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F32F01AC-DE81-4822-BBF9-76721234276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 variation of the ordinary lorem ipsum text has been used lorem ipsum text has </a:t>
            </a:r>
          </a:p>
          <a:p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7700EB0-4EF4-4B0C-A636-ECC97BB002F5}"/>
              </a:ext>
            </a:extLst>
          </p:cNvPr>
          <p:cNvGrpSpPr/>
          <p:nvPr/>
        </p:nvGrpSpPr>
        <p:grpSpPr>
          <a:xfrm>
            <a:off x="1332407" y="4838202"/>
            <a:ext cx="1697372" cy="1340154"/>
            <a:chOff x="1333145" y="5049909"/>
            <a:chExt cx="1697372" cy="1340154"/>
          </a:xfrm>
        </p:grpSpPr>
        <p:sp>
          <p:nvSpPr>
            <p:cNvPr id="98" name="AutoShape 62">
              <a:extLst>
                <a:ext uri="{FF2B5EF4-FFF2-40B4-BE49-F238E27FC236}">
                  <a16:creationId xmlns:a16="http://schemas.microsoft.com/office/drawing/2014/main" id="{E2DC0410-51BD-4238-96C5-F85B4C1AC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364" y="5049909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96A737E3-280C-4A51-AD58-3AF965C1275C}"/>
                </a:ext>
              </a:extLst>
            </p:cNvPr>
            <p:cNvGrpSpPr/>
            <p:nvPr/>
          </p:nvGrpSpPr>
          <p:grpSpPr>
            <a:xfrm>
              <a:off x="1333145" y="5555713"/>
              <a:ext cx="1697372" cy="834350"/>
              <a:chOff x="2126253" y="3896702"/>
              <a:chExt cx="1697372" cy="834350"/>
            </a:xfrm>
          </p:grpSpPr>
          <p:sp>
            <p:nvSpPr>
              <p:cNvPr id="99" name="Rectangle 17">
                <a:extLst>
                  <a:ext uri="{FF2B5EF4-FFF2-40B4-BE49-F238E27FC236}">
                    <a16:creationId xmlns:a16="http://schemas.microsoft.com/office/drawing/2014/main" id="{ED361970-6D74-4713-BF98-793A439AA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CDF74F1-35D7-4480-AE5F-28FC81658273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sp>
        <p:nvSpPr>
          <p:cNvPr id="45" name="Oval 44">
            <a:extLst>
              <a:ext uri="{FF2B5EF4-FFF2-40B4-BE49-F238E27FC236}">
                <a16:creationId xmlns:a16="http://schemas.microsoft.com/office/drawing/2014/main" id="{0324B264-6CAE-45AB-948A-35D4695710BE}"/>
              </a:ext>
            </a:extLst>
          </p:cNvPr>
          <p:cNvSpPr/>
          <p:nvPr/>
        </p:nvSpPr>
        <p:spPr>
          <a:xfrm flipV="1">
            <a:off x="845679" y="1747043"/>
            <a:ext cx="988414" cy="98841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C267B85-6AF3-41CA-B890-84A3D5127FA9}"/>
              </a:ext>
            </a:extLst>
          </p:cNvPr>
          <p:cNvSpPr/>
          <p:nvPr/>
        </p:nvSpPr>
        <p:spPr>
          <a:xfrm flipV="1">
            <a:off x="4808331" y="1747043"/>
            <a:ext cx="988414" cy="98841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702AB89C-5E07-443A-A2A1-C40239AE0864}"/>
              </a:ext>
            </a:extLst>
          </p:cNvPr>
          <p:cNvSpPr/>
          <p:nvPr/>
        </p:nvSpPr>
        <p:spPr>
          <a:xfrm flipV="1">
            <a:off x="8778461" y="1747043"/>
            <a:ext cx="988414" cy="98841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AutoShape 62">
            <a:extLst>
              <a:ext uri="{FF2B5EF4-FFF2-40B4-BE49-F238E27FC236}">
                <a16:creationId xmlns:a16="http://schemas.microsoft.com/office/drawing/2014/main" id="{CBD4B02E-82E6-4CB5-AD53-87BEA87E5DB8}"/>
              </a:ext>
            </a:extLst>
          </p:cNvPr>
          <p:cNvSpPr>
            <a:spLocks/>
          </p:cNvSpPr>
          <p:nvPr/>
        </p:nvSpPr>
        <p:spPr bwMode="auto">
          <a:xfrm>
            <a:off x="6034815" y="4838202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2B02955-3C94-495F-98DA-09CA8D5C2F21}"/>
              </a:ext>
            </a:extLst>
          </p:cNvPr>
          <p:cNvGrpSpPr/>
          <p:nvPr/>
        </p:nvGrpSpPr>
        <p:grpSpPr>
          <a:xfrm>
            <a:off x="5382596" y="5344006"/>
            <a:ext cx="1697372" cy="834350"/>
            <a:chOff x="2126253" y="3896702"/>
            <a:chExt cx="1697372" cy="834350"/>
          </a:xfrm>
        </p:grpSpPr>
        <p:sp>
          <p:nvSpPr>
            <p:cNvPr id="59" name="Rectangle 17">
              <a:extLst>
                <a:ext uri="{FF2B5EF4-FFF2-40B4-BE49-F238E27FC236}">
                  <a16:creationId xmlns:a16="http://schemas.microsoft.com/office/drawing/2014/main" id="{634A6DAA-C224-456B-A6C5-3C7DFBC83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B38A22E-8F41-46B6-AD18-9DA08F0A31C0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62" name="AutoShape 62">
            <a:extLst>
              <a:ext uri="{FF2B5EF4-FFF2-40B4-BE49-F238E27FC236}">
                <a16:creationId xmlns:a16="http://schemas.microsoft.com/office/drawing/2014/main" id="{5E6070FE-891B-4A49-92C2-06B1B6D8A785}"/>
              </a:ext>
            </a:extLst>
          </p:cNvPr>
          <p:cNvSpPr>
            <a:spLocks/>
          </p:cNvSpPr>
          <p:nvPr/>
        </p:nvSpPr>
        <p:spPr bwMode="auto">
          <a:xfrm>
            <a:off x="10085005" y="4838202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DC51584-8BB6-4934-8F44-7E4CE30DB422}"/>
              </a:ext>
            </a:extLst>
          </p:cNvPr>
          <p:cNvGrpSpPr/>
          <p:nvPr/>
        </p:nvGrpSpPr>
        <p:grpSpPr>
          <a:xfrm>
            <a:off x="9432786" y="5344006"/>
            <a:ext cx="1697372" cy="834350"/>
            <a:chOff x="2126253" y="3896702"/>
            <a:chExt cx="1697372" cy="834350"/>
          </a:xfrm>
        </p:grpSpPr>
        <p:sp>
          <p:nvSpPr>
            <p:cNvPr id="64" name="Rectangle 17">
              <a:extLst>
                <a:ext uri="{FF2B5EF4-FFF2-40B4-BE49-F238E27FC236}">
                  <a16:creationId xmlns:a16="http://schemas.microsoft.com/office/drawing/2014/main" id="{73E8242F-6FB7-4755-A877-B547C34DBF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FA7EABAE-1C07-42A5-9027-4804C2AE5D78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3961819-AB20-4BA1-B1A4-2D641756B3FC}"/>
              </a:ext>
            </a:extLst>
          </p:cNvPr>
          <p:cNvSpPr txBox="1"/>
          <p:nvPr/>
        </p:nvSpPr>
        <p:spPr>
          <a:xfrm>
            <a:off x="940929" y="2056584"/>
            <a:ext cx="797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2015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578F08D-D1DD-4C8A-B654-F0A541C18A88}"/>
              </a:ext>
            </a:extLst>
          </p:cNvPr>
          <p:cNvSpPr txBox="1"/>
          <p:nvPr/>
        </p:nvSpPr>
        <p:spPr>
          <a:xfrm>
            <a:off x="4903581" y="2056584"/>
            <a:ext cx="797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8F1B0EF-8487-4052-A26E-EEDF801C5628}"/>
              </a:ext>
            </a:extLst>
          </p:cNvPr>
          <p:cNvSpPr txBox="1"/>
          <p:nvPr/>
        </p:nvSpPr>
        <p:spPr>
          <a:xfrm>
            <a:off x="8873711" y="2056584"/>
            <a:ext cx="797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7B4A75BE-DA62-40FC-B09E-AD4BE266E3C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A6299010-DD79-44F6-B117-7CD5AB4BC47F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D63379EE-BBBC-4C5E-B555-3DA9249B42B0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A variation of the ordinary lorem ipsum text has been used lorem ipsum text has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BCE1853-9962-44B6-A3D8-017AA0C4DB60}"/>
              </a:ext>
            </a:extLst>
          </p:cNvPr>
          <p:cNvGrpSpPr/>
          <p:nvPr/>
        </p:nvGrpSpPr>
        <p:grpSpPr>
          <a:xfrm>
            <a:off x="3177030" y="1899261"/>
            <a:ext cx="2228849" cy="1183836"/>
            <a:chOff x="3286126" y="1951803"/>
            <a:chExt cx="2228849" cy="1183836"/>
          </a:xfrm>
        </p:grpSpPr>
        <p:sp>
          <p:nvSpPr>
            <p:cNvPr id="107" name="Rectangle 106"/>
            <p:cNvSpPr/>
            <p:nvPr/>
          </p:nvSpPr>
          <p:spPr>
            <a:xfrm>
              <a:off x="3615720" y="1951803"/>
              <a:ext cx="156966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FIRST STEP</a:t>
              </a: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3286126" y="2350809"/>
              <a:ext cx="2228849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 dolor sit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consectetuer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Lorem ipsum dolor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BD4612C-3F22-482B-89C5-438F2DD8726F}"/>
              </a:ext>
            </a:extLst>
          </p:cNvPr>
          <p:cNvGrpSpPr/>
          <p:nvPr/>
        </p:nvGrpSpPr>
        <p:grpSpPr>
          <a:xfrm>
            <a:off x="838200" y="5959916"/>
            <a:ext cx="10512424" cy="569912"/>
            <a:chOff x="839788" y="5864666"/>
            <a:chExt cx="10512424" cy="569912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AC25F80D-4565-4702-BBC6-3B92B2A6A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8" y="5864666"/>
              <a:ext cx="2360613" cy="569912"/>
            </a:xfrm>
            <a:custGeom>
              <a:avLst/>
              <a:gdLst>
                <a:gd name="T0" fmla="*/ 0 w 1487"/>
                <a:gd name="T1" fmla="*/ 0 h 359"/>
                <a:gd name="T2" fmla="*/ 1310 w 1487"/>
                <a:gd name="T3" fmla="*/ 0 h 359"/>
                <a:gd name="T4" fmla="*/ 1487 w 1487"/>
                <a:gd name="T5" fmla="*/ 178 h 359"/>
                <a:gd name="T6" fmla="*/ 1310 w 1487"/>
                <a:gd name="T7" fmla="*/ 359 h 359"/>
                <a:gd name="T8" fmla="*/ 0 w 1487"/>
                <a:gd name="T9" fmla="*/ 359 h 359"/>
                <a:gd name="T10" fmla="*/ 184 w 1487"/>
                <a:gd name="T11" fmla="*/ 180 h 359"/>
                <a:gd name="T12" fmla="*/ 0 w 1487"/>
                <a:gd name="T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7" h="359">
                  <a:moveTo>
                    <a:pt x="0" y="0"/>
                  </a:moveTo>
                  <a:lnTo>
                    <a:pt x="1310" y="0"/>
                  </a:lnTo>
                  <a:lnTo>
                    <a:pt x="1487" y="178"/>
                  </a:lnTo>
                  <a:lnTo>
                    <a:pt x="1310" y="359"/>
                  </a:lnTo>
                  <a:lnTo>
                    <a:pt x="0" y="359"/>
                  </a:lnTo>
                  <a:lnTo>
                    <a:pt x="184" y="1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DC917E86-D3E7-4819-B208-69A7C9504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7588" y="5864666"/>
              <a:ext cx="2360613" cy="569912"/>
            </a:xfrm>
            <a:custGeom>
              <a:avLst/>
              <a:gdLst>
                <a:gd name="T0" fmla="*/ 0 w 1487"/>
                <a:gd name="T1" fmla="*/ 0 h 359"/>
                <a:gd name="T2" fmla="*/ 1310 w 1487"/>
                <a:gd name="T3" fmla="*/ 0 h 359"/>
                <a:gd name="T4" fmla="*/ 1487 w 1487"/>
                <a:gd name="T5" fmla="*/ 178 h 359"/>
                <a:gd name="T6" fmla="*/ 1310 w 1487"/>
                <a:gd name="T7" fmla="*/ 359 h 359"/>
                <a:gd name="T8" fmla="*/ 0 w 1487"/>
                <a:gd name="T9" fmla="*/ 359 h 359"/>
                <a:gd name="T10" fmla="*/ 184 w 1487"/>
                <a:gd name="T11" fmla="*/ 180 h 359"/>
                <a:gd name="T12" fmla="*/ 0 w 1487"/>
                <a:gd name="T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7" h="359">
                  <a:moveTo>
                    <a:pt x="0" y="0"/>
                  </a:moveTo>
                  <a:lnTo>
                    <a:pt x="1310" y="0"/>
                  </a:lnTo>
                  <a:lnTo>
                    <a:pt x="1487" y="178"/>
                  </a:lnTo>
                  <a:lnTo>
                    <a:pt x="1310" y="359"/>
                  </a:lnTo>
                  <a:lnTo>
                    <a:pt x="0" y="359"/>
                  </a:lnTo>
                  <a:lnTo>
                    <a:pt x="184" y="1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A555CD1C-BE92-4095-A2C6-888CE2589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3800" y="5864666"/>
              <a:ext cx="2360612" cy="569912"/>
            </a:xfrm>
            <a:custGeom>
              <a:avLst/>
              <a:gdLst>
                <a:gd name="T0" fmla="*/ 0 w 1487"/>
                <a:gd name="T1" fmla="*/ 0 h 359"/>
                <a:gd name="T2" fmla="*/ 1310 w 1487"/>
                <a:gd name="T3" fmla="*/ 0 h 359"/>
                <a:gd name="T4" fmla="*/ 1487 w 1487"/>
                <a:gd name="T5" fmla="*/ 178 h 359"/>
                <a:gd name="T6" fmla="*/ 1310 w 1487"/>
                <a:gd name="T7" fmla="*/ 359 h 359"/>
                <a:gd name="T8" fmla="*/ 0 w 1487"/>
                <a:gd name="T9" fmla="*/ 359 h 359"/>
                <a:gd name="T10" fmla="*/ 184 w 1487"/>
                <a:gd name="T11" fmla="*/ 180 h 359"/>
                <a:gd name="T12" fmla="*/ 0 w 1487"/>
                <a:gd name="T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7" h="359">
                  <a:moveTo>
                    <a:pt x="0" y="0"/>
                  </a:moveTo>
                  <a:lnTo>
                    <a:pt x="1310" y="0"/>
                  </a:lnTo>
                  <a:lnTo>
                    <a:pt x="1487" y="178"/>
                  </a:lnTo>
                  <a:lnTo>
                    <a:pt x="1310" y="359"/>
                  </a:lnTo>
                  <a:lnTo>
                    <a:pt x="0" y="359"/>
                  </a:lnTo>
                  <a:lnTo>
                    <a:pt x="184" y="1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id="{81875666-657A-4233-A4FC-489F2999E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1600" y="5864666"/>
              <a:ext cx="2360612" cy="569912"/>
            </a:xfrm>
            <a:custGeom>
              <a:avLst/>
              <a:gdLst>
                <a:gd name="T0" fmla="*/ 0 w 1487"/>
                <a:gd name="T1" fmla="*/ 0 h 359"/>
                <a:gd name="T2" fmla="*/ 1310 w 1487"/>
                <a:gd name="T3" fmla="*/ 0 h 359"/>
                <a:gd name="T4" fmla="*/ 1487 w 1487"/>
                <a:gd name="T5" fmla="*/ 178 h 359"/>
                <a:gd name="T6" fmla="*/ 1310 w 1487"/>
                <a:gd name="T7" fmla="*/ 359 h 359"/>
                <a:gd name="T8" fmla="*/ 0 w 1487"/>
                <a:gd name="T9" fmla="*/ 359 h 359"/>
                <a:gd name="T10" fmla="*/ 184 w 1487"/>
                <a:gd name="T11" fmla="*/ 180 h 359"/>
                <a:gd name="T12" fmla="*/ 0 w 1487"/>
                <a:gd name="T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7" h="359">
                  <a:moveTo>
                    <a:pt x="0" y="0"/>
                  </a:moveTo>
                  <a:lnTo>
                    <a:pt x="1310" y="0"/>
                  </a:lnTo>
                  <a:lnTo>
                    <a:pt x="1487" y="178"/>
                  </a:lnTo>
                  <a:lnTo>
                    <a:pt x="1310" y="359"/>
                  </a:lnTo>
                  <a:lnTo>
                    <a:pt x="0" y="359"/>
                  </a:lnTo>
                  <a:lnTo>
                    <a:pt x="184" y="1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DCBC11A-5761-42AC-B7DA-C58BC7EF1252}"/>
                </a:ext>
              </a:extLst>
            </p:cNvPr>
            <p:cNvSpPr txBox="1"/>
            <p:nvPr/>
          </p:nvSpPr>
          <p:spPr>
            <a:xfrm>
              <a:off x="1604622" y="5964956"/>
              <a:ext cx="8309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2014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5E424BF-0F0A-4496-A047-B2606CB550E4}"/>
                </a:ext>
              </a:extLst>
            </p:cNvPr>
            <p:cNvSpPr txBox="1"/>
            <p:nvPr/>
          </p:nvSpPr>
          <p:spPr>
            <a:xfrm>
              <a:off x="4322422" y="5964956"/>
              <a:ext cx="8309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2015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01D2F5E-5013-4F0F-A100-BD1DEE94E802}"/>
                </a:ext>
              </a:extLst>
            </p:cNvPr>
            <p:cNvSpPr txBox="1"/>
            <p:nvPr/>
          </p:nvSpPr>
          <p:spPr>
            <a:xfrm>
              <a:off x="7038634" y="5964956"/>
              <a:ext cx="8309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2016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F7DAA6B-07D2-41ED-9F31-43D5D1B85365}"/>
                </a:ext>
              </a:extLst>
            </p:cNvPr>
            <p:cNvSpPr txBox="1"/>
            <p:nvPr/>
          </p:nvSpPr>
          <p:spPr>
            <a:xfrm>
              <a:off x="9756434" y="5964956"/>
              <a:ext cx="8309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2017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8317055-A82C-49DA-B4EA-68757217635E}"/>
              </a:ext>
            </a:extLst>
          </p:cNvPr>
          <p:cNvGrpSpPr/>
          <p:nvPr/>
        </p:nvGrpSpPr>
        <p:grpSpPr>
          <a:xfrm>
            <a:off x="6835322" y="4163623"/>
            <a:ext cx="2228849" cy="1183836"/>
            <a:chOff x="6835322" y="4451263"/>
            <a:chExt cx="2228849" cy="1183836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2152AD8-1874-488B-9160-699970024D37}"/>
                </a:ext>
              </a:extLst>
            </p:cNvPr>
            <p:cNvSpPr/>
            <p:nvPr/>
          </p:nvSpPr>
          <p:spPr>
            <a:xfrm>
              <a:off x="7164916" y="4451263"/>
              <a:ext cx="156966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FIRST STEP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BFD8A55-BBB0-46B1-8C44-23089B7D1325}"/>
                </a:ext>
              </a:extLst>
            </p:cNvPr>
            <p:cNvSpPr/>
            <p:nvPr/>
          </p:nvSpPr>
          <p:spPr>
            <a:xfrm>
              <a:off x="6835322" y="4850269"/>
              <a:ext cx="2228849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 dolor sit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consectetuer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Lorem ipsum dolor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353D934C-34A3-4EDD-8F1A-A920A2AB1F01}"/>
              </a:ext>
            </a:extLst>
          </p:cNvPr>
          <p:cNvSpPr/>
          <p:nvPr/>
        </p:nvSpPr>
        <p:spPr>
          <a:xfrm>
            <a:off x="5631543" y="1498597"/>
            <a:ext cx="928915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C596CD6-B0F5-429B-BC2B-54475D31E9F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variation of the ordinary lorem ipsum text has been used lorem ipsum text has 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0F98C-1000-44D2-916E-B4FB8626A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</p:spPr>
        <p:txBody>
          <a:bodyPr/>
          <a:lstStyle/>
          <a:p>
            <a:r>
              <a:rPr lang="en-US" sz="3600" b="1" dirty="0">
                <a:solidFill>
                  <a:schemeClr val="accent6"/>
                </a:solidFill>
              </a:rPr>
              <a:t>Map</a:t>
            </a:r>
            <a:r>
              <a:rPr lang="en-US" sz="3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600" b="1" dirty="0"/>
              <a:t>Project Location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706600-2651-409F-9EF3-2BD5CC8318CD}"/>
              </a:ext>
            </a:extLst>
          </p:cNvPr>
          <p:cNvSpPr/>
          <p:nvPr/>
        </p:nvSpPr>
        <p:spPr>
          <a:xfrm>
            <a:off x="0" y="4879073"/>
            <a:ext cx="12192000" cy="166920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Rectangle 4">
            <a:extLst>
              <a:ext uri="{FF2B5EF4-FFF2-40B4-BE49-F238E27FC236}">
                <a16:creationId xmlns:a16="http://schemas.microsoft.com/office/drawing/2014/main" id="{401C0F26-9775-4B8D-A299-D43B29F8153E}"/>
              </a:ext>
            </a:extLst>
          </p:cNvPr>
          <p:cNvSpPr>
            <a:spLocks/>
          </p:cNvSpPr>
          <p:nvPr/>
        </p:nvSpPr>
        <p:spPr bwMode="auto">
          <a:xfrm>
            <a:off x="9571274" y="2500876"/>
            <a:ext cx="1593145" cy="40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700"/>
              </a:lnSpc>
            </a:pPr>
            <a:r>
              <a:rPr lang="en-US" sz="1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professionalism</a:t>
            </a:r>
          </a:p>
        </p:txBody>
      </p:sp>
      <p:sp>
        <p:nvSpPr>
          <p:cNvPr id="231" name="Oval 230">
            <a:extLst>
              <a:ext uri="{FF2B5EF4-FFF2-40B4-BE49-F238E27FC236}">
                <a16:creationId xmlns:a16="http://schemas.microsoft.com/office/drawing/2014/main" id="{A4AA80D9-C2E5-4B3A-9688-21381C2776FD}"/>
              </a:ext>
            </a:extLst>
          </p:cNvPr>
          <p:cNvSpPr/>
          <p:nvPr/>
        </p:nvSpPr>
        <p:spPr>
          <a:xfrm>
            <a:off x="8935794" y="2500876"/>
            <a:ext cx="402002" cy="40200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0EB93847-31DA-4284-80DA-51E3D16D28E8}"/>
              </a:ext>
            </a:extLst>
          </p:cNvPr>
          <p:cNvSpPr txBox="1"/>
          <p:nvPr/>
        </p:nvSpPr>
        <p:spPr>
          <a:xfrm>
            <a:off x="8982188" y="2547989"/>
            <a:ext cx="309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</a:p>
        </p:txBody>
      </p:sp>
      <p:sp>
        <p:nvSpPr>
          <p:cNvPr id="233" name="Rectangle 232">
            <a:extLst>
              <a:ext uri="{FF2B5EF4-FFF2-40B4-BE49-F238E27FC236}">
                <a16:creationId xmlns:a16="http://schemas.microsoft.com/office/drawing/2014/main" id="{5824D0FE-6D72-4233-88D1-BDFD14BDF06F}"/>
              </a:ext>
            </a:extLst>
          </p:cNvPr>
          <p:cNvSpPr/>
          <p:nvPr/>
        </p:nvSpPr>
        <p:spPr>
          <a:xfrm>
            <a:off x="1790453" y="5282790"/>
            <a:ext cx="861109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CE26C7E-B947-4F51-A5CD-97F31AE1990B}"/>
              </a:ext>
            </a:extLst>
          </p:cNvPr>
          <p:cNvCxnSpPr>
            <a:cxnSpLocks/>
          </p:cNvCxnSpPr>
          <p:nvPr/>
        </p:nvCxnSpPr>
        <p:spPr>
          <a:xfrm>
            <a:off x="7478973" y="2675115"/>
            <a:ext cx="139235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Rectangle 4">
            <a:extLst>
              <a:ext uri="{FF2B5EF4-FFF2-40B4-BE49-F238E27FC236}">
                <a16:creationId xmlns:a16="http://schemas.microsoft.com/office/drawing/2014/main" id="{D07F3E98-9A5E-4F83-88CF-5849D5F6B56B}"/>
              </a:ext>
            </a:extLst>
          </p:cNvPr>
          <p:cNvSpPr>
            <a:spLocks/>
          </p:cNvSpPr>
          <p:nvPr/>
        </p:nvSpPr>
        <p:spPr bwMode="auto">
          <a:xfrm>
            <a:off x="9599871" y="3616634"/>
            <a:ext cx="1593145" cy="40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700"/>
              </a:lnSpc>
            </a:pPr>
            <a:r>
              <a:rPr lang="en-US" sz="1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professionalism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36A34F80-24EA-40DD-862D-B80F31EBD923}"/>
              </a:ext>
            </a:extLst>
          </p:cNvPr>
          <p:cNvSpPr/>
          <p:nvPr/>
        </p:nvSpPr>
        <p:spPr>
          <a:xfrm>
            <a:off x="8964391" y="3616634"/>
            <a:ext cx="402002" cy="40200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43929E8E-8AF6-4A5E-9B36-86D9F7D288B8}"/>
              </a:ext>
            </a:extLst>
          </p:cNvPr>
          <p:cNvSpPr txBox="1"/>
          <p:nvPr/>
        </p:nvSpPr>
        <p:spPr>
          <a:xfrm>
            <a:off x="9010785" y="3663747"/>
            <a:ext cx="309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4</a:t>
            </a:r>
          </a:p>
        </p:txBody>
      </p:sp>
      <p:cxnSp>
        <p:nvCxnSpPr>
          <p:cNvPr id="213" name="Straight Connector 212">
            <a:extLst>
              <a:ext uri="{FF2B5EF4-FFF2-40B4-BE49-F238E27FC236}">
                <a16:creationId xmlns:a16="http://schemas.microsoft.com/office/drawing/2014/main" id="{47FA96AC-D46E-4286-A899-B9D1FE0CB49B}"/>
              </a:ext>
            </a:extLst>
          </p:cNvPr>
          <p:cNvCxnSpPr>
            <a:cxnSpLocks/>
          </p:cNvCxnSpPr>
          <p:nvPr/>
        </p:nvCxnSpPr>
        <p:spPr>
          <a:xfrm>
            <a:off x="7233313" y="3790873"/>
            <a:ext cx="166661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>
            <a:extLst>
              <a:ext uri="{FF2B5EF4-FFF2-40B4-BE49-F238E27FC236}">
                <a16:creationId xmlns:a16="http://schemas.microsoft.com/office/drawing/2014/main" id="{1467DEF0-1681-4DCD-8EE9-D88378B9E301}"/>
              </a:ext>
            </a:extLst>
          </p:cNvPr>
          <p:cNvCxnSpPr>
            <a:cxnSpLocks/>
          </p:cNvCxnSpPr>
          <p:nvPr/>
        </p:nvCxnSpPr>
        <p:spPr>
          <a:xfrm flipV="1">
            <a:off x="3044786" y="2683992"/>
            <a:ext cx="1278654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>
            <a:extLst>
              <a:ext uri="{FF2B5EF4-FFF2-40B4-BE49-F238E27FC236}">
                <a16:creationId xmlns:a16="http://schemas.microsoft.com/office/drawing/2014/main" id="{5AEDAD34-6043-4EB6-95B0-C8181CB28BAB}"/>
              </a:ext>
            </a:extLst>
          </p:cNvPr>
          <p:cNvCxnSpPr>
            <a:cxnSpLocks/>
          </p:cNvCxnSpPr>
          <p:nvPr/>
        </p:nvCxnSpPr>
        <p:spPr>
          <a:xfrm>
            <a:off x="3077026" y="3790873"/>
            <a:ext cx="21862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Oval 226">
            <a:extLst>
              <a:ext uri="{FF2B5EF4-FFF2-40B4-BE49-F238E27FC236}">
                <a16:creationId xmlns:a16="http://schemas.microsoft.com/office/drawing/2014/main" id="{F3BC368E-5095-4A5A-8EC3-ADABC1C04EAE}"/>
              </a:ext>
            </a:extLst>
          </p:cNvPr>
          <p:cNvSpPr/>
          <p:nvPr/>
        </p:nvSpPr>
        <p:spPr>
          <a:xfrm>
            <a:off x="2611884" y="2500876"/>
            <a:ext cx="402002" cy="40200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05EA3A6C-B705-404B-A08E-94D387962EDA}"/>
              </a:ext>
            </a:extLst>
          </p:cNvPr>
          <p:cNvSpPr txBox="1"/>
          <p:nvPr/>
        </p:nvSpPr>
        <p:spPr>
          <a:xfrm>
            <a:off x="2658278" y="2547989"/>
            <a:ext cx="309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</a:t>
            </a:r>
          </a:p>
        </p:txBody>
      </p:sp>
      <p:sp>
        <p:nvSpPr>
          <p:cNvPr id="216" name="Rectangle 4">
            <a:extLst>
              <a:ext uri="{FF2B5EF4-FFF2-40B4-BE49-F238E27FC236}">
                <a16:creationId xmlns:a16="http://schemas.microsoft.com/office/drawing/2014/main" id="{AC663790-ABFC-466C-8AF0-3257FA6F7F9C}"/>
              </a:ext>
            </a:extLst>
          </p:cNvPr>
          <p:cNvSpPr>
            <a:spLocks/>
          </p:cNvSpPr>
          <p:nvPr/>
        </p:nvSpPr>
        <p:spPr bwMode="auto">
          <a:xfrm>
            <a:off x="848716" y="2500876"/>
            <a:ext cx="1593145" cy="40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ts val="1700"/>
              </a:lnSpc>
            </a:pPr>
            <a:r>
              <a:rPr lang="en-US" sz="1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professionalism</a:t>
            </a:r>
          </a:p>
        </p:txBody>
      </p:sp>
      <p:sp>
        <p:nvSpPr>
          <p:cNvPr id="237" name="Oval 236">
            <a:extLst>
              <a:ext uri="{FF2B5EF4-FFF2-40B4-BE49-F238E27FC236}">
                <a16:creationId xmlns:a16="http://schemas.microsoft.com/office/drawing/2014/main" id="{1EA3C279-5EA7-4B16-8854-7619AD43EE41}"/>
              </a:ext>
            </a:extLst>
          </p:cNvPr>
          <p:cNvSpPr/>
          <p:nvPr/>
        </p:nvSpPr>
        <p:spPr>
          <a:xfrm>
            <a:off x="2611884" y="3616634"/>
            <a:ext cx="402002" cy="40200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9BBDBC8F-CD4D-4029-BA63-2D6FF89AB447}"/>
              </a:ext>
            </a:extLst>
          </p:cNvPr>
          <p:cNvSpPr txBox="1"/>
          <p:nvPr/>
        </p:nvSpPr>
        <p:spPr>
          <a:xfrm>
            <a:off x="2658278" y="3663747"/>
            <a:ext cx="309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</a:t>
            </a:r>
          </a:p>
        </p:txBody>
      </p:sp>
      <p:sp>
        <p:nvSpPr>
          <p:cNvPr id="236" name="Rectangle 4">
            <a:extLst>
              <a:ext uri="{FF2B5EF4-FFF2-40B4-BE49-F238E27FC236}">
                <a16:creationId xmlns:a16="http://schemas.microsoft.com/office/drawing/2014/main" id="{B99E2DB0-B443-4751-87D7-7EF52C4914AA}"/>
              </a:ext>
            </a:extLst>
          </p:cNvPr>
          <p:cNvSpPr>
            <a:spLocks/>
          </p:cNvSpPr>
          <p:nvPr/>
        </p:nvSpPr>
        <p:spPr bwMode="auto">
          <a:xfrm>
            <a:off x="848716" y="3616634"/>
            <a:ext cx="1593145" cy="40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ts val="1700"/>
              </a:lnSpc>
            </a:pPr>
            <a:r>
              <a:rPr lang="en-US" sz="1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professionalism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A550D92-2212-43FC-8408-3B82F4622B95}"/>
              </a:ext>
            </a:extLst>
          </p:cNvPr>
          <p:cNvGrpSpPr/>
          <p:nvPr/>
        </p:nvGrpSpPr>
        <p:grpSpPr>
          <a:xfrm>
            <a:off x="4112641" y="2266706"/>
            <a:ext cx="3966718" cy="1948017"/>
            <a:chOff x="-4945063" y="1270000"/>
            <a:chExt cx="3028950" cy="1487488"/>
          </a:xfrm>
          <a:solidFill>
            <a:schemeClr val="bg1">
              <a:lumMod val="50000"/>
            </a:schemeClr>
          </a:solidFill>
        </p:grpSpPr>
        <p:sp>
          <p:nvSpPr>
            <p:cNvPr id="20" name="Freeform 182">
              <a:extLst>
                <a:ext uri="{FF2B5EF4-FFF2-40B4-BE49-F238E27FC236}">
                  <a16:creationId xmlns:a16="http://schemas.microsoft.com/office/drawing/2014/main" id="{A1CCBC39-1D01-4913-A7E6-5DABD621EF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2650" y="2374900"/>
              <a:ext cx="104775" cy="107950"/>
            </a:xfrm>
            <a:custGeom>
              <a:avLst/>
              <a:gdLst>
                <a:gd name="T0" fmla="*/ 11 w 29"/>
                <a:gd name="T1" fmla="*/ 29 h 30"/>
                <a:gd name="T2" fmla="*/ 12 w 29"/>
                <a:gd name="T3" fmla="*/ 28 h 30"/>
                <a:gd name="T4" fmla="*/ 13 w 29"/>
                <a:gd name="T5" fmla="*/ 29 h 30"/>
                <a:gd name="T6" fmla="*/ 16 w 29"/>
                <a:gd name="T7" fmla="*/ 29 h 30"/>
                <a:gd name="T8" fmla="*/ 18 w 29"/>
                <a:gd name="T9" fmla="*/ 28 h 30"/>
                <a:gd name="T10" fmla="*/ 18 w 29"/>
                <a:gd name="T11" fmla="*/ 13 h 30"/>
                <a:gd name="T12" fmla="*/ 20 w 29"/>
                <a:gd name="T13" fmla="*/ 12 h 30"/>
                <a:gd name="T14" fmla="*/ 20 w 29"/>
                <a:gd name="T15" fmla="*/ 4 h 30"/>
                <a:gd name="T16" fmla="*/ 22 w 29"/>
                <a:gd name="T17" fmla="*/ 3 h 30"/>
                <a:gd name="T18" fmla="*/ 25 w 29"/>
                <a:gd name="T19" fmla="*/ 3 h 30"/>
                <a:gd name="T20" fmla="*/ 26 w 29"/>
                <a:gd name="T21" fmla="*/ 4 h 30"/>
                <a:gd name="T22" fmla="*/ 28 w 29"/>
                <a:gd name="T23" fmla="*/ 3 h 30"/>
                <a:gd name="T24" fmla="*/ 29 w 29"/>
                <a:gd name="T25" fmla="*/ 2 h 30"/>
                <a:gd name="T26" fmla="*/ 29 w 29"/>
                <a:gd name="T27" fmla="*/ 2 h 30"/>
                <a:gd name="T28" fmla="*/ 24 w 29"/>
                <a:gd name="T29" fmla="*/ 2 h 30"/>
                <a:gd name="T30" fmla="*/ 21 w 29"/>
                <a:gd name="T31" fmla="*/ 2 h 30"/>
                <a:gd name="T32" fmla="*/ 15 w 29"/>
                <a:gd name="T33" fmla="*/ 2 h 30"/>
                <a:gd name="T34" fmla="*/ 15 w 29"/>
                <a:gd name="T35" fmla="*/ 1 h 30"/>
                <a:gd name="T36" fmla="*/ 7 w 29"/>
                <a:gd name="T37" fmla="*/ 1 h 30"/>
                <a:gd name="T38" fmla="*/ 4 w 29"/>
                <a:gd name="T39" fmla="*/ 1 h 30"/>
                <a:gd name="T40" fmla="*/ 2 w 29"/>
                <a:gd name="T41" fmla="*/ 1 h 30"/>
                <a:gd name="T42" fmla="*/ 1 w 29"/>
                <a:gd name="T43" fmla="*/ 0 h 30"/>
                <a:gd name="T44" fmla="*/ 0 w 29"/>
                <a:gd name="T45" fmla="*/ 1 h 30"/>
                <a:gd name="T46" fmla="*/ 0 w 29"/>
                <a:gd name="T47" fmla="*/ 1 h 30"/>
                <a:gd name="T48" fmla="*/ 1 w 29"/>
                <a:gd name="T49" fmla="*/ 4 h 30"/>
                <a:gd name="T50" fmla="*/ 3 w 29"/>
                <a:gd name="T51" fmla="*/ 9 h 30"/>
                <a:gd name="T52" fmla="*/ 6 w 29"/>
                <a:gd name="T53" fmla="*/ 14 h 30"/>
                <a:gd name="T54" fmla="*/ 6 w 29"/>
                <a:gd name="T55" fmla="*/ 18 h 30"/>
                <a:gd name="T56" fmla="*/ 7 w 29"/>
                <a:gd name="T57" fmla="*/ 21 h 30"/>
                <a:gd name="T58" fmla="*/ 8 w 29"/>
                <a:gd name="T59" fmla="*/ 27 h 30"/>
                <a:gd name="T60" fmla="*/ 10 w 29"/>
                <a:gd name="T61" fmla="*/ 29 h 30"/>
                <a:gd name="T62" fmla="*/ 11 w 29"/>
                <a:gd name="T63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30">
                  <a:moveTo>
                    <a:pt x="11" y="29"/>
                  </a:moveTo>
                  <a:cubicBezTo>
                    <a:pt x="11" y="28"/>
                    <a:pt x="11" y="27"/>
                    <a:pt x="12" y="28"/>
                  </a:cubicBezTo>
                  <a:cubicBezTo>
                    <a:pt x="12" y="29"/>
                    <a:pt x="12" y="29"/>
                    <a:pt x="13" y="29"/>
                  </a:cubicBezTo>
                  <a:cubicBezTo>
                    <a:pt x="14" y="29"/>
                    <a:pt x="16" y="30"/>
                    <a:pt x="16" y="29"/>
                  </a:cubicBezTo>
                  <a:cubicBezTo>
                    <a:pt x="16" y="29"/>
                    <a:pt x="18" y="29"/>
                    <a:pt x="18" y="28"/>
                  </a:cubicBezTo>
                  <a:cubicBezTo>
                    <a:pt x="18" y="27"/>
                    <a:pt x="18" y="13"/>
                    <a:pt x="18" y="13"/>
                  </a:cubicBezTo>
                  <a:cubicBezTo>
                    <a:pt x="18" y="12"/>
                    <a:pt x="20" y="13"/>
                    <a:pt x="20" y="12"/>
                  </a:cubicBezTo>
                  <a:cubicBezTo>
                    <a:pt x="20" y="11"/>
                    <a:pt x="20" y="4"/>
                    <a:pt x="20" y="4"/>
                  </a:cubicBezTo>
                  <a:cubicBezTo>
                    <a:pt x="20" y="4"/>
                    <a:pt x="22" y="4"/>
                    <a:pt x="22" y="3"/>
                  </a:cubicBezTo>
                  <a:cubicBezTo>
                    <a:pt x="23" y="3"/>
                    <a:pt x="24" y="2"/>
                    <a:pt x="25" y="3"/>
                  </a:cubicBezTo>
                  <a:cubicBezTo>
                    <a:pt x="25" y="3"/>
                    <a:pt x="26" y="4"/>
                    <a:pt x="26" y="4"/>
                  </a:cubicBezTo>
                  <a:cubicBezTo>
                    <a:pt x="26" y="3"/>
                    <a:pt x="27" y="3"/>
                    <a:pt x="28" y="3"/>
                  </a:cubicBezTo>
                  <a:cubicBezTo>
                    <a:pt x="28" y="3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1"/>
                    <a:pt x="25" y="2"/>
                    <a:pt x="24" y="2"/>
                  </a:cubicBezTo>
                  <a:cubicBezTo>
                    <a:pt x="23" y="2"/>
                    <a:pt x="21" y="3"/>
                    <a:pt x="21" y="2"/>
                  </a:cubicBezTo>
                  <a:cubicBezTo>
                    <a:pt x="20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7" y="1"/>
                    <a:pt x="7" y="1"/>
                  </a:cubicBezTo>
                  <a:cubicBezTo>
                    <a:pt x="6" y="1"/>
                    <a:pt x="5" y="1"/>
                    <a:pt x="4" y="1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2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7"/>
                    <a:pt x="3" y="9"/>
                  </a:cubicBezTo>
                  <a:cubicBezTo>
                    <a:pt x="4" y="11"/>
                    <a:pt x="5" y="12"/>
                    <a:pt x="6" y="14"/>
                  </a:cubicBezTo>
                  <a:cubicBezTo>
                    <a:pt x="6" y="15"/>
                    <a:pt x="5" y="17"/>
                    <a:pt x="6" y="18"/>
                  </a:cubicBezTo>
                  <a:cubicBezTo>
                    <a:pt x="6" y="18"/>
                    <a:pt x="6" y="20"/>
                    <a:pt x="7" y="21"/>
                  </a:cubicBezTo>
                  <a:cubicBezTo>
                    <a:pt x="7" y="23"/>
                    <a:pt x="7" y="26"/>
                    <a:pt x="8" y="27"/>
                  </a:cubicBezTo>
                  <a:cubicBezTo>
                    <a:pt x="9" y="27"/>
                    <a:pt x="9" y="28"/>
                    <a:pt x="10" y="29"/>
                  </a:cubicBezTo>
                  <a:cubicBezTo>
                    <a:pt x="10" y="29"/>
                    <a:pt x="11" y="29"/>
                    <a:pt x="11" y="2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3">
              <a:extLst>
                <a:ext uri="{FF2B5EF4-FFF2-40B4-BE49-F238E27FC236}">
                  <a16:creationId xmlns:a16="http://schemas.microsoft.com/office/drawing/2014/main" id="{03BE17BE-776B-4CA8-8627-607C8255D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17875" y="2365375"/>
              <a:ext cx="68262" cy="57150"/>
            </a:xfrm>
            <a:custGeom>
              <a:avLst/>
              <a:gdLst>
                <a:gd name="T0" fmla="*/ 13 w 19"/>
                <a:gd name="T1" fmla="*/ 1 h 16"/>
                <a:gd name="T2" fmla="*/ 12 w 19"/>
                <a:gd name="T3" fmla="*/ 0 h 16"/>
                <a:gd name="T4" fmla="*/ 10 w 19"/>
                <a:gd name="T5" fmla="*/ 0 h 16"/>
                <a:gd name="T6" fmla="*/ 9 w 19"/>
                <a:gd name="T7" fmla="*/ 1 h 16"/>
                <a:gd name="T8" fmla="*/ 7 w 19"/>
                <a:gd name="T9" fmla="*/ 3 h 16"/>
                <a:gd name="T10" fmla="*/ 4 w 19"/>
                <a:gd name="T11" fmla="*/ 6 h 16"/>
                <a:gd name="T12" fmla="*/ 1 w 19"/>
                <a:gd name="T13" fmla="*/ 5 h 16"/>
                <a:gd name="T14" fmla="*/ 0 w 19"/>
                <a:gd name="T15" fmla="*/ 5 h 16"/>
                <a:gd name="T16" fmla="*/ 2 w 19"/>
                <a:gd name="T17" fmla="*/ 7 h 16"/>
                <a:gd name="T18" fmla="*/ 3 w 19"/>
                <a:gd name="T19" fmla="*/ 9 h 16"/>
                <a:gd name="T20" fmla="*/ 5 w 19"/>
                <a:gd name="T21" fmla="*/ 11 h 16"/>
                <a:gd name="T22" fmla="*/ 6 w 19"/>
                <a:gd name="T23" fmla="*/ 13 h 16"/>
                <a:gd name="T24" fmla="*/ 8 w 19"/>
                <a:gd name="T25" fmla="*/ 14 h 16"/>
                <a:gd name="T26" fmla="*/ 9 w 19"/>
                <a:gd name="T27" fmla="*/ 15 h 16"/>
                <a:gd name="T28" fmla="*/ 12 w 19"/>
                <a:gd name="T29" fmla="*/ 16 h 16"/>
                <a:gd name="T30" fmla="*/ 14 w 19"/>
                <a:gd name="T31" fmla="*/ 16 h 16"/>
                <a:gd name="T32" fmla="*/ 17 w 19"/>
                <a:gd name="T33" fmla="*/ 14 h 16"/>
                <a:gd name="T34" fmla="*/ 17 w 19"/>
                <a:gd name="T35" fmla="*/ 12 h 16"/>
                <a:gd name="T36" fmla="*/ 18 w 19"/>
                <a:gd name="T37" fmla="*/ 10 h 16"/>
                <a:gd name="T38" fmla="*/ 18 w 19"/>
                <a:gd name="T39" fmla="*/ 8 h 16"/>
                <a:gd name="T40" fmla="*/ 18 w 19"/>
                <a:gd name="T41" fmla="*/ 6 h 16"/>
                <a:gd name="T42" fmla="*/ 18 w 19"/>
                <a:gd name="T43" fmla="*/ 2 h 16"/>
                <a:gd name="T44" fmla="*/ 16 w 19"/>
                <a:gd name="T45" fmla="*/ 2 h 16"/>
                <a:gd name="T46" fmla="*/ 13 w 19"/>
                <a:gd name="T4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" h="16">
                  <a:moveTo>
                    <a:pt x="13" y="1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9" y="2"/>
                    <a:pt x="8" y="3"/>
                    <a:pt x="7" y="3"/>
                  </a:cubicBezTo>
                  <a:cubicBezTo>
                    <a:pt x="6" y="3"/>
                    <a:pt x="5" y="5"/>
                    <a:pt x="4" y="6"/>
                  </a:cubicBezTo>
                  <a:cubicBezTo>
                    <a:pt x="4" y="6"/>
                    <a:pt x="2" y="5"/>
                    <a:pt x="1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2" y="7"/>
                    <a:pt x="2" y="9"/>
                    <a:pt x="3" y="9"/>
                  </a:cubicBezTo>
                  <a:cubicBezTo>
                    <a:pt x="4" y="10"/>
                    <a:pt x="5" y="11"/>
                    <a:pt x="5" y="11"/>
                  </a:cubicBezTo>
                  <a:cubicBezTo>
                    <a:pt x="5" y="11"/>
                    <a:pt x="6" y="12"/>
                    <a:pt x="6" y="13"/>
                  </a:cubicBezTo>
                  <a:cubicBezTo>
                    <a:pt x="6" y="13"/>
                    <a:pt x="7" y="14"/>
                    <a:pt x="8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9" y="16"/>
                    <a:pt x="11" y="15"/>
                    <a:pt x="12" y="16"/>
                  </a:cubicBezTo>
                  <a:cubicBezTo>
                    <a:pt x="12" y="16"/>
                    <a:pt x="14" y="16"/>
                    <a:pt x="14" y="16"/>
                  </a:cubicBezTo>
                  <a:cubicBezTo>
                    <a:pt x="15" y="15"/>
                    <a:pt x="16" y="14"/>
                    <a:pt x="17" y="14"/>
                  </a:cubicBezTo>
                  <a:cubicBezTo>
                    <a:pt x="17" y="13"/>
                    <a:pt x="17" y="12"/>
                    <a:pt x="17" y="12"/>
                  </a:cubicBezTo>
                  <a:cubicBezTo>
                    <a:pt x="18" y="11"/>
                    <a:pt x="19" y="10"/>
                    <a:pt x="18" y="10"/>
                  </a:cubicBezTo>
                  <a:cubicBezTo>
                    <a:pt x="18" y="10"/>
                    <a:pt x="18" y="9"/>
                    <a:pt x="18" y="8"/>
                  </a:cubicBezTo>
                  <a:cubicBezTo>
                    <a:pt x="17" y="7"/>
                    <a:pt x="18" y="7"/>
                    <a:pt x="18" y="6"/>
                  </a:cubicBezTo>
                  <a:cubicBezTo>
                    <a:pt x="18" y="5"/>
                    <a:pt x="18" y="3"/>
                    <a:pt x="18" y="2"/>
                  </a:cubicBezTo>
                  <a:cubicBezTo>
                    <a:pt x="18" y="2"/>
                    <a:pt x="16" y="2"/>
                    <a:pt x="16" y="2"/>
                  </a:cubicBezTo>
                  <a:cubicBezTo>
                    <a:pt x="15" y="1"/>
                    <a:pt x="13" y="1"/>
                    <a:pt x="1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4">
              <a:extLst>
                <a:ext uri="{FF2B5EF4-FFF2-40B4-BE49-F238E27FC236}">
                  <a16:creationId xmlns:a16="http://schemas.microsoft.com/office/drawing/2014/main" id="{9456EAAA-D70C-47FA-88E6-6DC96A6E7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57563" y="2382838"/>
              <a:ext cx="71437" cy="82550"/>
            </a:xfrm>
            <a:custGeom>
              <a:avLst/>
              <a:gdLst>
                <a:gd name="T0" fmla="*/ 19 w 20"/>
                <a:gd name="T1" fmla="*/ 9 h 23"/>
                <a:gd name="T2" fmla="*/ 17 w 20"/>
                <a:gd name="T3" fmla="*/ 8 h 23"/>
                <a:gd name="T4" fmla="*/ 16 w 20"/>
                <a:gd name="T5" fmla="*/ 6 h 23"/>
                <a:gd name="T6" fmla="*/ 14 w 20"/>
                <a:gd name="T7" fmla="*/ 4 h 23"/>
                <a:gd name="T8" fmla="*/ 13 w 20"/>
                <a:gd name="T9" fmla="*/ 2 h 23"/>
                <a:gd name="T10" fmla="*/ 11 w 20"/>
                <a:gd name="T11" fmla="*/ 0 h 23"/>
                <a:gd name="T12" fmla="*/ 10 w 20"/>
                <a:gd name="T13" fmla="*/ 1 h 23"/>
                <a:gd name="T14" fmla="*/ 8 w 20"/>
                <a:gd name="T15" fmla="*/ 2 h 23"/>
                <a:gd name="T16" fmla="*/ 7 w 20"/>
                <a:gd name="T17" fmla="*/ 1 h 23"/>
                <a:gd name="T18" fmla="*/ 4 w 20"/>
                <a:gd name="T19" fmla="*/ 1 h 23"/>
                <a:gd name="T20" fmla="*/ 2 w 20"/>
                <a:gd name="T21" fmla="*/ 2 h 23"/>
                <a:gd name="T22" fmla="*/ 2 w 20"/>
                <a:gd name="T23" fmla="*/ 10 h 23"/>
                <a:gd name="T24" fmla="*/ 0 w 20"/>
                <a:gd name="T25" fmla="*/ 11 h 23"/>
                <a:gd name="T26" fmla="*/ 0 w 20"/>
                <a:gd name="T27" fmla="*/ 17 h 23"/>
                <a:gd name="T28" fmla="*/ 1 w 20"/>
                <a:gd name="T29" fmla="*/ 18 h 23"/>
                <a:gd name="T30" fmla="*/ 1 w 20"/>
                <a:gd name="T31" fmla="*/ 21 h 23"/>
                <a:gd name="T32" fmla="*/ 1 w 20"/>
                <a:gd name="T33" fmla="*/ 21 h 23"/>
                <a:gd name="T34" fmla="*/ 1 w 20"/>
                <a:gd name="T35" fmla="*/ 22 h 23"/>
                <a:gd name="T36" fmla="*/ 4 w 20"/>
                <a:gd name="T37" fmla="*/ 22 h 23"/>
                <a:gd name="T38" fmla="*/ 6 w 20"/>
                <a:gd name="T39" fmla="*/ 20 h 23"/>
                <a:gd name="T40" fmla="*/ 7 w 20"/>
                <a:gd name="T41" fmla="*/ 19 h 23"/>
                <a:gd name="T42" fmla="*/ 10 w 20"/>
                <a:gd name="T43" fmla="*/ 19 h 23"/>
                <a:gd name="T44" fmla="*/ 12 w 20"/>
                <a:gd name="T45" fmla="*/ 18 h 23"/>
                <a:gd name="T46" fmla="*/ 13 w 20"/>
                <a:gd name="T47" fmla="*/ 17 h 23"/>
                <a:gd name="T48" fmla="*/ 15 w 20"/>
                <a:gd name="T49" fmla="*/ 15 h 23"/>
                <a:gd name="T50" fmla="*/ 16 w 20"/>
                <a:gd name="T51" fmla="*/ 14 h 23"/>
                <a:gd name="T52" fmla="*/ 18 w 20"/>
                <a:gd name="T53" fmla="*/ 12 h 23"/>
                <a:gd name="T54" fmla="*/ 20 w 20"/>
                <a:gd name="T55" fmla="*/ 11 h 23"/>
                <a:gd name="T56" fmla="*/ 20 w 20"/>
                <a:gd name="T57" fmla="*/ 10 h 23"/>
                <a:gd name="T58" fmla="*/ 20 w 20"/>
                <a:gd name="T59" fmla="*/ 10 h 23"/>
                <a:gd name="T60" fmla="*/ 19 w 20"/>
                <a:gd name="T6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" h="23">
                  <a:moveTo>
                    <a:pt x="19" y="9"/>
                  </a:moveTo>
                  <a:cubicBezTo>
                    <a:pt x="18" y="9"/>
                    <a:pt x="17" y="8"/>
                    <a:pt x="17" y="8"/>
                  </a:cubicBezTo>
                  <a:cubicBezTo>
                    <a:pt x="17" y="7"/>
                    <a:pt x="16" y="6"/>
                    <a:pt x="16" y="6"/>
                  </a:cubicBezTo>
                  <a:cubicBezTo>
                    <a:pt x="16" y="6"/>
                    <a:pt x="15" y="5"/>
                    <a:pt x="14" y="4"/>
                  </a:cubicBezTo>
                  <a:cubicBezTo>
                    <a:pt x="13" y="4"/>
                    <a:pt x="13" y="2"/>
                    <a:pt x="13" y="2"/>
                  </a:cubicBezTo>
                  <a:cubicBezTo>
                    <a:pt x="12" y="2"/>
                    <a:pt x="12" y="1"/>
                    <a:pt x="11" y="0"/>
                  </a:cubicBezTo>
                  <a:cubicBezTo>
                    <a:pt x="11" y="0"/>
                    <a:pt x="10" y="1"/>
                    <a:pt x="10" y="1"/>
                  </a:cubicBezTo>
                  <a:cubicBezTo>
                    <a:pt x="9" y="1"/>
                    <a:pt x="8" y="1"/>
                    <a:pt x="8" y="2"/>
                  </a:cubicBezTo>
                  <a:cubicBezTo>
                    <a:pt x="8" y="2"/>
                    <a:pt x="7" y="1"/>
                    <a:pt x="7" y="1"/>
                  </a:cubicBezTo>
                  <a:cubicBezTo>
                    <a:pt x="6" y="0"/>
                    <a:pt x="5" y="1"/>
                    <a:pt x="4" y="1"/>
                  </a:cubicBezTo>
                  <a:cubicBezTo>
                    <a:pt x="4" y="2"/>
                    <a:pt x="2" y="2"/>
                    <a:pt x="2" y="2"/>
                  </a:cubicBezTo>
                  <a:cubicBezTo>
                    <a:pt x="2" y="2"/>
                    <a:pt x="2" y="9"/>
                    <a:pt x="2" y="10"/>
                  </a:cubicBezTo>
                  <a:cubicBezTo>
                    <a:pt x="2" y="11"/>
                    <a:pt x="0" y="10"/>
                    <a:pt x="0" y="11"/>
                  </a:cubicBezTo>
                  <a:cubicBezTo>
                    <a:pt x="0" y="11"/>
                    <a:pt x="0" y="14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" y="19"/>
                    <a:pt x="2" y="20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2"/>
                    <a:pt x="3" y="23"/>
                    <a:pt x="4" y="22"/>
                  </a:cubicBezTo>
                  <a:cubicBezTo>
                    <a:pt x="4" y="22"/>
                    <a:pt x="6" y="20"/>
                    <a:pt x="6" y="20"/>
                  </a:cubicBezTo>
                  <a:cubicBezTo>
                    <a:pt x="6" y="19"/>
                    <a:pt x="6" y="18"/>
                    <a:pt x="7" y="19"/>
                  </a:cubicBezTo>
                  <a:cubicBezTo>
                    <a:pt x="9" y="19"/>
                    <a:pt x="9" y="19"/>
                    <a:pt x="10" y="19"/>
                  </a:cubicBezTo>
                  <a:cubicBezTo>
                    <a:pt x="12" y="19"/>
                    <a:pt x="12" y="19"/>
                    <a:pt x="12" y="18"/>
                  </a:cubicBezTo>
                  <a:cubicBezTo>
                    <a:pt x="13" y="17"/>
                    <a:pt x="12" y="17"/>
                    <a:pt x="13" y="17"/>
                  </a:cubicBezTo>
                  <a:cubicBezTo>
                    <a:pt x="14" y="17"/>
                    <a:pt x="15" y="16"/>
                    <a:pt x="15" y="15"/>
                  </a:cubicBezTo>
                  <a:cubicBezTo>
                    <a:pt x="15" y="15"/>
                    <a:pt x="16" y="14"/>
                    <a:pt x="16" y="14"/>
                  </a:cubicBezTo>
                  <a:cubicBezTo>
                    <a:pt x="17" y="14"/>
                    <a:pt x="18" y="13"/>
                    <a:pt x="18" y="12"/>
                  </a:cubicBezTo>
                  <a:cubicBezTo>
                    <a:pt x="18" y="12"/>
                    <a:pt x="19" y="12"/>
                    <a:pt x="20" y="11"/>
                  </a:cubicBezTo>
                  <a:cubicBezTo>
                    <a:pt x="20" y="11"/>
                    <a:pt x="20" y="11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9"/>
                    <a:pt x="19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85">
              <a:extLst>
                <a:ext uri="{FF2B5EF4-FFF2-40B4-BE49-F238E27FC236}">
                  <a16:creationId xmlns:a16="http://schemas.microsoft.com/office/drawing/2014/main" id="{C3888E07-33DE-4F03-8011-818D949C09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71838" y="2454275"/>
              <a:ext cx="11112" cy="11113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1 h 3"/>
                <a:gd name="T4" fmla="*/ 1 w 3"/>
                <a:gd name="T5" fmla="*/ 3 h 3"/>
                <a:gd name="T6" fmla="*/ 3 w 3"/>
                <a:gd name="T7" fmla="*/ 3 h 3"/>
                <a:gd name="T8" fmla="*/ 3 w 3"/>
                <a:gd name="T9" fmla="*/ 2 h 3"/>
                <a:gd name="T10" fmla="*/ 3 w 3"/>
                <a:gd name="T11" fmla="*/ 0 h 3"/>
                <a:gd name="T12" fmla="*/ 2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6">
              <a:extLst>
                <a:ext uri="{FF2B5EF4-FFF2-40B4-BE49-F238E27FC236}">
                  <a16:creationId xmlns:a16="http://schemas.microsoft.com/office/drawing/2014/main" id="{8DEBC848-ED1F-462B-9BC1-490A287D2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00413" y="2476500"/>
              <a:ext cx="17462" cy="22225"/>
            </a:xfrm>
            <a:custGeom>
              <a:avLst/>
              <a:gdLst>
                <a:gd name="T0" fmla="*/ 3 w 5"/>
                <a:gd name="T1" fmla="*/ 1 h 6"/>
                <a:gd name="T2" fmla="*/ 1 w 5"/>
                <a:gd name="T3" fmla="*/ 2 h 6"/>
                <a:gd name="T4" fmla="*/ 0 w 5"/>
                <a:gd name="T5" fmla="*/ 4 h 6"/>
                <a:gd name="T6" fmla="*/ 1 w 5"/>
                <a:gd name="T7" fmla="*/ 6 h 6"/>
                <a:gd name="T8" fmla="*/ 2 w 5"/>
                <a:gd name="T9" fmla="*/ 6 h 6"/>
                <a:gd name="T10" fmla="*/ 3 w 5"/>
                <a:gd name="T11" fmla="*/ 5 h 6"/>
                <a:gd name="T12" fmla="*/ 4 w 5"/>
                <a:gd name="T13" fmla="*/ 4 h 6"/>
                <a:gd name="T14" fmla="*/ 5 w 5"/>
                <a:gd name="T15" fmla="*/ 3 h 6"/>
                <a:gd name="T16" fmla="*/ 3 w 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6">
                  <a:moveTo>
                    <a:pt x="3" y="1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1" y="2"/>
                    <a:pt x="0" y="4"/>
                    <a:pt x="0" y="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3" y="5"/>
                  </a:cubicBezTo>
                  <a:cubicBezTo>
                    <a:pt x="3" y="4"/>
                    <a:pt x="4" y="5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ubicBezTo>
                    <a:pt x="5" y="2"/>
                    <a:pt x="4" y="1"/>
                    <a:pt x="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7">
              <a:extLst>
                <a:ext uri="{FF2B5EF4-FFF2-40B4-BE49-F238E27FC236}">
                  <a16:creationId xmlns:a16="http://schemas.microsoft.com/office/drawing/2014/main" id="{3E7DAC5A-5382-47BF-A15A-5155674BFB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87725" y="2419350"/>
              <a:ext cx="134937" cy="119063"/>
            </a:xfrm>
            <a:custGeom>
              <a:avLst/>
              <a:gdLst>
                <a:gd name="T0" fmla="*/ 35 w 37"/>
                <a:gd name="T1" fmla="*/ 13 h 33"/>
                <a:gd name="T2" fmla="*/ 35 w 37"/>
                <a:gd name="T3" fmla="*/ 12 h 33"/>
                <a:gd name="T4" fmla="*/ 35 w 37"/>
                <a:gd name="T5" fmla="*/ 13 h 33"/>
                <a:gd name="T6" fmla="*/ 33 w 37"/>
                <a:gd name="T7" fmla="*/ 13 h 33"/>
                <a:gd name="T8" fmla="*/ 32 w 37"/>
                <a:gd name="T9" fmla="*/ 11 h 33"/>
                <a:gd name="T10" fmla="*/ 34 w 37"/>
                <a:gd name="T11" fmla="*/ 10 h 33"/>
                <a:gd name="T12" fmla="*/ 35 w 37"/>
                <a:gd name="T13" fmla="*/ 10 h 33"/>
                <a:gd name="T14" fmla="*/ 35 w 37"/>
                <a:gd name="T15" fmla="*/ 10 h 33"/>
                <a:gd name="T16" fmla="*/ 35 w 37"/>
                <a:gd name="T17" fmla="*/ 6 h 33"/>
                <a:gd name="T18" fmla="*/ 33 w 37"/>
                <a:gd name="T19" fmla="*/ 1 h 33"/>
                <a:gd name="T20" fmla="*/ 31 w 37"/>
                <a:gd name="T21" fmla="*/ 1 h 33"/>
                <a:gd name="T22" fmla="*/ 28 w 37"/>
                <a:gd name="T23" fmla="*/ 0 h 33"/>
                <a:gd name="T24" fmla="*/ 28 w 37"/>
                <a:gd name="T25" fmla="*/ 1 h 33"/>
                <a:gd name="T26" fmla="*/ 26 w 37"/>
                <a:gd name="T27" fmla="*/ 2 h 33"/>
                <a:gd name="T28" fmla="*/ 24 w 37"/>
                <a:gd name="T29" fmla="*/ 4 h 33"/>
                <a:gd name="T30" fmla="*/ 23 w 37"/>
                <a:gd name="T31" fmla="*/ 5 h 33"/>
                <a:gd name="T32" fmla="*/ 21 w 37"/>
                <a:gd name="T33" fmla="*/ 7 h 33"/>
                <a:gd name="T34" fmla="*/ 20 w 37"/>
                <a:gd name="T35" fmla="*/ 8 h 33"/>
                <a:gd name="T36" fmla="*/ 18 w 37"/>
                <a:gd name="T37" fmla="*/ 9 h 33"/>
                <a:gd name="T38" fmla="*/ 15 w 37"/>
                <a:gd name="T39" fmla="*/ 9 h 33"/>
                <a:gd name="T40" fmla="*/ 14 w 37"/>
                <a:gd name="T41" fmla="*/ 10 h 33"/>
                <a:gd name="T42" fmla="*/ 12 w 37"/>
                <a:gd name="T43" fmla="*/ 12 h 33"/>
                <a:gd name="T44" fmla="*/ 9 w 37"/>
                <a:gd name="T45" fmla="*/ 12 h 33"/>
                <a:gd name="T46" fmla="*/ 9 w 37"/>
                <a:gd name="T47" fmla="*/ 11 h 33"/>
                <a:gd name="T48" fmla="*/ 9 w 37"/>
                <a:gd name="T49" fmla="*/ 11 h 33"/>
                <a:gd name="T50" fmla="*/ 9 w 37"/>
                <a:gd name="T51" fmla="*/ 8 h 33"/>
                <a:gd name="T52" fmla="*/ 8 w 37"/>
                <a:gd name="T53" fmla="*/ 7 h 33"/>
                <a:gd name="T54" fmla="*/ 8 w 37"/>
                <a:gd name="T55" fmla="*/ 16 h 33"/>
                <a:gd name="T56" fmla="*/ 6 w 37"/>
                <a:gd name="T57" fmla="*/ 17 h 33"/>
                <a:gd name="T58" fmla="*/ 3 w 37"/>
                <a:gd name="T59" fmla="*/ 17 h 33"/>
                <a:gd name="T60" fmla="*/ 2 w 37"/>
                <a:gd name="T61" fmla="*/ 16 h 33"/>
                <a:gd name="T62" fmla="*/ 1 w 37"/>
                <a:gd name="T63" fmla="*/ 17 h 33"/>
                <a:gd name="T64" fmla="*/ 0 w 37"/>
                <a:gd name="T65" fmla="*/ 17 h 33"/>
                <a:gd name="T66" fmla="*/ 1 w 37"/>
                <a:gd name="T67" fmla="*/ 20 h 33"/>
                <a:gd name="T68" fmla="*/ 4 w 37"/>
                <a:gd name="T69" fmla="*/ 25 h 33"/>
                <a:gd name="T70" fmla="*/ 4 w 37"/>
                <a:gd name="T71" fmla="*/ 27 h 33"/>
                <a:gd name="T72" fmla="*/ 4 w 37"/>
                <a:gd name="T73" fmla="*/ 29 h 33"/>
                <a:gd name="T74" fmla="*/ 4 w 37"/>
                <a:gd name="T75" fmla="*/ 31 h 33"/>
                <a:gd name="T76" fmla="*/ 5 w 37"/>
                <a:gd name="T77" fmla="*/ 32 h 33"/>
                <a:gd name="T78" fmla="*/ 7 w 37"/>
                <a:gd name="T79" fmla="*/ 33 h 33"/>
                <a:gd name="T80" fmla="*/ 8 w 37"/>
                <a:gd name="T81" fmla="*/ 33 h 33"/>
                <a:gd name="T82" fmla="*/ 11 w 37"/>
                <a:gd name="T83" fmla="*/ 32 h 33"/>
                <a:gd name="T84" fmla="*/ 13 w 37"/>
                <a:gd name="T85" fmla="*/ 31 h 33"/>
                <a:gd name="T86" fmla="*/ 17 w 37"/>
                <a:gd name="T87" fmla="*/ 31 h 33"/>
                <a:gd name="T88" fmla="*/ 19 w 37"/>
                <a:gd name="T89" fmla="*/ 31 h 33"/>
                <a:gd name="T90" fmla="*/ 20 w 37"/>
                <a:gd name="T91" fmla="*/ 30 h 33"/>
                <a:gd name="T92" fmla="*/ 22 w 37"/>
                <a:gd name="T93" fmla="*/ 30 h 33"/>
                <a:gd name="T94" fmla="*/ 27 w 37"/>
                <a:gd name="T95" fmla="*/ 27 h 33"/>
                <a:gd name="T96" fmla="*/ 32 w 37"/>
                <a:gd name="T97" fmla="*/ 20 h 33"/>
                <a:gd name="T98" fmla="*/ 36 w 37"/>
                <a:gd name="T99" fmla="*/ 16 h 33"/>
                <a:gd name="T100" fmla="*/ 37 w 37"/>
                <a:gd name="T101" fmla="*/ 12 h 33"/>
                <a:gd name="T102" fmla="*/ 35 w 37"/>
                <a:gd name="T103" fmla="*/ 13 h 33"/>
                <a:gd name="T104" fmla="*/ 28 w 37"/>
                <a:gd name="T105" fmla="*/ 20 h 33"/>
                <a:gd name="T106" fmla="*/ 27 w 37"/>
                <a:gd name="T107" fmla="*/ 21 h 33"/>
                <a:gd name="T108" fmla="*/ 26 w 37"/>
                <a:gd name="T109" fmla="*/ 22 h 33"/>
                <a:gd name="T110" fmla="*/ 25 w 37"/>
                <a:gd name="T111" fmla="*/ 22 h 33"/>
                <a:gd name="T112" fmla="*/ 24 w 37"/>
                <a:gd name="T113" fmla="*/ 20 h 33"/>
                <a:gd name="T114" fmla="*/ 25 w 37"/>
                <a:gd name="T115" fmla="*/ 18 h 33"/>
                <a:gd name="T116" fmla="*/ 27 w 37"/>
                <a:gd name="T117" fmla="*/ 17 h 33"/>
                <a:gd name="T118" fmla="*/ 29 w 37"/>
                <a:gd name="T119" fmla="*/ 19 h 33"/>
                <a:gd name="T120" fmla="*/ 28 w 37"/>
                <a:gd name="T121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7" h="33">
                  <a:moveTo>
                    <a:pt x="35" y="13"/>
                  </a:moveTo>
                  <a:cubicBezTo>
                    <a:pt x="35" y="13"/>
                    <a:pt x="35" y="12"/>
                    <a:pt x="35" y="12"/>
                  </a:cubicBezTo>
                  <a:cubicBezTo>
                    <a:pt x="35" y="12"/>
                    <a:pt x="35" y="13"/>
                    <a:pt x="35" y="13"/>
                  </a:cubicBezTo>
                  <a:cubicBezTo>
                    <a:pt x="35" y="13"/>
                    <a:pt x="34" y="13"/>
                    <a:pt x="33" y="13"/>
                  </a:cubicBezTo>
                  <a:cubicBezTo>
                    <a:pt x="33" y="13"/>
                    <a:pt x="32" y="12"/>
                    <a:pt x="32" y="11"/>
                  </a:cubicBezTo>
                  <a:cubicBezTo>
                    <a:pt x="32" y="11"/>
                    <a:pt x="33" y="10"/>
                    <a:pt x="34" y="10"/>
                  </a:cubicBezTo>
                  <a:cubicBezTo>
                    <a:pt x="34" y="10"/>
                    <a:pt x="35" y="10"/>
                    <a:pt x="35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5" y="6"/>
                    <a:pt x="35" y="6"/>
                  </a:cubicBezTo>
                  <a:cubicBezTo>
                    <a:pt x="34" y="5"/>
                    <a:pt x="33" y="2"/>
                    <a:pt x="33" y="1"/>
                  </a:cubicBezTo>
                  <a:cubicBezTo>
                    <a:pt x="33" y="1"/>
                    <a:pt x="31" y="1"/>
                    <a:pt x="31" y="1"/>
                  </a:cubicBezTo>
                  <a:cubicBezTo>
                    <a:pt x="30" y="0"/>
                    <a:pt x="28" y="1"/>
                    <a:pt x="28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2"/>
                    <a:pt x="26" y="2"/>
                    <a:pt x="26" y="2"/>
                  </a:cubicBezTo>
                  <a:cubicBezTo>
                    <a:pt x="26" y="3"/>
                    <a:pt x="25" y="4"/>
                    <a:pt x="24" y="4"/>
                  </a:cubicBezTo>
                  <a:cubicBezTo>
                    <a:pt x="24" y="4"/>
                    <a:pt x="23" y="5"/>
                    <a:pt x="23" y="5"/>
                  </a:cubicBezTo>
                  <a:cubicBezTo>
                    <a:pt x="23" y="6"/>
                    <a:pt x="22" y="7"/>
                    <a:pt x="21" y="7"/>
                  </a:cubicBezTo>
                  <a:cubicBezTo>
                    <a:pt x="20" y="7"/>
                    <a:pt x="21" y="7"/>
                    <a:pt x="20" y="8"/>
                  </a:cubicBezTo>
                  <a:cubicBezTo>
                    <a:pt x="20" y="9"/>
                    <a:pt x="20" y="9"/>
                    <a:pt x="18" y="9"/>
                  </a:cubicBezTo>
                  <a:cubicBezTo>
                    <a:pt x="17" y="9"/>
                    <a:pt x="17" y="9"/>
                    <a:pt x="15" y="9"/>
                  </a:cubicBezTo>
                  <a:cubicBezTo>
                    <a:pt x="14" y="8"/>
                    <a:pt x="14" y="9"/>
                    <a:pt x="14" y="10"/>
                  </a:cubicBezTo>
                  <a:cubicBezTo>
                    <a:pt x="14" y="10"/>
                    <a:pt x="12" y="12"/>
                    <a:pt x="12" y="12"/>
                  </a:cubicBezTo>
                  <a:cubicBezTo>
                    <a:pt x="11" y="13"/>
                    <a:pt x="10" y="12"/>
                    <a:pt x="9" y="12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0" y="10"/>
                    <a:pt x="9" y="9"/>
                    <a:pt x="9" y="8"/>
                  </a:cubicBezTo>
                  <a:cubicBezTo>
                    <a:pt x="9" y="8"/>
                    <a:pt x="8" y="8"/>
                    <a:pt x="8" y="7"/>
                  </a:cubicBezTo>
                  <a:cubicBezTo>
                    <a:pt x="8" y="11"/>
                    <a:pt x="8" y="15"/>
                    <a:pt x="8" y="16"/>
                  </a:cubicBezTo>
                  <a:cubicBezTo>
                    <a:pt x="8" y="17"/>
                    <a:pt x="6" y="17"/>
                    <a:pt x="6" y="17"/>
                  </a:cubicBezTo>
                  <a:cubicBezTo>
                    <a:pt x="6" y="18"/>
                    <a:pt x="4" y="17"/>
                    <a:pt x="3" y="17"/>
                  </a:cubicBezTo>
                  <a:cubicBezTo>
                    <a:pt x="2" y="17"/>
                    <a:pt x="2" y="17"/>
                    <a:pt x="2" y="16"/>
                  </a:cubicBezTo>
                  <a:cubicBezTo>
                    <a:pt x="1" y="15"/>
                    <a:pt x="1" y="16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9"/>
                    <a:pt x="1" y="20"/>
                  </a:cubicBezTo>
                  <a:cubicBezTo>
                    <a:pt x="2" y="22"/>
                    <a:pt x="3" y="24"/>
                    <a:pt x="4" y="25"/>
                  </a:cubicBezTo>
                  <a:cubicBezTo>
                    <a:pt x="4" y="26"/>
                    <a:pt x="4" y="27"/>
                    <a:pt x="4" y="27"/>
                  </a:cubicBezTo>
                  <a:cubicBezTo>
                    <a:pt x="3" y="27"/>
                    <a:pt x="3" y="28"/>
                    <a:pt x="4" y="29"/>
                  </a:cubicBezTo>
                  <a:cubicBezTo>
                    <a:pt x="4" y="30"/>
                    <a:pt x="4" y="31"/>
                    <a:pt x="4" y="31"/>
                  </a:cubicBezTo>
                  <a:cubicBezTo>
                    <a:pt x="5" y="31"/>
                    <a:pt x="5" y="32"/>
                    <a:pt x="5" y="32"/>
                  </a:cubicBezTo>
                  <a:cubicBezTo>
                    <a:pt x="6" y="32"/>
                    <a:pt x="6" y="32"/>
                    <a:pt x="7" y="33"/>
                  </a:cubicBezTo>
                  <a:cubicBezTo>
                    <a:pt x="7" y="33"/>
                    <a:pt x="8" y="33"/>
                    <a:pt x="8" y="33"/>
                  </a:cubicBezTo>
                  <a:cubicBezTo>
                    <a:pt x="8" y="32"/>
                    <a:pt x="10" y="32"/>
                    <a:pt x="11" y="32"/>
                  </a:cubicBezTo>
                  <a:cubicBezTo>
                    <a:pt x="12" y="32"/>
                    <a:pt x="12" y="31"/>
                    <a:pt x="13" y="31"/>
                  </a:cubicBezTo>
                  <a:cubicBezTo>
                    <a:pt x="14" y="31"/>
                    <a:pt x="16" y="31"/>
                    <a:pt x="17" y="31"/>
                  </a:cubicBezTo>
                  <a:cubicBezTo>
                    <a:pt x="18" y="31"/>
                    <a:pt x="18" y="31"/>
                    <a:pt x="19" y="31"/>
                  </a:cubicBezTo>
                  <a:cubicBezTo>
                    <a:pt x="19" y="30"/>
                    <a:pt x="20" y="31"/>
                    <a:pt x="20" y="30"/>
                  </a:cubicBezTo>
                  <a:cubicBezTo>
                    <a:pt x="20" y="30"/>
                    <a:pt x="21" y="30"/>
                    <a:pt x="22" y="30"/>
                  </a:cubicBezTo>
                  <a:cubicBezTo>
                    <a:pt x="23" y="30"/>
                    <a:pt x="25" y="28"/>
                    <a:pt x="27" y="27"/>
                  </a:cubicBezTo>
                  <a:cubicBezTo>
                    <a:pt x="29" y="25"/>
                    <a:pt x="32" y="22"/>
                    <a:pt x="32" y="20"/>
                  </a:cubicBezTo>
                  <a:cubicBezTo>
                    <a:pt x="33" y="18"/>
                    <a:pt x="35" y="17"/>
                    <a:pt x="36" y="16"/>
                  </a:cubicBezTo>
                  <a:cubicBezTo>
                    <a:pt x="36" y="16"/>
                    <a:pt x="37" y="14"/>
                    <a:pt x="37" y="12"/>
                  </a:cubicBezTo>
                  <a:cubicBezTo>
                    <a:pt x="36" y="12"/>
                    <a:pt x="35" y="13"/>
                    <a:pt x="35" y="13"/>
                  </a:cubicBezTo>
                  <a:close/>
                  <a:moveTo>
                    <a:pt x="28" y="20"/>
                  </a:moveTo>
                  <a:cubicBezTo>
                    <a:pt x="28" y="21"/>
                    <a:pt x="27" y="20"/>
                    <a:pt x="27" y="21"/>
                  </a:cubicBezTo>
                  <a:cubicBezTo>
                    <a:pt x="26" y="21"/>
                    <a:pt x="26" y="22"/>
                    <a:pt x="26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5" y="18"/>
                    <a:pt x="25" y="18"/>
                  </a:cubicBezTo>
                  <a:cubicBezTo>
                    <a:pt x="25" y="17"/>
                    <a:pt x="27" y="16"/>
                    <a:pt x="27" y="17"/>
                  </a:cubicBezTo>
                  <a:cubicBezTo>
                    <a:pt x="28" y="17"/>
                    <a:pt x="29" y="18"/>
                    <a:pt x="29" y="19"/>
                  </a:cubicBezTo>
                  <a:cubicBezTo>
                    <a:pt x="29" y="19"/>
                    <a:pt x="28" y="20"/>
                    <a:pt x="28" y="2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8">
              <a:extLst>
                <a:ext uri="{FF2B5EF4-FFF2-40B4-BE49-F238E27FC236}">
                  <a16:creationId xmlns:a16="http://schemas.microsoft.com/office/drawing/2014/main" id="{4A8C771D-084A-4CEF-8DB6-2DFECF888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2650" y="2281238"/>
              <a:ext cx="96837" cy="104775"/>
            </a:xfrm>
            <a:custGeom>
              <a:avLst/>
              <a:gdLst>
                <a:gd name="T0" fmla="*/ 1 w 27"/>
                <a:gd name="T1" fmla="*/ 26 h 29"/>
                <a:gd name="T2" fmla="*/ 2 w 27"/>
                <a:gd name="T3" fmla="*/ 27 h 29"/>
                <a:gd name="T4" fmla="*/ 4 w 27"/>
                <a:gd name="T5" fmla="*/ 27 h 29"/>
                <a:gd name="T6" fmla="*/ 7 w 27"/>
                <a:gd name="T7" fmla="*/ 27 h 29"/>
                <a:gd name="T8" fmla="*/ 15 w 27"/>
                <a:gd name="T9" fmla="*/ 27 h 29"/>
                <a:gd name="T10" fmla="*/ 15 w 27"/>
                <a:gd name="T11" fmla="*/ 28 h 29"/>
                <a:gd name="T12" fmla="*/ 21 w 27"/>
                <a:gd name="T13" fmla="*/ 28 h 29"/>
                <a:gd name="T14" fmla="*/ 24 w 27"/>
                <a:gd name="T15" fmla="*/ 28 h 29"/>
                <a:gd name="T16" fmla="*/ 25 w 27"/>
                <a:gd name="T17" fmla="*/ 28 h 29"/>
                <a:gd name="T18" fmla="*/ 22 w 27"/>
                <a:gd name="T19" fmla="*/ 24 h 29"/>
                <a:gd name="T20" fmla="*/ 22 w 27"/>
                <a:gd name="T21" fmla="*/ 17 h 29"/>
                <a:gd name="T22" fmla="*/ 26 w 27"/>
                <a:gd name="T23" fmla="*/ 17 h 29"/>
                <a:gd name="T24" fmla="*/ 26 w 27"/>
                <a:gd name="T25" fmla="*/ 16 h 29"/>
                <a:gd name="T26" fmla="*/ 27 w 27"/>
                <a:gd name="T27" fmla="*/ 11 h 29"/>
                <a:gd name="T28" fmla="*/ 26 w 27"/>
                <a:gd name="T29" fmla="*/ 11 h 29"/>
                <a:gd name="T30" fmla="*/ 24 w 27"/>
                <a:gd name="T31" fmla="*/ 12 h 29"/>
                <a:gd name="T32" fmla="*/ 23 w 27"/>
                <a:gd name="T33" fmla="*/ 12 h 29"/>
                <a:gd name="T34" fmla="*/ 23 w 27"/>
                <a:gd name="T35" fmla="*/ 10 h 29"/>
                <a:gd name="T36" fmla="*/ 22 w 27"/>
                <a:gd name="T37" fmla="*/ 9 h 29"/>
                <a:gd name="T38" fmla="*/ 22 w 27"/>
                <a:gd name="T39" fmla="*/ 5 h 29"/>
                <a:gd name="T40" fmla="*/ 22 w 27"/>
                <a:gd name="T41" fmla="*/ 3 h 29"/>
                <a:gd name="T42" fmla="*/ 20 w 27"/>
                <a:gd name="T43" fmla="*/ 3 h 29"/>
                <a:gd name="T44" fmla="*/ 19 w 27"/>
                <a:gd name="T45" fmla="*/ 3 h 29"/>
                <a:gd name="T46" fmla="*/ 17 w 27"/>
                <a:gd name="T47" fmla="*/ 3 h 29"/>
                <a:gd name="T48" fmla="*/ 16 w 27"/>
                <a:gd name="T49" fmla="*/ 5 h 29"/>
                <a:gd name="T50" fmla="*/ 14 w 27"/>
                <a:gd name="T51" fmla="*/ 5 h 29"/>
                <a:gd name="T52" fmla="*/ 12 w 27"/>
                <a:gd name="T53" fmla="*/ 4 h 29"/>
                <a:gd name="T54" fmla="*/ 11 w 27"/>
                <a:gd name="T55" fmla="*/ 2 h 29"/>
                <a:gd name="T56" fmla="*/ 10 w 27"/>
                <a:gd name="T57" fmla="*/ 0 h 29"/>
                <a:gd name="T58" fmla="*/ 3 w 27"/>
                <a:gd name="T59" fmla="*/ 0 h 29"/>
                <a:gd name="T60" fmla="*/ 1 w 27"/>
                <a:gd name="T61" fmla="*/ 1 h 29"/>
                <a:gd name="T62" fmla="*/ 3 w 27"/>
                <a:gd name="T63" fmla="*/ 5 h 29"/>
                <a:gd name="T64" fmla="*/ 3 w 27"/>
                <a:gd name="T65" fmla="*/ 8 h 29"/>
                <a:gd name="T66" fmla="*/ 5 w 27"/>
                <a:gd name="T67" fmla="*/ 13 h 29"/>
                <a:gd name="T68" fmla="*/ 3 w 27"/>
                <a:gd name="T69" fmla="*/ 16 h 29"/>
                <a:gd name="T70" fmla="*/ 1 w 27"/>
                <a:gd name="T71" fmla="*/ 21 h 29"/>
                <a:gd name="T72" fmla="*/ 0 w 27"/>
                <a:gd name="T73" fmla="*/ 24 h 29"/>
                <a:gd name="T74" fmla="*/ 0 w 27"/>
                <a:gd name="T75" fmla="*/ 27 h 29"/>
                <a:gd name="T76" fmla="*/ 0 w 27"/>
                <a:gd name="T77" fmla="*/ 27 h 29"/>
                <a:gd name="T78" fmla="*/ 0 w 27"/>
                <a:gd name="T79" fmla="*/ 27 h 29"/>
                <a:gd name="T80" fmla="*/ 1 w 27"/>
                <a:gd name="T81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" h="29">
                  <a:moveTo>
                    <a:pt x="1" y="26"/>
                  </a:moveTo>
                  <a:cubicBezTo>
                    <a:pt x="2" y="26"/>
                    <a:pt x="1" y="27"/>
                    <a:pt x="2" y="27"/>
                  </a:cubicBezTo>
                  <a:cubicBezTo>
                    <a:pt x="3" y="26"/>
                    <a:pt x="4" y="26"/>
                    <a:pt x="4" y="27"/>
                  </a:cubicBezTo>
                  <a:cubicBezTo>
                    <a:pt x="5" y="27"/>
                    <a:pt x="6" y="27"/>
                    <a:pt x="7" y="27"/>
                  </a:cubicBezTo>
                  <a:cubicBezTo>
                    <a:pt x="7" y="27"/>
                    <a:pt x="15" y="27"/>
                    <a:pt x="15" y="27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20" y="28"/>
                    <a:pt x="21" y="28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4" y="28"/>
                    <a:pt x="24" y="28"/>
                    <a:pt x="25" y="28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6" y="11"/>
                  </a:cubicBezTo>
                  <a:cubicBezTo>
                    <a:pt x="26" y="12"/>
                    <a:pt x="25" y="12"/>
                    <a:pt x="24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1"/>
                    <a:pt x="23" y="10"/>
                  </a:cubicBezTo>
                  <a:cubicBezTo>
                    <a:pt x="23" y="10"/>
                    <a:pt x="22" y="9"/>
                    <a:pt x="22" y="9"/>
                  </a:cubicBezTo>
                  <a:cubicBezTo>
                    <a:pt x="21" y="8"/>
                    <a:pt x="22" y="6"/>
                    <a:pt x="22" y="5"/>
                  </a:cubicBezTo>
                  <a:cubicBezTo>
                    <a:pt x="22" y="5"/>
                    <a:pt x="22" y="4"/>
                    <a:pt x="22" y="3"/>
                  </a:cubicBezTo>
                  <a:cubicBezTo>
                    <a:pt x="22" y="3"/>
                    <a:pt x="21" y="3"/>
                    <a:pt x="20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2"/>
                    <a:pt x="17" y="3"/>
                  </a:cubicBezTo>
                  <a:cubicBezTo>
                    <a:pt x="17" y="3"/>
                    <a:pt x="17" y="5"/>
                    <a:pt x="16" y="5"/>
                  </a:cubicBezTo>
                  <a:cubicBezTo>
                    <a:pt x="16" y="5"/>
                    <a:pt x="15" y="5"/>
                    <a:pt x="14" y="5"/>
                  </a:cubicBezTo>
                  <a:cubicBezTo>
                    <a:pt x="13" y="5"/>
                    <a:pt x="12" y="5"/>
                    <a:pt x="12" y="4"/>
                  </a:cubicBezTo>
                  <a:cubicBezTo>
                    <a:pt x="11" y="2"/>
                    <a:pt x="10" y="3"/>
                    <a:pt x="11" y="2"/>
                  </a:cubicBezTo>
                  <a:cubicBezTo>
                    <a:pt x="11" y="1"/>
                    <a:pt x="10" y="0"/>
                    <a:pt x="10" y="0"/>
                  </a:cubicBezTo>
                  <a:cubicBezTo>
                    <a:pt x="10" y="0"/>
                    <a:pt x="3" y="0"/>
                    <a:pt x="3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2" y="2"/>
                    <a:pt x="3" y="5"/>
                    <a:pt x="3" y="5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3" y="9"/>
                    <a:pt x="4" y="11"/>
                    <a:pt x="5" y="13"/>
                  </a:cubicBezTo>
                  <a:cubicBezTo>
                    <a:pt x="5" y="14"/>
                    <a:pt x="4" y="15"/>
                    <a:pt x="3" y="16"/>
                  </a:cubicBezTo>
                  <a:cubicBezTo>
                    <a:pt x="2" y="17"/>
                    <a:pt x="1" y="19"/>
                    <a:pt x="1" y="21"/>
                  </a:cubicBezTo>
                  <a:cubicBezTo>
                    <a:pt x="1" y="22"/>
                    <a:pt x="0" y="23"/>
                    <a:pt x="0" y="24"/>
                  </a:cubicBezTo>
                  <a:cubicBezTo>
                    <a:pt x="0" y="24"/>
                    <a:pt x="0" y="26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1" y="26"/>
                    <a:pt x="1" y="2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9">
              <a:extLst>
                <a:ext uri="{FF2B5EF4-FFF2-40B4-BE49-F238E27FC236}">
                  <a16:creationId xmlns:a16="http://schemas.microsoft.com/office/drawing/2014/main" id="{4551F2BE-141C-4D5E-8AD6-D3D4541F75A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3275" y="2300288"/>
              <a:ext cx="96837" cy="85725"/>
            </a:xfrm>
            <a:custGeom>
              <a:avLst/>
              <a:gdLst>
                <a:gd name="T0" fmla="*/ 21 w 27"/>
                <a:gd name="T1" fmla="*/ 1 h 24"/>
                <a:gd name="T2" fmla="*/ 19 w 27"/>
                <a:gd name="T3" fmla="*/ 0 h 24"/>
                <a:gd name="T4" fmla="*/ 16 w 27"/>
                <a:gd name="T5" fmla="*/ 1 h 24"/>
                <a:gd name="T6" fmla="*/ 16 w 27"/>
                <a:gd name="T7" fmla="*/ 2 h 24"/>
                <a:gd name="T8" fmla="*/ 15 w 27"/>
                <a:gd name="T9" fmla="*/ 3 h 24"/>
                <a:gd name="T10" fmla="*/ 15 w 27"/>
                <a:gd name="T11" fmla="*/ 6 h 24"/>
                <a:gd name="T12" fmla="*/ 15 w 27"/>
                <a:gd name="T13" fmla="*/ 8 h 24"/>
                <a:gd name="T14" fmla="*/ 16 w 27"/>
                <a:gd name="T15" fmla="*/ 10 h 24"/>
                <a:gd name="T16" fmla="*/ 18 w 27"/>
                <a:gd name="T17" fmla="*/ 10 h 24"/>
                <a:gd name="T18" fmla="*/ 18 w 27"/>
                <a:gd name="T19" fmla="*/ 11 h 24"/>
                <a:gd name="T20" fmla="*/ 18 w 27"/>
                <a:gd name="T21" fmla="*/ 12 h 24"/>
                <a:gd name="T22" fmla="*/ 16 w 27"/>
                <a:gd name="T23" fmla="*/ 12 h 24"/>
                <a:gd name="T24" fmla="*/ 15 w 27"/>
                <a:gd name="T25" fmla="*/ 10 h 24"/>
                <a:gd name="T26" fmla="*/ 13 w 27"/>
                <a:gd name="T27" fmla="*/ 10 h 24"/>
                <a:gd name="T28" fmla="*/ 12 w 27"/>
                <a:gd name="T29" fmla="*/ 8 h 24"/>
                <a:gd name="T30" fmla="*/ 11 w 27"/>
                <a:gd name="T31" fmla="*/ 9 h 24"/>
                <a:gd name="T32" fmla="*/ 10 w 27"/>
                <a:gd name="T33" fmla="*/ 9 h 24"/>
                <a:gd name="T34" fmla="*/ 8 w 27"/>
                <a:gd name="T35" fmla="*/ 9 h 24"/>
                <a:gd name="T36" fmla="*/ 8 w 27"/>
                <a:gd name="T37" fmla="*/ 7 h 24"/>
                <a:gd name="T38" fmla="*/ 6 w 27"/>
                <a:gd name="T39" fmla="*/ 8 h 24"/>
                <a:gd name="T40" fmla="*/ 6 w 27"/>
                <a:gd name="T41" fmla="*/ 7 h 24"/>
                <a:gd name="T42" fmla="*/ 5 w 27"/>
                <a:gd name="T43" fmla="*/ 6 h 24"/>
                <a:gd name="T44" fmla="*/ 4 w 27"/>
                <a:gd name="T45" fmla="*/ 11 h 24"/>
                <a:gd name="T46" fmla="*/ 4 w 27"/>
                <a:gd name="T47" fmla="*/ 12 h 24"/>
                <a:gd name="T48" fmla="*/ 0 w 27"/>
                <a:gd name="T49" fmla="*/ 12 h 24"/>
                <a:gd name="T50" fmla="*/ 0 w 27"/>
                <a:gd name="T51" fmla="*/ 19 h 24"/>
                <a:gd name="T52" fmla="*/ 3 w 27"/>
                <a:gd name="T53" fmla="*/ 23 h 24"/>
                <a:gd name="T54" fmla="*/ 7 w 27"/>
                <a:gd name="T55" fmla="*/ 23 h 24"/>
                <a:gd name="T56" fmla="*/ 7 w 27"/>
                <a:gd name="T57" fmla="*/ 23 h 24"/>
                <a:gd name="T58" fmla="*/ 8 w 27"/>
                <a:gd name="T59" fmla="*/ 23 h 24"/>
                <a:gd name="T60" fmla="*/ 11 w 27"/>
                <a:gd name="T61" fmla="*/ 24 h 24"/>
                <a:gd name="T62" fmla="*/ 14 w 27"/>
                <a:gd name="T63" fmla="*/ 21 h 24"/>
                <a:gd name="T64" fmla="*/ 16 w 27"/>
                <a:gd name="T65" fmla="*/ 19 h 24"/>
                <a:gd name="T66" fmla="*/ 17 w 27"/>
                <a:gd name="T67" fmla="*/ 18 h 24"/>
                <a:gd name="T68" fmla="*/ 19 w 27"/>
                <a:gd name="T69" fmla="*/ 18 h 24"/>
                <a:gd name="T70" fmla="*/ 19 w 27"/>
                <a:gd name="T71" fmla="*/ 18 h 24"/>
                <a:gd name="T72" fmla="*/ 19 w 27"/>
                <a:gd name="T73" fmla="*/ 16 h 24"/>
                <a:gd name="T74" fmla="*/ 25 w 27"/>
                <a:gd name="T75" fmla="*/ 14 h 24"/>
                <a:gd name="T76" fmla="*/ 25 w 27"/>
                <a:gd name="T77" fmla="*/ 13 h 24"/>
                <a:gd name="T78" fmla="*/ 25 w 27"/>
                <a:gd name="T79" fmla="*/ 11 h 24"/>
                <a:gd name="T80" fmla="*/ 26 w 27"/>
                <a:gd name="T81" fmla="*/ 10 h 24"/>
                <a:gd name="T82" fmla="*/ 26 w 27"/>
                <a:gd name="T83" fmla="*/ 6 h 24"/>
                <a:gd name="T84" fmla="*/ 27 w 27"/>
                <a:gd name="T85" fmla="*/ 6 h 24"/>
                <a:gd name="T86" fmla="*/ 26 w 27"/>
                <a:gd name="T87" fmla="*/ 3 h 24"/>
                <a:gd name="T88" fmla="*/ 23 w 27"/>
                <a:gd name="T89" fmla="*/ 2 h 24"/>
                <a:gd name="T90" fmla="*/ 21 w 27"/>
                <a:gd name="T9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" h="24">
                  <a:moveTo>
                    <a:pt x="21" y="1"/>
                  </a:moveTo>
                  <a:cubicBezTo>
                    <a:pt x="20" y="1"/>
                    <a:pt x="20" y="1"/>
                    <a:pt x="19" y="0"/>
                  </a:cubicBezTo>
                  <a:cubicBezTo>
                    <a:pt x="19" y="1"/>
                    <a:pt x="17" y="1"/>
                    <a:pt x="16" y="1"/>
                  </a:cubicBezTo>
                  <a:cubicBezTo>
                    <a:pt x="15" y="1"/>
                    <a:pt x="16" y="2"/>
                    <a:pt x="16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4"/>
                    <a:pt x="15" y="5"/>
                    <a:pt x="15" y="6"/>
                  </a:cubicBezTo>
                  <a:cubicBezTo>
                    <a:pt x="15" y="7"/>
                    <a:pt x="14" y="8"/>
                    <a:pt x="15" y="8"/>
                  </a:cubicBezTo>
                  <a:cubicBezTo>
                    <a:pt x="15" y="8"/>
                    <a:pt x="15" y="10"/>
                    <a:pt x="16" y="10"/>
                  </a:cubicBezTo>
                  <a:cubicBezTo>
                    <a:pt x="17" y="10"/>
                    <a:pt x="17" y="10"/>
                    <a:pt x="18" y="10"/>
                  </a:cubicBezTo>
                  <a:cubicBezTo>
                    <a:pt x="18" y="10"/>
                    <a:pt x="18" y="10"/>
                    <a:pt x="18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7" y="13"/>
                    <a:pt x="16" y="12"/>
                  </a:cubicBezTo>
                  <a:cubicBezTo>
                    <a:pt x="15" y="12"/>
                    <a:pt x="15" y="11"/>
                    <a:pt x="15" y="10"/>
                  </a:cubicBezTo>
                  <a:cubicBezTo>
                    <a:pt x="15" y="10"/>
                    <a:pt x="14" y="10"/>
                    <a:pt x="13" y="10"/>
                  </a:cubicBezTo>
                  <a:cubicBezTo>
                    <a:pt x="13" y="10"/>
                    <a:pt x="12" y="9"/>
                    <a:pt x="12" y="8"/>
                  </a:cubicBezTo>
                  <a:cubicBezTo>
                    <a:pt x="12" y="8"/>
                    <a:pt x="11" y="9"/>
                    <a:pt x="11" y="9"/>
                  </a:cubicBez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9" y="8"/>
                    <a:pt x="8" y="9"/>
                  </a:cubicBezTo>
                  <a:cubicBezTo>
                    <a:pt x="8" y="9"/>
                    <a:pt x="7" y="8"/>
                    <a:pt x="8" y="7"/>
                  </a:cubicBezTo>
                  <a:cubicBezTo>
                    <a:pt x="8" y="7"/>
                    <a:pt x="7" y="7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6" y="7"/>
                    <a:pt x="5" y="7"/>
                    <a:pt x="5" y="6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4" y="23"/>
                    <a:pt x="7" y="22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3"/>
                    <a:pt x="11" y="24"/>
                    <a:pt x="11" y="24"/>
                  </a:cubicBezTo>
                  <a:cubicBezTo>
                    <a:pt x="12" y="23"/>
                    <a:pt x="13" y="21"/>
                    <a:pt x="14" y="21"/>
                  </a:cubicBezTo>
                  <a:cubicBezTo>
                    <a:pt x="15" y="21"/>
                    <a:pt x="16" y="20"/>
                    <a:pt x="16" y="19"/>
                  </a:cubicBezTo>
                  <a:cubicBezTo>
                    <a:pt x="16" y="19"/>
                    <a:pt x="16" y="18"/>
                    <a:pt x="17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5" y="14"/>
                    <a:pt x="25" y="1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1"/>
                    <a:pt x="25" y="11"/>
                  </a:cubicBezTo>
                  <a:cubicBezTo>
                    <a:pt x="25" y="10"/>
                    <a:pt x="27" y="11"/>
                    <a:pt x="26" y="10"/>
                  </a:cubicBezTo>
                  <a:cubicBezTo>
                    <a:pt x="26" y="10"/>
                    <a:pt x="26" y="7"/>
                    <a:pt x="26" y="6"/>
                  </a:cubicBezTo>
                  <a:cubicBezTo>
                    <a:pt x="26" y="6"/>
                    <a:pt x="27" y="6"/>
                    <a:pt x="27" y="6"/>
                  </a:cubicBezTo>
                  <a:cubicBezTo>
                    <a:pt x="27" y="5"/>
                    <a:pt x="26" y="4"/>
                    <a:pt x="26" y="3"/>
                  </a:cubicBezTo>
                  <a:cubicBezTo>
                    <a:pt x="26" y="3"/>
                    <a:pt x="23" y="2"/>
                    <a:pt x="23" y="2"/>
                  </a:cubicBezTo>
                  <a:cubicBezTo>
                    <a:pt x="22" y="2"/>
                    <a:pt x="21" y="1"/>
                    <a:pt x="21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0">
              <a:extLst>
                <a:ext uri="{FF2B5EF4-FFF2-40B4-BE49-F238E27FC236}">
                  <a16:creationId xmlns:a16="http://schemas.microsoft.com/office/drawing/2014/main" id="{E44E6A59-95AD-4AFC-AA13-BABA8D73D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86125" y="2241550"/>
              <a:ext cx="17462" cy="15875"/>
            </a:xfrm>
            <a:custGeom>
              <a:avLst/>
              <a:gdLst>
                <a:gd name="T0" fmla="*/ 4 w 5"/>
                <a:gd name="T1" fmla="*/ 0 h 4"/>
                <a:gd name="T2" fmla="*/ 2 w 5"/>
                <a:gd name="T3" fmla="*/ 0 h 4"/>
                <a:gd name="T4" fmla="*/ 1 w 5"/>
                <a:gd name="T5" fmla="*/ 0 h 4"/>
                <a:gd name="T6" fmla="*/ 1 w 5"/>
                <a:gd name="T7" fmla="*/ 0 h 4"/>
                <a:gd name="T8" fmla="*/ 1 w 5"/>
                <a:gd name="T9" fmla="*/ 2 h 4"/>
                <a:gd name="T10" fmla="*/ 0 w 5"/>
                <a:gd name="T11" fmla="*/ 3 h 4"/>
                <a:gd name="T12" fmla="*/ 0 w 5"/>
                <a:gd name="T13" fmla="*/ 3 h 4"/>
                <a:gd name="T14" fmla="*/ 1 w 5"/>
                <a:gd name="T15" fmla="*/ 3 h 4"/>
                <a:gd name="T16" fmla="*/ 2 w 5"/>
                <a:gd name="T17" fmla="*/ 3 h 4"/>
                <a:gd name="T18" fmla="*/ 4 w 5"/>
                <a:gd name="T19" fmla="*/ 2 h 4"/>
                <a:gd name="T20" fmla="*/ 4 w 5"/>
                <a:gd name="T21" fmla="*/ 1 h 4"/>
                <a:gd name="T22" fmla="*/ 4 w 5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4"/>
                    <a:pt x="2" y="3"/>
                    <a:pt x="2" y="3"/>
                  </a:cubicBezTo>
                  <a:cubicBezTo>
                    <a:pt x="2" y="3"/>
                    <a:pt x="4" y="3"/>
                    <a:pt x="4" y="2"/>
                  </a:cubicBezTo>
                  <a:cubicBezTo>
                    <a:pt x="5" y="1"/>
                    <a:pt x="4" y="1"/>
                    <a:pt x="4" y="1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91">
              <a:extLst>
                <a:ext uri="{FF2B5EF4-FFF2-40B4-BE49-F238E27FC236}">
                  <a16:creationId xmlns:a16="http://schemas.microsoft.com/office/drawing/2014/main" id="{3711656F-06F7-4AC8-B270-F9E3A7C57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84525" y="2127250"/>
              <a:ext cx="85725" cy="119063"/>
            </a:xfrm>
            <a:custGeom>
              <a:avLst/>
              <a:gdLst>
                <a:gd name="T0" fmla="*/ 6 w 24"/>
                <a:gd name="T1" fmla="*/ 6 h 33"/>
                <a:gd name="T2" fmla="*/ 7 w 24"/>
                <a:gd name="T3" fmla="*/ 8 h 33"/>
                <a:gd name="T4" fmla="*/ 12 w 24"/>
                <a:gd name="T5" fmla="*/ 9 h 33"/>
                <a:gd name="T6" fmla="*/ 15 w 24"/>
                <a:gd name="T7" fmla="*/ 10 h 33"/>
                <a:gd name="T8" fmla="*/ 16 w 24"/>
                <a:gd name="T9" fmla="*/ 11 h 33"/>
                <a:gd name="T10" fmla="*/ 10 w 24"/>
                <a:gd name="T11" fmla="*/ 17 h 33"/>
                <a:gd name="T12" fmla="*/ 7 w 24"/>
                <a:gd name="T13" fmla="*/ 17 h 33"/>
                <a:gd name="T14" fmla="*/ 4 w 24"/>
                <a:gd name="T15" fmla="*/ 19 h 33"/>
                <a:gd name="T16" fmla="*/ 2 w 24"/>
                <a:gd name="T17" fmla="*/ 19 h 33"/>
                <a:gd name="T18" fmla="*/ 1 w 24"/>
                <a:gd name="T19" fmla="*/ 21 h 33"/>
                <a:gd name="T20" fmla="*/ 0 w 24"/>
                <a:gd name="T21" fmla="*/ 23 h 33"/>
                <a:gd name="T22" fmla="*/ 0 w 24"/>
                <a:gd name="T23" fmla="*/ 31 h 33"/>
                <a:gd name="T24" fmla="*/ 1 w 24"/>
                <a:gd name="T25" fmla="*/ 33 h 33"/>
                <a:gd name="T26" fmla="*/ 6 w 24"/>
                <a:gd name="T27" fmla="*/ 27 h 33"/>
                <a:gd name="T28" fmla="*/ 10 w 24"/>
                <a:gd name="T29" fmla="*/ 24 h 33"/>
                <a:gd name="T30" fmla="*/ 16 w 24"/>
                <a:gd name="T31" fmla="*/ 18 h 33"/>
                <a:gd name="T32" fmla="*/ 19 w 24"/>
                <a:gd name="T33" fmla="*/ 14 h 33"/>
                <a:gd name="T34" fmla="*/ 21 w 24"/>
                <a:gd name="T35" fmla="*/ 11 h 33"/>
                <a:gd name="T36" fmla="*/ 23 w 24"/>
                <a:gd name="T37" fmla="*/ 6 h 33"/>
                <a:gd name="T38" fmla="*/ 24 w 24"/>
                <a:gd name="T39" fmla="*/ 2 h 33"/>
                <a:gd name="T40" fmla="*/ 22 w 24"/>
                <a:gd name="T41" fmla="*/ 1 h 33"/>
                <a:gd name="T42" fmla="*/ 17 w 24"/>
                <a:gd name="T43" fmla="*/ 3 h 33"/>
                <a:gd name="T44" fmla="*/ 14 w 24"/>
                <a:gd name="T45" fmla="*/ 3 h 33"/>
                <a:gd name="T46" fmla="*/ 11 w 24"/>
                <a:gd name="T47" fmla="*/ 4 h 33"/>
                <a:gd name="T48" fmla="*/ 7 w 24"/>
                <a:gd name="T49" fmla="*/ 4 h 33"/>
                <a:gd name="T50" fmla="*/ 5 w 24"/>
                <a:gd name="T51" fmla="*/ 2 h 33"/>
                <a:gd name="T52" fmla="*/ 4 w 24"/>
                <a:gd name="T53" fmla="*/ 4 h 33"/>
                <a:gd name="T54" fmla="*/ 6 w 24"/>
                <a:gd name="T5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" h="33">
                  <a:moveTo>
                    <a:pt x="6" y="6"/>
                  </a:moveTo>
                  <a:cubicBezTo>
                    <a:pt x="6" y="7"/>
                    <a:pt x="7" y="8"/>
                    <a:pt x="7" y="8"/>
                  </a:cubicBezTo>
                  <a:cubicBezTo>
                    <a:pt x="8" y="8"/>
                    <a:pt x="10" y="9"/>
                    <a:pt x="12" y="9"/>
                  </a:cubicBezTo>
                  <a:cubicBezTo>
                    <a:pt x="14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1"/>
                  </a:cubicBezTo>
                  <a:cubicBezTo>
                    <a:pt x="15" y="11"/>
                    <a:pt x="10" y="16"/>
                    <a:pt x="10" y="17"/>
                  </a:cubicBezTo>
                  <a:cubicBezTo>
                    <a:pt x="9" y="18"/>
                    <a:pt x="9" y="17"/>
                    <a:pt x="7" y="17"/>
                  </a:cubicBezTo>
                  <a:cubicBezTo>
                    <a:pt x="6" y="17"/>
                    <a:pt x="4" y="19"/>
                    <a:pt x="4" y="19"/>
                  </a:cubicBezTo>
                  <a:cubicBezTo>
                    <a:pt x="4" y="19"/>
                    <a:pt x="3" y="19"/>
                    <a:pt x="2" y="19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2" y="31"/>
                    <a:pt x="5" y="29"/>
                    <a:pt x="6" y="27"/>
                  </a:cubicBezTo>
                  <a:cubicBezTo>
                    <a:pt x="8" y="25"/>
                    <a:pt x="9" y="25"/>
                    <a:pt x="10" y="24"/>
                  </a:cubicBezTo>
                  <a:cubicBezTo>
                    <a:pt x="12" y="24"/>
                    <a:pt x="14" y="21"/>
                    <a:pt x="16" y="18"/>
                  </a:cubicBezTo>
                  <a:cubicBezTo>
                    <a:pt x="17" y="17"/>
                    <a:pt x="19" y="15"/>
                    <a:pt x="19" y="14"/>
                  </a:cubicBezTo>
                  <a:cubicBezTo>
                    <a:pt x="19" y="13"/>
                    <a:pt x="20" y="12"/>
                    <a:pt x="21" y="11"/>
                  </a:cubicBezTo>
                  <a:cubicBezTo>
                    <a:pt x="22" y="10"/>
                    <a:pt x="23" y="7"/>
                    <a:pt x="23" y="6"/>
                  </a:cubicBezTo>
                  <a:cubicBezTo>
                    <a:pt x="23" y="5"/>
                    <a:pt x="24" y="3"/>
                    <a:pt x="24" y="2"/>
                  </a:cubicBezTo>
                  <a:cubicBezTo>
                    <a:pt x="24" y="0"/>
                    <a:pt x="23" y="0"/>
                    <a:pt x="22" y="1"/>
                  </a:cubicBezTo>
                  <a:cubicBezTo>
                    <a:pt x="22" y="2"/>
                    <a:pt x="19" y="3"/>
                    <a:pt x="17" y="3"/>
                  </a:cubicBezTo>
                  <a:cubicBezTo>
                    <a:pt x="15" y="3"/>
                    <a:pt x="14" y="3"/>
                    <a:pt x="14" y="3"/>
                  </a:cubicBezTo>
                  <a:cubicBezTo>
                    <a:pt x="13" y="4"/>
                    <a:pt x="11" y="3"/>
                    <a:pt x="11" y="4"/>
                  </a:cubicBezTo>
                  <a:cubicBezTo>
                    <a:pt x="10" y="5"/>
                    <a:pt x="7" y="5"/>
                    <a:pt x="7" y="4"/>
                  </a:cubicBezTo>
                  <a:cubicBezTo>
                    <a:pt x="6" y="3"/>
                    <a:pt x="6" y="3"/>
                    <a:pt x="5" y="2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5"/>
                    <a:pt x="5" y="6"/>
                    <a:pt x="6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92">
              <a:extLst>
                <a:ext uri="{FF2B5EF4-FFF2-40B4-BE49-F238E27FC236}">
                  <a16:creationId xmlns:a16="http://schemas.microsoft.com/office/drawing/2014/main" id="{37588E4C-43DD-4417-A49C-DEFC353BF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32200" y="1914525"/>
              <a:ext cx="100012" cy="79375"/>
            </a:xfrm>
            <a:custGeom>
              <a:avLst/>
              <a:gdLst>
                <a:gd name="T0" fmla="*/ 10 w 28"/>
                <a:gd name="T1" fmla="*/ 22 h 22"/>
                <a:gd name="T2" fmla="*/ 10 w 28"/>
                <a:gd name="T3" fmla="*/ 19 h 22"/>
                <a:gd name="T4" fmla="*/ 14 w 28"/>
                <a:gd name="T5" fmla="*/ 17 h 22"/>
                <a:gd name="T6" fmla="*/ 15 w 28"/>
                <a:gd name="T7" fmla="*/ 16 h 22"/>
                <a:gd name="T8" fmla="*/ 17 w 28"/>
                <a:gd name="T9" fmla="*/ 16 h 22"/>
                <a:gd name="T10" fmla="*/ 19 w 28"/>
                <a:gd name="T11" fmla="*/ 15 h 22"/>
                <a:gd name="T12" fmla="*/ 20 w 28"/>
                <a:gd name="T13" fmla="*/ 14 h 22"/>
                <a:gd name="T14" fmla="*/ 21 w 28"/>
                <a:gd name="T15" fmla="*/ 13 h 22"/>
                <a:gd name="T16" fmla="*/ 22 w 28"/>
                <a:gd name="T17" fmla="*/ 12 h 22"/>
                <a:gd name="T18" fmla="*/ 22 w 28"/>
                <a:gd name="T19" fmla="*/ 11 h 22"/>
                <a:gd name="T20" fmla="*/ 24 w 28"/>
                <a:gd name="T21" fmla="*/ 10 h 22"/>
                <a:gd name="T22" fmla="*/ 27 w 28"/>
                <a:gd name="T23" fmla="*/ 10 h 22"/>
                <a:gd name="T24" fmla="*/ 28 w 28"/>
                <a:gd name="T25" fmla="*/ 9 h 22"/>
                <a:gd name="T26" fmla="*/ 27 w 28"/>
                <a:gd name="T27" fmla="*/ 8 h 22"/>
                <a:gd name="T28" fmla="*/ 27 w 28"/>
                <a:gd name="T29" fmla="*/ 6 h 22"/>
                <a:gd name="T30" fmla="*/ 26 w 28"/>
                <a:gd name="T31" fmla="*/ 3 h 22"/>
                <a:gd name="T32" fmla="*/ 26 w 28"/>
                <a:gd name="T33" fmla="*/ 3 h 22"/>
                <a:gd name="T34" fmla="*/ 23 w 28"/>
                <a:gd name="T35" fmla="*/ 2 h 22"/>
                <a:gd name="T36" fmla="*/ 19 w 28"/>
                <a:gd name="T37" fmla="*/ 1 h 22"/>
                <a:gd name="T38" fmla="*/ 17 w 28"/>
                <a:gd name="T39" fmla="*/ 0 h 22"/>
                <a:gd name="T40" fmla="*/ 14 w 28"/>
                <a:gd name="T41" fmla="*/ 5 h 22"/>
                <a:gd name="T42" fmla="*/ 11 w 28"/>
                <a:gd name="T43" fmla="*/ 7 h 22"/>
                <a:gd name="T44" fmla="*/ 9 w 28"/>
                <a:gd name="T45" fmla="*/ 9 h 22"/>
                <a:gd name="T46" fmla="*/ 8 w 28"/>
                <a:gd name="T47" fmla="*/ 11 h 22"/>
                <a:gd name="T48" fmla="*/ 8 w 28"/>
                <a:gd name="T49" fmla="*/ 15 h 22"/>
                <a:gd name="T50" fmla="*/ 5 w 28"/>
                <a:gd name="T51" fmla="*/ 18 h 22"/>
                <a:gd name="T52" fmla="*/ 2 w 28"/>
                <a:gd name="T53" fmla="*/ 21 h 22"/>
                <a:gd name="T54" fmla="*/ 0 w 28"/>
                <a:gd name="T55" fmla="*/ 22 h 22"/>
                <a:gd name="T56" fmla="*/ 8 w 28"/>
                <a:gd name="T57" fmla="*/ 22 h 22"/>
                <a:gd name="T58" fmla="*/ 10 w 28"/>
                <a:gd name="T5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22">
                  <a:moveTo>
                    <a:pt x="10" y="22"/>
                  </a:moveTo>
                  <a:cubicBezTo>
                    <a:pt x="10" y="21"/>
                    <a:pt x="10" y="19"/>
                    <a:pt x="10" y="19"/>
                  </a:cubicBezTo>
                  <a:cubicBezTo>
                    <a:pt x="10" y="19"/>
                    <a:pt x="13" y="17"/>
                    <a:pt x="14" y="17"/>
                  </a:cubicBezTo>
                  <a:cubicBezTo>
                    <a:pt x="14" y="17"/>
                    <a:pt x="15" y="17"/>
                    <a:pt x="15" y="16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8" y="16"/>
                    <a:pt x="19" y="15"/>
                    <a:pt x="19" y="15"/>
                  </a:cubicBezTo>
                  <a:cubicBezTo>
                    <a:pt x="19" y="14"/>
                    <a:pt x="20" y="14"/>
                    <a:pt x="20" y="14"/>
                  </a:cubicBezTo>
                  <a:cubicBezTo>
                    <a:pt x="21" y="14"/>
                    <a:pt x="21" y="13"/>
                    <a:pt x="21" y="13"/>
                  </a:cubicBezTo>
                  <a:cubicBezTo>
                    <a:pt x="22" y="13"/>
                    <a:pt x="22" y="13"/>
                    <a:pt x="22" y="12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11"/>
                    <a:pt x="24" y="11"/>
                    <a:pt x="24" y="10"/>
                  </a:cubicBezTo>
                  <a:cubicBezTo>
                    <a:pt x="24" y="10"/>
                    <a:pt x="27" y="10"/>
                    <a:pt x="27" y="10"/>
                  </a:cubicBezTo>
                  <a:cubicBezTo>
                    <a:pt x="28" y="10"/>
                    <a:pt x="28" y="10"/>
                    <a:pt x="28" y="9"/>
                  </a:cubicBezTo>
                  <a:cubicBezTo>
                    <a:pt x="28" y="9"/>
                    <a:pt x="27" y="8"/>
                    <a:pt x="27" y="8"/>
                  </a:cubicBezTo>
                  <a:cubicBezTo>
                    <a:pt x="26" y="8"/>
                    <a:pt x="27" y="7"/>
                    <a:pt x="27" y="6"/>
                  </a:cubicBezTo>
                  <a:cubicBezTo>
                    <a:pt x="27" y="5"/>
                    <a:pt x="27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5" y="3"/>
                    <a:pt x="24" y="2"/>
                    <a:pt x="23" y="2"/>
                  </a:cubicBezTo>
                  <a:cubicBezTo>
                    <a:pt x="22" y="2"/>
                    <a:pt x="20" y="2"/>
                    <a:pt x="19" y="1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6" y="1"/>
                    <a:pt x="15" y="4"/>
                    <a:pt x="14" y="5"/>
                  </a:cubicBezTo>
                  <a:cubicBezTo>
                    <a:pt x="14" y="6"/>
                    <a:pt x="12" y="7"/>
                    <a:pt x="11" y="7"/>
                  </a:cubicBezTo>
                  <a:cubicBezTo>
                    <a:pt x="10" y="7"/>
                    <a:pt x="10" y="8"/>
                    <a:pt x="9" y="9"/>
                  </a:cubicBezTo>
                  <a:cubicBezTo>
                    <a:pt x="8" y="9"/>
                    <a:pt x="9" y="10"/>
                    <a:pt x="8" y="11"/>
                  </a:cubicBezTo>
                  <a:cubicBezTo>
                    <a:pt x="7" y="12"/>
                    <a:pt x="7" y="14"/>
                    <a:pt x="8" y="15"/>
                  </a:cubicBezTo>
                  <a:cubicBezTo>
                    <a:pt x="8" y="15"/>
                    <a:pt x="6" y="18"/>
                    <a:pt x="5" y="18"/>
                  </a:cubicBezTo>
                  <a:cubicBezTo>
                    <a:pt x="4" y="19"/>
                    <a:pt x="3" y="20"/>
                    <a:pt x="2" y="21"/>
                  </a:cubicBezTo>
                  <a:cubicBezTo>
                    <a:pt x="1" y="21"/>
                    <a:pt x="0" y="21"/>
                    <a:pt x="0" y="22"/>
                  </a:cubicBezTo>
                  <a:cubicBezTo>
                    <a:pt x="3" y="22"/>
                    <a:pt x="7" y="22"/>
                    <a:pt x="8" y="22"/>
                  </a:cubicBezTo>
                  <a:cubicBezTo>
                    <a:pt x="10" y="22"/>
                    <a:pt x="10" y="22"/>
                    <a:pt x="10" y="2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3">
              <a:extLst>
                <a:ext uri="{FF2B5EF4-FFF2-40B4-BE49-F238E27FC236}">
                  <a16:creationId xmlns:a16="http://schemas.microsoft.com/office/drawing/2014/main" id="{7F5867D6-716D-4486-A4E3-9891E43CDA0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59163" y="1900238"/>
              <a:ext cx="36512" cy="68263"/>
            </a:xfrm>
            <a:custGeom>
              <a:avLst/>
              <a:gdLst>
                <a:gd name="T0" fmla="*/ 2 w 10"/>
                <a:gd name="T1" fmla="*/ 5 h 19"/>
                <a:gd name="T2" fmla="*/ 2 w 10"/>
                <a:gd name="T3" fmla="*/ 7 h 19"/>
                <a:gd name="T4" fmla="*/ 0 w 10"/>
                <a:gd name="T5" fmla="*/ 9 h 19"/>
                <a:gd name="T6" fmla="*/ 1 w 10"/>
                <a:gd name="T7" fmla="*/ 11 h 19"/>
                <a:gd name="T8" fmla="*/ 2 w 10"/>
                <a:gd name="T9" fmla="*/ 13 h 19"/>
                <a:gd name="T10" fmla="*/ 4 w 10"/>
                <a:gd name="T11" fmla="*/ 14 h 19"/>
                <a:gd name="T12" fmla="*/ 5 w 10"/>
                <a:gd name="T13" fmla="*/ 18 h 19"/>
                <a:gd name="T14" fmla="*/ 5 w 10"/>
                <a:gd name="T15" fmla="*/ 19 h 19"/>
                <a:gd name="T16" fmla="*/ 6 w 10"/>
                <a:gd name="T17" fmla="*/ 18 h 19"/>
                <a:gd name="T18" fmla="*/ 6 w 10"/>
                <a:gd name="T19" fmla="*/ 16 h 19"/>
                <a:gd name="T20" fmla="*/ 7 w 10"/>
                <a:gd name="T21" fmla="*/ 15 h 19"/>
                <a:gd name="T22" fmla="*/ 8 w 10"/>
                <a:gd name="T23" fmla="*/ 14 h 19"/>
                <a:gd name="T24" fmla="*/ 9 w 10"/>
                <a:gd name="T25" fmla="*/ 13 h 19"/>
                <a:gd name="T26" fmla="*/ 10 w 10"/>
                <a:gd name="T27" fmla="*/ 12 h 19"/>
                <a:gd name="T28" fmla="*/ 9 w 10"/>
                <a:gd name="T29" fmla="*/ 11 h 19"/>
                <a:gd name="T30" fmla="*/ 8 w 10"/>
                <a:gd name="T31" fmla="*/ 10 h 19"/>
                <a:gd name="T32" fmla="*/ 6 w 10"/>
                <a:gd name="T33" fmla="*/ 9 h 19"/>
                <a:gd name="T34" fmla="*/ 8 w 10"/>
                <a:gd name="T35" fmla="*/ 7 h 19"/>
                <a:gd name="T36" fmla="*/ 8 w 10"/>
                <a:gd name="T37" fmla="*/ 4 h 19"/>
                <a:gd name="T38" fmla="*/ 8 w 10"/>
                <a:gd name="T39" fmla="*/ 2 h 19"/>
                <a:gd name="T40" fmla="*/ 8 w 10"/>
                <a:gd name="T41" fmla="*/ 2 h 19"/>
                <a:gd name="T42" fmla="*/ 7 w 10"/>
                <a:gd name="T43" fmla="*/ 1 h 19"/>
                <a:gd name="T44" fmla="*/ 4 w 10"/>
                <a:gd name="T45" fmla="*/ 1 h 19"/>
                <a:gd name="T46" fmla="*/ 2 w 10"/>
                <a:gd name="T47" fmla="*/ 1 h 19"/>
                <a:gd name="T48" fmla="*/ 2 w 10"/>
                <a:gd name="T4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" h="19">
                  <a:moveTo>
                    <a:pt x="2" y="5"/>
                  </a:moveTo>
                  <a:cubicBezTo>
                    <a:pt x="3" y="6"/>
                    <a:pt x="2" y="7"/>
                    <a:pt x="2" y="7"/>
                  </a:cubicBezTo>
                  <a:cubicBezTo>
                    <a:pt x="1" y="8"/>
                    <a:pt x="1" y="9"/>
                    <a:pt x="0" y="9"/>
                  </a:cubicBezTo>
                  <a:cubicBezTo>
                    <a:pt x="0" y="9"/>
                    <a:pt x="0" y="11"/>
                    <a:pt x="1" y="11"/>
                  </a:cubicBezTo>
                  <a:cubicBezTo>
                    <a:pt x="2" y="12"/>
                    <a:pt x="2" y="13"/>
                    <a:pt x="2" y="13"/>
                  </a:cubicBezTo>
                  <a:cubicBezTo>
                    <a:pt x="2" y="13"/>
                    <a:pt x="3" y="14"/>
                    <a:pt x="4" y="14"/>
                  </a:cubicBezTo>
                  <a:cubicBezTo>
                    <a:pt x="4" y="15"/>
                    <a:pt x="5" y="17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6" y="19"/>
                    <a:pt x="6" y="18"/>
                  </a:cubicBezTo>
                  <a:cubicBezTo>
                    <a:pt x="6" y="18"/>
                    <a:pt x="7" y="17"/>
                    <a:pt x="6" y="16"/>
                  </a:cubicBezTo>
                  <a:cubicBezTo>
                    <a:pt x="6" y="16"/>
                    <a:pt x="6" y="16"/>
                    <a:pt x="7" y="15"/>
                  </a:cubicBezTo>
                  <a:cubicBezTo>
                    <a:pt x="7" y="15"/>
                    <a:pt x="8" y="14"/>
                    <a:pt x="8" y="14"/>
                  </a:cubicBezTo>
                  <a:cubicBezTo>
                    <a:pt x="9" y="13"/>
                    <a:pt x="9" y="14"/>
                    <a:pt x="9" y="13"/>
                  </a:cubicBezTo>
                  <a:cubicBezTo>
                    <a:pt x="9" y="13"/>
                    <a:pt x="9" y="12"/>
                    <a:pt x="10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0"/>
                    <a:pt x="8" y="9"/>
                    <a:pt x="8" y="10"/>
                  </a:cubicBezTo>
                  <a:cubicBezTo>
                    <a:pt x="7" y="10"/>
                    <a:pt x="6" y="10"/>
                    <a:pt x="6" y="9"/>
                  </a:cubicBezTo>
                  <a:cubicBezTo>
                    <a:pt x="6" y="8"/>
                    <a:pt x="7" y="8"/>
                    <a:pt x="8" y="7"/>
                  </a:cubicBezTo>
                  <a:cubicBezTo>
                    <a:pt x="9" y="7"/>
                    <a:pt x="9" y="5"/>
                    <a:pt x="8" y="4"/>
                  </a:cubicBezTo>
                  <a:cubicBezTo>
                    <a:pt x="7" y="4"/>
                    <a:pt x="7" y="3"/>
                    <a:pt x="8" y="2"/>
                  </a:cubicBezTo>
                  <a:cubicBezTo>
                    <a:pt x="9" y="2"/>
                    <a:pt x="8" y="1"/>
                    <a:pt x="8" y="2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7" y="0"/>
                    <a:pt x="4" y="0"/>
                    <a:pt x="4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3"/>
                    <a:pt x="2" y="4"/>
                    <a:pt x="2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4">
              <a:extLst>
                <a:ext uri="{FF2B5EF4-FFF2-40B4-BE49-F238E27FC236}">
                  <a16:creationId xmlns:a16="http://schemas.microsoft.com/office/drawing/2014/main" id="{6FF05482-90BC-41FA-B170-5A80F6926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97275" y="1903413"/>
              <a:ext cx="177800" cy="165100"/>
            </a:xfrm>
            <a:custGeom>
              <a:avLst/>
              <a:gdLst>
                <a:gd name="T0" fmla="*/ 17 w 49"/>
                <a:gd name="T1" fmla="*/ 9 h 46"/>
                <a:gd name="T2" fmla="*/ 17 w 49"/>
                <a:gd name="T3" fmla="*/ 11 h 46"/>
                <a:gd name="T4" fmla="*/ 18 w 49"/>
                <a:gd name="T5" fmla="*/ 12 h 46"/>
                <a:gd name="T6" fmla="*/ 17 w 49"/>
                <a:gd name="T7" fmla="*/ 13 h 46"/>
                <a:gd name="T8" fmla="*/ 14 w 49"/>
                <a:gd name="T9" fmla="*/ 13 h 46"/>
                <a:gd name="T10" fmla="*/ 12 w 49"/>
                <a:gd name="T11" fmla="*/ 14 h 46"/>
                <a:gd name="T12" fmla="*/ 12 w 49"/>
                <a:gd name="T13" fmla="*/ 15 h 46"/>
                <a:gd name="T14" fmla="*/ 11 w 49"/>
                <a:gd name="T15" fmla="*/ 16 h 46"/>
                <a:gd name="T16" fmla="*/ 10 w 49"/>
                <a:gd name="T17" fmla="*/ 17 h 46"/>
                <a:gd name="T18" fmla="*/ 9 w 49"/>
                <a:gd name="T19" fmla="*/ 18 h 46"/>
                <a:gd name="T20" fmla="*/ 7 w 49"/>
                <a:gd name="T21" fmla="*/ 19 h 46"/>
                <a:gd name="T22" fmla="*/ 5 w 49"/>
                <a:gd name="T23" fmla="*/ 19 h 46"/>
                <a:gd name="T24" fmla="*/ 4 w 49"/>
                <a:gd name="T25" fmla="*/ 20 h 46"/>
                <a:gd name="T26" fmla="*/ 0 w 49"/>
                <a:gd name="T27" fmla="*/ 22 h 46"/>
                <a:gd name="T28" fmla="*/ 0 w 49"/>
                <a:gd name="T29" fmla="*/ 25 h 46"/>
                <a:gd name="T30" fmla="*/ 1 w 49"/>
                <a:gd name="T31" fmla="*/ 26 h 46"/>
                <a:gd name="T32" fmla="*/ 23 w 49"/>
                <a:gd name="T33" fmla="*/ 41 h 46"/>
                <a:gd name="T34" fmla="*/ 25 w 49"/>
                <a:gd name="T35" fmla="*/ 43 h 46"/>
                <a:gd name="T36" fmla="*/ 27 w 49"/>
                <a:gd name="T37" fmla="*/ 44 h 46"/>
                <a:gd name="T38" fmla="*/ 28 w 49"/>
                <a:gd name="T39" fmla="*/ 46 h 46"/>
                <a:gd name="T40" fmla="*/ 31 w 49"/>
                <a:gd name="T41" fmla="*/ 46 h 46"/>
                <a:gd name="T42" fmla="*/ 34 w 49"/>
                <a:gd name="T43" fmla="*/ 45 h 46"/>
                <a:gd name="T44" fmla="*/ 39 w 49"/>
                <a:gd name="T45" fmla="*/ 41 h 46"/>
                <a:gd name="T46" fmla="*/ 48 w 49"/>
                <a:gd name="T47" fmla="*/ 35 h 46"/>
                <a:gd name="T48" fmla="*/ 49 w 49"/>
                <a:gd name="T49" fmla="*/ 35 h 46"/>
                <a:gd name="T50" fmla="*/ 47 w 49"/>
                <a:gd name="T51" fmla="*/ 33 h 46"/>
                <a:gd name="T52" fmla="*/ 46 w 49"/>
                <a:gd name="T53" fmla="*/ 33 h 46"/>
                <a:gd name="T54" fmla="*/ 44 w 49"/>
                <a:gd name="T55" fmla="*/ 32 h 46"/>
                <a:gd name="T56" fmla="*/ 44 w 49"/>
                <a:gd name="T57" fmla="*/ 30 h 46"/>
                <a:gd name="T58" fmla="*/ 43 w 49"/>
                <a:gd name="T59" fmla="*/ 28 h 46"/>
                <a:gd name="T60" fmla="*/ 44 w 49"/>
                <a:gd name="T61" fmla="*/ 27 h 46"/>
                <a:gd name="T62" fmla="*/ 43 w 49"/>
                <a:gd name="T63" fmla="*/ 26 h 46"/>
                <a:gd name="T64" fmla="*/ 43 w 49"/>
                <a:gd name="T65" fmla="*/ 25 h 46"/>
                <a:gd name="T66" fmla="*/ 44 w 49"/>
                <a:gd name="T67" fmla="*/ 23 h 46"/>
                <a:gd name="T68" fmla="*/ 44 w 49"/>
                <a:gd name="T69" fmla="*/ 21 h 46"/>
                <a:gd name="T70" fmla="*/ 43 w 49"/>
                <a:gd name="T71" fmla="*/ 19 h 46"/>
                <a:gd name="T72" fmla="*/ 43 w 49"/>
                <a:gd name="T73" fmla="*/ 18 h 46"/>
                <a:gd name="T74" fmla="*/ 43 w 49"/>
                <a:gd name="T75" fmla="*/ 17 h 46"/>
                <a:gd name="T76" fmla="*/ 42 w 49"/>
                <a:gd name="T77" fmla="*/ 13 h 46"/>
                <a:gd name="T78" fmla="*/ 40 w 49"/>
                <a:gd name="T79" fmla="*/ 12 h 46"/>
                <a:gd name="T80" fmla="*/ 39 w 49"/>
                <a:gd name="T81" fmla="*/ 10 h 46"/>
                <a:gd name="T82" fmla="*/ 38 w 49"/>
                <a:gd name="T83" fmla="*/ 8 h 46"/>
                <a:gd name="T84" fmla="*/ 40 w 49"/>
                <a:gd name="T85" fmla="*/ 6 h 46"/>
                <a:gd name="T86" fmla="*/ 40 w 49"/>
                <a:gd name="T87" fmla="*/ 4 h 46"/>
                <a:gd name="T88" fmla="*/ 40 w 49"/>
                <a:gd name="T89" fmla="*/ 0 h 46"/>
                <a:gd name="T90" fmla="*/ 38 w 49"/>
                <a:gd name="T91" fmla="*/ 0 h 46"/>
                <a:gd name="T92" fmla="*/ 36 w 49"/>
                <a:gd name="T93" fmla="*/ 0 h 46"/>
                <a:gd name="T94" fmla="*/ 32 w 49"/>
                <a:gd name="T95" fmla="*/ 1 h 46"/>
                <a:gd name="T96" fmla="*/ 24 w 49"/>
                <a:gd name="T97" fmla="*/ 1 h 46"/>
                <a:gd name="T98" fmla="*/ 20 w 49"/>
                <a:gd name="T99" fmla="*/ 3 h 46"/>
                <a:gd name="T100" fmla="*/ 17 w 49"/>
                <a:gd name="T101" fmla="*/ 5 h 46"/>
                <a:gd name="T102" fmla="*/ 16 w 49"/>
                <a:gd name="T103" fmla="*/ 6 h 46"/>
                <a:gd name="T104" fmla="*/ 16 w 49"/>
                <a:gd name="T105" fmla="*/ 6 h 46"/>
                <a:gd name="T106" fmla="*/ 17 w 49"/>
                <a:gd name="T107" fmla="*/ 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9" h="46">
                  <a:moveTo>
                    <a:pt x="17" y="9"/>
                  </a:moveTo>
                  <a:cubicBezTo>
                    <a:pt x="17" y="10"/>
                    <a:pt x="16" y="11"/>
                    <a:pt x="17" y="11"/>
                  </a:cubicBezTo>
                  <a:cubicBezTo>
                    <a:pt x="17" y="11"/>
                    <a:pt x="18" y="12"/>
                    <a:pt x="18" y="12"/>
                  </a:cubicBezTo>
                  <a:cubicBezTo>
                    <a:pt x="18" y="13"/>
                    <a:pt x="18" y="13"/>
                    <a:pt x="17" y="13"/>
                  </a:cubicBezTo>
                  <a:cubicBezTo>
                    <a:pt x="17" y="13"/>
                    <a:pt x="14" y="13"/>
                    <a:pt x="14" y="13"/>
                  </a:cubicBezTo>
                  <a:cubicBezTo>
                    <a:pt x="14" y="14"/>
                    <a:pt x="13" y="14"/>
                    <a:pt x="12" y="14"/>
                  </a:cubicBezTo>
                  <a:cubicBezTo>
                    <a:pt x="12" y="14"/>
                    <a:pt x="12" y="14"/>
                    <a:pt x="12" y="15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6"/>
                    <a:pt x="11" y="17"/>
                    <a:pt x="10" y="17"/>
                  </a:cubicBezTo>
                  <a:cubicBezTo>
                    <a:pt x="10" y="17"/>
                    <a:pt x="9" y="17"/>
                    <a:pt x="9" y="18"/>
                  </a:cubicBezTo>
                  <a:cubicBezTo>
                    <a:pt x="9" y="18"/>
                    <a:pt x="8" y="19"/>
                    <a:pt x="7" y="19"/>
                  </a:cubicBezTo>
                  <a:cubicBezTo>
                    <a:pt x="7" y="19"/>
                    <a:pt x="5" y="19"/>
                    <a:pt x="5" y="19"/>
                  </a:cubicBezTo>
                  <a:cubicBezTo>
                    <a:pt x="5" y="20"/>
                    <a:pt x="4" y="20"/>
                    <a:pt x="4" y="20"/>
                  </a:cubicBezTo>
                  <a:cubicBezTo>
                    <a:pt x="3" y="20"/>
                    <a:pt x="0" y="22"/>
                    <a:pt x="0" y="22"/>
                  </a:cubicBezTo>
                  <a:cubicBezTo>
                    <a:pt x="0" y="22"/>
                    <a:pt x="0" y="24"/>
                    <a:pt x="0" y="25"/>
                  </a:cubicBezTo>
                  <a:cubicBezTo>
                    <a:pt x="0" y="26"/>
                    <a:pt x="0" y="26"/>
                    <a:pt x="1" y="26"/>
                  </a:cubicBezTo>
                  <a:cubicBezTo>
                    <a:pt x="2" y="27"/>
                    <a:pt x="23" y="40"/>
                    <a:pt x="23" y="41"/>
                  </a:cubicBezTo>
                  <a:cubicBezTo>
                    <a:pt x="24" y="42"/>
                    <a:pt x="25" y="43"/>
                    <a:pt x="25" y="43"/>
                  </a:cubicBezTo>
                  <a:cubicBezTo>
                    <a:pt x="25" y="43"/>
                    <a:pt x="26" y="43"/>
                    <a:pt x="27" y="44"/>
                  </a:cubicBezTo>
                  <a:cubicBezTo>
                    <a:pt x="28" y="44"/>
                    <a:pt x="28" y="46"/>
                    <a:pt x="28" y="46"/>
                  </a:cubicBezTo>
                  <a:cubicBezTo>
                    <a:pt x="28" y="46"/>
                    <a:pt x="30" y="46"/>
                    <a:pt x="31" y="46"/>
                  </a:cubicBezTo>
                  <a:cubicBezTo>
                    <a:pt x="31" y="46"/>
                    <a:pt x="34" y="45"/>
                    <a:pt x="34" y="45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9" y="35"/>
                  </a:cubicBezTo>
                  <a:cubicBezTo>
                    <a:pt x="48" y="34"/>
                    <a:pt x="48" y="33"/>
                    <a:pt x="47" y="33"/>
                  </a:cubicBezTo>
                  <a:cubicBezTo>
                    <a:pt x="47" y="33"/>
                    <a:pt x="46" y="33"/>
                    <a:pt x="46" y="33"/>
                  </a:cubicBezTo>
                  <a:cubicBezTo>
                    <a:pt x="45" y="33"/>
                    <a:pt x="44" y="32"/>
                    <a:pt x="44" y="32"/>
                  </a:cubicBezTo>
                  <a:cubicBezTo>
                    <a:pt x="44" y="31"/>
                    <a:pt x="44" y="31"/>
                    <a:pt x="44" y="30"/>
                  </a:cubicBezTo>
                  <a:cubicBezTo>
                    <a:pt x="43" y="29"/>
                    <a:pt x="43" y="29"/>
                    <a:pt x="43" y="28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4" y="27"/>
                    <a:pt x="43" y="26"/>
                    <a:pt x="43" y="26"/>
                  </a:cubicBezTo>
                  <a:cubicBezTo>
                    <a:pt x="43" y="26"/>
                    <a:pt x="43" y="25"/>
                    <a:pt x="43" y="25"/>
                  </a:cubicBezTo>
                  <a:cubicBezTo>
                    <a:pt x="44" y="24"/>
                    <a:pt x="44" y="24"/>
                    <a:pt x="44" y="23"/>
                  </a:cubicBezTo>
                  <a:cubicBezTo>
                    <a:pt x="43" y="22"/>
                    <a:pt x="44" y="22"/>
                    <a:pt x="44" y="21"/>
                  </a:cubicBezTo>
                  <a:cubicBezTo>
                    <a:pt x="43" y="20"/>
                    <a:pt x="42" y="19"/>
                    <a:pt x="43" y="19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3" y="18"/>
                    <a:pt x="43" y="18"/>
                    <a:pt x="43" y="17"/>
                  </a:cubicBezTo>
                  <a:cubicBezTo>
                    <a:pt x="43" y="16"/>
                    <a:pt x="42" y="14"/>
                    <a:pt x="42" y="13"/>
                  </a:cubicBezTo>
                  <a:cubicBezTo>
                    <a:pt x="41" y="13"/>
                    <a:pt x="40" y="12"/>
                    <a:pt x="40" y="12"/>
                  </a:cubicBezTo>
                  <a:cubicBezTo>
                    <a:pt x="40" y="12"/>
                    <a:pt x="40" y="11"/>
                    <a:pt x="39" y="10"/>
                  </a:cubicBezTo>
                  <a:cubicBezTo>
                    <a:pt x="38" y="10"/>
                    <a:pt x="38" y="8"/>
                    <a:pt x="38" y="8"/>
                  </a:cubicBezTo>
                  <a:cubicBezTo>
                    <a:pt x="39" y="8"/>
                    <a:pt x="39" y="7"/>
                    <a:pt x="40" y="6"/>
                  </a:cubicBezTo>
                  <a:cubicBezTo>
                    <a:pt x="40" y="6"/>
                    <a:pt x="41" y="5"/>
                    <a:pt x="40" y="4"/>
                  </a:cubicBezTo>
                  <a:cubicBezTo>
                    <a:pt x="40" y="3"/>
                    <a:pt x="40" y="2"/>
                    <a:pt x="40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8" y="0"/>
                    <a:pt x="36" y="0"/>
                    <a:pt x="36" y="0"/>
                  </a:cubicBezTo>
                  <a:cubicBezTo>
                    <a:pt x="35" y="0"/>
                    <a:pt x="33" y="1"/>
                    <a:pt x="32" y="1"/>
                  </a:cubicBezTo>
                  <a:cubicBezTo>
                    <a:pt x="32" y="0"/>
                    <a:pt x="26" y="1"/>
                    <a:pt x="24" y="1"/>
                  </a:cubicBezTo>
                  <a:cubicBezTo>
                    <a:pt x="22" y="1"/>
                    <a:pt x="21" y="3"/>
                    <a:pt x="20" y="3"/>
                  </a:cubicBezTo>
                  <a:cubicBezTo>
                    <a:pt x="19" y="3"/>
                    <a:pt x="17" y="4"/>
                    <a:pt x="17" y="5"/>
                  </a:cubicBezTo>
                  <a:cubicBezTo>
                    <a:pt x="16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7"/>
                    <a:pt x="17" y="8"/>
                    <a:pt x="17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95">
              <a:extLst>
                <a:ext uri="{FF2B5EF4-FFF2-40B4-BE49-F238E27FC236}">
                  <a16:creationId xmlns:a16="http://schemas.microsoft.com/office/drawing/2014/main" id="{4B82939F-2406-44A3-BFDC-2C055231B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4875" y="1943100"/>
              <a:ext cx="130175" cy="122238"/>
            </a:xfrm>
            <a:custGeom>
              <a:avLst/>
              <a:gdLst>
                <a:gd name="T0" fmla="*/ 4 w 36"/>
                <a:gd name="T1" fmla="*/ 2 h 34"/>
                <a:gd name="T2" fmla="*/ 3 w 36"/>
                <a:gd name="T3" fmla="*/ 3 h 34"/>
                <a:gd name="T4" fmla="*/ 2 w 36"/>
                <a:gd name="T5" fmla="*/ 4 h 34"/>
                <a:gd name="T6" fmla="*/ 2 w 36"/>
                <a:gd name="T7" fmla="*/ 6 h 34"/>
                <a:gd name="T8" fmla="*/ 1 w 36"/>
                <a:gd name="T9" fmla="*/ 8 h 34"/>
                <a:gd name="T10" fmla="*/ 2 w 36"/>
                <a:gd name="T11" fmla="*/ 10 h 34"/>
                <a:gd name="T12" fmla="*/ 2 w 36"/>
                <a:gd name="T13" fmla="*/ 12 h 34"/>
                <a:gd name="T14" fmla="*/ 1 w 36"/>
                <a:gd name="T15" fmla="*/ 14 h 34"/>
                <a:gd name="T16" fmla="*/ 1 w 36"/>
                <a:gd name="T17" fmla="*/ 15 h 34"/>
                <a:gd name="T18" fmla="*/ 2 w 36"/>
                <a:gd name="T19" fmla="*/ 16 h 34"/>
                <a:gd name="T20" fmla="*/ 1 w 36"/>
                <a:gd name="T21" fmla="*/ 17 h 34"/>
                <a:gd name="T22" fmla="*/ 2 w 36"/>
                <a:gd name="T23" fmla="*/ 19 h 34"/>
                <a:gd name="T24" fmla="*/ 2 w 36"/>
                <a:gd name="T25" fmla="*/ 21 h 34"/>
                <a:gd name="T26" fmla="*/ 4 w 36"/>
                <a:gd name="T27" fmla="*/ 22 h 34"/>
                <a:gd name="T28" fmla="*/ 5 w 36"/>
                <a:gd name="T29" fmla="*/ 22 h 34"/>
                <a:gd name="T30" fmla="*/ 7 w 36"/>
                <a:gd name="T31" fmla="*/ 24 h 34"/>
                <a:gd name="T32" fmla="*/ 10 w 36"/>
                <a:gd name="T33" fmla="*/ 25 h 34"/>
                <a:gd name="T34" fmla="*/ 11 w 36"/>
                <a:gd name="T35" fmla="*/ 26 h 34"/>
                <a:gd name="T36" fmla="*/ 15 w 36"/>
                <a:gd name="T37" fmla="*/ 24 h 34"/>
                <a:gd name="T38" fmla="*/ 33 w 36"/>
                <a:gd name="T39" fmla="*/ 34 h 34"/>
                <a:gd name="T40" fmla="*/ 33 w 36"/>
                <a:gd name="T41" fmla="*/ 32 h 34"/>
                <a:gd name="T42" fmla="*/ 35 w 36"/>
                <a:gd name="T43" fmla="*/ 32 h 34"/>
                <a:gd name="T44" fmla="*/ 35 w 36"/>
                <a:gd name="T45" fmla="*/ 10 h 34"/>
                <a:gd name="T46" fmla="*/ 35 w 36"/>
                <a:gd name="T47" fmla="*/ 6 h 34"/>
                <a:gd name="T48" fmla="*/ 35 w 36"/>
                <a:gd name="T49" fmla="*/ 3 h 34"/>
                <a:gd name="T50" fmla="*/ 36 w 36"/>
                <a:gd name="T51" fmla="*/ 3 h 34"/>
                <a:gd name="T52" fmla="*/ 36 w 36"/>
                <a:gd name="T53" fmla="*/ 3 h 34"/>
                <a:gd name="T54" fmla="*/ 33 w 36"/>
                <a:gd name="T55" fmla="*/ 2 h 34"/>
                <a:gd name="T56" fmla="*/ 29 w 36"/>
                <a:gd name="T57" fmla="*/ 0 h 34"/>
                <a:gd name="T58" fmla="*/ 24 w 36"/>
                <a:gd name="T59" fmla="*/ 3 h 34"/>
                <a:gd name="T60" fmla="*/ 24 w 36"/>
                <a:gd name="T61" fmla="*/ 6 h 34"/>
                <a:gd name="T62" fmla="*/ 21 w 36"/>
                <a:gd name="T63" fmla="*/ 6 h 34"/>
                <a:gd name="T64" fmla="*/ 16 w 36"/>
                <a:gd name="T65" fmla="*/ 4 h 34"/>
                <a:gd name="T66" fmla="*/ 14 w 36"/>
                <a:gd name="T67" fmla="*/ 2 h 34"/>
                <a:gd name="T68" fmla="*/ 12 w 36"/>
                <a:gd name="T69" fmla="*/ 1 h 34"/>
                <a:gd name="T70" fmla="*/ 8 w 36"/>
                <a:gd name="T71" fmla="*/ 0 h 34"/>
                <a:gd name="T72" fmla="*/ 6 w 36"/>
                <a:gd name="T73" fmla="*/ 0 h 34"/>
                <a:gd name="T74" fmla="*/ 5 w 36"/>
                <a:gd name="T75" fmla="*/ 1 h 34"/>
                <a:gd name="T76" fmla="*/ 4 w 36"/>
                <a:gd name="T77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6" h="34">
                  <a:moveTo>
                    <a:pt x="4" y="2"/>
                  </a:moveTo>
                  <a:cubicBezTo>
                    <a:pt x="4" y="2"/>
                    <a:pt x="3" y="3"/>
                    <a:pt x="3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5"/>
                    <a:pt x="2" y="6"/>
                    <a:pt x="2" y="6"/>
                  </a:cubicBezTo>
                  <a:cubicBezTo>
                    <a:pt x="2" y="7"/>
                    <a:pt x="1" y="7"/>
                    <a:pt x="1" y="8"/>
                  </a:cubicBezTo>
                  <a:cubicBezTo>
                    <a:pt x="0" y="8"/>
                    <a:pt x="1" y="9"/>
                    <a:pt x="2" y="10"/>
                  </a:cubicBezTo>
                  <a:cubicBezTo>
                    <a:pt x="2" y="11"/>
                    <a:pt x="1" y="11"/>
                    <a:pt x="2" y="12"/>
                  </a:cubicBezTo>
                  <a:cubicBezTo>
                    <a:pt x="2" y="13"/>
                    <a:pt x="2" y="13"/>
                    <a:pt x="1" y="14"/>
                  </a:cubicBezTo>
                  <a:cubicBezTo>
                    <a:pt x="1" y="14"/>
                    <a:pt x="1" y="15"/>
                    <a:pt x="1" y="15"/>
                  </a:cubicBezTo>
                  <a:cubicBezTo>
                    <a:pt x="1" y="15"/>
                    <a:pt x="2" y="16"/>
                    <a:pt x="2" y="16"/>
                  </a:cubicBezTo>
                  <a:cubicBezTo>
                    <a:pt x="2" y="16"/>
                    <a:pt x="1" y="17"/>
                    <a:pt x="1" y="17"/>
                  </a:cubicBezTo>
                  <a:cubicBezTo>
                    <a:pt x="1" y="18"/>
                    <a:pt x="1" y="18"/>
                    <a:pt x="2" y="19"/>
                  </a:cubicBezTo>
                  <a:cubicBezTo>
                    <a:pt x="2" y="20"/>
                    <a:pt x="2" y="20"/>
                    <a:pt x="2" y="21"/>
                  </a:cubicBezTo>
                  <a:cubicBezTo>
                    <a:pt x="2" y="21"/>
                    <a:pt x="3" y="22"/>
                    <a:pt x="4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6" y="22"/>
                    <a:pt x="6" y="23"/>
                    <a:pt x="7" y="24"/>
                  </a:cubicBezTo>
                  <a:cubicBezTo>
                    <a:pt x="7" y="24"/>
                    <a:pt x="9" y="24"/>
                    <a:pt x="10" y="25"/>
                  </a:cubicBezTo>
                  <a:cubicBezTo>
                    <a:pt x="11" y="25"/>
                    <a:pt x="11" y="26"/>
                    <a:pt x="11" y="26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32"/>
                    <a:pt x="35" y="11"/>
                    <a:pt x="35" y="10"/>
                  </a:cubicBezTo>
                  <a:cubicBezTo>
                    <a:pt x="35" y="8"/>
                    <a:pt x="34" y="7"/>
                    <a:pt x="35" y="6"/>
                  </a:cubicBezTo>
                  <a:cubicBezTo>
                    <a:pt x="36" y="5"/>
                    <a:pt x="35" y="5"/>
                    <a:pt x="35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5" y="2"/>
                    <a:pt x="35" y="2"/>
                    <a:pt x="33" y="2"/>
                  </a:cubicBezTo>
                  <a:cubicBezTo>
                    <a:pt x="30" y="1"/>
                    <a:pt x="31" y="0"/>
                    <a:pt x="29" y="0"/>
                  </a:cubicBezTo>
                  <a:cubicBezTo>
                    <a:pt x="27" y="0"/>
                    <a:pt x="24" y="2"/>
                    <a:pt x="24" y="3"/>
                  </a:cubicBezTo>
                  <a:cubicBezTo>
                    <a:pt x="24" y="4"/>
                    <a:pt x="25" y="5"/>
                    <a:pt x="24" y="6"/>
                  </a:cubicBezTo>
                  <a:cubicBezTo>
                    <a:pt x="23" y="7"/>
                    <a:pt x="22" y="7"/>
                    <a:pt x="21" y="6"/>
                  </a:cubicBezTo>
                  <a:cubicBezTo>
                    <a:pt x="19" y="5"/>
                    <a:pt x="18" y="4"/>
                    <a:pt x="16" y="4"/>
                  </a:cubicBezTo>
                  <a:cubicBezTo>
                    <a:pt x="15" y="4"/>
                    <a:pt x="14" y="3"/>
                    <a:pt x="14" y="2"/>
                  </a:cubicBezTo>
                  <a:cubicBezTo>
                    <a:pt x="14" y="2"/>
                    <a:pt x="14" y="1"/>
                    <a:pt x="12" y="1"/>
                  </a:cubicBezTo>
                  <a:cubicBezTo>
                    <a:pt x="11" y="1"/>
                    <a:pt x="10" y="0"/>
                    <a:pt x="8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2"/>
                    <a:pt x="5" y="1"/>
                    <a:pt x="4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96">
              <a:extLst>
                <a:ext uri="{FF2B5EF4-FFF2-40B4-BE49-F238E27FC236}">
                  <a16:creationId xmlns:a16="http://schemas.microsoft.com/office/drawing/2014/main" id="{DF5AF261-0E08-419B-91EC-7F90D4CDE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2363" y="2112963"/>
              <a:ext cx="22225" cy="6350"/>
            </a:xfrm>
            <a:custGeom>
              <a:avLst/>
              <a:gdLst>
                <a:gd name="T0" fmla="*/ 3 w 6"/>
                <a:gd name="T1" fmla="*/ 1 h 2"/>
                <a:gd name="T2" fmla="*/ 5 w 6"/>
                <a:gd name="T3" fmla="*/ 2 h 2"/>
                <a:gd name="T4" fmla="*/ 6 w 6"/>
                <a:gd name="T5" fmla="*/ 2 h 2"/>
                <a:gd name="T6" fmla="*/ 5 w 6"/>
                <a:gd name="T7" fmla="*/ 1 h 2"/>
                <a:gd name="T8" fmla="*/ 3 w 6"/>
                <a:gd name="T9" fmla="*/ 0 h 2"/>
                <a:gd name="T10" fmla="*/ 0 w 6"/>
                <a:gd name="T11" fmla="*/ 1 h 2"/>
                <a:gd name="T12" fmla="*/ 0 w 6"/>
                <a:gd name="T13" fmla="*/ 2 h 2"/>
                <a:gd name="T14" fmla="*/ 0 w 6"/>
                <a:gd name="T15" fmla="*/ 2 h 2"/>
                <a:gd name="T16" fmla="*/ 3 w 6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2">
                  <a:moveTo>
                    <a:pt x="3" y="1"/>
                  </a:moveTo>
                  <a:cubicBezTo>
                    <a:pt x="3" y="1"/>
                    <a:pt x="4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1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2"/>
                    <a:pt x="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97">
              <a:extLst>
                <a:ext uri="{FF2B5EF4-FFF2-40B4-BE49-F238E27FC236}">
                  <a16:creationId xmlns:a16="http://schemas.microsoft.com/office/drawing/2014/main" id="{A8334881-7D08-4F71-BEF8-636DA5C35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8713" y="2090738"/>
              <a:ext cx="50800" cy="36513"/>
            </a:xfrm>
            <a:custGeom>
              <a:avLst/>
              <a:gdLst>
                <a:gd name="T0" fmla="*/ 3 w 14"/>
                <a:gd name="T1" fmla="*/ 10 h 10"/>
                <a:gd name="T2" fmla="*/ 5 w 14"/>
                <a:gd name="T3" fmla="*/ 10 h 10"/>
                <a:gd name="T4" fmla="*/ 8 w 14"/>
                <a:gd name="T5" fmla="*/ 9 h 10"/>
                <a:gd name="T6" fmla="*/ 9 w 14"/>
                <a:gd name="T7" fmla="*/ 9 h 10"/>
                <a:gd name="T8" fmla="*/ 9 w 14"/>
                <a:gd name="T9" fmla="*/ 9 h 10"/>
                <a:gd name="T10" fmla="*/ 10 w 14"/>
                <a:gd name="T11" fmla="*/ 10 h 10"/>
                <a:gd name="T12" fmla="*/ 14 w 14"/>
                <a:gd name="T13" fmla="*/ 10 h 10"/>
                <a:gd name="T14" fmla="*/ 14 w 14"/>
                <a:gd name="T15" fmla="*/ 10 h 10"/>
                <a:gd name="T16" fmla="*/ 14 w 14"/>
                <a:gd name="T17" fmla="*/ 8 h 10"/>
                <a:gd name="T18" fmla="*/ 13 w 14"/>
                <a:gd name="T19" fmla="*/ 7 h 10"/>
                <a:gd name="T20" fmla="*/ 12 w 14"/>
                <a:gd name="T21" fmla="*/ 6 h 10"/>
                <a:gd name="T22" fmla="*/ 12 w 14"/>
                <a:gd name="T23" fmla="*/ 5 h 10"/>
                <a:gd name="T24" fmla="*/ 10 w 14"/>
                <a:gd name="T25" fmla="*/ 3 h 10"/>
                <a:gd name="T26" fmla="*/ 9 w 14"/>
                <a:gd name="T27" fmla="*/ 1 h 10"/>
                <a:gd name="T28" fmla="*/ 8 w 14"/>
                <a:gd name="T29" fmla="*/ 1 h 10"/>
                <a:gd name="T30" fmla="*/ 7 w 14"/>
                <a:gd name="T31" fmla="*/ 0 h 10"/>
                <a:gd name="T32" fmla="*/ 5 w 14"/>
                <a:gd name="T33" fmla="*/ 0 h 10"/>
                <a:gd name="T34" fmla="*/ 3 w 14"/>
                <a:gd name="T35" fmla="*/ 0 h 10"/>
                <a:gd name="T36" fmla="*/ 1 w 14"/>
                <a:gd name="T37" fmla="*/ 1 h 10"/>
                <a:gd name="T38" fmla="*/ 1 w 14"/>
                <a:gd name="T39" fmla="*/ 1 h 10"/>
                <a:gd name="T40" fmla="*/ 1 w 14"/>
                <a:gd name="T41" fmla="*/ 3 h 10"/>
                <a:gd name="T42" fmla="*/ 2 w 14"/>
                <a:gd name="T43" fmla="*/ 7 h 10"/>
                <a:gd name="T44" fmla="*/ 2 w 14"/>
                <a:gd name="T45" fmla="*/ 7 h 10"/>
                <a:gd name="T46" fmla="*/ 5 w 14"/>
                <a:gd name="T47" fmla="*/ 6 h 10"/>
                <a:gd name="T48" fmla="*/ 7 w 14"/>
                <a:gd name="T49" fmla="*/ 7 h 10"/>
                <a:gd name="T50" fmla="*/ 8 w 14"/>
                <a:gd name="T51" fmla="*/ 8 h 10"/>
                <a:gd name="T52" fmla="*/ 7 w 14"/>
                <a:gd name="T53" fmla="*/ 8 h 10"/>
                <a:gd name="T54" fmla="*/ 5 w 14"/>
                <a:gd name="T55" fmla="*/ 7 h 10"/>
                <a:gd name="T56" fmla="*/ 2 w 14"/>
                <a:gd name="T57" fmla="*/ 8 h 10"/>
                <a:gd name="T58" fmla="*/ 2 w 14"/>
                <a:gd name="T59" fmla="*/ 8 h 10"/>
                <a:gd name="T60" fmla="*/ 2 w 14"/>
                <a:gd name="T61" fmla="*/ 9 h 10"/>
                <a:gd name="T62" fmla="*/ 2 w 14"/>
                <a:gd name="T63" fmla="*/ 10 h 10"/>
                <a:gd name="T64" fmla="*/ 3 w 14"/>
                <a:gd name="T6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" h="10">
                  <a:moveTo>
                    <a:pt x="3" y="10"/>
                  </a:moveTo>
                  <a:cubicBezTo>
                    <a:pt x="4" y="10"/>
                    <a:pt x="5" y="10"/>
                    <a:pt x="5" y="10"/>
                  </a:cubicBezTo>
                  <a:cubicBezTo>
                    <a:pt x="5" y="10"/>
                    <a:pt x="7" y="9"/>
                    <a:pt x="8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10" y="9"/>
                    <a:pt x="10" y="10"/>
                  </a:cubicBezTo>
                  <a:cubicBezTo>
                    <a:pt x="10" y="10"/>
                    <a:pt x="12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8"/>
                  </a:cubicBezTo>
                  <a:cubicBezTo>
                    <a:pt x="14" y="8"/>
                    <a:pt x="13" y="7"/>
                    <a:pt x="13" y="7"/>
                  </a:cubicBezTo>
                  <a:cubicBezTo>
                    <a:pt x="12" y="7"/>
                    <a:pt x="12" y="6"/>
                    <a:pt x="12" y="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1" y="4"/>
                    <a:pt x="10" y="3"/>
                  </a:cubicBezTo>
                  <a:cubicBezTo>
                    <a:pt x="10" y="3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0" y="4"/>
                    <a:pt x="1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4" y="7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7" y="8"/>
                  </a:cubicBezTo>
                  <a:cubicBezTo>
                    <a:pt x="6" y="8"/>
                    <a:pt x="5" y="7"/>
                    <a:pt x="5" y="7"/>
                  </a:cubicBezTo>
                  <a:cubicBezTo>
                    <a:pt x="4" y="8"/>
                    <a:pt x="3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9"/>
                    <a:pt x="3" y="10"/>
                    <a:pt x="3" y="1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98">
              <a:extLst>
                <a:ext uri="{FF2B5EF4-FFF2-40B4-BE49-F238E27FC236}">
                  <a16:creationId xmlns:a16="http://schemas.microsoft.com/office/drawing/2014/main" id="{78BFCDC8-DFF5-4E84-A109-09C573A50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2363" y="2124075"/>
              <a:ext cx="25400" cy="14288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3 h 4"/>
                <a:gd name="T4" fmla="*/ 6 w 7"/>
                <a:gd name="T5" fmla="*/ 2 h 4"/>
                <a:gd name="T6" fmla="*/ 6 w 7"/>
                <a:gd name="T7" fmla="*/ 1 h 4"/>
                <a:gd name="T8" fmla="*/ 7 w 7"/>
                <a:gd name="T9" fmla="*/ 0 h 4"/>
                <a:gd name="T10" fmla="*/ 6 w 7"/>
                <a:gd name="T11" fmla="*/ 0 h 4"/>
                <a:gd name="T12" fmla="*/ 3 w 7"/>
                <a:gd name="T13" fmla="*/ 1 h 4"/>
                <a:gd name="T14" fmla="*/ 1 w 7"/>
                <a:gd name="T15" fmla="*/ 1 h 4"/>
                <a:gd name="T16" fmla="*/ 0 w 7"/>
                <a:gd name="T17" fmla="*/ 1 h 4"/>
                <a:gd name="T18" fmla="*/ 2 w 7"/>
                <a:gd name="T19" fmla="*/ 2 h 4"/>
                <a:gd name="T20" fmla="*/ 3 w 7"/>
                <a:gd name="T21" fmla="*/ 4 h 4"/>
                <a:gd name="T22" fmla="*/ 3 w 7"/>
                <a:gd name="T23" fmla="*/ 4 h 4"/>
                <a:gd name="T24" fmla="*/ 3 w 7"/>
                <a:gd name="T2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4" y="3"/>
                    <a:pt x="5" y="3"/>
                    <a:pt x="5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5" y="1"/>
                    <a:pt x="6" y="1"/>
                  </a:cubicBezTo>
                  <a:cubicBezTo>
                    <a:pt x="6" y="1"/>
                    <a:pt x="6" y="1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3" y="1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3" y="3"/>
                    <a:pt x="2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99">
              <a:extLst>
                <a:ext uri="{FF2B5EF4-FFF2-40B4-BE49-F238E27FC236}">
                  <a16:creationId xmlns:a16="http://schemas.microsoft.com/office/drawing/2014/main" id="{D80115B0-3921-4822-ACC4-041B1A6799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02013" y="2138363"/>
              <a:ext cx="104775" cy="71438"/>
            </a:xfrm>
            <a:custGeom>
              <a:avLst/>
              <a:gdLst>
                <a:gd name="T0" fmla="*/ 26 w 29"/>
                <a:gd name="T1" fmla="*/ 11 h 20"/>
                <a:gd name="T2" fmla="*/ 25 w 29"/>
                <a:gd name="T3" fmla="*/ 10 h 20"/>
                <a:gd name="T4" fmla="*/ 24 w 29"/>
                <a:gd name="T5" fmla="*/ 8 h 20"/>
                <a:gd name="T6" fmla="*/ 23 w 29"/>
                <a:gd name="T7" fmla="*/ 7 h 20"/>
                <a:gd name="T8" fmla="*/ 21 w 29"/>
                <a:gd name="T9" fmla="*/ 6 h 20"/>
                <a:gd name="T10" fmla="*/ 21 w 29"/>
                <a:gd name="T11" fmla="*/ 5 h 20"/>
                <a:gd name="T12" fmla="*/ 20 w 29"/>
                <a:gd name="T13" fmla="*/ 5 h 20"/>
                <a:gd name="T14" fmla="*/ 20 w 29"/>
                <a:gd name="T15" fmla="*/ 4 h 20"/>
                <a:gd name="T16" fmla="*/ 20 w 29"/>
                <a:gd name="T17" fmla="*/ 2 h 20"/>
                <a:gd name="T18" fmla="*/ 18 w 29"/>
                <a:gd name="T19" fmla="*/ 0 h 20"/>
                <a:gd name="T20" fmla="*/ 18 w 29"/>
                <a:gd name="T21" fmla="*/ 0 h 20"/>
                <a:gd name="T22" fmla="*/ 16 w 29"/>
                <a:gd name="T23" fmla="*/ 1 h 20"/>
                <a:gd name="T24" fmla="*/ 16 w 29"/>
                <a:gd name="T25" fmla="*/ 2 h 20"/>
                <a:gd name="T26" fmla="*/ 13 w 29"/>
                <a:gd name="T27" fmla="*/ 4 h 20"/>
                <a:gd name="T28" fmla="*/ 10 w 29"/>
                <a:gd name="T29" fmla="*/ 5 h 20"/>
                <a:gd name="T30" fmla="*/ 10 w 29"/>
                <a:gd name="T31" fmla="*/ 6 h 20"/>
                <a:gd name="T32" fmla="*/ 8 w 29"/>
                <a:gd name="T33" fmla="*/ 7 h 20"/>
                <a:gd name="T34" fmla="*/ 5 w 29"/>
                <a:gd name="T35" fmla="*/ 8 h 20"/>
                <a:gd name="T36" fmla="*/ 4 w 29"/>
                <a:gd name="T37" fmla="*/ 8 h 20"/>
                <a:gd name="T38" fmla="*/ 2 w 29"/>
                <a:gd name="T39" fmla="*/ 8 h 20"/>
                <a:gd name="T40" fmla="*/ 2 w 29"/>
                <a:gd name="T41" fmla="*/ 8 h 20"/>
                <a:gd name="T42" fmla="*/ 1 w 29"/>
                <a:gd name="T43" fmla="*/ 10 h 20"/>
                <a:gd name="T44" fmla="*/ 0 w 29"/>
                <a:gd name="T45" fmla="*/ 12 h 20"/>
                <a:gd name="T46" fmla="*/ 0 w 29"/>
                <a:gd name="T47" fmla="*/ 14 h 20"/>
                <a:gd name="T48" fmla="*/ 1 w 29"/>
                <a:gd name="T49" fmla="*/ 16 h 20"/>
                <a:gd name="T50" fmla="*/ 1 w 29"/>
                <a:gd name="T51" fmla="*/ 17 h 20"/>
                <a:gd name="T52" fmla="*/ 2 w 29"/>
                <a:gd name="T53" fmla="*/ 18 h 20"/>
                <a:gd name="T54" fmla="*/ 3 w 29"/>
                <a:gd name="T55" fmla="*/ 19 h 20"/>
                <a:gd name="T56" fmla="*/ 4 w 29"/>
                <a:gd name="T57" fmla="*/ 20 h 20"/>
                <a:gd name="T58" fmla="*/ 4 w 29"/>
                <a:gd name="T59" fmla="*/ 20 h 20"/>
                <a:gd name="T60" fmla="*/ 4 w 29"/>
                <a:gd name="T61" fmla="*/ 18 h 20"/>
                <a:gd name="T62" fmla="*/ 6 w 29"/>
                <a:gd name="T63" fmla="*/ 18 h 20"/>
                <a:gd name="T64" fmla="*/ 7 w 29"/>
                <a:gd name="T65" fmla="*/ 17 h 20"/>
                <a:gd name="T66" fmla="*/ 9 w 29"/>
                <a:gd name="T67" fmla="*/ 18 h 20"/>
                <a:gd name="T68" fmla="*/ 9 w 29"/>
                <a:gd name="T69" fmla="*/ 16 h 20"/>
                <a:gd name="T70" fmla="*/ 11 w 29"/>
                <a:gd name="T71" fmla="*/ 14 h 20"/>
                <a:gd name="T72" fmla="*/ 13 w 29"/>
                <a:gd name="T73" fmla="*/ 15 h 20"/>
                <a:gd name="T74" fmla="*/ 17 w 29"/>
                <a:gd name="T75" fmla="*/ 16 h 20"/>
                <a:gd name="T76" fmla="*/ 18 w 29"/>
                <a:gd name="T77" fmla="*/ 15 h 20"/>
                <a:gd name="T78" fmla="*/ 20 w 29"/>
                <a:gd name="T79" fmla="*/ 15 h 20"/>
                <a:gd name="T80" fmla="*/ 22 w 29"/>
                <a:gd name="T81" fmla="*/ 14 h 20"/>
                <a:gd name="T82" fmla="*/ 24 w 29"/>
                <a:gd name="T83" fmla="*/ 14 h 20"/>
                <a:gd name="T84" fmla="*/ 27 w 29"/>
                <a:gd name="T85" fmla="*/ 14 h 20"/>
                <a:gd name="T86" fmla="*/ 29 w 29"/>
                <a:gd name="T87" fmla="*/ 14 h 20"/>
                <a:gd name="T88" fmla="*/ 28 w 29"/>
                <a:gd name="T89" fmla="*/ 12 h 20"/>
                <a:gd name="T90" fmla="*/ 26 w 29"/>
                <a:gd name="T91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" h="20">
                  <a:moveTo>
                    <a:pt x="26" y="11"/>
                  </a:moveTo>
                  <a:cubicBezTo>
                    <a:pt x="26" y="11"/>
                    <a:pt x="26" y="10"/>
                    <a:pt x="25" y="10"/>
                  </a:cubicBezTo>
                  <a:cubicBezTo>
                    <a:pt x="25" y="9"/>
                    <a:pt x="24" y="9"/>
                    <a:pt x="24" y="8"/>
                  </a:cubicBezTo>
                  <a:cubicBezTo>
                    <a:pt x="24" y="8"/>
                    <a:pt x="24" y="8"/>
                    <a:pt x="23" y="7"/>
                  </a:cubicBezTo>
                  <a:cubicBezTo>
                    <a:pt x="22" y="6"/>
                    <a:pt x="21" y="6"/>
                    <a:pt x="21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19" y="5"/>
                    <a:pt x="20" y="4"/>
                  </a:cubicBezTo>
                  <a:cubicBezTo>
                    <a:pt x="21" y="4"/>
                    <a:pt x="20" y="3"/>
                    <a:pt x="20" y="2"/>
                  </a:cubicBezTo>
                  <a:cubicBezTo>
                    <a:pt x="20" y="2"/>
                    <a:pt x="19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7" y="0"/>
                    <a:pt x="16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5" y="2"/>
                    <a:pt x="14" y="3"/>
                    <a:pt x="13" y="4"/>
                  </a:cubicBezTo>
                  <a:cubicBezTo>
                    <a:pt x="13" y="5"/>
                    <a:pt x="11" y="4"/>
                    <a:pt x="10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9" y="6"/>
                    <a:pt x="8" y="7"/>
                    <a:pt x="8" y="7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4" y="7"/>
                    <a:pt x="4" y="8"/>
                  </a:cubicBezTo>
                  <a:cubicBezTo>
                    <a:pt x="3" y="9"/>
                    <a:pt x="3" y="9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1" y="9"/>
                    <a:pt x="1" y="10"/>
                  </a:cubicBezTo>
                  <a:cubicBezTo>
                    <a:pt x="1" y="11"/>
                    <a:pt x="0" y="12"/>
                    <a:pt x="0" y="12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5"/>
                    <a:pt x="0" y="15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1" y="17"/>
                    <a:pt x="2" y="18"/>
                  </a:cubicBezTo>
                  <a:cubicBezTo>
                    <a:pt x="2" y="18"/>
                    <a:pt x="3" y="19"/>
                    <a:pt x="3" y="19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8"/>
                    <a:pt x="4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10" y="14"/>
                    <a:pt x="11" y="14"/>
                  </a:cubicBezTo>
                  <a:cubicBezTo>
                    <a:pt x="12" y="14"/>
                    <a:pt x="13" y="15"/>
                    <a:pt x="13" y="15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8" y="15"/>
                    <a:pt x="18" y="15"/>
                  </a:cubicBezTo>
                  <a:cubicBezTo>
                    <a:pt x="18" y="14"/>
                    <a:pt x="19" y="15"/>
                    <a:pt x="20" y="15"/>
                  </a:cubicBezTo>
                  <a:cubicBezTo>
                    <a:pt x="20" y="14"/>
                    <a:pt x="21" y="14"/>
                    <a:pt x="22" y="14"/>
                  </a:cubicBezTo>
                  <a:cubicBezTo>
                    <a:pt x="23" y="14"/>
                    <a:pt x="24" y="15"/>
                    <a:pt x="24" y="14"/>
                  </a:cubicBezTo>
                  <a:cubicBezTo>
                    <a:pt x="25" y="13"/>
                    <a:pt x="27" y="14"/>
                    <a:pt x="27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6" y="12"/>
                    <a:pt x="26" y="1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00">
              <a:extLst>
                <a:ext uri="{FF2B5EF4-FFF2-40B4-BE49-F238E27FC236}">
                  <a16:creationId xmlns:a16="http://schemas.microsoft.com/office/drawing/2014/main" id="{A22388E1-10D6-476C-90C9-0571231D8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98850" y="2112963"/>
              <a:ext cx="96837" cy="82550"/>
            </a:xfrm>
            <a:custGeom>
              <a:avLst/>
              <a:gdLst>
                <a:gd name="T0" fmla="*/ 17 w 27"/>
                <a:gd name="T1" fmla="*/ 17 h 23"/>
                <a:gd name="T2" fmla="*/ 18 w 27"/>
                <a:gd name="T3" fmla="*/ 17 h 23"/>
                <a:gd name="T4" fmla="*/ 20 w 27"/>
                <a:gd name="T5" fmla="*/ 18 h 23"/>
                <a:gd name="T6" fmla="*/ 21 w 27"/>
                <a:gd name="T7" fmla="*/ 17 h 23"/>
                <a:gd name="T8" fmla="*/ 23 w 27"/>
                <a:gd name="T9" fmla="*/ 13 h 23"/>
                <a:gd name="T10" fmla="*/ 24 w 27"/>
                <a:gd name="T11" fmla="*/ 12 h 23"/>
                <a:gd name="T12" fmla="*/ 24 w 27"/>
                <a:gd name="T13" fmla="*/ 11 h 23"/>
                <a:gd name="T14" fmla="*/ 24 w 27"/>
                <a:gd name="T15" fmla="*/ 9 h 23"/>
                <a:gd name="T16" fmla="*/ 26 w 27"/>
                <a:gd name="T17" fmla="*/ 7 h 23"/>
                <a:gd name="T18" fmla="*/ 27 w 27"/>
                <a:gd name="T19" fmla="*/ 6 h 23"/>
                <a:gd name="T20" fmla="*/ 27 w 27"/>
                <a:gd name="T21" fmla="*/ 4 h 23"/>
                <a:gd name="T22" fmla="*/ 26 w 27"/>
                <a:gd name="T23" fmla="*/ 3 h 23"/>
                <a:gd name="T24" fmla="*/ 26 w 27"/>
                <a:gd name="T25" fmla="*/ 2 h 23"/>
                <a:gd name="T26" fmla="*/ 25 w 27"/>
                <a:gd name="T27" fmla="*/ 1 h 23"/>
                <a:gd name="T28" fmla="*/ 25 w 27"/>
                <a:gd name="T29" fmla="*/ 1 h 23"/>
                <a:gd name="T30" fmla="*/ 23 w 27"/>
                <a:gd name="T31" fmla="*/ 2 h 23"/>
                <a:gd name="T32" fmla="*/ 21 w 27"/>
                <a:gd name="T33" fmla="*/ 2 h 23"/>
                <a:gd name="T34" fmla="*/ 18 w 27"/>
                <a:gd name="T35" fmla="*/ 2 h 23"/>
                <a:gd name="T36" fmla="*/ 16 w 27"/>
                <a:gd name="T37" fmla="*/ 3 h 23"/>
                <a:gd name="T38" fmla="*/ 14 w 27"/>
                <a:gd name="T39" fmla="*/ 3 h 23"/>
                <a:gd name="T40" fmla="*/ 12 w 27"/>
                <a:gd name="T41" fmla="*/ 2 h 23"/>
                <a:gd name="T42" fmla="*/ 10 w 27"/>
                <a:gd name="T43" fmla="*/ 2 h 23"/>
                <a:gd name="T44" fmla="*/ 9 w 27"/>
                <a:gd name="T45" fmla="*/ 1 h 23"/>
                <a:gd name="T46" fmla="*/ 7 w 27"/>
                <a:gd name="T47" fmla="*/ 1 h 23"/>
                <a:gd name="T48" fmla="*/ 6 w 27"/>
                <a:gd name="T49" fmla="*/ 1 h 23"/>
                <a:gd name="T50" fmla="*/ 4 w 27"/>
                <a:gd name="T51" fmla="*/ 1 h 23"/>
                <a:gd name="T52" fmla="*/ 3 w 27"/>
                <a:gd name="T53" fmla="*/ 3 h 23"/>
                <a:gd name="T54" fmla="*/ 2 w 27"/>
                <a:gd name="T55" fmla="*/ 5 h 23"/>
                <a:gd name="T56" fmla="*/ 2 w 27"/>
                <a:gd name="T57" fmla="*/ 5 h 23"/>
                <a:gd name="T58" fmla="*/ 2 w 27"/>
                <a:gd name="T59" fmla="*/ 7 h 23"/>
                <a:gd name="T60" fmla="*/ 2 w 27"/>
                <a:gd name="T61" fmla="*/ 10 h 23"/>
                <a:gd name="T62" fmla="*/ 1 w 27"/>
                <a:gd name="T63" fmla="*/ 11 h 23"/>
                <a:gd name="T64" fmla="*/ 0 w 27"/>
                <a:gd name="T65" fmla="*/ 13 h 23"/>
                <a:gd name="T66" fmla="*/ 0 w 27"/>
                <a:gd name="T67" fmla="*/ 16 h 23"/>
                <a:gd name="T68" fmla="*/ 1 w 27"/>
                <a:gd name="T69" fmla="*/ 17 h 23"/>
                <a:gd name="T70" fmla="*/ 1 w 27"/>
                <a:gd name="T71" fmla="*/ 18 h 23"/>
                <a:gd name="T72" fmla="*/ 4 w 27"/>
                <a:gd name="T73" fmla="*/ 18 h 23"/>
                <a:gd name="T74" fmla="*/ 6 w 27"/>
                <a:gd name="T75" fmla="*/ 21 h 23"/>
                <a:gd name="T76" fmla="*/ 8 w 27"/>
                <a:gd name="T77" fmla="*/ 23 h 23"/>
                <a:gd name="T78" fmla="*/ 10 w 27"/>
                <a:gd name="T79" fmla="*/ 22 h 23"/>
                <a:gd name="T80" fmla="*/ 13 w 27"/>
                <a:gd name="T81" fmla="*/ 22 h 23"/>
                <a:gd name="T82" fmla="*/ 13 w 27"/>
                <a:gd name="T83" fmla="*/ 22 h 23"/>
                <a:gd name="T84" fmla="*/ 14 w 27"/>
                <a:gd name="T85" fmla="*/ 19 h 23"/>
                <a:gd name="T86" fmla="*/ 17 w 27"/>
                <a:gd name="T8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7" h="23">
                  <a:moveTo>
                    <a:pt x="17" y="17"/>
                  </a:moveTo>
                  <a:cubicBezTo>
                    <a:pt x="17" y="17"/>
                    <a:pt x="18" y="17"/>
                    <a:pt x="18" y="17"/>
                  </a:cubicBezTo>
                  <a:cubicBezTo>
                    <a:pt x="19" y="16"/>
                    <a:pt x="20" y="17"/>
                    <a:pt x="20" y="18"/>
                  </a:cubicBezTo>
                  <a:cubicBezTo>
                    <a:pt x="20" y="19"/>
                    <a:pt x="20" y="18"/>
                    <a:pt x="21" y="17"/>
                  </a:cubicBezTo>
                  <a:cubicBezTo>
                    <a:pt x="21" y="16"/>
                    <a:pt x="23" y="14"/>
                    <a:pt x="23" y="13"/>
                  </a:cubicBezTo>
                  <a:cubicBezTo>
                    <a:pt x="23" y="13"/>
                    <a:pt x="24" y="12"/>
                    <a:pt x="24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0"/>
                    <a:pt x="25" y="9"/>
                    <a:pt x="24" y="9"/>
                  </a:cubicBezTo>
                  <a:cubicBezTo>
                    <a:pt x="24" y="9"/>
                    <a:pt x="26" y="7"/>
                    <a:pt x="26" y="7"/>
                  </a:cubicBezTo>
                  <a:cubicBezTo>
                    <a:pt x="26" y="6"/>
                    <a:pt x="27" y="6"/>
                    <a:pt x="27" y="6"/>
                  </a:cubicBezTo>
                  <a:cubicBezTo>
                    <a:pt x="27" y="5"/>
                    <a:pt x="27" y="4"/>
                    <a:pt x="27" y="4"/>
                  </a:cubicBezTo>
                  <a:cubicBezTo>
                    <a:pt x="27" y="4"/>
                    <a:pt x="26" y="4"/>
                    <a:pt x="26" y="3"/>
                  </a:cubicBezTo>
                  <a:cubicBezTo>
                    <a:pt x="26" y="3"/>
                    <a:pt x="26" y="3"/>
                    <a:pt x="26" y="2"/>
                  </a:cubicBezTo>
                  <a:cubicBezTo>
                    <a:pt x="26" y="2"/>
                    <a:pt x="26" y="2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1"/>
                    <a:pt x="23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1" y="2"/>
                    <a:pt x="19" y="2"/>
                    <a:pt x="18" y="2"/>
                  </a:cubicBezTo>
                  <a:cubicBezTo>
                    <a:pt x="17" y="2"/>
                    <a:pt x="17" y="2"/>
                    <a:pt x="16" y="3"/>
                  </a:cubicBezTo>
                  <a:cubicBezTo>
                    <a:pt x="16" y="3"/>
                    <a:pt x="14" y="3"/>
                    <a:pt x="14" y="3"/>
                  </a:cubicBezTo>
                  <a:cubicBezTo>
                    <a:pt x="14" y="3"/>
                    <a:pt x="13" y="2"/>
                    <a:pt x="12" y="2"/>
                  </a:cubicBezTo>
                  <a:cubicBezTo>
                    <a:pt x="12" y="2"/>
                    <a:pt x="11" y="2"/>
                    <a:pt x="10" y="2"/>
                  </a:cubicBezTo>
                  <a:cubicBezTo>
                    <a:pt x="10" y="3"/>
                    <a:pt x="9" y="2"/>
                    <a:pt x="9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7" y="0"/>
                    <a:pt x="6" y="1"/>
                    <a:pt x="6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3" y="1"/>
                    <a:pt x="3" y="3"/>
                    <a:pt x="3" y="3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2" y="9"/>
                    <a:pt x="2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1" y="17"/>
                    <a:pt x="1" y="17"/>
                    <a:pt x="1" y="18"/>
                  </a:cubicBezTo>
                  <a:cubicBezTo>
                    <a:pt x="1" y="18"/>
                    <a:pt x="3" y="18"/>
                    <a:pt x="4" y="18"/>
                  </a:cubicBezTo>
                  <a:cubicBezTo>
                    <a:pt x="5" y="19"/>
                    <a:pt x="6" y="20"/>
                    <a:pt x="6" y="21"/>
                  </a:cubicBezTo>
                  <a:cubicBezTo>
                    <a:pt x="6" y="21"/>
                    <a:pt x="7" y="22"/>
                    <a:pt x="8" y="23"/>
                  </a:cubicBezTo>
                  <a:cubicBezTo>
                    <a:pt x="8" y="23"/>
                    <a:pt x="9" y="22"/>
                    <a:pt x="10" y="22"/>
                  </a:cubicBezTo>
                  <a:cubicBezTo>
                    <a:pt x="11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4" y="21"/>
                    <a:pt x="14" y="19"/>
                    <a:pt x="14" y="19"/>
                  </a:cubicBezTo>
                  <a:cubicBezTo>
                    <a:pt x="14" y="19"/>
                    <a:pt x="17" y="17"/>
                    <a:pt x="17" y="1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01">
              <a:extLst>
                <a:ext uri="{FF2B5EF4-FFF2-40B4-BE49-F238E27FC236}">
                  <a16:creationId xmlns:a16="http://schemas.microsoft.com/office/drawing/2014/main" id="{4AC17FC0-ADD0-42C5-9331-ABDEAA198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17900" y="2127250"/>
              <a:ext cx="25400" cy="50800"/>
            </a:xfrm>
            <a:custGeom>
              <a:avLst/>
              <a:gdLst>
                <a:gd name="T0" fmla="*/ 5 w 7"/>
                <a:gd name="T1" fmla="*/ 9 h 14"/>
                <a:gd name="T2" fmla="*/ 6 w 7"/>
                <a:gd name="T3" fmla="*/ 7 h 14"/>
                <a:gd name="T4" fmla="*/ 7 w 7"/>
                <a:gd name="T5" fmla="*/ 6 h 14"/>
                <a:gd name="T6" fmla="*/ 7 w 7"/>
                <a:gd name="T7" fmla="*/ 3 h 14"/>
                <a:gd name="T8" fmla="*/ 7 w 7"/>
                <a:gd name="T9" fmla="*/ 1 h 14"/>
                <a:gd name="T10" fmla="*/ 6 w 7"/>
                <a:gd name="T11" fmla="*/ 1 h 14"/>
                <a:gd name="T12" fmla="*/ 5 w 7"/>
                <a:gd name="T13" fmla="*/ 0 h 14"/>
                <a:gd name="T14" fmla="*/ 5 w 7"/>
                <a:gd name="T15" fmla="*/ 1 h 14"/>
                <a:gd name="T16" fmla="*/ 4 w 7"/>
                <a:gd name="T17" fmla="*/ 2 h 14"/>
                <a:gd name="T18" fmla="*/ 2 w 7"/>
                <a:gd name="T19" fmla="*/ 2 h 14"/>
                <a:gd name="T20" fmla="*/ 1 w 7"/>
                <a:gd name="T21" fmla="*/ 3 h 14"/>
                <a:gd name="T22" fmla="*/ 0 w 7"/>
                <a:gd name="T23" fmla="*/ 3 h 14"/>
                <a:gd name="T24" fmla="*/ 2 w 7"/>
                <a:gd name="T25" fmla="*/ 5 h 14"/>
                <a:gd name="T26" fmla="*/ 2 w 7"/>
                <a:gd name="T27" fmla="*/ 7 h 14"/>
                <a:gd name="T28" fmla="*/ 2 w 7"/>
                <a:gd name="T29" fmla="*/ 10 h 14"/>
                <a:gd name="T30" fmla="*/ 3 w 7"/>
                <a:gd name="T31" fmla="*/ 14 h 14"/>
                <a:gd name="T32" fmla="*/ 4 w 7"/>
                <a:gd name="T33" fmla="*/ 14 h 14"/>
                <a:gd name="T34" fmla="*/ 6 w 7"/>
                <a:gd name="T35" fmla="*/ 13 h 14"/>
                <a:gd name="T36" fmla="*/ 5 w 7"/>
                <a:gd name="T37" fmla="*/ 12 h 14"/>
                <a:gd name="T38" fmla="*/ 5 w 7"/>
                <a:gd name="T39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" h="14">
                  <a:moveTo>
                    <a:pt x="5" y="9"/>
                  </a:moveTo>
                  <a:cubicBezTo>
                    <a:pt x="5" y="8"/>
                    <a:pt x="6" y="7"/>
                    <a:pt x="6" y="7"/>
                  </a:cubicBezTo>
                  <a:cubicBezTo>
                    <a:pt x="6" y="7"/>
                    <a:pt x="6" y="6"/>
                    <a:pt x="7" y="6"/>
                  </a:cubicBezTo>
                  <a:cubicBezTo>
                    <a:pt x="7" y="5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6" y="0"/>
                    <a:pt x="5" y="0"/>
                  </a:cubicBezTo>
                  <a:cubicBezTo>
                    <a:pt x="5" y="0"/>
                    <a:pt x="4" y="0"/>
                    <a:pt x="5" y="1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2" y="8"/>
                    <a:pt x="2" y="9"/>
                    <a:pt x="2" y="10"/>
                  </a:cubicBezTo>
                  <a:cubicBezTo>
                    <a:pt x="2" y="11"/>
                    <a:pt x="3" y="13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3"/>
                    <a:pt x="6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1"/>
                    <a:pt x="5" y="10"/>
                    <a:pt x="5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2">
              <a:extLst>
                <a:ext uri="{FF2B5EF4-FFF2-40B4-BE49-F238E27FC236}">
                  <a16:creationId xmlns:a16="http://schemas.microsoft.com/office/drawing/2014/main" id="{920340B4-3780-4A76-815B-2366667B40C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24250" y="2138363"/>
              <a:ext cx="17462" cy="42863"/>
            </a:xfrm>
            <a:custGeom>
              <a:avLst/>
              <a:gdLst>
                <a:gd name="T0" fmla="*/ 4 w 5"/>
                <a:gd name="T1" fmla="*/ 4 h 12"/>
                <a:gd name="T2" fmla="*/ 4 w 5"/>
                <a:gd name="T3" fmla="*/ 2 h 12"/>
                <a:gd name="T4" fmla="*/ 2 w 5"/>
                <a:gd name="T5" fmla="*/ 0 h 12"/>
                <a:gd name="T6" fmla="*/ 1 w 5"/>
                <a:gd name="T7" fmla="*/ 0 h 12"/>
                <a:gd name="T8" fmla="*/ 0 w 5"/>
                <a:gd name="T9" fmla="*/ 0 h 12"/>
                <a:gd name="T10" fmla="*/ 1 w 5"/>
                <a:gd name="T11" fmla="*/ 1 h 12"/>
                <a:gd name="T12" fmla="*/ 1 w 5"/>
                <a:gd name="T13" fmla="*/ 3 h 12"/>
                <a:gd name="T14" fmla="*/ 1 w 5"/>
                <a:gd name="T15" fmla="*/ 6 h 12"/>
                <a:gd name="T16" fmla="*/ 2 w 5"/>
                <a:gd name="T17" fmla="*/ 9 h 12"/>
                <a:gd name="T18" fmla="*/ 3 w 5"/>
                <a:gd name="T19" fmla="*/ 12 h 12"/>
                <a:gd name="T20" fmla="*/ 3 w 5"/>
                <a:gd name="T21" fmla="*/ 12 h 12"/>
                <a:gd name="T22" fmla="*/ 5 w 5"/>
                <a:gd name="T23" fmla="*/ 11 h 12"/>
                <a:gd name="T24" fmla="*/ 4 w 5"/>
                <a:gd name="T25" fmla="*/ 7 h 12"/>
                <a:gd name="T26" fmla="*/ 4 w 5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12">
                  <a:moveTo>
                    <a:pt x="4" y="4"/>
                  </a:moveTo>
                  <a:cubicBezTo>
                    <a:pt x="4" y="4"/>
                    <a:pt x="5" y="3"/>
                    <a:pt x="4" y="2"/>
                  </a:cubicBezTo>
                  <a:cubicBezTo>
                    <a:pt x="3" y="2"/>
                    <a:pt x="2" y="2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2" y="7"/>
                    <a:pt x="2" y="8"/>
                    <a:pt x="2" y="9"/>
                  </a:cubicBezTo>
                  <a:cubicBezTo>
                    <a:pt x="2" y="10"/>
                    <a:pt x="2" y="11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0"/>
                    <a:pt x="4" y="8"/>
                    <a:pt x="4" y="7"/>
                  </a:cubicBezTo>
                  <a:cubicBezTo>
                    <a:pt x="4" y="6"/>
                    <a:pt x="4" y="5"/>
                    <a:pt x="4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03">
              <a:extLst>
                <a:ext uri="{FF2B5EF4-FFF2-40B4-BE49-F238E27FC236}">
                  <a16:creationId xmlns:a16="http://schemas.microsoft.com/office/drawing/2014/main" id="{570FB2CA-38D4-4175-8125-64112B90D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52813" y="2119313"/>
              <a:ext cx="65087" cy="98425"/>
            </a:xfrm>
            <a:custGeom>
              <a:avLst/>
              <a:gdLst>
                <a:gd name="T0" fmla="*/ 8 w 18"/>
                <a:gd name="T1" fmla="*/ 26 h 27"/>
                <a:gd name="T2" fmla="*/ 14 w 18"/>
                <a:gd name="T3" fmla="*/ 26 h 27"/>
                <a:gd name="T4" fmla="*/ 17 w 18"/>
                <a:gd name="T5" fmla="*/ 27 h 27"/>
                <a:gd name="T6" fmla="*/ 18 w 18"/>
                <a:gd name="T7" fmla="*/ 25 h 27"/>
                <a:gd name="T8" fmla="*/ 17 w 18"/>
                <a:gd name="T9" fmla="*/ 24 h 27"/>
                <a:gd name="T10" fmla="*/ 16 w 18"/>
                <a:gd name="T11" fmla="*/ 23 h 27"/>
                <a:gd name="T12" fmla="*/ 15 w 18"/>
                <a:gd name="T13" fmla="*/ 22 h 27"/>
                <a:gd name="T14" fmla="*/ 15 w 18"/>
                <a:gd name="T15" fmla="*/ 21 h 27"/>
                <a:gd name="T16" fmla="*/ 14 w 18"/>
                <a:gd name="T17" fmla="*/ 19 h 27"/>
                <a:gd name="T18" fmla="*/ 14 w 18"/>
                <a:gd name="T19" fmla="*/ 17 h 27"/>
                <a:gd name="T20" fmla="*/ 15 w 18"/>
                <a:gd name="T21" fmla="*/ 15 h 27"/>
                <a:gd name="T22" fmla="*/ 16 w 18"/>
                <a:gd name="T23" fmla="*/ 13 h 27"/>
                <a:gd name="T24" fmla="*/ 16 w 18"/>
                <a:gd name="T25" fmla="*/ 12 h 27"/>
                <a:gd name="T26" fmla="*/ 14 w 18"/>
                <a:gd name="T27" fmla="*/ 10 h 27"/>
                <a:gd name="T28" fmla="*/ 13 w 18"/>
                <a:gd name="T29" fmla="*/ 8 h 27"/>
                <a:gd name="T30" fmla="*/ 15 w 18"/>
                <a:gd name="T31" fmla="*/ 8 h 27"/>
                <a:gd name="T32" fmla="*/ 16 w 18"/>
                <a:gd name="T33" fmla="*/ 7 h 27"/>
                <a:gd name="T34" fmla="*/ 15 w 18"/>
                <a:gd name="T35" fmla="*/ 4 h 27"/>
                <a:gd name="T36" fmla="*/ 15 w 18"/>
                <a:gd name="T37" fmla="*/ 2 h 27"/>
                <a:gd name="T38" fmla="*/ 13 w 18"/>
                <a:gd name="T39" fmla="*/ 0 h 27"/>
                <a:gd name="T40" fmla="*/ 13 w 18"/>
                <a:gd name="T41" fmla="*/ 0 h 27"/>
                <a:gd name="T42" fmla="*/ 13 w 18"/>
                <a:gd name="T43" fmla="*/ 1 h 27"/>
                <a:gd name="T44" fmla="*/ 14 w 18"/>
                <a:gd name="T45" fmla="*/ 2 h 27"/>
                <a:gd name="T46" fmla="*/ 14 w 18"/>
                <a:gd name="T47" fmla="*/ 4 h 27"/>
                <a:gd name="T48" fmla="*/ 13 w 18"/>
                <a:gd name="T49" fmla="*/ 5 h 27"/>
                <a:gd name="T50" fmla="*/ 11 w 18"/>
                <a:gd name="T51" fmla="*/ 7 h 27"/>
                <a:gd name="T52" fmla="*/ 11 w 18"/>
                <a:gd name="T53" fmla="*/ 9 h 27"/>
                <a:gd name="T54" fmla="*/ 11 w 18"/>
                <a:gd name="T55" fmla="*/ 10 h 27"/>
                <a:gd name="T56" fmla="*/ 10 w 18"/>
                <a:gd name="T57" fmla="*/ 11 h 27"/>
                <a:gd name="T58" fmla="*/ 8 w 18"/>
                <a:gd name="T59" fmla="*/ 15 h 27"/>
                <a:gd name="T60" fmla="*/ 7 w 18"/>
                <a:gd name="T61" fmla="*/ 16 h 27"/>
                <a:gd name="T62" fmla="*/ 5 w 18"/>
                <a:gd name="T63" fmla="*/ 15 h 27"/>
                <a:gd name="T64" fmla="*/ 4 w 18"/>
                <a:gd name="T65" fmla="*/ 15 h 27"/>
                <a:gd name="T66" fmla="*/ 1 w 18"/>
                <a:gd name="T67" fmla="*/ 17 h 27"/>
                <a:gd name="T68" fmla="*/ 0 w 18"/>
                <a:gd name="T69" fmla="*/ 20 h 27"/>
                <a:gd name="T70" fmla="*/ 1 w 18"/>
                <a:gd name="T71" fmla="*/ 21 h 27"/>
                <a:gd name="T72" fmla="*/ 3 w 18"/>
                <a:gd name="T73" fmla="*/ 22 h 27"/>
                <a:gd name="T74" fmla="*/ 4 w 18"/>
                <a:gd name="T75" fmla="*/ 24 h 27"/>
                <a:gd name="T76" fmla="*/ 3 w 18"/>
                <a:gd name="T77" fmla="*/ 26 h 27"/>
                <a:gd name="T78" fmla="*/ 7 w 18"/>
                <a:gd name="T79" fmla="*/ 26 h 27"/>
                <a:gd name="T80" fmla="*/ 8 w 18"/>
                <a:gd name="T81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" h="27">
                  <a:moveTo>
                    <a:pt x="8" y="26"/>
                  </a:moveTo>
                  <a:cubicBezTo>
                    <a:pt x="8" y="26"/>
                    <a:pt x="13" y="26"/>
                    <a:pt x="14" y="26"/>
                  </a:cubicBezTo>
                  <a:cubicBezTo>
                    <a:pt x="15" y="26"/>
                    <a:pt x="17" y="27"/>
                    <a:pt x="17" y="27"/>
                  </a:cubicBezTo>
                  <a:cubicBezTo>
                    <a:pt x="17" y="27"/>
                    <a:pt x="17" y="26"/>
                    <a:pt x="18" y="25"/>
                  </a:cubicBezTo>
                  <a:cubicBezTo>
                    <a:pt x="18" y="25"/>
                    <a:pt x="17" y="25"/>
                    <a:pt x="17" y="24"/>
                  </a:cubicBezTo>
                  <a:cubicBezTo>
                    <a:pt x="17" y="24"/>
                    <a:pt x="16" y="23"/>
                    <a:pt x="16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4" y="20"/>
                    <a:pt x="14" y="20"/>
                    <a:pt x="14" y="19"/>
                  </a:cubicBezTo>
                  <a:cubicBezTo>
                    <a:pt x="14" y="18"/>
                    <a:pt x="14" y="17"/>
                    <a:pt x="14" y="17"/>
                  </a:cubicBezTo>
                  <a:cubicBezTo>
                    <a:pt x="14" y="17"/>
                    <a:pt x="15" y="16"/>
                    <a:pt x="15" y="15"/>
                  </a:cubicBezTo>
                  <a:cubicBezTo>
                    <a:pt x="15" y="14"/>
                    <a:pt x="16" y="14"/>
                    <a:pt x="16" y="13"/>
                  </a:cubicBezTo>
                  <a:cubicBezTo>
                    <a:pt x="16" y="13"/>
                    <a:pt x="16" y="12"/>
                    <a:pt x="16" y="12"/>
                  </a:cubicBezTo>
                  <a:cubicBezTo>
                    <a:pt x="15" y="11"/>
                    <a:pt x="15" y="10"/>
                    <a:pt x="14" y="10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3" y="8"/>
                    <a:pt x="14" y="8"/>
                    <a:pt x="15" y="8"/>
                  </a:cubicBezTo>
                  <a:cubicBezTo>
                    <a:pt x="16" y="8"/>
                    <a:pt x="16" y="8"/>
                    <a:pt x="16" y="7"/>
                  </a:cubicBezTo>
                  <a:cubicBezTo>
                    <a:pt x="16" y="7"/>
                    <a:pt x="15" y="6"/>
                    <a:pt x="15" y="4"/>
                  </a:cubicBezTo>
                  <a:cubicBezTo>
                    <a:pt x="15" y="3"/>
                    <a:pt x="15" y="3"/>
                    <a:pt x="15" y="2"/>
                  </a:cubicBezTo>
                  <a:cubicBezTo>
                    <a:pt x="15" y="2"/>
                    <a:pt x="14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4" y="2"/>
                    <a:pt x="14" y="2"/>
                  </a:cubicBezTo>
                  <a:cubicBezTo>
                    <a:pt x="14" y="2"/>
                    <a:pt x="14" y="3"/>
                    <a:pt x="14" y="4"/>
                  </a:cubicBezTo>
                  <a:cubicBezTo>
                    <a:pt x="14" y="4"/>
                    <a:pt x="13" y="4"/>
                    <a:pt x="13" y="5"/>
                  </a:cubicBezTo>
                  <a:cubicBezTo>
                    <a:pt x="13" y="5"/>
                    <a:pt x="11" y="7"/>
                    <a:pt x="11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1" y="9"/>
                    <a:pt x="11" y="9"/>
                    <a:pt x="11" y="10"/>
                  </a:cubicBezTo>
                  <a:cubicBezTo>
                    <a:pt x="11" y="10"/>
                    <a:pt x="10" y="11"/>
                    <a:pt x="10" y="11"/>
                  </a:cubicBezTo>
                  <a:cubicBezTo>
                    <a:pt x="10" y="12"/>
                    <a:pt x="8" y="14"/>
                    <a:pt x="8" y="15"/>
                  </a:cubicBezTo>
                  <a:cubicBezTo>
                    <a:pt x="7" y="16"/>
                    <a:pt x="7" y="17"/>
                    <a:pt x="7" y="16"/>
                  </a:cubicBezTo>
                  <a:cubicBezTo>
                    <a:pt x="7" y="15"/>
                    <a:pt x="6" y="14"/>
                    <a:pt x="5" y="15"/>
                  </a:cubicBezTo>
                  <a:cubicBezTo>
                    <a:pt x="5" y="15"/>
                    <a:pt x="4" y="15"/>
                    <a:pt x="4" y="15"/>
                  </a:cubicBezTo>
                  <a:cubicBezTo>
                    <a:pt x="4" y="15"/>
                    <a:pt x="1" y="17"/>
                    <a:pt x="1" y="17"/>
                  </a:cubicBezTo>
                  <a:cubicBezTo>
                    <a:pt x="1" y="17"/>
                    <a:pt x="1" y="19"/>
                    <a:pt x="0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2" y="22"/>
                    <a:pt x="3" y="21"/>
                    <a:pt x="3" y="22"/>
                  </a:cubicBezTo>
                  <a:cubicBezTo>
                    <a:pt x="4" y="22"/>
                    <a:pt x="4" y="23"/>
                    <a:pt x="4" y="24"/>
                  </a:cubicBezTo>
                  <a:cubicBezTo>
                    <a:pt x="4" y="24"/>
                    <a:pt x="3" y="25"/>
                    <a:pt x="3" y="26"/>
                  </a:cubicBezTo>
                  <a:cubicBezTo>
                    <a:pt x="7" y="26"/>
                    <a:pt x="7" y="26"/>
                    <a:pt x="7" y="26"/>
                  </a:cubicBezTo>
                  <a:lnTo>
                    <a:pt x="8" y="26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04">
              <a:extLst>
                <a:ext uri="{FF2B5EF4-FFF2-40B4-BE49-F238E27FC236}">
                  <a16:creationId xmlns:a16="http://schemas.microsoft.com/office/drawing/2014/main" id="{3ED285FA-5CCC-4BFA-A4E4-383EBCBC1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97275" y="2141538"/>
              <a:ext cx="53975" cy="53975"/>
            </a:xfrm>
            <a:custGeom>
              <a:avLst/>
              <a:gdLst>
                <a:gd name="T0" fmla="*/ 14 w 15"/>
                <a:gd name="T1" fmla="*/ 12 h 15"/>
                <a:gd name="T2" fmla="*/ 13 w 15"/>
                <a:gd name="T3" fmla="*/ 10 h 15"/>
                <a:gd name="T4" fmla="*/ 14 w 15"/>
                <a:gd name="T5" fmla="*/ 7 h 15"/>
                <a:gd name="T6" fmla="*/ 15 w 15"/>
                <a:gd name="T7" fmla="*/ 6 h 15"/>
                <a:gd name="T8" fmla="*/ 14 w 15"/>
                <a:gd name="T9" fmla="*/ 2 h 15"/>
                <a:gd name="T10" fmla="*/ 13 w 15"/>
                <a:gd name="T11" fmla="*/ 2 h 15"/>
                <a:gd name="T12" fmla="*/ 11 w 15"/>
                <a:gd name="T13" fmla="*/ 2 h 15"/>
                <a:gd name="T14" fmla="*/ 9 w 15"/>
                <a:gd name="T15" fmla="*/ 1 h 15"/>
                <a:gd name="T16" fmla="*/ 7 w 15"/>
                <a:gd name="T17" fmla="*/ 1 h 15"/>
                <a:gd name="T18" fmla="*/ 6 w 15"/>
                <a:gd name="T19" fmla="*/ 0 h 15"/>
                <a:gd name="T20" fmla="*/ 5 w 15"/>
                <a:gd name="T21" fmla="*/ 1 h 15"/>
                <a:gd name="T22" fmla="*/ 4 w 15"/>
                <a:gd name="T23" fmla="*/ 1 h 15"/>
                <a:gd name="T24" fmla="*/ 2 w 15"/>
                <a:gd name="T25" fmla="*/ 1 h 15"/>
                <a:gd name="T26" fmla="*/ 2 w 15"/>
                <a:gd name="T27" fmla="*/ 1 h 15"/>
                <a:gd name="T28" fmla="*/ 2 w 15"/>
                <a:gd name="T29" fmla="*/ 3 h 15"/>
                <a:gd name="T30" fmla="*/ 2 w 15"/>
                <a:gd name="T31" fmla="*/ 4 h 15"/>
                <a:gd name="T32" fmla="*/ 2 w 15"/>
                <a:gd name="T33" fmla="*/ 5 h 15"/>
                <a:gd name="T34" fmla="*/ 1 w 15"/>
                <a:gd name="T35" fmla="*/ 6 h 15"/>
                <a:gd name="T36" fmla="*/ 2 w 15"/>
                <a:gd name="T37" fmla="*/ 7 h 15"/>
                <a:gd name="T38" fmla="*/ 1 w 15"/>
                <a:gd name="T39" fmla="*/ 8 h 15"/>
                <a:gd name="T40" fmla="*/ 1 w 15"/>
                <a:gd name="T41" fmla="*/ 10 h 15"/>
                <a:gd name="T42" fmla="*/ 1 w 15"/>
                <a:gd name="T43" fmla="*/ 11 h 15"/>
                <a:gd name="T44" fmla="*/ 3 w 15"/>
                <a:gd name="T45" fmla="*/ 12 h 15"/>
                <a:gd name="T46" fmla="*/ 3 w 15"/>
                <a:gd name="T47" fmla="*/ 15 h 15"/>
                <a:gd name="T48" fmla="*/ 9 w 15"/>
                <a:gd name="T49" fmla="*/ 13 h 15"/>
                <a:gd name="T50" fmla="*/ 14 w 15"/>
                <a:gd name="T51" fmla="*/ 13 h 15"/>
                <a:gd name="T52" fmla="*/ 14 w 15"/>
                <a:gd name="T5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" h="15">
                  <a:moveTo>
                    <a:pt x="14" y="12"/>
                  </a:moveTo>
                  <a:cubicBezTo>
                    <a:pt x="14" y="12"/>
                    <a:pt x="13" y="10"/>
                    <a:pt x="13" y="10"/>
                  </a:cubicBezTo>
                  <a:cubicBezTo>
                    <a:pt x="13" y="9"/>
                    <a:pt x="14" y="8"/>
                    <a:pt x="14" y="7"/>
                  </a:cubicBezTo>
                  <a:cubicBezTo>
                    <a:pt x="14" y="7"/>
                    <a:pt x="15" y="6"/>
                    <a:pt x="15" y="6"/>
                  </a:cubicBezTo>
                  <a:cubicBezTo>
                    <a:pt x="15" y="5"/>
                    <a:pt x="14" y="3"/>
                    <a:pt x="14" y="2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13" y="2"/>
                    <a:pt x="11" y="2"/>
                    <a:pt x="11" y="2"/>
                  </a:cubicBezTo>
                  <a:cubicBezTo>
                    <a:pt x="10" y="3"/>
                    <a:pt x="9" y="2"/>
                    <a:pt x="9" y="1"/>
                  </a:cubicBezTo>
                  <a:cubicBezTo>
                    <a:pt x="8" y="1"/>
                    <a:pt x="8" y="0"/>
                    <a:pt x="7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1"/>
                    <a:pt x="4" y="2"/>
                    <a:pt x="4" y="1"/>
                  </a:cubicBezTo>
                  <a:cubicBezTo>
                    <a:pt x="3" y="1"/>
                    <a:pt x="3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3" y="5"/>
                    <a:pt x="2" y="5"/>
                  </a:cubicBezTo>
                  <a:cubicBezTo>
                    <a:pt x="2" y="6"/>
                    <a:pt x="2" y="5"/>
                    <a:pt x="1" y="6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0" y="10"/>
                    <a:pt x="1" y="10"/>
                    <a:pt x="1" y="11"/>
                  </a:cubicBezTo>
                  <a:cubicBezTo>
                    <a:pt x="2" y="11"/>
                    <a:pt x="3" y="12"/>
                    <a:pt x="3" y="12"/>
                  </a:cubicBezTo>
                  <a:cubicBezTo>
                    <a:pt x="3" y="13"/>
                    <a:pt x="3" y="13"/>
                    <a:pt x="3" y="15"/>
                  </a:cubicBezTo>
                  <a:cubicBezTo>
                    <a:pt x="4" y="15"/>
                    <a:pt x="6" y="14"/>
                    <a:pt x="9" y="13"/>
                  </a:cubicBezTo>
                  <a:cubicBezTo>
                    <a:pt x="11" y="13"/>
                    <a:pt x="13" y="13"/>
                    <a:pt x="14" y="13"/>
                  </a:cubicBezTo>
                  <a:cubicBezTo>
                    <a:pt x="14" y="13"/>
                    <a:pt x="14" y="12"/>
                    <a:pt x="14" y="1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06">
              <a:extLst>
                <a:ext uri="{FF2B5EF4-FFF2-40B4-BE49-F238E27FC236}">
                  <a16:creationId xmlns:a16="http://schemas.microsoft.com/office/drawing/2014/main" id="{D5DCDE96-0DD2-47EE-B700-FCE3C2C0A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49650" y="2138363"/>
              <a:ext cx="36512" cy="53975"/>
            </a:xfrm>
            <a:custGeom>
              <a:avLst/>
              <a:gdLst>
                <a:gd name="T0" fmla="*/ 8 w 10"/>
                <a:gd name="T1" fmla="*/ 6 h 15"/>
                <a:gd name="T2" fmla="*/ 8 w 10"/>
                <a:gd name="T3" fmla="*/ 3 h 15"/>
                <a:gd name="T4" fmla="*/ 8 w 10"/>
                <a:gd name="T5" fmla="*/ 1 h 15"/>
                <a:gd name="T6" fmla="*/ 7 w 10"/>
                <a:gd name="T7" fmla="*/ 0 h 15"/>
                <a:gd name="T8" fmla="*/ 7 w 10"/>
                <a:gd name="T9" fmla="*/ 1 h 15"/>
                <a:gd name="T10" fmla="*/ 1 w 10"/>
                <a:gd name="T11" fmla="*/ 0 h 15"/>
                <a:gd name="T12" fmla="*/ 1 w 10"/>
                <a:gd name="T13" fmla="*/ 3 h 15"/>
                <a:gd name="T14" fmla="*/ 1 w 10"/>
                <a:gd name="T15" fmla="*/ 3 h 15"/>
                <a:gd name="T16" fmla="*/ 2 w 10"/>
                <a:gd name="T17" fmla="*/ 7 h 15"/>
                <a:gd name="T18" fmla="*/ 1 w 10"/>
                <a:gd name="T19" fmla="*/ 8 h 15"/>
                <a:gd name="T20" fmla="*/ 0 w 10"/>
                <a:gd name="T21" fmla="*/ 11 h 15"/>
                <a:gd name="T22" fmla="*/ 1 w 10"/>
                <a:gd name="T23" fmla="*/ 13 h 15"/>
                <a:gd name="T24" fmla="*/ 1 w 10"/>
                <a:gd name="T25" fmla="*/ 14 h 15"/>
                <a:gd name="T26" fmla="*/ 3 w 10"/>
                <a:gd name="T27" fmla="*/ 15 h 15"/>
                <a:gd name="T28" fmla="*/ 7 w 10"/>
                <a:gd name="T29" fmla="*/ 13 h 15"/>
                <a:gd name="T30" fmla="*/ 10 w 10"/>
                <a:gd name="T31" fmla="*/ 12 h 15"/>
                <a:gd name="T32" fmla="*/ 9 w 10"/>
                <a:gd name="T33" fmla="*/ 9 h 15"/>
                <a:gd name="T34" fmla="*/ 8 w 10"/>
                <a:gd name="T35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15"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8" y="2"/>
                    <a:pt x="8" y="2"/>
                    <a:pt x="8" y="1"/>
                  </a:cubicBezTo>
                  <a:cubicBezTo>
                    <a:pt x="8" y="1"/>
                    <a:pt x="7" y="1"/>
                    <a:pt x="7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6" y="0"/>
                    <a:pt x="1" y="0"/>
                    <a:pt x="1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2" y="6"/>
                    <a:pt x="2" y="7"/>
                  </a:cubicBezTo>
                  <a:cubicBezTo>
                    <a:pt x="2" y="7"/>
                    <a:pt x="1" y="8"/>
                    <a:pt x="1" y="8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1"/>
                    <a:pt x="1" y="13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2" y="15"/>
                    <a:pt x="2" y="15"/>
                    <a:pt x="3" y="15"/>
                  </a:cubicBezTo>
                  <a:cubicBezTo>
                    <a:pt x="3" y="15"/>
                    <a:pt x="6" y="14"/>
                    <a:pt x="7" y="13"/>
                  </a:cubicBezTo>
                  <a:cubicBezTo>
                    <a:pt x="8" y="13"/>
                    <a:pt x="9" y="12"/>
                    <a:pt x="10" y="12"/>
                  </a:cubicBezTo>
                  <a:cubicBezTo>
                    <a:pt x="9" y="11"/>
                    <a:pt x="9" y="10"/>
                    <a:pt x="9" y="9"/>
                  </a:cubicBezTo>
                  <a:cubicBezTo>
                    <a:pt x="9" y="8"/>
                    <a:pt x="9" y="7"/>
                    <a:pt x="8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07">
              <a:extLst>
                <a:ext uri="{FF2B5EF4-FFF2-40B4-BE49-F238E27FC236}">
                  <a16:creationId xmlns:a16="http://schemas.microsoft.com/office/drawing/2014/main" id="{D9D54C01-6154-48AD-AD76-0CAD3B960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1250" y="2124075"/>
              <a:ext cx="65087" cy="49213"/>
            </a:xfrm>
            <a:custGeom>
              <a:avLst/>
              <a:gdLst>
                <a:gd name="T0" fmla="*/ 6 w 18"/>
                <a:gd name="T1" fmla="*/ 7 h 14"/>
                <a:gd name="T2" fmla="*/ 7 w 18"/>
                <a:gd name="T3" fmla="*/ 7 h 14"/>
                <a:gd name="T4" fmla="*/ 9 w 18"/>
                <a:gd name="T5" fmla="*/ 7 h 14"/>
                <a:gd name="T6" fmla="*/ 11 w 18"/>
                <a:gd name="T7" fmla="*/ 9 h 14"/>
                <a:gd name="T8" fmla="*/ 11 w 18"/>
                <a:gd name="T9" fmla="*/ 10 h 14"/>
                <a:gd name="T10" fmla="*/ 11 w 18"/>
                <a:gd name="T11" fmla="*/ 10 h 14"/>
                <a:gd name="T12" fmla="*/ 13 w 18"/>
                <a:gd name="T13" fmla="*/ 10 h 14"/>
                <a:gd name="T14" fmla="*/ 13 w 18"/>
                <a:gd name="T15" fmla="*/ 12 h 14"/>
                <a:gd name="T16" fmla="*/ 15 w 18"/>
                <a:gd name="T17" fmla="*/ 13 h 14"/>
                <a:gd name="T18" fmla="*/ 15 w 18"/>
                <a:gd name="T19" fmla="*/ 12 h 14"/>
                <a:gd name="T20" fmla="*/ 16 w 18"/>
                <a:gd name="T21" fmla="*/ 13 h 14"/>
                <a:gd name="T22" fmla="*/ 17 w 18"/>
                <a:gd name="T23" fmla="*/ 12 h 14"/>
                <a:gd name="T24" fmla="*/ 16 w 18"/>
                <a:gd name="T25" fmla="*/ 11 h 14"/>
                <a:gd name="T26" fmla="*/ 17 w 18"/>
                <a:gd name="T27" fmla="*/ 10 h 14"/>
                <a:gd name="T28" fmla="*/ 17 w 18"/>
                <a:gd name="T29" fmla="*/ 9 h 14"/>
                <a:gd name="T30" fmla="*/ 17 w 18"/>
                <a:gd name="T31" fmla="*/ 8 h 14"/>
                <a:gd name="T32" fmla="*/ 17 w 18"/>
                <a:gd name="T33" fmla="*/ 6 h 14"/>
                <a:gd name="T34" fmla="*/ 16 w 18"/>
                <a:gd name="T35" fmla="*/ 6 h 14"/>
                <a:gd name="T36" fmla="*/ 16 w 18"/>
                <a:gd name="T37" fmla="*/ 4 h 14"/>
                <a:gd name="T38" fmla="*/ 16 w 18"/>
                <a:gd name="T39" fmla="*/ 4 h 14"/>
                <a:gd name="T40" fmla="*/ 15 w 18"/>
                <a:gd name="T41" fmla="*/ 2 h 14"/>
                <a:gd name="T42" fmla="*/ 14 w 18"/>
                <a:gd name="T43" fmla="*/ 1 h 14"/>
                <a:gd name="T44" fmla="*/ 12 w 18"/>
                <a:gd name="T45" fmla="*/ 2 h 14"/>
                <a:gd name="T46" fmla="*/ 11 w 18"/>
                <a:gd name="T47" fmla="*/ 2 h 14"/>
                <a:gd name="T48" fmla="*/ 9 w 18"/>
                <a:gd name="T49" fmla="*/ 2 h 14"/>
                <a:gd name="T50" fmla="*/ 9 w 18"/>
                <a:gd name="T51" fmla="*/ 1 h 14"/>
                <a:gd name="T52" fmla="*/ 9 w 18"/>
                <a:gd name="T53" fmla="*/ 1 h 14"/>
                <a:gd name="T54" fmla="*/ 9 w 18"/>
                <a:gd name="T55" fmla="*/ 1 h 14"/>
                <a:gd name="T56" fmla="*/ 5 w 18"/>
                <a:gd name="T57" fmla="*/ 1 h 14"/>
                <a:gd name="T58" fmla="*/ 4 w 18"/>
                <a:gd name="T59" fmla="*/ 0 h 14"/>
                <a:gd name="T60" fmla="*/ 3 w 18"/>
                <a:gd name="T61" fmla="*/ 1 h 14"/>
                <a:gd name="T62" fmla="*/ 3 w 18"/>
                <a:gd name="T63" fmla="*/ 2 h 14"/>
                <a:gd name="T64" fmla="*/ 2 w 18"/>
                <a:gd name="T65" fmla="*/ 3 h 14"/>
                <a:gd name="T66" fmla="*/ 0 w 18"/>
                <a:gd name="T67" fmla="*/ 4 h 14"/>
                <a:gd name="T68" fmla="*/ 0 w 18"/>
                <a:gd name="T69" fmla="*/ 4 h 14"/>
                <a:gd name="T70" fmla="*/ 2 w 18"/>
                <a:gd name="T71" fmla="*/ 6 h 14"/>
                <a:gd name="T72" fmla="*/ 4 w 18"/>
                <a:gd name="T73" fmla="*/ 9 h 14"/>
                <a:gd name="T74" fmla="*/ 6 w 18"/>
                <a:gd name="T7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" h="14">
                  <a:moveTo>
                    <a:pt x="6" y="7"/>
                  </a:moveTo>
                  <a:cubicBezTo>
                    <a:pt x="6" y="7"/>
                    <a:pt x="7" y="7"/>
                    <a:pt x="7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7"/>
                    <a:pt x="11" y="8"/>
                    <a:pt x="11" y="9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3" y="10"/>
                    <a:pt x="14" y="11"/>
                    <a:pt x="13" y="12"/>
                  </a:cubicBezTo>
                  <a:cubicBezTo>
                    <a:pt x="13" y="13"/>
                    <a:pt x="14" y="14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6" y="13"/>
                    <a:pt x="16" y="13"/>
                  </a:cubicBezTo>
                  <a:cubicBezTo>
                    <a:pt x="16" y="12"/>
                    <a:pt x="16" y="12"/>
                    <a:pt x="17" y="12"/>
                  </a:cubicBezTo>
                  <a:cubicBezTo>
                    <a:pt x="17" y="12"/>
                    <a:pt x="16" y="11"/>
                    <a:pt x="16" y="11"/>
                  </a:cubicBezTo>
                  <a:cubicBezTo>
                    <a:pt x="17" y="10"/>
                    <a:pt x="17" y="11"/>
                    <a:pt x="17" y="10"/>
                  </a:cubicBezTo>
                  <a:cubicBezTo>
                    <a:pt x="18" y="10"/>
                    <a:pt x="17" y="9"/>
                    <a:pt x="17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6" y="8"/>
                    <a:pt x="16" y="7"/>
                    <a:pt x="17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5"/>
                    <a:pt x="16" y="4"/>
                    <a:pt x="16" y="4"/>
                  </a:cubicBezTo>
                  <a:cubicBezTo>
                    <a:pt x="15" y="4"/>
                    <a:pt x="15" y="4"/>
                    <a:pt x="16" y="4"/>
                  </a:cubicBezTo>
                  <a:cubicBezTo>
                    <a:pt x="16" y="3"/>
                    <a:pt x="15" y="3"/>
                    <a:pt x="15" y="2"/>
                  </a:cubicBezTo>
                  <a:cubicBezTo>
                    <a:pt x="15" y="2"/>
                    <a:pt x="14" y="1"/>
                    <a:pt x="14" y="1"/>
                  </a:cubicBezTo>
                  <a:cubicBezTo>
                    <a:pt x="14" y="1"/>
                    <a:pt x="13" y="2"/>
                    <a:pt x="12" y="2"/>
                  </a:cubicBezTo>
                  <a:cubicBezTo>
                    <a:pt x="12" y="2"/>
                    <a:pt x="11" y="1"/>
                    <a:pt x="11" y="2"/>
                  </a:cubicBezTo>
                  <a:cubicBezTo>
                    <a:pt x="11" y="2"/>
                    <a:pt x="10" y="1"/>
                    <a:pt x="9" y="2"/>
                  </a:cubicBezTo>
                  <a:cubicBezTo>
                    <a:pt x="9" y="3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5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1"/>
                    <a:pt x="3" y="1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5"/>
                    <a:pt x="1" y="5"/>
                    <a:pt x="2" y="6"/>
                  </a:cubicBezTo>
                  <a:cubicBezTo>
                    <a:pt x="3" y="7"/>
                    <a:pt x="4" y="8"/>
                    <a:pt x="4" y="9"/>
                  </a:cubicBezTo>
                  <a:cubicBezTo>
                    <a:pt x="5" y="8"/>
                    <a:pt x="6" y="8"/>
                    <a:pt x="6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08">
              <a:extLst>
                <a:ext uri="{FF2B5EF4-FFF2-40B4-BE49-F238E27FC236}">
                  <a16:creationId xmlns:a16="http://schemas.microsoft.com/office/drawing/2014/main" id="{D15E7AB2-19B9-4DDF-B796-5B8EDC90A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22675" y="2159000"/>
              <a:ext cx="36512" cy="36513"/>
            </a:xfrm>
            <a:custGeom>
              <a:avLst/>
              <a:gdLst>
                <a:gd name="T0" fmla="*/ 8 w 10"/>
                <a:gd name="T1" fmla="*/ 6 h 10"/>
                <a:gd name="T2" fmla="*/ 8 w 10"/>
                <a:gd name="T3" fmla="*/ 5 h 10"/>
                <a:gd name="T4" fmla="*/ 8 w 10"/>
                <a:gd name="T5" fmla="*/ 3 h 10"/>
                <a:gd name="T6" fmla="*/ 8 w 10"/>
                <a:gd name="T7" fmla="*/ 3 h 10"/>
                <a:gd name="T8" fmla="*/ 7 w 10"/>
                <a:gd name="T9" fmla="*/ 2 h 10"/>
                <a:gd name="T10" fmla="*/ 7 w 10"/>
                <a:gd name="T11" fmla="*/ 3 h 10"/>
                <a:gd name="T12" fmla="*/ 5 w 10"/>
                <a:gd name="T13" fmla="*/ 2 h 10"/>
                <a:gd name="T14" fmla="*/ 5 w 10"/>
                <a:gd name="T15" fmla="*/ 0 h 10"/>
                <a:gd name="T16" fmla="*/ 3 w 10"/>
                <a:gd name="T17" fmla="*/ 0 h 10"/>
                <a:gd name="T18" fmla="*/ 3 w 10"/>
                <a:gd name="T19" fmla="*/ 2 h 10"/>
                <a:gd name="T20" fmla="*/ 1 w 10"/>
                <a:gd name="T21" fmla="*/ 3 h 10"/>
                <a:gd name="T22" fmla="*/ 0 w 10"/>
                <a:gd name="T23" fmla="*/ 4 h 10"/>
                <a:gd name="T24" fmla="*/ 4 w 10"/>
                <a:gd name="T25" fmla="*/ 6 h 10"/>
                <a:gd name="T26" fmla="*/ 9 w 10"/>
                <a:gd name="T27" fmla="*/ 9 h 10"/>
                <a:gd name="T28" fmla="*/ 10 w 10"/>
                <a:gd name="T29" fmla="*/ 10 h 10"/>
                <a:gd name="T30" fmla="*/ 10 w 10"/>
                <a:gd name="T31" fmla="*/ 7 h 10"/>
                <a:gd name="T32" fmla="*/ 8 w 10"/>
                <a:gd name="T3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" h="10">
                  <a:moveTo>
                    <a:pt x="8" y="6"/>
                  </a:moveTo>
                  <a:cubicBezTo>
                    <a:pt x="8" y="5"/>
                    <a:pt x="7" y="5"/>
                    <a:pt x="8" y="5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2"/>
                    <a:pt x="7" y="2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6" y="4"/>
                    <a:pt x="5" y="3"/>
                    <a:pt x="5" y="2"/>
                  </a:cubicBezTo>
                  <a:cubicBezTo>
                    <a:pt x="6" y="1"/>
                    <a:pt x="5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2" y="3"/>
                    <a:pt x="1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1" y="5"/>
                    <a:pt x="3" y="5"/>
                    <a:pt x="4" y="6"/>
                  </a:cubicBezTo>
                  <a:cubicBezTo>
                    <a:pt x="5" y="7"/>
                    <a:pt x="8" y="9"/>
                    <a:pt x="9" y="9"/>
                  </a:cubicBezTo>
                  <a:cubicBezTo>
                    <a:pt x="9" y="9"/>
                    <a:pt x="9" y="10"/>
                    <a:pt x="10" y="10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10" y="7"/>
                    <a:pt x="9" y="6"/>
                    <a:pt x="8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09">
              <a:extLst>
                <a:ext uri="{FF2B5EF4-FFF2-40B4-BE49-F238E27FC236}">
                  <a16:creationId xmlns:a16="http://schemas.microsoft.com/office/drawing/2014/main" id="{6DECCC87-09B6-4762-96B1-AFCD8412D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36963" y="2147888"/>
              <a:ext cx="25400" cy="25400"/>
            </a:xfrm>
            <a:custGeom>
              <a:avLst/>
              <a:gdLst>
                <a:gd name="T0" fmla="*/ 7 w 7"/>
                <a:gd name="T1" fmla="*/ 5 h 7"/>
                <a:gd name="T2" fmla="*/ 7 w 7"/>
                <a:gd name="T3" fmla="*/ 3 h 7"/>
                <a:gd name="T4" fmla="*/ 7 w 7"/>
                <a:gd name="T5" fmla="*/ 2 h 7"/>
                <a:gd name="T6" fmla="*/ 5 w 7"/>
                <a:gd name="T7" fmla="*/ 0 h 7"/>
                <a:gd name="T8" fmla="*/ 3 w 7"/>
                <a:gd name="T9" fmla="*/ 0 h 7"/>
                <a:gd name="T10" fmla="*/ 2 w 7"/>
                <a:gd name="T11" fmla="*/ 0 h 7"/>
                <a:gd name="T12" fmla="*/ 0 w 7"/>
                <a:gd name="T13" fmla="*/ 2 h 7"/>
                <a:gd name="T14" fmla="*/ 1 w 7"/>
                <a:gd name="T15" fmla="*/ 3 h 7"/>
                <a:gd name="T16" fmla="*/ 3 w 7"/>
                <a:gd name="T17" fmla="*/ 6 h 7"/>
                <a:gd name="T18" fmla="*/ 4 w 7"/>
                <a:gd name="T19" fmla="*/ 7 h 7"/>
                <a:gd name="T20" fmla="*/ 5 w 7"/>
                <a:gd name="T21" fmla="*/ 6 h 7"/>
                <a:gd name="T22" fmla="*/ 7 w 7"/>
                <a:gd name="T2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7" y="5"/>
                  </a:move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7" y="1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5"/>
                    <a:pt x="2" y="5"/>
                    <a:pt x="3" y="6"/>
                  </a:cubicBezTo>
                  <a:cubicBezTo>
                    <a:pt x="3" y="6"/>
                    <a:pt x="4" y="6"/>
                    <a:pt x="4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6" y="6"/>
                    <a:pt x="7" y="5"/>
                    <a:pt x="7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10">
              <a:extLst>
                <a:ext uri="{FF2B5EF4-FFF2-40B4-BE49-F238E27FC236}">
                  <a16:creationId xmlns:a16="http://schemas.microsoft.com/office/drawing/2014/main" id="{2433D2A0-F643-45B8-95CF-EBFF534BD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5538" y="1993900"/>
              <a:ext cx="68262" cy="53975"/>
            </a:xfrm>
            <a:custGeom>
              <a:avLst/>
              <a:gdLst>
                <a:gd name="T0" fmla="*/ 9 w 19"/>
                <a:gd name="T1" fmla="*/ 12 h 15"/>
                <a:gd name="T2" fmla="*/ 11 w 19"/>
                <a:gd name="T3" fmla="*/ 10 h 15"/>
                <a:gd name="T4" fmla="*/ 11 w 19"/>
                <a:gd name="T5" fmla="*/ 4 h 15"/>
                <a:gd name="T6" fmla="*/ 19 w 19"/>
                <a:gd name="T7" fmla="*/ 4 h 15"/>
                <a:gd name="T8" fmla="*/ 19 w 19"/>
                <a:gd name="T9" fmla="*/ 0 h 15"/>
                <a:gd name="T10" fmla="*/ 17 w 19"/>
                <a:gd name="T11" fmla="*/ 0 h 15"/>
                <a:gd name="T12" fmla="*/ 9 w 19"/>
                <a:gd name="T13" fmla="*/ 0 h 15"/>
                <a:gd name="T14" fmla="*/ 8 w 19"/>
                <a:gd name="T15" fmla="*/ 2 h 15"/>
                <a:gd name="T16" fmla="*/ 4 w 19"/>
                <a:gd name="T17" fmla="*/ 6 h 15"/>
                <a:gd name="T18" fmla="*/ 0 w 19"/>
                <a:gd name="T19" fmla="*/ 13 h 15"/>
                <a:gd name="T20" fmla="*/ 0 w 19"/>
                <a:gd name="T21" fmla="*/ 15 h 15"/>
                <a:gd name="T22" fmla="*/ 9 w 19"/>
                <a:gd name="T23" fmla="*/ 15 h 15"/>
                <a:gd name="T24" fmla="*/ 9 w 19"/>
                <a:gd name="T25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15">
                  <a:moveTo>
                    <a:pt x="9" y="12"/>
                  </a:moveTo>
                  <a:cubicBezTo>
                    <a:pt x="9" y="11"/>
                    <a:pt x="11" y="11"/>
                    <a:pt x="11" y="10"/>
                  </a:cubicBezTo>
                  <a:cubicBezTo>
                    <a:pt x="11" y="9"/>
                    <a:pt x="11" y="4"/>
                    <a:pt x="11" y="4"/>
                  </a:cubicBezTo>
                  <a:cubicBezTo>
                    <a:pt x="11" y="4"/>
                    <a:pt x="19" y="4"/>
                    <a:pt x="19" y="4"/>
                  </a:cubicBezTo>
                  <a:cubicBezTo>
                    <a:pt x="19" y="4"/>
                    <a:pt x="19" y="2"/>
                    <a:pt x="19" y="0"/>
                  </a:cubicBezTo>
                  <a:cubicBezTo>
                    <a:pt x="19" y="0"/>
                    <a:pt x="19" y="0"/>
                    <a:pt x="17" y="0"/>
                  </a:cubicBezTo>
                  <a:cubicBezTo>
                    <a:pt x="16" y="0"/>
                    <a:pt x="12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7" y="3"/>
                    <a:pt x="5" y="4"/>
                    <a:pt x="4" y="6"/>
                  </a:cubicBezTo>
                  <a:cubicBezTo>
                    <a:pt x="4" y="7"/>
                    <a:pt x="2" y="10"/>
                    <a:pt x="0" y="13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2"/>
                    <a:pt x="9" y="1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11">
              <a:extLst>
                <a:ext uri="{FF2B5EF4-FFF2-40B4-BE49-F238E27FC236}">
                  <a16:creationId xmlns:a16="http://schemas.microsoft.com/office/drawing/2014/main" id="{651F2451-FA8A-4B93-87B0-7FB116420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5538" y="1993900"/>
              <a:ext cx="101600" cy="111125"/>
            </a:xfrm>
            <a:custGeom>
              <a:avLst/>
              <a:gdLst>
                <a:gd name="T0" fmla="*/ 2 w 28"/>
                <a:gd name="T1" fmla="*/ 27 h 31"/>
                <a:gd name="T2" fmla="*/ 4 w 28"/>
                <a:gd name="T3" fmla="*/ 27 h 31"/>
                <a:gd name="T4" fmla="*/ 6 w 28"/>
                <a:gd name="T5" fmla="*/ 27 h 31"/>
                <a:gd name="T6" fmla="*/ 7 w 28"/>
                <a:gd name="T7" fmla="*/ 28 h 31"/>
                <a:gd name="T8" fmla="*/ 8 w 28"/>
                <a:gd name="T9" fmla="*/ 28 h 31"/>
                <a:gd name="T10" fmla="*/ 9 w 28"/>
                <a:gd name="T11" fmla="*/ 30 h 31"/>
                <a:gd name="T12" fmla="*/ 11 w 28"/>
                <a:gd name="T13" fmla="*/ 31 h 31"/>
                <a:gd name="T14" fmla="*/ 12 w 28"/>
                <a:gd name="T15" fmla="*/ 31 h 31"/>
                <a:gd name="T16" fmla="*/ 13 w 28"/>
                <a:gd name="T17" fmla="*/ 30 h 31"/>
                <a:gd name="T18" fmla="*/ 14 w 28"/>
                <a:gd name="T19" fmla="*/ 30 h 31"/>
                <a:gd name="T20" fmla="*/ 16 w 28"/>
                <a:gd name="T21" fmla="*/ 30 h 31"/>
                <a:gd name="T22" fmla="*/ 17 w 28"/>
                <a:gd name="T23" fmla="*/ 30 h 31"/>
                <a:gd name="T24" fmla="*/ 27 w 28"/>
                <a:gd name="T25" fmla="*/ 29 h 31"/>
                <a:gd name="T26" fmla="*/ 27 w 28"/>
                <a:gd name="T27" fmla="*/ 27 h 31"/>
                <a:gd name="T28" fmla="*/ 26 w 28"/>
                <a:gd name="T29" fmla="*/ 27 h 31"/>
                <a:gd name="T30" fmla="*/ 24 w 28"/>
                <a:gd name="T31" fmla="*/ 6 h 31"/>
                <a:gd name="T32" fmla="*/ 28 w 28"/>
                <a:gd name="T33" fmla="*/ 6 h 31"/>
                <a:gd name="T34" fmla="*/ 20 w 28"/>
                <a:gd name="T35" fmla="*/ 1 h 31"/>
                <a:gd name="T36" fmla="*/ 19 w 28"/>
                <a:gd name="T37" fmla="*/ 0 h 31"/>
                <a:gd name="T38" fmla="*/ 19 w 28"/>
                <a:gd name="T39" fmla="*/ 4 h 31"/>
                <a:gd name="T40" fmla="*/ 11 w 28"/>
                <a:gd name="T41" fmla="*/ 4 h 31"/>
                <a:gd name="T42" fmla="*/ 11 w 28"/>
                <a:gd name="T43" fmla="*/ 10 h 31"/>
                <a:gd name="T44" fmla="*/ 9 w 28"/>
                <a:gd name="T45" fmla="*/ 12 h 31"/>
                <a:gd name="T46" fmla="*/ 9 w 28"/>
                <a:gd name="T47" fmla="*/ 15 h 31"/>
                <a:gd name="T48" fmla="*/ 0 w 28"/>
                <a:gd name="T49" fmla="*/ 15 h 31"/>
                <a:gd name="T50" fmla="*/ 1 w 28"/>
                <a:gd name="T51" fmla="*/ 18 h 31"/>
                <a:gd name="T52" fmla="*/ 2 w 28"/>
                <a:gd name="T53" fmla="*/ 22 h 31"/>
                <a:gd name="T54" fmla="*/ 1 w 28"/>
                <a:gd name="T55" fmla="*/ 26 h 31"/>
                <a:gd name="T56" fmla="*/ 0 w 28"/>
                <a:gd name="T57" fmla="*/ 28 h 31"/>
                <a:gd name="T58" fmla="*/ 0 w 28"/>
                <a:gd name="T59" fmla="*/ 28 h 31"/>
                <a:gd name="T60" fmla="*/ 2 w 28"/>
                <a:gd name="T61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" h="31">
                  <a:moveTo>
                    <a:pt x="2" y="27"/>
                  </a:moveTo>
                  <a:cubicBezTo>
                    <a:pt x="3" y="27"/>
                    <a:pt x="4" y="27"/>
                    <a:pt x="4" y="27"/>
                  </a:cubicBezTo>
                  <a:cubicBezTo>
                    <a:pt x="4" y="27"/>
                    <a:pt x="5" y="27"/>
                    <a:pt x="6" y="27"/>
                  </a:cubicBezTo>
                  <a:cubicBezTo>
                    <a:pt x="6" y="27"/>
                    <a:pt x="7" y="28"/>
                    <a:pt x="7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9" y="30"/>
                    <a:pt x="9" y="30"/>
                  </a:cubicBezTo>
                  <a:cubicBezTo>
                    <a:pt x="10" y="30"/>
                    <a:pt x="10" y="31"/>
                    <a:pt x="11" y="31"/>
                  </a:cubicBezTo>
                  <a:cubicBezTo>
                    <a:pt x="11" y="31"/>
                    <a:pt x="12" y="31"/>
                    <a:pt x="12" y="31"/>
                  </a:cubicBezTo>
                  <a:cubicBezTo>
                    <a:pt x="12" y="30"/>
                    <a:pt x="12" y="29"/>
                    <a:pt x="13" y="30"/>
                  </a:cubicBezTo>
                  <a:cubicBezTo>
                    <a:pt x="14" y="31"/>
                    <a:pt x="14" y="30"/>
                    <a:pt x="14" y="30"/>
                  </a:cubicBezTo>
                  <a:cubicBezTo>
                    <a:pt x="15" y="30"/>
                    <a:pt x="15" y="30"/>
                    <a:pt x="16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26" y="30"/>
                    <a:pt x="27" y="29"/>
                  </a:cubicBezTo>
                  <a:cubicBezTo>
                    <a:pt x="27" y="29"/>
                    <a:pt x="27" y="27"/>
                    <a:pt x="27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4" y="3"/>
                    <a:pt x="20" y="1"/>
                    <a:pt x="20" y="1"/>
                  </a:cubicBezTo>
                  <a:cubicBezTo>
                    <a:pt x="19" y="1"/>
                    <a:pt x="19" y="1"/>
                    <a:pt x="19" y="0"/>
                  </a:cubicBezTo>
                  <a:cubicBezTo>
                    <a:pt x="19" y="2"/>
                    <a:pt x="19" y="4"/>
                    <a:pt x="19" y="4"/>
                  </a:cubicBezTo>
                  <a:cubicBezTo>
                    <a:pt x="19" y="4"/>
                    <a:pt x="11" y="4"/>
                    <a:pt x="11" y="4"/>
                  </a:cubicBezTo>
                  <a:cubicBezTo>
                    <a:pt x="11" y="4"/>
                    <a:pt x="11" y="9"/>
                    <a:pt x="11" y="10"/>
                  </a:cubicBezTo>
                  <a:cubicBezTo>
                    <a:pt x="11" y="11"/>
                    <a:pt x="9" y="11"/>
                    <a:pt x="9" y="12"/>
                  </a:cubicBezTo>
                  <a:cubicBezTo>
                    <a:pt x="9" y="12"/>
                    <a:pt x="9" y="15"/>
                    <a:pt x="9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0" y="17"/>
                    <a:pt x="1" y="18"/>
                  </a:cubicBezTo>
                  <a:cubicBezTo>
                    <a:pt x="2" y="19"/>
                    <a:pt x="0" y="20"/>
                    <a:pt x="2" y="22"/>
                  </a:cubicBezTo>
                  <a:cubicBezTo>
                    <a:pt x="3" y="23"/>
                    <a:pt x="1" y="25"/>
                    <a:pt x="1" y="26"/>
                  </a:cubicBezTo>
                  <a:cubicBezTo>
                    <a:pt x="0" y="27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28"/>
                    <a:pt x="1" y="27"/>
                    <a:pt x="2" y="2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12">
              <a:extLst>
                <a:ext uri="{FF2B5EF4-FFF2-40B4-BE49-F238E27FC236}">
                  <a16:creationId xmlns:a16="http://schemas.microsoft.com/office/drawing/2014/main" id="{0F8E59EE-8E4F-4616-9B51-5AC6B06D1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25850" y="2014538"/>
              <a:ext cx="138112" cy="133350"/>
            </a:xfrm>
            <a:custGeom>
              <a:avLst/>
              <a:gdLst>
                <a:gd name="T0" fmla="*/ 36 w 38"/>
                <a:gd name="T1" fmla="*/ 15 h 37"/>
                <a:gd name="T2" fmla="*/ 35 w 38"/>
                <a:gd name="T3" fmla="*/ 13 h 37"/>
                <a:gd name="T4" fmla="*/ 33 w 38"/>
                <a:gd name="T5" fmla="*/ 12 h 37"/>
                <a:gd name="T6" fmla="*/ 31 w 38"/>
                <a:gd name="T7" fmla="*/ 10 h 37"/>
                <a:gd name="T8" fmla="*/ 17 w 38"/>
                <a:gd name="T9" fmla="*/ 0 h 37"/>
                <a:gd name="T10" fmla="*/ 13 w 38"/>
                <a:gd name="T11" fmla="*/ 0 h 37"/>
                <a:gd name="T12" fmla="*/ 15 w 38"/>
                <a:gd name="T13" fmla="*/ 21 h 37"/>
                <a:gd name="T14" fmla="*/ 16 w 38"/>
                <a:gd name="T15" fmla="*/ 21 h 37"/>
                <a:gd name="T16" fmla="*/ 16 w 38"/>
                <a:gd name="T17" fmla="*/ 23 h 37"/>
                <a:gd name="T18" fmla="*/ 6 w 38"/>
                <a:gd name="T19" fmla="*/ 24 h 37"/>
                <a:gd name="T20" fmla="*/ 5 w 38"/>
                <a:gd name="T21" fmla="*/ 24 h 37"/>
                <a:gd name="T22" fmla="*/ 3 w 38"/>
                <a:gd name="T23" fmla="*/ 24 h 37"/>
                <a:gd name="T24" fmla="*/ 2 w 38"/>
                <a:gd name="T25" fmla="*/ 24 h 37"/>
                <a:gd name="T26" fmla="*/ 1 w 38"/>
                <a:gd name="T27" fmla="*/ 25 h 37"/>
                <a:gd name="T28" fmla="*/ 0 w 38"/>
                <a:gd name="T29" fmla="*/ 25 h 37"/>
                <a:gd name="T30" fmla="*/ 0 w 38"/>
                <a:gd name="T31" fmla="*/ 26 h 37"/>
                <a:gd name="T32" fmla="*/ 0 w 38"/>
                <a:gd name="T33" fmla="*/ 27 h 37"/>
                <a:gd name="T34" fmla="*/ 1 w 38"/>
                <a:gd name="T35" fmla="*/ 28 h 37"/>
                <a:gd name="T36" fmla="*/ 2 w 38"/>
                <a:gd name="T37" fmla="*/ 29 h 37"/>
                <a:gd name="T38" fmla="*/ 2 w 38"/>
                <a:gd name="T39" fmla="*/ 31 h 37"/>
                <a:gd name="T40" fmla="*/ 2 w 38"/>
                <a:gd name="T41" fmla="*/ 32 h 37"/>
                <a:gd name="T42" fmla="*/ 4 w 38"/>
                <a:gd name="T43" fmla="*/ 32 h 37"/>
                <a:gd name="T44" fmla="*/ 5 w 38"/>
                <a:gd name="T45" fmla="*/ 32 h 37"/>
                <a:gd name="T46" fmla="*/ 7 w 38"/>
                <a:gd name="T47" fmla="*/ 31 h 37"/>
                <a:gd name="T48" fmla="*/ 8 w 38"/>
                <a:gd name="T49" fmla="*/ 32 h 37"/>
                <a:gd name="T50" fmla="*/ 9 w 38"/>
                <a:gd name="T51" fmla="*/ 34 h 37"/>
                <a:gd name="T52" fmla="*/ 9 w 38"/>
                <a:gd name="T53" fmla="*/ 34 h 37"/>
                <a:gd name="T54" fmla="*/ 9 w 38"/>
                <a:gd name="T55" fmla="*/ 36 h 37"/>
                <a:gd name="T56" fmla="*/ 10 w 38"/>
                <a:gd name="T57" fmla="*/ 36 h 37"/>
                <a:gd name="T58" fmla="*/ 12 w 38"/>
                <a:gd name="T59" fmla="*/ 36 h 37"/>
                <a:gd name="T60" fmla="*/ 13 w 38"/>
                <a:gd name="T61" fmla="*/ 36 h 37"/>
                <a:gd name="T62" fmla="*/ 14 w 38"/>
                <a:gd name="T63" fmla="*/ 35 h 37"/>
                <a:gd name="T64" fmla="*/ 15 w 38"/>
                <a:gd name="T65" fmla="*/ 36 h 37"/>
                <a:gd name="T66" fmla="*/ 16 w 38"/>
                <a:gd name="T67" fmla="*/ 36 h 37"/>
                <a:gd name="T68" fmla="*/ 16 w 38"/>
                <a:gd name="T69" fmla="*/ 34 h 37"/>
                <a:gd name="T70" fmla="*/ 16 w 38"/>
                <a:gd name="T71" fmla="*/ 32 h 37"/>
                <a:gd name="T72" fmla="*/ 18 w 38"/>
                <a:gd name="T73" fmla="*/ 31 h 37"/>
                <a:gd name="T74" fmla="*/ 19 w 38"/>
                <a:gd name="T75" fmla="*/ 30 h 37"/>
                <a:gd name="T76" fmla="*/ 19 w 38"/>
                <a:gd name="T77" fmla="*/ 28 h 37"/>
                <a:gd name="T78" fmla="*/ 21 w 38"/>
                <a:gd name="T79" fmla="*/ 28 h 37"/>
                <a:gd name="T80" fmla="*/ 22 w 38"/>
                <a:gd name="T81" fmla="*/ 27 h 37"/>
                <a:gd name="T82" fmla="*/ 23 w 38"/>
                <a:gd name="T83" fmla="*/ 27 h 37"/>
                <a:gd name="T84" fmla="*/ 24 w 38"/>
                <a:gd name="T85" fmla="*/ 26 h 37"/>
                <a:gd name="T86" fmla="*/ 26 w 38"/>
                <a:gd name="T87" fmla="*/ 25 h 37"/>
                <a:gd name="T88" fmla="*/ 28 w 38"/>
                <a:gd name="T89" fmla="*/ 25 h 37"/>
                <a:gd name="T90" fmla="*/ 31 w 38"/>
                <a:gd name="T91" fmla="*/ 25 h 37"/>
                <a:gd name="T92" fmla="*/ 32 w 38"/>
                <a:gd name="T93" fmla="*/ 24 h 37"/>
                <a:gd name="T94" fmla="*/ 36 w 38"/>
                <a:gd name="T95" fmla="*/ 24 h 37"/>
                <a:gd name="T96" fmla="*/ 37 w 38"/>
                <a:gd name="T97" fmla="*/ 23 h 37"/>
                <a:gd name="T98" fmla="*/ 38 w 38"/>
                <a:gd name="T99" fmla="*/ 21 h 37"/>
                <a:gd name="T100" fmla="*/ 38 w 38"/>
                <a:gd name="T101" fmla="*/ 15 h 37"/>
                <a:gd name="T102" fmla="*/ 36 w 38"/>
                <a:gd name="T103" fmla="*/ 1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37">
                  <a:moveTo>
                    <a:pt x="36" y="15"/>
                  </a:moveTo>
                  <a:cubicBezTo>
                    <a:pt x="36" y="15"/>
                    <a:pt x="36" y="13"/>
                    <a:pt x="35" y="13"/>
                  </a:cubicBezTo>
                  <a:cubicBezTo>
                    <a:pt x="34" y="12"/>
                    <a:pt x="33" y="12"/>
                    <a:pt x="33" y="12"/>
                  </a:cubicBezTo>
                  <a:cubicBezTo>
                    <a:pt x="33" y="12"/>
                    <a:pt x="32" y="11"/>
                    <a:pt x="31" y="10"/>
                  </a:cubicBezTo>
                  <a:cubicBezTo>
                    <a:pt x="31" y="10"/>
                    <a:pt x="23" y="4"/>
                    <a:pt x="17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3"/>
                    <a:pt x="16" y="23"/>
                  </a:cubicBezTo>
                  <a:cubicBezTo>
                    <a:pt x="15" y="24"/>
                    <a:pt x="6" y="24"/>
                    <a:pt x="6" y="24"/>
                  </a:cubicBezTo>
                  <a:cubicBezTo>
                    <a:pt x="6" y="24"/>
                    <a:pt x="6" y="24"/>
                    <a:pt x="5" y="24"/>
                  </a:cubicBezTo>
                  <a:cubicBezTo>
                    <a:pt x="4" y="24"/>
                    <a:pt x="4" y="24"/>
                    <a:pt x="3" y="24"/>
                  </a:cubicBezTo>
                  <a:cubicBezTo>
                    <a:pt x="3" y="24"/>
                    <a:pt x="3" y="25"/>
                    <a:pt x="2" y="24"/>
                  </a:cubicBezTo>
                  <a:cubicBezTo>
                    <a:pt x="1" y="23"/>
                    <a:pt x="1" y="24"/>
                    <a:pt x="1" y="25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8"/>
                    <a:pt x="1" y="28"/>
                  </a:cubicBezTo>
                  <a:cubicBezTo>
                    <a:pt x="1" y="28"/>
                    <a:pt x="2" y="29"/>
                    <a:pt x="2" y="29"/>
                  </a:cubicBezTo>
                  <a:cubicBezTo>
                    <a:pt x="2" y="30"/>
                    <a:pt x="2" y="31"/>
                    <a:pt x="2" y="31"/>
                  </a:cubicBezTo>
                  <a:cubicBezTo>
                    <a:pt x="2" y="31"/>
                    <a:pt x="2" y="33"/>
                    <a:pt x="2" y="32"/>
                  </a:cubicBezTo>
                  <a:cubicBezTo>
                    <a:pt x="3" y="31"/>
                    <a:pt x="4" y="32"/>
                    <a:pt x="4" y="32"/>
                  </a:cubicBezTo>
                  <a:cubicBezTo>
                    <a:pt x="4" y="31"/>
                    <a:pt x="5" y="32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7" y="31"/>
                    <a:pt x="8" y="32"/>
                    <a:pt x="8" y="32"/>
                  </a:cubicBezTo>
                  <a:cubicBezTo>
                    <a:pt x="8" y="33"/>
                    <a:pt x="9" y="33"/>
                    <a:pt x="9" y="34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4"/>
                    <a:pt x="9" y="35"/>
                    <a:pt x="9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5"/>
                    <a:pt x="11" y="36"/>
                    <a:pt x="12" y="36"/>
                  </a:cubicBezTo>
                  <a:cubicBezTo>
                    <a:pt x="12" y="37"/>
                    <a:pt x="13" y="36"/>
                    <a:pt x="13" y="36"/>
                  </a:cubicBezTo>
                  <a:cubicBezTo>
                    <a:pt x="13" y="35"/>
                    <a:pt x="14" y="35"/>
                    <a:pt x="14" y="35"/>
                  </a:cubicBezTo>
                  <a:cubicBezTo>
                    <a:pt x="14" y="36"/>
                    <a:pt x="14" y="36"/>
                    <a:pt x="15" y="36"/>
                  </a:cubicBezTo>
                  <a:cubicBezTo>
                    <a:pt x="15" y="36"/>
                    <a:pt x="15" y="36"/>
                    <a:pt x="16" y="36"/>
                  </a:cubicBezTo>
                  <a:cubicBezTo>
                    <a:pt x="16" y="35"/>
                    <a:pt x="16" y="34"/>
                    <a:pt x="16" y="34"/>
                  </a:cubicBezTo>
                  <a:cubicBezTo>
                    <a:pt x="16" y="33"/>
                    <a:pt x="16" y="32"/>
                    <a:pt x="16" y="32"/>
                  </a:cubicBezTo>
                  <a:cubicBezTo>
                    <a:pt x="16" y="32"/>
                    <a:pt x="18" y="32"/>
                    <a:pt x="18" y="31"/>
                  </a:cubicBezTo>
                  <a:cubicBezTo>
                    <a:pt x="18" y="30"/>
                    <a:pt x="19" y="30"/>
                    <a:pt x="19" y="30"/>
                  </a:cubicBezTo>
                  <a:cubicBezTo>
                    <a:pt x="19" y="30"/>
                    <a:pt x="19" y="28"/>
                    <a:pt x="19" y="28"/>
                  </a:cubicBezTo>
                  <a:cubicBezTo>
                    <a:pt x="20" y="29"/>
                    <a:pt x="21" y="29"/>
                    <a:pt x="21" y="28"/>
                  </a:cubicBezTo>
                  <a:cubicBezTo>
                    <a:pt x="21" y="28"/>
                    <a:pt x="22" y="28"/>
                    <a:pt x="22" y="27"/>
                  </a:cubicBezTo>
                  <a:cubicBezTo>
                    <a:pt x="22" y="26"/>
                    <a:pt x="22" y="27"/>
                    <a:pt x="23" y="27"/>
                  </a:cubicBezTo>
                  <a:cubicBezTo>
                    <a:pt x="23" y="27"/>
                    <a:pt x="24" y="27"/>
                    <a:pt x="24" y="26"/>
                  </a:cubicBezTo>
                  <a:cubicBezTo>
                    <a:pt x="24" y="26"/>
                    <a:pt x="25" y="26"/>
                    <a:pt x="26" y="25"/>
                  </a:cubicBezTo>
                  <a:cubicBezTo>
                    <a:pt x="27" y="25"/>
                    <a:pt x="27" y="24"/>
                    <a:pt x="28" y="25"/>
                  </a:cubicBezTo>
                  <a:cubicBezTo>
                    <a:pt x="28" y="25"/>
                    <a:pt x="30" y="25"/>
                    <a:pt x="31" y="25"/>
                  </a:cubicBezTo>
                  <a:cubicBezTo>
                    <a:pt x="31" y="25"/>
                    <a:pt x="32" y="24"/>
                    <a:pt x="32" y="24"/>
                  </a:cubicBezTo>
                  <a:cubicBezTo>
                    <a:pt x="33" y="24"/>
                    <a:pt x="35" y="24"/>
                    <a:pt x="36" y="24"/>
                  </a:cubicBezTo>
                  <a:cubicBezTo>
                    <a:pt x="37" y="24"/>
                    <a:pt x="37" y="23"/>
                    <a:pt x="37" y="23"/>
                  </a:cubicBezTo>
                  <a:cubicBezTo>
                    <a:pt x="38" y="22"/>
                    <a:pt x="38" y="21"/>
                    <a:pt x="38" y="21"/>
                  </a:cubicBezTo>
                  <a:cubicBezTo>
                    <a:pt x="38" y="21"/>
                    <a:pt x="38" y="17"/>
                    <a:pt x="38" y="15"/>
                  </a:cubicBezTo>
                  <a:cubicBezTo>
                    <a:pt x="38" y="15"/>
                    <a:pt x="36" y="15"/>
                    <a:pt x="36" y="1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13">
              <a:extLst>
                <a:ext uri="{FF2B5EF4-FFF2-40B4-BE49-F238E27FC236}">
                  <a16:creationId xmlns:a16="http://schemas.microsoft.com/office/drawing/2014/main" id="{CAFD78C5-FA93-4E8E-9B4D-535B15879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67113" y="2101850"/>
              <a:ext cx="68262" cy="50800"/>
            </a:xfrm>
            <a:custGeom>
              <a:avLst/>
              <a:gdLst>
                <a:gd name="T0" fmla="*/ 19 w 19"/>
                <a:gd name="T1" fmla="*/ 8 h 14"/>
                <a:gd name="T2" fmla="*/ 18 w 19"/>
                <a:gd name="T3" fmla="*/ 8 h 14"/>
                <a:gd name="T4" fmla="*/ 17 w 19"/>
                <a:gd name="T5" fmla="*/ 6 h 14"/>
                <a:gd name="T6" fmla="*/ 16 w 19"/>
                <a:gd name="T7" fmla="*/ 6 h 14"/>
                <a:gd name="T8" fmla="*/ 15 w 19"/>
                <a:gd name="T9" fmla="*/ 6 h 14"/>
                <a:gd name="T10" fmla="*/ 15 w 19"/>
                <a:gd name="T11" fmla="*/ 5 h 14"/>
                <a:gd name="T12" fmla="*/ 14 w 19"/>
                <a:gd name="T13" fmla="*/ 3 h 14"/>
                <a:gd name="T14" fmla="*/ 13 w 19"/>
                <a:gd name="T15" fmla="*/ 2 h 14"/>
                <a:gd name="T16" fmla="*/ 13 w 19"/>
                <a:gd name="T17" fmla="*/ 1 h 14"/>
                <a:gd name="T18" fmla="*/ 12 w 19"/>
                <a:gd name="T19" fmla="*/ 1 h 14"/>
                <a:gd name="T20" fmla="*/ 10 w 19"/>
                <a:gd name="T21" fmla="*/ 1 h 14"/>
                <a:gd name="T22" fmla="*/ 8 w 19"/>
                <a:gd name="T23" fmla="*/ 2 h 14"/>
                <a:gd name="T24" fmla="*/ 7 w 19"/>
                <a:gd name="T25" fmla="*/ 3 h 14"/>
                <a:gd name="T26" fmla="*/ 6 w 19"/>
                <a:gd name="T27" fmla="*/ 3 h 14"/>
                <a:gd name="T28" fmla="*/ 5 w 19"/>
                <a:gd name="T29" fmla="*/ 4 h 14"/>
                <a:gd name="T30" fmla="*/ 3 w 19"/>
                <a:gd name="T31" fmla="*/ 4 h 14"/>
                <a:gd name="T32" fmla="*/ 3 w 19"/>
                <a:gd name="T33" fmla="*/ 6 h 14"/>
                <a:gd name="T34" fmla="*/ 2 w 19"/>
                <a:gd name="T35" fmla="*/ 7 h 14"/>
                <a:gd name="T36" fmla="*/ 0 w 19"/>
                <a:gd name="T37" fmla="*/ 8 h 14"/>
                <a:gd name="T38" fmla="*/ 0 w 19"/>
                <a:gd name="T39" fmla="*/ 10 h 14"/>
                <a:gd name="T40" fmla="*/ 0 w 19"/>
                <a:gd name="T41" fmla="*/ 12 h 14"/>
                <a:gd name="T42" fmla="*/ 1 w 19"/>
                <a:gd name="T43" fmla="*/ 12 h 14"/>
                <a:gd name="T44" fmla="*/ 3 w 19"/>
                <a:gd name="T45" fmla="*/ 13 h 14"/>
                <a:gd name="T46" fmla="*/ 5 w 19"/>
                <a:gd name="T47" fmla="*/ 13 h 14"/>
                <a:gd name="T48" fmla="*/ 6 w 19"/>
                <a:gd name="T49" fmla="*/ 13 h 14"/>
                <a:gd name="T50" fmla="*/ 6 w 19"/>
                <a:gd name="T51" fmla="*/ 10 h 14"/>
                <a:gd name="T52" fmla="*/ 12 w 19"/>
                <a:gd name="T53" fmla="*/ 11 h 14"/>
                <a:gd name="T54" fmla="*/ 13 w 19"/>
                <a:gd name="T55" fmla="*/ 10 h 14"/>
                <a:gd name="T56" fmla="*/ 15 w 19"/>
                <a:gd name="T57" fmla="*/ 10 h 14"/>
                <a:gd name="T58" fmla="*/ 16 w 19"/>
                <a:gd name="T59" fmla="*/ 9 h 14"/>
                <a:gd name="T60" fmla="*/ 18 w 19"/>
                <a:gd name="T61" fmla="*/ 9 h 14"/>
                <a:gd name="T62" fmla="*/ 19 w 19"/>
                <a:gd name="T63" fmla="*/ 8 h 14"/>
                <a:gd name="T64" fmla="*/ 19 w 19"/>
                <a:gd name="T6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" h="14">
                  <a:moveTo>
                    <a:pt x="19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7" y="8"/>
                    <a:pt x="18" y="6"/>
                    <a:pt x="17" y="6"/>
                  </a:cubicBezTo>
                  <a:cubicBezTo>
                    <a:pt x="17" y="6"/>
                    <a:pt x="17" y="7"/>
                    <a:pt x="16" y="6"/>
                  </a:cubicBezTo>
                  <a:cubicBezTo>
                    <a:pt x="16" y="6"/>
                    <a:pt x="16" y="6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5" y="4"/>
                    <a:pt x="14" y="4"/>
                    <a:pt x="14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3" y="1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1" y="1"/>
                    <a:pt x="10" y="1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2"/>
                    <a:pt x="6" y="3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4"/>
                    <a:pt x="3" y="6"/>
                    <a:pt x="3" y="6"/>
                  </a:cubicBezTo>
                  <a:cubicBezTo>
                    <a:pt x="3" y="6"/>
                    <a:pt x="2" y="6"/>
                    <a:pt x="2" y="7"/>
                  </a:cubicBezTo>
                  <a:cubicBezTo>
                    <a:pt x="2" y="8"/>
                    <a:pt x="0" y="8"/>
                    <a:pt x="0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" y="13"/>
                    <a:pt x="2" y="14"/>
                    <a:pt x="3" y="13"/>
                  </a:cubicBezTo>
                  <a:cubicBezTo>
                    <a:pt x="3" y="13"/>
                    <a:pt x="5" y="13"/>
                    <a:pt x="5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2"/>
                    <a:pt x="6" y="11"/>
                    <a:pt x="6" y="10"/>
                  </a:cubicBezTo>
                  <a:cubicBezTo>
                    <a:pt x="6" y="10"/>
                    <a:pt x="11" y="10"/>
                    <a:pt x="12" y="11"/>
                  </a:cubicBezTo>
                  <a:cubicBezTo>
                    <a:pt x="12" y="11"/>
                    <a:pt x="12" y="10"/>
                    <a:pt x="13" y="10"/>
                  </a:cubicBezTo>
                  <a:cubicBezTo>
                    <a:pt x="13" y="10"/>
                    <a:pt x="14" y="10"/>
                    <a:pt x="15" y="10"/>
                  </a:cubicBezTo>
                  <a:cubicBezTo>
                    <a:pt x="15" y="10"/>
                    <a:pt x="16" y="9"/>
                    <a:pt x="16" y="9"/>
                  </a:cubicBezTo>
                  <a:cubicBezTo>
                    <a:pt x="16" y="9"/>
                    <a:pt x="18" y="9"/>
                    <a:pt x="18" y="9"/>
                  </a:cubicBezTo>
                  <a:cubicBezTo>
                    <a:pt x="18" y="9"/>
                    <a:pt x="19" y="9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14">
              <a:extLst>
                <a:ext uri="{FF2B5EF4-FFF2-40B4-BE49-F238E27FC236}">
                  <a16:creationId xmlns:a16="http://schemas.microsoft.com/office/drawing/2014/main" id="{0C0C3EBE-08F8-493F-A4CD-F584B2F74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21075" y="2030413"/>
              <a:ext cx="130175" cy="100013"/>
            </a:xfrm>
            <a:custGeom>
              <a:avLst/>
              <a:gdLst>
                <a:gd name="T0" fmla="*/ 34 w 36"/>
                <a:gd name="T1" fmla="*/ 4 h 28"/>
                <a:gd name="T2" fmla="*/ 34 w 36"/>
                <a:gd name="T3" fmla="*/ 1 h 28"/>
                <a:gd name="T4" fmla="*/ 32 w 36"/>
                <a:gd name="T5" fmla="*/ 2 h 28"/>
                <a:gd name="T6" fmla="*/ 31 w 36"/>
                <a:gd name="T7" fmla="*/ 1 h 28"/>
                <a:gd name="T8" fmla="*/ 27 w 36"/>
                <a:gd name="T9" fmla="*/ 0 h 28"/>
                <a:gd name="T10" fmla="*/ 18 w 36"/>
                <a:gd name="T11" fmla="*/ 6 h 28"/>
                <a:gd name="T12" fmla="*/ 13 w 36"/>
                <a:gd name="T13" fmla="*/ 10 h 28"/>
                <a:gd name="T14" fmla="*/ 10 w 36"/>
                <a:gd name="T15" fmla="*/ 11 h 28"/>
                <a:gd name="T16" fmla="*/ 9 w 36"/>
                <a:gd name="T17" fmla="*/ 11 h 28"/>
                <a:gd name="T18" fmla="*/ 9 w 36"/>
                <a:gd name="T19" fmla="*/ 17 h 28"/>
                <a:gd name="T20" fmla="*/ 8 w 36"/>
                <a:gd name="T21" fmla="*/ 19 h 28"/>
                <a:gd name="T22" fmla="*/ 7 w 36"/>
                <a:gd name="T23" fmla="*/ 20 h 28"/>
                <a:gd name="T24" fmla="*/ 3 w 36"/>
                <a:gd name="T25" fmla="*/ 20 h 28"/>
                <a:gd name="T26" fmla="*/ 2 w 36"/>
                <a:gd name="T27" fmla="*/ 21 h 28"/>
                <a:gd name="T28" fmla="*/ 0 w 36"/>
                <a:gd name="T29" fmla="*/ 21 h 28"/>
                <a:gd name="T30" fmla="*/ 0 w 36"/>
                <a:gd name="T31" fmla="*/ 22 h 28"/>
                <a:gd name="T32" fmla="*/ 1 w 36"/>
                <a:gd name="T33" fmla="*/ 23 h 28"/>
                <a:gd name="T34" fmla="*/ 2 w 36"/>
                <a:gd name="T35" fmla="*/ 25 h 28"/>
                <a:gd name="T36" fmla="*/ 2 w 36"/>
                <a:gd name="T37" fmla="*/ 26 h 28"/>
                <a:gd name="T38" fmla="*/ 3 w 36"/>
                <a:gd name="T39" fmla="*/ 26 h 28"/>
                <a:gd name="T40" fmla="*/ 4 w 36"/>
                <a:gd name="T41" fmla="*/ 26 h 28"/>
                <a:gd name="T42" fmla="*/ 5 w 36"/>
                <a:gd name="T43" fmla="*/ 28 h 28"/>
                <a:gd name="T44" fmla="*/ 6 w 36"/>
                <a:gd name="T45" fmla="*/ 28 h 28"/>
                <a:gd name="T46" fmla="*/ 6 w 36"/>
                <a:gd name="T47" fmla="*/ 27 h 28"/>
                <a:gd name="T48" fmla="*/ 7 w 36"/>
                <a:gd name="T49" fmla="*/ 28 h 28"/>
                <a:gd name="T50" fmla="*/ 8 w 36"/>
                <a:gd name="T51" fmla="*/ 28 h 28"/>
                <a:gd name="T52" fmla="*/ 9 w 36"/>
                <a:gd name="T53" fmla="*/ 26 h 28"/>
                <a:gd name="T54" fmla="*/ 10 w 36"/>
                <a:gd name="T55" fmla="*/ 24 h 28"/>
                <a:gd name="T56" fmla="*/ 12 w 36"/>
                <a:gd name="T57" fmla="*/ 24 h 28"/>
                <a:gd name="T58" fmla="*/ 13 w 36"/>
                <a:gd name="T59" fmla="*/ 24 h 28"/>
                <a:gd name="T60" fmla="*/ 15 w 36"/>
                <a:gd name="T61" fmla="*/ 24 h 28"/>
                <a:gd name="T62" fmla="*/ 16 w 36"/>
                <a:gd name="T63" fmla="*/ 25 h 28"/>
                <a:gd name="T64" fmla="*/ 18 w 36"/>
                <a:gd name="T65" fmla="*/ 25 h 28"/>
                <a:gd name="T66" fmla="*/ 20 w 36"/>
                <a:gd name="T67" fmla="*/ 26 h 28"/>
                <a:gd name="T68" fmla="*/ 22 w 36"/>
                <a:gd name="T69" fmla="*/ 26 h 28"/>
                <a:gd name="T70" fmla="*/ 24 w 36"/>
                <a:gd name="T71" fmla="*/ 25 h 28"/>
                <a:gd name="T72" fmla="*/ 27 w 36"/>
                <a:gd name="T73" fmla="*/ 25 h 28"/>
                <a:gd name="T74" fmla="*/ 29 w 36"/>
                <a:gd name="T75" fmla="*/ 25 h 28"/>
                <a:gd name="T76" fmla="*/ 31 w 36"/>
                <a:gd name="T77" fmla="*/ 24 h 28"/>
                <a:gd name="T78" fmla="*/ 31 w 36"/>
                <a:gd name="T79" fmla="*/ 24 h 28"/>
                <a:gd name="T80" fmla="*/ 31 w 36"/>
                <a:gd name="T81" fmla="*/ 23 h 28"/>
                <a:gd name="T82" fmla="*/ 31 w 36"/>
                <a:gd name="T83" fmla="*/ 21 h 28"/>
                <a:gd name="T84" fmla="*/ 35 w 36"/>
                <a:gd name="T85" fmla="*/ 16 h 28"/>
                <a:gd name="T86" fmla="*/ 35 w 36"/>
                <a:gd name="T87" fmla="*/ 11 h 28"/>
                <a:gd name="T88" fmla="*/ 36 w 36"/>
                <a:gd name="T89" fmla="*/ 8 h 28"/>
                <a:gd name="T90" fmla="*/ 35 w 36"/>
                <a:gd name="T91" fmla="*/ 6 h 28"/>
                <a:gd name="T92" fmla="*/ 34 w 36"/>
                <a:gd name="T93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" h="28">
                  <a:moveTo>
                    <a:pt x="34" y="4"/>
                  </a:moveTo>
                  <a:cubicBezTo>
                    <a:pt x="34" y="4"/>
                    <a:pt x="34" y="2"/>
                    <a:pt x="34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1"/>
                    <a:pt x="31" y="1"/>
                  </a:cubicBezTo>
                  <a:cubicBezTo>
                    <a:pt x="30" y="0"/>
                    <a:pt x="27" y="0"/>
                    <a:pt x="27" y="0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0" y="11"/>
                    <a:pt x="10" y="11"/>
                  </a:cubicBezTo>
                  <a:cubicBezTo>
                    <a:pt x="10" y="11"/>
                    <a:pt x="9" y="11"/>
                    <a:pt x="9" y="11"/>
                  </a:cubicBezTo>
                  <a:cubicBezTo>
                    <a:pt x="9" y="13"/>
                    <a:pt x="9" y="17"/>
                    <a:pt x="9" y="17"/>
                  </a:cubicBezTo>
                  <a:cubicBezTo>
                    <a:pt x="9" y="17"/>
                    <a:pt x="9" y="18"/>
                    <a:pt x="8" y="19"/>
                  </a:cubicBezTo>
                  <a:cubicBezTo>
                    <a:pt x="8" y="19"/>
                    <a:pt x="8" y="20"/>
                    <a:pt x="7" y="20"/>
                  </a:cubicBezTo>
                  <a:cubicBezTo>
                    <a:pt x="6" y="20"/>
                    <a:pt x="4" y="20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1" y="21"/>
                    <a:pt x="0" y="21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1" y="24"/>
                    <a:pt x="2" y="24"/>
                    <a:pt x="2" y="25"/>
                  </a:cubicBezTo>
                  <a:cubicBezTo>
                    <a:pt x="2" y="25"/>
                    <a:pt x="2" y="26"/>
                    <a:pt x="2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4" y="27"/>
                    <a:pt x="4" y="26"/>
                    <a:pt x="4" y="26"/>
                  </a:cubicBezTo>
                  <a:cubicBezTo>
                    <a:pt x="5" y="26"/>
                    <a:pt x="4" y="28"/>
                    <a:pt x="5" y="28"/>
                  </a:cubicBezTo>
                  <a:cubicBezTo>
                    <a:pt x="5" y="28"/>
                    <a:pt x="5" y="28"/>
                    <a:pt x="6" y="28"/>
                  </a:cubicBezTo>
                  <a:cubicBezTo>
                    <a:pt x="5" y="27"/>
                    <a:pt x="6" y="27"/>
                    <a:pt x="6" y="27"/>
                  </a:cubicBezTo>
                  <a:cubicBezTo>
                    <a:pt x="7" y="27"/>
                    <a:pt x="6" y="28"/>
                    <a:pt x="7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7"/>
                    <a:pt x="9" y="26"/>
                    <a:pt x="9" y="26"/>
                  </a:cubicBezTo>
                  <a:cubicBezTo>
                    <a:pt x="9" y="26"/>
                    <a:pt x="9" y="24"/>
                    <a:pt x="10" y="24"/>
                  </a:cubicBezTo>
                  <a:cubicBezTo>
                    <a:pt x="10" y="24"/>
                    <a:pt x="11" y="24"/>
                    <a:pt x="12" y="24"/>
                  </a:cubicBezTo>
                  <a:cubicBezTo>
                    <a:pt x="12" y="24"/>
                    <a:pt x="13" y="23"/>
                    <a:pt x="13" y="24"/>
                  </a:cubicBezTo>
                  <a:cubicBezTo>
                    <a:pt x="14" y="24"/>
                    <a:pt x="15" y="24"/>
                    <a:pt x="15" y="24"/>
                  </a:cubicBezTo>
                  <a:cubicBezTo>
                    <a:pt x="15" y="25"/>
                    <a:pt x="16" y="26"/>
                    <a:pt x="16" y="25"/>
                  </a:cubicBezTo>
                  <a:cubicBezTo>
                    <a:pt x="17" y="25"/>
                    <a:pt x="18" y="25"/>
                    <a:pt x="18" y="25"/>
                  </a:cubicBezTo>
                  <a:cubicBezTo>
                    <a:pt x="19" y="25"/>
                    <a:pt x="20" y="26"/>
                    <a:pt x="20" y="26"/>
                  </a:cubicBezTo>
                  <a:cubicBezTo>
                    <a:pt x="20" y="26"/>
                    <a:pt x="22" y="26"/>
                    <a:pt x="22" y="26"/>
                  </a:cubicBezTo>
                  <a:cubicBezTo>
                    <a:pt x="23" y="25"/>
                    <a:pt x="23" y="25"/>
                    <a:pt x="24" y="25"/>
                  </a:cubicBezTo>
                  <a:cubicBezTo>
                    <a:pt x="25" y="25"/>
                    <a:pt x="27" y="25"/>
                    <a:pt x="27" y="25"/>
                  </a:cubicBezTo>
                  <a:cubicBezTo>
                    <a:pt x="27" y="25"/>
                    <a:pt x="28" y="25"/>
                    <a:pt x="29" y="25"/>
                  </a:cubicBezTo>
                  <a:cubicBezTo>
                    <a:pt x="29" y="25"/>
                    <a:pt x="30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2"/>
                    <a:pt x="31" y="22"/>
                    <a:pt x="31" y="21"/>
                  </a:cubicBezTo>
                  <a:cubicBezTo>
                    <a:pt x="32" y="20"/>
                    <a:pt x="35" y="16"/>
                    <a:pt x="35" y="16"/>
                  </a:cubicBezTo>
                  <a:cubicBezTo>
                    <a:pt x="35" y="16"/>
                    <a:pt x="35" y="11"/>
                    <a:pt x="35" y="11"/>
                  </a:cubicBezTo>
                  <a:cubicBezTo>
                    <a:pt x="35" y="10"/>
                    <a:pt x="35" y="9"/>
                    <a:pt x="36" y="8"/>
                  </a:cubicBezTo>
                  <a:cubicBezTo>
                    <a:pt x="36" y="7"/>
                    <a:pt x="35" y="7"/>
                    <a:pt x="35" y="6"/>
                  </a:cubicBezTo>
                  <a:cubicBezTo>
                    <a:pt x="35" y="5"/>
                    <a:pt x="34" y="5"/>
                    <a:pt x="34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15">
              <a:extLst>
                <a:ext uri="{FF2B5EF4-FFF2-40B4-BE49-F238E27FC236}">
                  <a16:creationId xmlns:a16="http://schemas.microsoft.com/office/drawing/2014/main" id="{EB64FB16-3F6F-4370-9FBA-C7B5A0794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08363" y="2030413"/>
              <a:ext cx="82550" cy="139700"/>
            </a:xfrm>
            <a:custGeom>
              <a:avLst/>
              <a:gdLst>
                <a:gd name="T0" fmla="*/ 23 w 23"/>
                <a:gd name="T1" fmla="*/ 10 h 39"/>
                <a:gd name="T2" fmla="*/ 5 w 23"/>
                <a:gd name="T3" fmla="*/ 0 h 39"/>
                <a:gd name="T4" fmla="*/ 3 w 23"/>
                <a:gd name="T5" fmla="*/ 1 h 39"/>
                <a:gd name="T6" fmla="*/ 3 w 23"/>
                <a:gd name="T7" fmla="*/ 4 h 39"/>
                <a:gd name="T8" fmla="*/ 4 w 23"/>
                <a:gd name="T9" fmla="*/ 6 h 39"/>
                <a:gd name="T10" fmla="*/ 5 w 23"/>
                <a:gd name="T11" fmla="*/ 8 h 39"/>
                <a:gd name="T12" fmla="*/ 4 w 23"/>
                <a:gd name="T13" fmla="*/ 11 h 39"/>
                <a:gd name="T14" fmla="*/ 4 w 23"/>
                <a:gd name="T15" fmla="*/ 16 h 39"/>
                <a:gd name="T16" fmla="*/ 0 w 23"/>
                <a:gd name="T17" fmla="*/ 21 h 39"/>
                <a:gd name="T18" fmla="*/ 0 w 23"/>
                <a:gd name="T19" fmla="*/ 23 h 39"/>
                <a:gd name="T20" fmla="*/ 0 w 23"/>
                <a:gd name="T21" fmla="*/ 24 h 39"/>
                <a:gd name="T22" fmla="*/ 0 w 23"/>
                <a:gd name="T23" fmla="*/ 24 h 39"/>
                <a:gd name="T24" fmla="*/ 1 w 23"/>
                <a:gd name="T25" fmla="*/ 25 h 39"/>
                <a:gd name="T26" fmla="*/ 3 w 23"/>
                <a:gd name="T27" fmla="*/ 27 h 39"/>
                <a:gd name="T28" fmla="*/ 3 w 23"/>
                <a:gd name="T29" fmla="*/ 29 h 39"/>
                <a:gd name="T30" fmla="*/ 4 w 23"/>
                <a:gd name="T31" fmla="*/ 32 h 39"/>
                <a:gd name="T32" fmla="*/ 3 w 23"/>
                <a:gd name="T33" fmla="*/ 33 h 39"/>
                <a:gd name="T34" fmla="*/ 1 w 23"/>
                <a:gd name="T35" fmla="*/ 33 h 39"/>
                <a:gd name="T36" fmla="*/ 2 w 23"/>
                <a:gd name="T37" fmla="*/ 35 h 39"/>
                <a:gd name="T38" fmla="*/ 4 w 23"/>
                <a:gd name="T39" fmla="*/ 37 h 39"/>
                <a:gd name="T40" fmla="*/ 4 w 23"/>
                <a:gd name="T41" fmla="*/ 38 h 39"/>
                <a:gd name="T42" fmla="*/ 6 w 23"/>
                <a:gd name="T43" fmla="*/ 38 h 39"/>
                <a:gd name="T44" fmla="*/ 7 w 23"/>
                <a:gd name="T45" fmla="*/ 38 h 39"/>
                <a:gd name="T46" fmla="*/ 10 w 23"/>
                <a:gd name="T47" fmla="*/ 37 h 39"/>
                <a:gd name="T48" fmla="*/ 12 w 23"/>
                <a:gd name="T49" fmla="*/ 36 h 39"/>
                <a:gd name="T50" fmla="*/ 12 w 23"/>
                <a:gd name="T51" fmla="*/ 35 h 39"/>
                <a:gd name="T52" fmla="*/ 15 w 23"/>
                <a:gd name="T53" fmla="*/ 34 h 39"/>
                <a:gd name="T54" fmla="*/ 18 w 23"/>
                <a:gd name="T55" fmla="*/ 32 h 39"/>
                <a:gd name="T56" fmla="*/ 18 w 23"/>
                <a:gd name="T57" fmla="*/ 31 h 39"/>
                <a:gd name="T58" fmla="*/ 20 w 23"/>
                <a:gd name="T59" fmla="*/ 30 h 39"/>
                <a:gd name="T60" fmla="*/ 20 w 23"/>
                <a:gd name="T61" fmla="*/ 30 h 39"/>
                <a:gd name="T62" fmla="*/ 20 w 23"/>
                <a:gd name="T63" fmla="*/ 30 h 39"/>
                <a:gd name="T64" fmla="*/ 21 w 23"/>
                <a:gd name="T65" fmla="*/ 29 h 39"/>
                <a:gd name="T66" fmla="*/ 19 w 23"/>
                <a:gd name="T67" fmla="*/ 28 h 39"/>
                <a:gd name="T68" fmla="*/ 19 w 23"/>
                <a:gd name="T69" fmla="*/ 26 h 39"/>
                <a:gd name="T70" fmla="*/ 19 w 23"/>
                <a:gd name="T71" fmla="*/ 25 h 39"/>
                <a:gd name="T72" fmla="*/ 19 w 23"/>
                <a:gd name="T73" fmla="*/ 23 h 39"/>
                <a:gd name="T74" fmla="*/ 20 w 23"/>
                <a:gd name="T75" fmla="*/ 21 h 39"/>
                <a:gd name="T76" fmla="*/ 21 w 23"/>
                <a:gd name="T77" fmla="*/ 20 h 39"/>
                <a:gd name="T78" fmla="*/ 23 w 23"/>
                <a:gd name="T79" fmla="*/ 18 h 39"/>
                <a:gd name="T80" fmla="*/ 23 w 23"/>
                <a:gd name="T81" fmla="*/ 16 h 39"/>
                <a:gd name="T82" fmla="*/ 23 w 23"/>
                <a:gd name="T83" fmla="*/ 1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" h="39">
                  <a:moveTo>
                    <a:pt x="23" y="1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4"/>
                    <a:pt x="3" y="4"/>
                  </a:cubicBezTo>
                  <a:cubicBezTo>
                    <a:pt x="3" y="5"/>
                    <a:pt x="4" y="5"/>
                    <a:pt x="4" y="6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1"/>
                    <a:pt x="4" y="16"/>
                    <a:pt x="4" y="16"/>
                  </a:cubicBezTo>
                  <a:cubicBezTo>
                    <a:pt x="4" y="16"/>
                    <a:pt x="1" y="20"/>
                    <a:pt x="0" y="21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0" y="23"/>
                    <a:pt x="0" y="23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2" y="25"/>
                    <a:pt x="3" y="27"/>
                    <a:pt x="3" y="27"/>
                  </a:cubicBezTo>
                  <a:cubicBezTo>
                    <a:pt x="3" y="28"/>
                    <a:pt x="3" y="28"/>
                    <a:pt x="3" y="29"/>
                  </a:cubicBezTo>
                  <a:cubicBezTo>
                    <a:pt x="3" y="31"/>
                    <a:pt x="4" y="32"/>
                    <a:pt x="4" y="32"/>
                  </a:cubicBezTo>
                  <a:cubicBezTo>
                    <a:pt x="4" y="33"/>
                    <a:pt x="4" y="33"/>
                    <a:pt x="3" y="33"/>
                  </a:cubicBezTo>
                  <a:cubicBezTo>
                    <a:pt x="2" y="33"/>
                    <a:pt x="1" y="33"/>
                    <a:pt x="1" y="33"/>
                  </a:cubicBezTo>
                  <a:cubicBezTo>
                    <a:pt x="1" y="33"/>
                    <a:pt x="1" y="34"/>
                    <a:pt x="2" y="35"/>
                  </a:cubicBezTo>
                  <a:cubicBezTo>
                    <a:pt x="3" y="35"/>
                    <a:pt x="3" y="36"/>
                    <a:pt x="4" y="37"/>
                  </a:cubicBezTo>
                  <a:cubicBezTo>
                    <a:pt x="4" y="37"/>
                    <a:pt x="4" y="38"/>
                    <a:pt x="4" y="38"/>
                  </a:cubicBezTo>
                  <a:cubicBezTo>
                    <a:pt x="5" y="39"/>
                    <a:pt x="5" y="39"/>
                    <a:pt x="6" y="38"/>
                  </a:cubicBezTo>
                  <a:cubicBezTo>
                    <a:pt x="6" y="37"/>
                    <a:pt x="7" y="39"/>
                    <a:pt x="7" y="38"/>
                  </a:cubicBezTo>
                  <a:cubicBezTo>
                    <a:pt x="8" y="37"/>
                    <a:pt x="9" y="37"/>
                    <a:pt x="10" y="37"/>
                  </a:cubicBezTo>
                  <a:cubicBezTo>
                    <a:pt x="10" y="37"/>
                    <a:pt x="11" y="36"/>
                    <a:pt x="12" y="36"/>
                  </a:cubicBezTo>
                  <a:cubicBezTo>
                    <a:pt x="12" y="36"/>
                    <a:pt x="11" y="35"/>
                    <a:pt x="12" y="35"/>
                  </a:cubicBezTo>
                  <a:cubicBezTo>
                    <a:pt x="13" y="34"/>
                    <a:pt x="15" y="35"/>
                    <a:pt x="15" y="34"/>
                  </a:cubicBezTo>
                  <a:cubicBezTo>
                    <a:pt x="16" y="33"/>
                    <a:pt x="17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19" y="28"/>
                    <a:pt x="19" y="28"/>
                  </a:cubicBezTo>
                  <a:cubicBezTo>
                    <a:pt x="19" y="27"/>
                    <a:pt x="20" y="26"/>
                    <a:pt x="19" y="26"/>
                  </a:cubicBezTo>
                  <a:cubicBezTo>
                    <a:pt x="18" y="26"/>
                    <a:pt x="18" y="25"/>
                    <a:pt x="19" y="25"/>
                  </a:cubicBezTo>
                  <a:cubicBezTo>
                    <a:pt x="19" y="24"/>
                    <a:pt x="18" y="23"/>
                    <a:pt x="19" y="23"/>
                  </a:cubicBezTo>
                  <a:cubicBezTo>
                    <a:pt x="20" y="23"/>
                    <a:pt x="19" y="21"/>
                    <a:pt x="20" y="21"/>
                  </a:cubicBezTo>
                  <a:cubicBezTo>
                    <a:pt x="21" y="21"/>
                    <a:pt x="21" y="20"/>
                    <a:pt x="21" y="20"/>
                  </a:cubicBezTo>
                  <a:cubicBezTo>
                    <a:pt x="21" y="19"/>
                    <a:pt x="22" y="18"/>
                    <a:pt x="23" y="18"/>
                  </a:cubicBezTo>
                  <a:cubicBezTo>
                    <a:pt x="23" y="18"/>
                    <a:pt x="23" y="16"/>
                    <a:pt x="23" y="16"/>
                  </a:cubicBezTo>
                  <a:lnTo>
                    <a:pt x="23" y="10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16">
              <a:extLst>
                <a:ext uri="{FF2B5EF4-FFF2-40B4-BE49-F238E27FC236}">
                  <a16:creationId xmlns:a16="http://schemas.microsoft.com/office/drawing/2014/main" id="{F5CF860F-2164-4BAF-A8F7-BAA301469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22638" y="1954213"/>
              <a:ext cx="95250" cy="90488"/>
            </a:xfrm>
            <a:custGeom>
              <a:avLst/>
              <a:gdLst>
                <a:gd name="T0" fmla="*/ 24 w 26"/>
                <a:gd name="T1" fmla="*/ 5 h 25"/>
                <a:gd name="T2" fmla="*/ 23 w 26"/>
                <a:gd name="T3" fmla="*/ 1 h 25"/>
                <a:gd name="T4" fmla="*/ 22 w 26"/>
                <a:gd name="T5" fmla="*/ 1 h 25"/>
                <a:gd name="T6" fmla="*/ 20 w 26"/>
                <a:gd name="T7" fmla="*/ 1 h 25"/>
                <a:gd name="T8" fmla="*/ 17 w 26"/>
                <a:gd name="T9" fmla="*/ 1 h 25"/>
                <a:gd name="T10" fmla="*/ 12 w 26"/>
                <a:gd name="T11" fmla="*/ 1 h 25"/>
                <a:gd name="T12" fmla="*/ 9 w 26"/>
                <a:gd name="T13" fmla="*/ 2 h 25"/>
                <a:gd name="T14" fmla="*/ 5 w 26"/>
                <a:gd name="T15" fmla="*/ 0 h 25"/>
                <a:gd name="T16" fmla="*/ 2 w 26"/>
                <a:gd name="T17" fmla="*/ 0 h 25"/>
                <a:gd name="T18" fmla="*/ 1 w 26"/>
                <a:gd name="T19" fmla="*/ 0 h 25"/>
                <a:gd name="T20" fmla="*/ 1 w 26"/>
                <a:gd name="T21" fmla="*/ 3 h 25"/>
                <a:gd name="T22" fmla="*/ 1 w 26"/>
                <a:gd name="T23" fmla="*/ 7 h 25"/>
                <a:gd name="T24" fmla="*/ 1 w 26"/>
                <a:gd name="T25" fmla="*/ 24 h 25"/>
                <a:gd name="T26" fmla="*/ 15 w 26"/>
                <a:gd name="T27" fmla="*/ 24 h 25"/>
                <a:gd name="T28" fmla="*/ 16 w 26"/>
                <a:gd name="T29" fmla="*/ 24 h 25"/>
                <a:gd name="T30" fmla="*/ 17 w 26"/>
                <a:gd name="T31" fmla="*/ 24 h 25"/>
                <a:gd name="T32" fmla="*/ 20 w 26"/>
                <a:gd name="T33" fmla="*/ 24 h 25"/>
                <a:gd name="T34" fmla="*/ 22 w 26"/>
                <a:gd name="T35" fmla="*/ 25 h 25"/>
                <a:gd name="T36" fmla="*/ 23 w 26"/>
                <a:gd name="T37" fmla="*/ 24 h 25"/>
                <a:gd name="T38" fmla="*/ 24 w 26"/>
                <a:gd name="T39" fmla="*/ 22 h 25"/>
                <a:gd name="T40" fmla="*/ 26 w 26"/>
                <a:gd name="T41" fmla="*/ 21 h 25"/>
                <a:gd name="T42" fmla="*/ 26 w 26"/>
                <a:gd name="T43" fmla="*/ 21 h 25"/>
                <a:gd name="T44" fmla="*/ 26 w 26"/>
                <a:gd name="T45" fmla="*/ 20 h 25"/>
                <a:gd name="T46" fmla="*/ 25 w 26"/>
                <a:gd name="T47" fmla="*/ 18 h 25"/>
                <a:gd name="T48" fmla="*/ 22 w 26"/>
                <a:gd name="T49" fmla="*/ 13 h 25"/>
                <a:gd name="T50" fmla="*/ 21 w 26"/>
                <a:gd name="T51" fmla="*/ 11 h 25"/>
                <a:gd name="T52" fmla="*/ 20 w 26"/>
                <a:gd name="T53" fmla="*/ 8 h 25"/>
                <a:gd name="T54" fmla="*/ 18 w 26"/>
                <a:gd name="T55" fmla="*/ 4 h 25"/>
                <a:gd name="T56" fmla="*/ 20 w 26"/>
                <a:gd name="T57" fmla="*/ 7 h 25"/>
                <a:gd name="T58" fmla="*/ 22 w 26"/>
                <a:gd name="T59" fmla="*/ 10 h 25"/>
                <a:gd name="T60" fmla="*/ 24 w 26"/>
                <a:gd name="T61" fmla="*/ 7 h 25"/>
                <a:gd name="T62" fmla="*/ 24 w 26"/>
                <a:gd name="T63" fmla="*/ 7 h 25"/>
                <a:gd name="T64" fmla="*/ 24 w 26"/>
                <a:gd name="T65" fmla="*/ 6 h 25"/>
                <a:gd name="T66" fmla="*/ 24 w 26"/>
                <a:gd name="T67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6" h="25">
                  <a:moveTo>
                    <a:pt x="24" y="5"/>
                  </a:move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2"/>
                    <a:pt x="21" y="1"/>
                    <a:pt x="20" y="1"/>
                  </a:cubicBezTo>
                  <a:cubicBezTo>
                    <a:pt x="19" y="2"/>
                    <a:pt x="18" y="1"/>
                    <a:pt x="17" y="1"/>
                  </a:cubicBezTo>
                  <a:cubicBezTo>
                    <a:pt x="16" y="0"/>
                    <a:pt x="13" y="1"/>
                    <a:pt x="12" y="1"/>
                  </a:cubicBezTo>
                  <a:cubicBezTo>
                    <a:pt x="12" y="2"/>
                    <a:pt x="10" y="2"/>
                    <a:pt x="9" y="2"/>
                  </a:cubicBezTo>
                  <a:cubicBezTo>
                    <a:pt x="8" y="1"/>
                    <a:pt x="7" y="1"/>
                    <a:pt x="5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2"/>
                    <a:pt x="2" y="2"/>
                    <a:pt x="1" y="3"/>
                  </a:cubicBezTo>
                  <a:cubicBezTo>
                    <a:pt x="0" y="4"/>
                    <a:pt x="1" y="5"/>
                    <a:pt x="1" y="7"/>
                  </a:cubicBezTo>
                  <a:cubicBezTo>
                    <a:pt x="1" y="8"/>
                    <a:pt x="1" y="18"/>
                    <a:pt x="1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6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1" y="25"/>
                    <a:pt x="22" y="25"/>
                  </a:cubicBezTo>
                  <a:cubicBezTo>
                    <a:pt x="22" y="25"/>
                    <a:pt x="22" y="24"/>
                    <a:pt x="23" y="24"/>
                  </a:cubicBezTo>
                  <a:cubicBezTo>
                    <a:pt x="24" y="24"/>
                    <a:pt x="24" y="22"/>
                    <a:pt x="24" y="22"/>
                  </a:cubicBezTo>
                  <a:cubicBezTo>
                    <a:pt x="25" y="22"/>
                    <a:pt x="25" y="22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0"/>
                  </a:cubicBezTo>
                  <a:cubicBezTo>
                    <a:pt x="26" y="19"/>
                    <a:pt x="25" y="19"/>
                    <a:pt x="25" y="18"/>
                  </a:cubicBezTo>
                  <a:cubicBezTo>
                    <a:pt x="24" y="16"/>
                    <a:pt x="22" y="14"/>
                    <a:pt x="22" y="13"/>
                  </a:cubicBezTo>
                  <a:cubicBezTo>
                    <a:pt x="22" y="12"/>
                    <a:pt x="21" y="12"/>
                    <a:pt x="21" y="11"/>
                  </a:cubicBezTo>
                  <a:cubicBezTo>
                    <a:pt x="21" y="10"/>
                    <a:pt x="21" y="10"/>
                    <a:pt x="20" y="8"/>
                  </a:cubicBezTo>
                  <a:cubicBezTo>
                    <a:pt x="18" y="7"/>
                    <a:pt x="18" y="4"/>
                    <a:pt x="18" y="4"/>
                  </a:cubicBezTo>
                  <a:cubicBezTo>
                    <a:pt x="19" y="4"/>
                    <a:pt x="20" y="6"/>
                    <a:pt x="20" y="7"/>
                  </a:cubicBezTo>
                  <a:cubicBezTo>
                    <a:pt x="20" y="8"/>
                    <a:pt x="22" y="10"/>
                    <a:pt x="22" y="10"/>
                  </a:cubicBezTo>
                  <a:cubicBezTo>
                    <a:pt x="23" y="10"/>
                    <a:pt x="23" y="6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4" y="5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17">
              <a:extLst>
                <a:ext uri="{FF2B5EF4-FFF2-40B4-BE49-F238E27FC236}">
                  <a16:creationId xmlns:a16="http://schemas.microsoft.com/office/drawing/2014/main" id="{E2556DA6-5177-4B30-B008-2DF7E7813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8050" y="2212975"/>
              <a:ext cx="46037" cy="50800"/>
            </a:xfrm>
            <a:custGeom>
              <a:avLst/>
              <a:gdLst>
                <a:gd name="T0" fmla="*/ 6 w 13"/>
                <a:gd name="T1" fmla="*/ 13 h 14"/>
                <a:gd name="T2" fmla="*/ 7 w 13"/>
                <a:gd name="T3" fmla="*/ 12 h 14"/>
                <a:gd name="T4" fmla="*/ 8 w 13"/>
                <a:gd name="T5" fmla="*/ 11 h 14"/>
                <a:gd name="T6" fmla="*/ 9 w 13"/>
                <a:gd name="T7" fmla="*/ 9 h 14"/>
                <a:gd name="T8" fmla="*/ 10 w 13"/>
                <a:gd name="T9" fmla="*/ 11 h 14"/>
                <a:gd name="T10" fmla="*/ 12 w 13"/>
                <a:gd name="T11" fmla="*/ 11 h 14"/>
                <a:gd name="T12" fmla="*/ 13 w 13"/>
                <a:gd name="T13" fmla="*/ 8 h 14"/>
                <a:gd name="T14" fmla="*/ 12 w 13"/>
                <a:gd name="T15" fmla="*/ 6 h 14"/>
                <a:gd name="T16" fmla="*/ 12 w 13"/>
                <a:gd name="T17" fmla="*/ 4 h 14"/>
                <a:gd name="T18" fmla="*/ 12 w 13"/>
                <a:gd name="T19" fmla="*/ 2 h 14"/>
                <a:gd name="T20" fmla="*/ 10 w 13"/>
                <a:gd name="T21" fmla="*/ 2 h 14"/>
                <a:gd name="T22" fmla="*/ 10 w 13"/>
                <a:gd name="T23" fmla="*/ 0 h 14"/>
                <a:gd name="T24" fmla="*/ 7 w 13"/>
                <a:gd name="T25" fmla="*/ 0 h 14"/>
                <a:gd name="T26" fmla="*/ 6 w 13"/>
                <a:gd name="T27" fmla="*/ 0 h 14"/>
                <a:gd name="T28" fmla="*/ 6 w 13"/>
                <a:gd name="T29" fmla="*/ 3 h 14"/>
                <a:gd name="T30" fmla="*/ 3 w 13"/>
                <a:gd name="T31" fmla="*/ 3 h 14"/>
                <a:gd name="T32" fmla="*/ 2 w 13"/>
                <a:gd name="T33" fmla="*/ 3 h 14"/>
                <a:gd name="T34" fmla="*/ 2 w 13"/>
                <a:gd name="T35" fmla="*/ 3 h 14"/>
                <a:gd name="T36" fmla="*/ 2 w 13"/>
                <a:gd name="T37" fmla="*/ 5 h 14"/>
                <a:gd name="T38" fmla="*/ 1 w 13"/>
                <a:gd name="T39" fmla="*/ 6 h 14"/>
                <a:gd name="T40" fmla="*/ 0 w 13"/>
                <a:gd name="T41" fmla="*/ 7 h 14"/>
                <a:gd name="T42" fmla="*/ 1 w 13"/>
                <a:gd name="T43" fmla="*/ 9 h 14"/>
                <a:gd name="T44" fmla="*/ 3 w 13"/>
                <a:gd name="T45" fmla="*/ 11 h 14"/>
                <a:gd name="T46" fmla="*/ 5 w 13"/>
                <a:gd name="T47" fmla="*/ 14 h 14"/>
                <a:gd name="T48" fmla="*/ 6 w 13"/>
                <a:gd name="T4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14">
                  <a:moveTo>
                    <a:pt x="6" y="13"/>
                  </a:moveTo>
                  <a:cubicBezTo>
                    <a:pt x="8" y="13"/>
                    <a:pt x="7" y="13"/>
                    <a:pt x="7" y="12"/>
                  </a:cubicBezTo>
                  <a:cubicBezTo>
                    <a:pt x="6" y="10"/>
                    <a:pt x="7" y="11"/>
                    <a:pt x="8" y="11"/>
                  </a:cubicBezTo>
                  <a:cubicBezTo>
                    <a:pt x="9" y="11"/>
                    <a:pt x="9" y="9"/>
                    <a:pt x="9" y="9"/>
                  </a:cubicBezTo>
                  <a:cubicBezTo>
                    <a:pt x="10" y="9"/>
                    <a:pt x="10" y="11"/>
                    <a:pt x="10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3" y="11"/>
                    <a:pt x="13" y="9"/>
                    <a:pt x="13" y="8"/>
                  </a:cubicBezTo>
                  <a:cubicBezTo>
                    <a:pt x="13" y="7"/>
                    <a:pt x="13" y="6"/>
                    <a:pt x="12" y="6"/>
                  </a:cubicBezTo>
                  <a:cubicBezTo>
                    <a:pt x="12" y="5"/>
                    <a:pt x="11" y="4"/>
                    <a:pt x="12" y="4"/>
                  </a:cubicBezTo>
                  <a:cubicBezTo>
                    <a:pt x="13" y="4"/>
                    <a:pt x="13" y="3"/>
                    <a:pt x="12" y="2"/>
                  </a:cubicBezTo>
                  <a:cubicBezTo>
                    <a:pt x="11" y="2"/>
                    <a:pt x="10" y="3"/>
                    <a:pt x="10" y="2"/>
                  </a:cubicBezTo>
                  <a:cubicBezTo>
                    <a:pt x="10" y="2"/>
                    <a:pt x="10" y="1"/>
                    <a:pt x="10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3"/>
                    <a:pt x="6" y="3"/>
                  </a:cubicBezTo>
                  <a:cubicBezTo>
                    <a:pt x="6" y="3"/>
                    <a:pt x="4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3" y="5"/>
                    <a:pt x="1" y="5"/>
                    <a:pt x="1" y="6"/>
                  </a:cubicBezTo>
                  <a:cubicBezTo>
                    <a:pt x="1" y="6"/>
                    <a:pt x="1" y="7"/>
                    <a:pt x="0" y="7"/>
                  </a:cubicBezTo>
                  <a:cubicBezTo>
                    <a:pt x="0" y="7"/>
                    <a:pt x="1" y="9"/>
                    <a:pt x="1" y="9"/>
                  </a:cubicBezTo>
                  <a:cubicBezTo>
                    <a:pt x="1" y="10"/>
                    <a:pt x="2" y="10"/>
                    <a:pt x="3" y="11"/>
                  </a:cubicBezTo>
                  <a:cubicBezTo>
                    <a:pt x="4" y="13"/>
                    <a:pt x="4" y="13"/>
                    <a:pt x="5" y="14"/>
                  </a:cubicBezTo>
                  <a:cubicBezTo>
                    <a:pt x="6" y="14"/>
                    <a:pt x="6" y="13"/>
                    <a:pt x="6" y="1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18">
              <a:extLst>
                <a:ext uri="{FF2B5EF4-FFF2-40B4-BE49-F238E27FC236}">
                  <a16:creationId xmlns:a16="http://schemas.microsoft.com/office/drawing/2014/main" id="{84710A98-0541-41E8-8920-0DED08347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4875" y="2212975"/>
              <a:ext cx="17462" cy="11113"/>
            </a:xfrm>
            <a:custGeom>
              <a:avLst/>
              <a:gdLst>
                <a:gd name="T0" fmla="*/ 5 w 5"/>
                <a:gd name="T1" fmla="*/ 3 h 3"/>
                <a:gd name="T2" fmla="*/ 5 w 5"/>
                <a:gd name="T3" fmla="*/ 0 h 3"/>
                <a:gd name="T4" fmla="*/ 5 w 5"/>
                <a:gd name="T5" fmla="*/ 0 h 3"/>
                <a:gd name="T6" fmla="*/ 1 w 5"/>
                <a:gd name="T7" fmla="*/ 0 h 3"/>
                <a:gd name="T8" fmla="*/ 1 w 5"/>
                <a:gd name="T9" fmla="*/ 0 h 3"/>
                <a:gd name="T10" fmla="*/ 1 w 5"/>
                <a:gd name="T11" fmla="*/ 1 h 3"/>
                <a:gd name="T12" fmla="*/ 1 w 5"/>
                <a:gd name="T13" fmla="*/ 2 h 3"/>
                <a:gd name="T14" fmla="*/ 1 w 5"/>
                <a:gd name="T15" fmla="*/ 3 h 3"/>
                <a:gd name="T16" fmla="*/ 2 w 5"/>
                <a:gd name="T17" fmla="*/ 3 h 3"/>
                <a:gd name="T18" fmla="*/ 5 w 5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5" y="3"/>
                  </a:moveTo>
                  <a:cubicBezTo>
                    <a:pt x="5" y="3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3"/>
                    <a:pt x="5" y="3"/>
                    <a:pt x="5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19">
              <a:extLst>
                <a:ext uri="{FF2B5EF4-FFF2-40B4-BE49-F238E27FC236}">
                  <a16:creationId xmlns:a16="http://schemas.microsoft.com/office/drawing/2014/main" id="{381D6542-4EEA-45D5-8CF8-DDCE6853A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30588" y="2198688"/>
              <a:ext cx="61912" cy="76200"/>
            </a:xfrm>
            <a:custGeom>
              <a:avLst/>
              <a:gdLst>
                <a:gd name="T0" fmla="*/ 5 w 17"/>
                <a:gd name="T1" fmla="*/ 20 h 21"/>
                <a:gd name="T2" fmla="*/ 6 w 17"/>
                <a:gd name="T3" fmla="*/ 20 h 21"/>
                <a:gd name="T4" fmla="*/ 8 w 17"/>
                <a:gd name="T5" fmla="*/ 20 h 21"/>
                <a:gd name="T6" fmla="*/ 9 w 17"/>
                <a:gd name="T7" fmla="*/ 20 h 21"/>
                <a:gd name="T8" fmla="*/ 11 w 17"/>
                <a:gd name="T9" fmla="*/ 18 h 21"/>
                <a:gd name="T10" fmla="*/ 11 w 17"/>
                <a:gd name="T11" fmla="*/ 17 h 21"/>
                <a:gd name="T12" fmla="*/ 12 w 17"/>
                <a:gd name="T13" fmla="*/ 13 h 21"/>
                <a:gd name="T14" fmla="*/ 14 w 17"/>
                <a:gd name="T15" fmla="*/ 10 h 21"/>
                <a:gd name="T16" fmla="*/ 15 w 17"/>
                <a:gd name="T17" fmla="*/ 5 h 21"/>
                <a:gd name="T18" fmla="*/ 16 w 17"/>
                <a:gd name="T19" fmla="*/ 3 h 21"/>
                <a:gd name="T20" fmla="*/ 17 w 17"/>
                <a:gd name="T21" fmla="*/ 1 h 21"/>
                <a:gd name="T22" fmla="*/ 17 w 17"/>
                <a:gd name="T23" fmla="*/ 1 h 21"/>
                <a:gd name="T24" fmla="*/ 15 w 17"/>
                <a:gd name="T25" fmla="*/ 0 h 21"/>
                <a:gd name="T26" fmla="*/ 14 w 17"/>
                <a:gd name="T27" fmla="*/ 1 h 21"/>
                <a:gd name="T28" fmla="*/ 12 w 17"/>
                <a:gd name="T29" fmla="*/ 1 h 21"/>
                <a:gd name="T30" fmla="*/ 12 w 17"/>
                <a:gd name="T31" fmla="*/ 3 h 21"/>
                <a:gd name="T32" fmla="*/ 11 w 17"/>
                <a:gd name="T33" fmla="*/ 5 h 21"/>
                <a:gd name="T34" fmla="*/ 8 w 17"/>
                <a:gd name="T35" fmla="*/ 4 h 21"/>
                <a:gd name="T36" fmla="*/ 5 w 17"/>
                <a:gd name="T37" fmla="*/ 4 h 21"/>
                <a:gd name="T38" fmla="*/ 5 w 17"/>
                <a:gd name="T39" fmla="*/ 6 h 21"/>
                <a:gd name="T40" fmla="*/ 7 w 17"/>
                <a:gd name="T41" fmla="*/ 6 h 21"/>
                <a:gd name="T42" fmla="*/ 7 w 17"/>
                <a:gd name="T43" fmla="*/ 8 h 21"/>
                <a:gd name="T44" fmla="*/ 7 w 17"/>
                <a:gd name="T45" fmla="*/ 10 h 21"/>
                <a:gd name="T46" fmla="*/ 8 w 17"/>
                <a:gd name="T47" fmla="*/ 12 h 21"/>
                <a:gd name="T48" fmla="*/ 7 w 17"/>
                <a:gd name="T49" fmla="*/ 15 h 21"/>
                <a:gd name="T50" fmla="*/ 5 w 17"/>
                <a:gd name="T51" fmla="*/ 15 h 21"/>
                <a:gd name="T52" fmla="*/ 4 w 17"/>
                <a:gd name="T53" fmla="*/ 13 h 21"/>
                <a:gd name="T54" fmla="*/ 3 w 17"/>
                <a:gd name="T55" fmla="*/ 15 h 21"/>
                <a:gd name="T56" fmla="*/ 2 w 17"/>
                <a:gd name="T57" fmla="*/ 16 h 21"/>
                <a:gd name="T58" fmla="*/ 1 w 17"/>
                <a:gd name="T59" fmla="*/ 17 h 21"/>
                <a:gd name="T60" fmla="*/ 0 w 17"/>
                <a:gd name="T61" fmla="*/ 18 h 21"/>
                <a:gd name="T62" fmla="*/ 1 w 17"/>
                <a:gd name="T63" fmla="*/ 18 h 21"/>
                <a:gd name="T64" fmla="*/ 3 w 17"/>
                <a:gd name="T65" fmla="*/ 21 h 21"/>
                <a:gd name="T66" fmla="*/ 5 w 17"/>
                <a:gd name="T67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" h="21">
                  <a:moveTo>
                    <a:pt x="5" y="20"/>
                  </a:moveTo>
                  <a:cubicBezTo>
                    <a:pt x="5" y="20"/>
                    <a:pt x="5" y="21"/>
                    <a:pt x="6" y="20"/>
                  </a:cubicBezTo>
                  <a:cubicBezTo>
                    <a:pt x="7" y="19"/>
                    <a:pt x="8" y="19"/>
                    <a:pt x="8" y="20"/>
                  </a:cubicBezTo>
                  <a:cubicBezTo>
                    <a:pt x="8" y="21"/>
                    <a:pt x="8" y="21"/>
                    <a:pt x="9" y="20"/>
                  </a:cubicBezTo>
                  <a:cubicBezTo>
                    <a:pt x="10" y="19"/>
                    <a:pt x="11" y="20"/>
                    <a:pt x="11" y="18"/>
                  </a:cubicBezTo>
                  <a:cubicBezTo>
                    <a:pt x="11" y="17"/>
                    <a:pt x="11" y="18"/>
                    <a:pt x="11" y="17"/>
                  </a:cubicBezTo>
                  <a:cubicBezTo>
                    <a:pt x="11" y="15"/>
                    <a:pt x="12" y="14"/>
                    <a:pt x="12" y="13"/>
                  </a:cubicBezTo>
                  <a:cubicBezTo>
                    <a:pt x="12" y="12"/>
                    <a:pt x="14" y="11"/>
                    <a:pt x="14" y="10"/>
                  </a:cubicBezTo>
                  <a:cubicBezTo>
                    <a:pt x="14" y="9"/>
                    <a:pt x="15" y="7"/>
                    <a:pt x="15" y="5"/>
                  </a:cubicBezTo>
                  <a:cubicBezTo>
                    <a:pt x="15" y="4"/>
                    <a:pt x="16" y="4"/>
                    <a:pt x="16" y="3"/>
                  </a:cubicBezTo>
                  <a:cubicBezTo>
                    <a:pt x="17" y="2"/>
                    <a:pt x="17" y="2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2"/>
                    <a:pt x="12" y="3"/>
                  </a:cubicBezTo>
                  <a:cubicBezTo>
                    <a:pt x="11" y="3"/>
                    <a:pt x="11" y="5"/>
                    <a:pt x="11" y="5"/>
                  </a:cubicBezTo>
                  <a:cubicBezTo>
                    <a:pt x="11" y="5"/>
                    <a:pt x="9" y="4"/>
                    <a:pt x="8" y="4"/>
                  </a:cubicBezTo>
                  <a:cubicBezTo>
                    <a:pt x="8" y="4"/>
                    <a:pt x="6" y="4"/>
                    <a:pt x="5" y="4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6" y="8"/>
                    <a:pt x="7" y="9"/>
                    <a:pt x="7" y="10"/>
                  </a:cubicBezTo>
                  <a:cubicBezTo>
                    <a:pt x="8" y="10"/>
                    <a:pt x="8" y="11"/>
                    <a:pt x="8" y="12"/>
                  </a:cubicBezTo>
                  <a:cubicBezTo>
                    <a:pt x="8" y="13"/>
                    <a:pt x="8" y="15"/>
                    <a:pt x="7" y="15"/>
                  </a:cubicBezTo>
                  <a:cubicBezTo>
                    <a:pt x="6" y="15"/>
                    <a:pt x="6" y="15"/>
                    <a:pt x="5" y="15"/>
                  </a:cubicBezTo>
                  <a:cubicBezTo>
                    <a:pt x="5" y="15"/>
                    <a:pt x="5" y="13"/>
                    <a:pt x="4" y="13"/>
                  </a:cubicBezTo>
                  <a:cubicBezTo>
                    <a:pt x="4" y="13"/>
                    <a:pt x="4" y="15"/>
                    <a:pt x="3" y="15"/>
                  </a:cubicBezTo>
                  <a:cubicBezTo>
                    <a:pt x="2" y="15"/>
                    <a:pt x="1" y="14"/>
                    <a:pt x="2" y="16"/>
                  </a:cubicBezTo>
                  <a:cubicBezTo>
                    <a:pt x="2" y="17"/>
                    <a:pt x="3" y="17"/>
                    <a:pt x="1" y="17"/>
                  </a:cubicBezTo>
                  <a:cubicBezTo>
                    <a:pt x="1" y="17"/>
                    <a:pt x="1" y="18"/>
                    <a:pt x="0" y="18"/>
                  </a:cubicBezTo>
                  <a:cubicBezTo>
                    <a:pt x="0" y="18"/>
                    <a:pt x="0" y="18"/>
                    <a:pt x="1" y="18"/>
                  </a:cubicBezTo>
                  <a:cubicBezTo>
                    <a:pt x="2" y="19"/>
                    <a:pt x="2" y="20"/>
                    <a:pt x="3" y="21"/>
                  </a:cubicBezTo>
                  <a:cubicBezTo>
                    <a:pt x="4" y="20"/>
                    <a:pt x="5" y="20"/>
                    <a:pt x="5" y="2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20">
              <a:extLst>
                <a:ext uri="{FF2B5EF4-FFF2-40B4-BE49-F238E27FC236}">
                  <a16:creationId xmlns:a16="http://schemas.microsoft.com/office/drawing/2014/main" id="{5CB90582-F822-4060-8795-9028DA942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3275" y="2030413"/>
              <a:ext cx="136525" cy="171450"/>
            </a:xfrm>
            <a:custGeom>
              <a:avLst/>
              <a:gdLst>
                <a:gd name="T0" fmla="*/ 29 w 38"/>
                <a:gd name="T1" fmla="*/ 3 h 48"/>
                <a:gd name="T2" fmla="*/ 26 w 38"/>
                <a:gd name="T3" fmla="*/ 3 h 48"/>
                <a:gd name="T4" fmla="*/ 22 w 38"/>
                <a:gd name="T5" fmla="*/ 3 h 48"/>
                <a:gd name="T6" fmla="*/ 7 w 38"/>
                <a:gd name="T7" fmla="*/ 3 h 48"/>
                <a:gd name="T8" fmla="*/ 5 w 38"/>
                <a:gd name="T9" fmla="*/ 8 h 48"/>
                <a:gd name="T10" fmla="*/ 5 w 38"/>
                <a:gd name="T11" fmla="*/ 18 h 48"/>
                <a:gd name="T12" fmla="*/ 2 w 38"/>
                <a:gd name="T13" fmla="*/ 21 h 48"/>
                <a:gd name="T14" fmla="*/ 1 w 38"/>
                <a:gd name="T15" fmla="*/ 25 h 48"/>
                <a:gd name="T16" fmla="*/ 1 w 38"/>
                <a:gd name="T17" fmla="*/ 28 h 48"/>
                <a:gd name="T18" fmla="*/ 2 w 38"/>
                <a:gd name="T19" fmla="*/ 30 h 48"/>
                <a:gd name="T20" fmla="*/ 4 w 38"/>
                <a:gd name="T21" fmla="*/ 34 h 48"/>
                <a:gd name="T22" fmla="*/ 5 w 38"/>
                <a:gd name="T23" fmla="*/ 35 h 48"/>
                <a:gd name="T24" fmla="*/ 7 w 38"/>
                <a:gd name="T25" fmla="*/ 37 h 48"/>
                <a:gd name="T26" fmla="*/ 9 w 38"/>
                <a:gd name="T27" fmla="*/ 40 h 48"/>
                <a:gd name="T28" fmla="*/ 12 w 38"/>
                <a:gd name="T29" fmla="*/ 42 h 48"/>
                <a:gd name="T30" fmla="*/ 13 w 38"/>
                <a:gd name="T31" fmla="*/ 44 h 48"/>
                <a:gd name="T32" fmla="*/ 16 w 38"/>
                <a:gd name="T33" fmla="*/ 45 h 48"/>
                <a:gd name="T34" fmla="*/ 18 w 38"/>
                <a:gd name="T35" fmla="*/ 45 h 48"/>
                <a:gd name="T36" fmla="*/ 22 w 38"/>
                <a:gd name="T37" fmla="*/ 47 h 48"/>
                <a:gd name="T38" fmla="*/ 25 w 38"/>
                <a:gd name="T39" fmla="*/ 47 h 48"/>
                <a:gd name="T40" fmla="*/ 28 w 38"/>
                <a:gd name="T41" fmla="*/ 46 h 48"/>
                <a:gd name="T42" fmla="*/ 30 w 38"/>
                <a:gd name="T43" fmla="*/ 44 h 48"/>
                <a:gd name="T44" fmla="*/ 32 w 38"/>
                <a:gd name="T45" fmla="*/ 45 h 48"/>
                <a:gd name="T46" fmla="*/ 30 w 38"/>
                <a:gd name="T47" fmla="*/ 41 h 48"/>
                <a:gd name="T48" fmla="*/ 26 w 38"/>
                <a:gd name="T49" fmla="*/ 37 h 48"/>
                <a:gd name="T50" fmla="*/ 28 w 38"/>
                <a:gd name="T51" fmla="*/ 36 h 48"/>
                <a:gd name="T52" fmla="*/ 29 w 38"/>
                <a:gd name="T53" fmla="*/ 31 h 48"/>
                <a:gd name="T54" fmla="*/ 31 w 38"/>
                <a:gd name="T55" fmla="*/ 28 h 48"/>
                <a:gd name="T56" fmla="*/ 33 w 38"/>
                <a:gd name="T57" fmla="*/ 25 h 48"/>
                <a:gd name="T58" fmla="*/ 34 w 38"/>
                <a:gd name="T59" fmla="*/ 19 h 48"/>
                <a:gd name="T60" fmla="*/ 36 w 38"/>
                <a:gd name="T61" fmla="*/ 15 h 48"/>
                <a:gd name="T62" fmla="*/ 37 w 38"/>
                <a:gd name="T63" fmla="*/ 12 h 48"/>
                <a:gd name="T64" fmla="*/ 35 w 38"/>
                <a:gd name="T65" fmla="*/ 4 h 48"/>
                <a:gd name="T66" fmla="*/ 32 w 38"/>
                <a:gd name="T67" fmla="*/ 0 h 48"/>
                <a:gd name="T68" fmla="*/ 30 w 38"/>
                <a:gd name="T69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" h="48">
                  <a:moveTo>
                    <a:pt x="30" y="1"/>
                  </a:moveTo>
                  <a:cubicBezTo>
                    <a:pt x="30" y="1"/>
                    <a:pt x="30" y="3"/>
                    <a:pt x="29" y="3"/>
                  </a:cubicBezTo>
                  <a:cubicBezTo>
                    <a:pt x="28" y="3"/>
                    <a:pt x="28" y="4"/>
                    <a:pt x="28" y="4"/>
                  </a:cubicBezTo>
                  <a:cubicBezTo>
                    <a:pt x="27" y="4"/>
                    <a:pt x="26" y="3"/>
                    <a:pt x="26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2" y="3"/>
                    <a:pt x="21" y="3"/>
                    <a:pt x="21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6"/>
                    <a:pt x="7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8"/>
                    <a:pt x="5" y="18"/>
                  </a:cubicBezTo>
                  <a:cubicBezTo>
                    <a:pt x="4" y="18"/>
                    <a:pt x="3" y="19"/>
                    <a:pt x="3" y="20"/>
                  </a:cubicBezTo>
                  <a:cubicBezTo>
                    <a:pt x="3" y="20"/>
                    <a:pt x="3" y="21"/>
                    <a:pt x="2" y="21"/>
                  </a:cubicBezTo>
                  <a:cubicBezTo>
                    <a:pt x="1" y="21"/>
                    <a:pt x="2" y="23"/>
                    <a:pt x="1" y="23"/>
                  </a:cubicBezTo>
                  <a:cubicBezTo>
                    <a:pt x="0" y="23"/>
                    <a:pt x="1" y="24"/>
                    <a:pt x="1" y="25"/>
                  </a:cubicBezTo>
                  <a:cubicBezTo>
                    <a:pt x="0" y="25"/>
                    <a:pt x="0" y="26"/>
                    <a:pt x="1" y="26"/>
                  </a:cubicBezTo>
                  <a:cubicBezTo>
                    <a:pt x="2" y="26"/>
                    <a:pt x="1" y="27"/>
                    <a:pt x="1" y="28"/>
                  </a:cubicBezTo>
                  <a:cubicBezTo>
                    <a:pt x="1" y="28"/>
                    <a:pt x="3" y="29"/>
                    <a:pt x="3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4" y="32"/>
                    <a:pt x="4" y="32"/>
                  </a:cubicBezTo>
                  <a:cubicBezTo>
                    <a:pt x="4" y="33"/>
                    <a:pt x="5" y="34"/>
                    <a:pt x="4" y="34"/>
                  </a:cubicBezTo>
                  <a:cubicBezTo>
                    <a:pt x="3" y="35"/>
                    <a:pt x="4" y="35"/>
                    <a:pt x="4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6" y="36"/>
                    <a:pt x="7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10" y="40"/>
                    <a:pt x="10" y="41"/>
                    <a:pt x="10" y="41"/>
                  </a:cubicBezTo>
                  <a:cubicBezTo>
                    <a:pt x="10" y="42"/>
                    <a:pt x="12" y="42"/>
                    <a:pt x="12" y="42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5"/>
                    <a:pt x="14" y="45"/>
                    <a:pt x="14" y="45"/>
                  </a:cubicBezTo>
                  <a:cubicBezTo>
                    <a:pt x="14" y="45"/>
                    <a:pt x="15" y="46"/>
                    <a:pt x="16" y="45"/>
                  </a:cubicBezTo>
                  <a:cubicBezTo>
                    <a:pt x="16" y="45"/>
                    <a:pt x="17" y="46"/>
                    <a:pt x="17" y="46"/>
                  </a:cubicBezTo>
                  <a:cubicBezTo>
                    <a:pt x="17" y="46"/>
                    <a:pt x="18" y="45"/>
                    <a:pt x="18" y="45"/>
                  </a:cubicBezTo>
                  <a:cubicBezTo>
                    <a:pt x="18" y="45"/>
                    <a:pt x="20" y="46"/>
                    <a:pt x="21" y="48"/>
                  </a:cubicBezTo>
                  <a:cubicBezTo>
                    <a:pt x="21" y="47"/>
                    <a:pt x="22" y="47"/>
                    <a:pt x="22" y="47"/>
                  </a:cubicBezTo>
                  <a:cubicBezTo>
                    <a:pt x="23" y="47"/>
                    <a:pt x="24" y="48"/>
                    <a:pt x="24" y="48"/>
                  </a:cubicBezTo>
                  <a:cubicBezTo>
                    <a:pt x="24" y="47"/>
                    <a:pt x="25" y="47"/>
                    <a:pt x="25" y="47"/>
                  </a:cubicBezTo>
                  <a:cubicBezTo>
                    <a:pt x="26" y="47"/>
                    <a:pt x="27" y="47"/>
                    <a:pt x="27" y="47"/>
                  </a:cubicBezTo>
                  <a:cubicBezTo>
                    <a:pt x="27" y="47"/>
                    <a:pt x="27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5"/>
                    <a:pt x="29" y="45"/>
                    <a:pt x="30" y="44"/>
                  </a:cubicBezTo>
                  <a:cubicBezTo>
                    <a:pt x="30" y="44"/>
                    <a:pt x="31" y="44"/>
                    <a:pt x="31" y="45"/>
                  </a:cubicBezTo>
                  <a:cubicBezTo>
                    <a:pt x="31" y="45"/>
                    <a:pt x="32" y="45"/>
                    <a:pt x="32" y="45"/>
                  </a:cubicBezTo>
                  <a:cubicBezTo>
                    <a:pt x="32" y="44"/>
                    <a:pt x="32" y="43"/>
                    <a:pt x="32" y="43"/>
                  </a:cubicBezTo>
                  <a:cubicBezTo>
                    <a:pt x="31" y="43"/>
                    <a:pt x="30" y="42"/>
                    <a:pt x="30" y="41"/>
                  </a:cubicBezTo>
                  <a:cubicBezTo>
                    <a:pt x="29" y="40"/>
                    <a:pt x="28" y="39"/>
                    <a:pt x="28" y="39"/>
                  </a:cubicBezTo>
                  <a:cubicBezTo>
                    <a:pt x="27" y="38"/>
                    <a:pt x="26" y="38"/>
                    <a:pt x="26" y="37"/>
                  </a:cubicBezTo>
                  <a:cubicBezTo>
                    <a:pt x="25" y="37"/>
                    <a:pt x="26" y="37"/>
                    <a:pt x="26" y="36"/>
                  </a:cubicBezTo>
                  <a:cubicBezTo>
                    <a:pt x="26" y="35"/>
                    <a:pt x="28" y="36"/>
                    <a:pt x="28" y="36"/>
                  </a:cubicBezTo>
                  <a:cubicBezTo>
                    <a:pt x="28" y="36"/>
                    <a:pt x="28" y="34"/>
                    <a:pt x="28" y="33"/>
                  </a:cubicBezTo>
                  <a:cubicBezTo>
                    <a:pt x="28" y="32"/>
                    <a:pt x="29" y="31"/>
                    <a:pt x="29" y="31"/>
                  </a:cubicBezTo>
                  <a:cubicBezTo>
                    <a:pt x="28" y="31"/>
                    <a:pt x="29" y="30"/>
                    <a:pt x="30" y="30"/>
                  </a:cubicBezTo>
                  <a:cubicBezTo>
                    <a:pt x="30" y="30"/>
                    <a:pt x="30" y="28"/>
                    <a:pt x="31" y="28"/>
                  </a:cubicBezTo>
                  <a:cubicBezTo>
                    <a:pt x="31" y="27"/>
                    <a:pt x="32" y="26"/>
                    <a:pt x="32" y="26"/>
                  </a:cubicBezTo>
                  <a:cubicBezTo>
                    <a:pt x="32" y="26"/>
                    <a:pt x="33" y="25"/>
                    <a:pt x="33" y="25"/>
                  </a:cubicBezTo>
                  <a:cubicBezTo>
                    <a:pt x="33" y="24"/>
                    <a:pt x="34" y="23"/>
                    <a:pt x="34" y="22"/>
                  </a:cubicBezTo>
                  <a:cubicBezTo>
                    <a:pt x="34" y="21"/>
                    <a:pt x="33" y="20"/>
                    <a:pt x="34" y="19"/>
                  </a:cubicBezTo>
                  <a:cubicBezTo>
                    <a:pt x="35" y="18"/>
                    <a:pt x="35" y="17"/>
                    <a:pt x="35" y="17"/>
                  </a:cubicBezTo>
                  <a:cubicBezTo>
                    <a:pt x="35" y="16"/>
                    <a:pt x="36" y="16"/>
                    <a:pt x="36" y="15"/>
                  </a:cubicBezTo>
                  <a:cubicBezTo>
                    <a:pt x="37" y="15"/>
                    <a:pt x="38" y="15"/>
                    <a:pt x="38" y="13"/>
                  </a:cubicBezTo>
                  <a:cubicBezTo>
                    <a:pt x="38" y="13"/>
                    <a:pt x="37" y="12"/>
                    <a:pt x="37" y="12"/>
                  </a:cubicBezTo>
                  <a:cubicBezTo>
                    <a:pt x="36" y="12"/>
                    <a:pt x="36" y="10"/>
                    <a:pt x="36" y="8"/>
                  </a:cubicBezTo>
                  <a:cubicBezTo>
                    <a:pt x="36" y="6"/>
                    <a:pt x="35" y="5"/>
                    <a:pt x="35" y="4"/>
                  </a:cubicBezTo>
                  <a:cubicBezTo>
                    <a:pt x="35" y="4"/>
                    <a:pt x="34" y="3"/>
                    <a:pt x="33" y="2"/>
                  </a:cubicBezTo>
                  <a:cubicBezTo>
                    <a:pt x="32" y="2"/>
                    <a:pt x="32" y="1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1"/>
                    <a:pt x="31" y="1"/>
                    <a:pt x="30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21">
              <a:extLst>
                <a:ext uri="{FF2B5EF4-FFF2-40B4-BE49-F238E27FC236}">
                  <a16:creationId xmlns:a16="http://schemas.microsoft.com/office/drawing/2014/main" id="{7DF40FAF-3FEF-455D-AA27-4504AED2B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78175" y="2124075"/>
              <a:ext cx="14287" cy="14288"/>
            </a:xfrm>
            <a:custGeom>
              <a:avLst/>
              <a:gdLst>
                <a:gd name="T0" fmla="*/ 1 w 4"/>
                <a:gd name="T1" fmla="*/ 1 h 4"/>
                <a:gd name="T2" fmla="*/ 0 w 4"/>
                <a:gd name="T3" fmla="*/ 2 h 4"/>
                <a:gd name="T4" fmla="*/ 0 w 4"/>
                <a:gd name="T5" fmla="*/ 4 h 4"/>
                <a:gd name="T6" fmla="*/ 1 w 4"/>
                <a:gd name="T7" fmla="*/ 4 h 4"/>
                <a:gd name="T8" fmla="*/ 3 w 4"/>
                <a:gd name="T9" fmla="*/ 4 h 4"/>
                <a:gd name="T10" fmla="*/ 3 w 4"/>
                <a:gd name="T11" fmla="*/ 3 h 4"/>
                <a:gd name="T12" fmla="*/ 2 w 4"/>
                <a:gd name="T13" fmla="*/ 3 h 4"/>
                <a:gd name="T14" fmla="*/ 4 w 4"/>
                <a:gd name="T15" fmla="*/ 2 h 4"/>
                <a:gd name="T16" fmla="*/ 3 w 4"/>
                <a:gd name="T17" fmla="*/ 0 h 4"/>
                <a:gd name="T18" fmla="*/ 3 w 4"/>
                <a:gd name="T19" fmla="*/ 0 h 4"/>
                <a:gd name="T20" fmla="*/ 2 w 4"/>
                <a:gd name="T21" fmla="*/ 1 h 4"/>
                <a:gd name="T22" fmla="*/ 1 w 4"/>
                <a:gd name="T2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1" y="1"/>
                    <a:pt x="1" y="2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4" y="2"/>
                    <a:pt x="4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222">
              <a:extLst>
                <a:ext uri="{FF2B5EF4-FFF2-40B4-BE49-F238E27FC236}">
                  <a16:creationId xmlns:a16="http://schemas.microsoft.com/office/drawing/2014/main" id="{B6C46077-72DE-4A1C-807E-4E889CA5D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24213" y="2076450"/>
              <a:ext cx="57150" cy="50800"/>
            </a:xfrm>
            <a:custGeom>
              <a:avLst/>
              <a:gdLst>
                <a:gd name="T0" fmla="*/ 3 w 16"/>
                <a:gd name="T1" fmla="*/ 2 h 14"/>
                <a:gd name="T2" fmla="*/ 2 w 16"/>
                <a:gd name="T3" fmla="*/ 4 h 14"/>
                <a:gd name="T4" fmla="*/ 1 w 16"/>
                <a:gd name="T5" fmla="*/ 6 h 14"/>
                <a:gd name="T6" fmla="*/ 1 w 16"/>
                <a:gd name="T7" fmla="*/ 9 h 14"/>
                <a:gd name="T8" fmla="*/ 3 w 16"/>
                <a:gd name="T9" fmla="*/ 9 h 14"/>
                <a:gd name="T10" fmla="*/ 4 w 16"/>
                <a:gd name="T11" fmla="*/ 8 h 14"/>
                <a:gd name="T12" fmla="*/ 5 w 16"/>
                <a:gd name="T13" fmla="*/ 8 h 14"/>
                <a:gd name="T14" fmla="*/ 6 w 16"/>
                <a:gd name="T15" fmla="*/ 9 h 14"/>
                <a:gd name="T16" fmla="*/ 7 w 16"/>
                <a:gd name="T17" fmla="*/ 9 h 14"/>
                <a:gd name="T18" fmla="*/ 9 w 16"/>
                <a:gd name="T19" fmla="*/ 9 h 14"/>
                <a:gd name="T20" fmla="*/ 14 w 16"/>
                <a:gd name="T21" fmla="*/ 14 h 14"/>
                <a:gd name="T22" fmla="*/ 14 w 16"/>
                <a:gd name="T23" fmla="*/ 14 h 14"/>
                <a:gd name="T24" fmla="*/ 15 w 16"/>
                <a:gd name="T25" fmla="*/ 14 h 14"/>
                <a:gd name="T26" fmla="*/ 16 w 16"/>
                <a:gd name="T27" fmla="*/ 13 h 14"/>
                <a:gd name="T28" fmla="*/ 14 w 16"/>
                <a:gd name="T29" fmla="*/ 10 h 14"/>
                <a:gd name="T30" fmla="*/ 10 w 16"/>
                <a:gd name="T31" fmla="*/ 8 h 14"/>
                <a:gd name="T32" fmla="*/ 8 w 16"/>
                <a:gd name="T33" fmla="*/ 6 h 14"/>
                <a:gd name="T34" fmla="*/ 7 w 16"/>
                <a:gd name="T35" fmla="*/ 3 h 14"/>
                <a:gd name="T36" fmla="*/ 5 w 16"/>
                <a:gd name="T37" fmla="*/ 0 h 14"/>
                <a:gd name="T38" fmla="*/ 3 w 16"/>
                <a:gd name="T3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" h="14">
                  <a:moveTo>
                    <a:pt x="3" y="2"/>
                  </a:move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2" y="5"/>
                    <a:pt x="1" y="6"/>
                  </a:cubicBezTo>
                  <a:cubicBezTo>
                    <a:pt x="0" y="7"/>
                    <a:pt x="1" y="8"/>
                    <a:pt x="1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10"/>
                    <a:pt x="3" y="9"/>
                    <a:pt x="4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8"/>
                    <a:pt x="7" y="9"/>
                    <a:pt x="7" y="9"/>
                  </a:cubicBezTo>
                  <a:cubicBezTo>
                    <a:pt x="7" y="9"/>
                    <a:pt x="9" y="9"/>
                    <a:pt x="9" y="9"/>
                  </a:cubicBezTo>
                  <a:cubicBezTo>
                    <a:pt x="10" y="9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5" y="12"/>
                    <a:pt x="14" y="10"/>
                  </a:cubicBezTo>
                  <a:cubicBezTo>
                    <a:pt x="12" y="9"/>
                    <a:pt x="11" y="8"/>
                    <a:pt x="10" y="8"/>
                  </a:cubicBezTo>
                  <a:cubicBezTo>
                    <a:pt x="9" y="8"/>
                    <a:pt x="9" y="6"/>
                    <a:pt x="8" y="6"/>
                  </a:cubicBezTo>
                  <a:cubicBezTo>
                    <a:pt x="8" y="6"/>
                    <a:pt x="7" y="4"/>
                    <a:pt x="7" y="3"/>
                  </a:cubicBezTo>
                  <a:cubicBezTo>
                    <a:pt x="7" y="2"/>
                    <a:pt x="6" y="1"/>
                    <a:pt x="5" y="0"/>
                  </a:cubicBezTo>
                  <a:cubicBezTo>
                    <a:pt x="5" y="2"/>
                    <a:pt x="4" y="2"/>
                    <a:pt x="3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23">
              <a:extLst>
                <a:ext uri="{FF2B5EF4-FFF2-40B4-BE49-F238E27FC236}">
                  <a16:creationId xmlns:a16="http://schemas.microsoft.com/office/drawing/2014/main" id="{73ADD2C0-EB74-4DCE-9769-423922274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52788" y="2105025"/>
              <a:ext cx="125412" cy="96838"/>
            </a:xfrm>
            <a:custGeom>
              <a:avLst/>
              <a:gdLst>
                <a:gd name="T0" fmla="*/ 3 w 35"/>
                <a:gd name="T1" fmla="*/ 18 h 27"/>
                <a:gd name="T2" fmla="*/ 5 w 35"/>
                <a:gd name="T3" fmla="*/ 20 h 27"/>
                <a:gd name="T4" fmla="*/ 7 w 35"/>
                <a:gd name="T5" fmla="*/ 22 h 27"/>
                <a:gd name="T6" fmla="*/ 7 w 35"/>
                <a:gd name="T7" fmla="*/ 24 h 27"/>
                <a:gd name="T8" fmla="*/ 8 w 35"/>
                <a:gd name="T9" fmla="*/ 24 h 27"/>
                <a:gd name="T10" fmla="*/ 10 w 35"/>
                <a:gd name="T11" fmla="*/ 25 h 27"/>
                <a:gd name="T12" fmla="*/ 13 w 35"/>
                <a:gd name="T13" fmla="*/ 26 h 27"/>
                <a:gd name="T14" fmla="*/ 15 w 35"/>
                <a:gd name="T15" fmla="*/ 27 h 27"/>
                <a:gd name="T16" fmla="*/ 17 w 35"/>
                <a:gd name="T17" fmla="*/ 26 h 27"/>
                <a:gd name="T18" fmla="*/ 19 w 35"/>
                <a:gd name="T19" fmla="*/ 25 h 27"/>
                <a:gd name="T20" fmla="*/ 20 w 35"/>
                <a:gd name="T21" fmla="*/ 26 h 27"/>
                <a:gd name="T22" fmla="*/ 21 w 35"/>
                <a:gd name="T23" fmla="*/ 25 h 27"/>
                <a:gd name="T24" fmla="*/ 23 w 35"/>
                <a:gd name="T25" fmla="*/ 25 h 27"/>
                <a:gd name="T26" fmla="*/ 26 w 35"/>
                <a:gd name="T27" fmla="*/ 23 h 27"/>
                <a:gd name="T28" fmla="*/ 29 w 35"/>
                <a:gd name="T29" fmla="*/ 23 h 27"/>
                <a:gd name="T30" fmla="*/ 35 w 35"/>
                <a:gd name="T31" fmla="*/ 17 h 27"/>
                <a:gd name="T32" fmla="*/ 34 w 35"/>
                <a:gd name="T33" fmla="*/ 16 h 27"/>
                <a:gd name="T34" fmla="*/ 31 w 35"/>
                <a:gd name="T35" fmla="*/ 15 h 27"/>
                <a:gd name="T36" fmla="*/ 26 w 35"/>
                <a:gd name="T37" fmla="*/ 14 h 27"/>
                <a:gd name="T38" fmla="*/ 25 w 35"/>
                <a:gd name="T39" fmla="*/ 12 h 27"/>
                <a:gd name="T40" fmla="*/ 23 w 35"/>
                <a:gd name="T41" fmla="*/ 10 h 27"/>
                <a:gd name="T42" fmla="*/ 24 w 35"/>
                <a:gd name="T43" fmla="*/ 9 h 27"/>
                <a:gd name="T44" fmla="*/ 22 w 35"/>
                <a:gd name="T45" fmla="*/ 9 h 27"/>
                <a:gd name="T46" fmla="*/ 21 w 35"/>
                <a:gd name="T47" fmla="*/ 9 h 27"/>
                <a:gd name="T48" fmla="*/ 21 w 35"/>
                <a:gd name="T49" fmla="*/ 7 h 27"/>
                <a:gd name="T50" fmla="*/ 22 w 35"/>
                <a:gd name="T51" fmla="*/ 6 h 27"/>
                <a:gd name="T52" fmla="*/ 17 w 35"/>
                <a:gd name="T53" fmla="*/ 1 h 27"/>
                <a:gd name="T54" fmla="*/ 15 w 35"/>
                <a:gd name="T55" fmla="*/ 1 h 27"/>
                <a:gd name="T56" fmla="*/ 14 w 35"/>
                <a:gd name="T57" fmla="*/ 1 h 27"/>
                <a:gd name="T58" fmla="*/ 13 w 35"/>
                <a:gd name="T59" fmla="*/ 0 h 27"/>
                <a:gd name="T60" fmla="*/ 12 w 35"/>
                <a:gd name="T61" fmla="*/ 0 h 27"/>
                <a:gd name="T62" fmla="*/ 11 w 35"/>
                <a:gd name="T63" fmla="*/ 1 h 27"/>
                <a:gd name="T64" fmla="*/ 9 w 35"/>
                <a:gd name="T65" fmla="*/ 1 h 27"/>
                <a:gd name="T66" fmla="*/ 9 w 35"/>
                <a:gd name="T67" fmla="*/ 1 h 27"/>
                <a:gd name="T68" fmla="*/ 8 w 35"/>
                <a:gd name="T69" fmla="*/ 4 h 27"/>
                <a:gd name="T70" fmla="*/ 7 w 35"/>
                <a:gd name="T71" fmla="*/ 5 h 27"/>
                <a:gd name="T72" fmla="*/ 6 w 35"/>
                <a:gd name="T73" fmla="*/ 7 h 27"/>
                <a:gd name="T74" fmla="*/ 5 w 35"/>
                <a:gd name="T75" fmla="*/ 9 h 27"/>
                <a:gd name="T76" fmla="*/ 4 w 35"/>
                <a:gd name="T77" fmla="*/ 10 h 27"/>
                <a:gd name="T78" fmla="*/ 3 w 35"/>
                <a:gd name="T79" fmla="*/ 12 h 27"/>
                <a:gd name="T80" fmla="*/ 3 w 35"/>
                <a:gd name="T81" fmla="*/ 15 h 27"/>
                <a:gd name="T82" fmla="*/ 1 w 35"/>
                <a:gd name="T83" fmla="*/ 15 h 27"/>
                <a:gd name="T84" fmla="*/ 1 w 35"/>
                <a:gd name="T85" fmla="*/ 16 h 27"/>
                <a:gd name="T86" fmla="*/ 3 w 35"/>
                <a:gd name="T8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" h="27">
                  <a:moveTo>
                    <a:pt x="3" y="18"/>
                  </a:moveTo>
                  <a:cubicBezTo>
                    <a:pt x="3" y="18"/>
                    <a:pt x="4" y="19"/>
                    <a:pt x="5" y="20"/>
                  </a:cubicBezTo>
                  <a:cubicBezTo>
                    <a:pt x="5" y="21"/>
                    <a:pt x="6" y="22"/>
                    <a:pt x="7" y="22"/>
                  </a:cubicBezTo>
                  <a:cubicBezTo>
                    <a:pt x="7" y="22"/>
                    <a:pt x="7" y="23"/>
                    <a:pt x="7" y="24"/>
                  </a:cubicBezTo>
                  <a:cubicBezTo>
                    <a:pt x="7" y="24"/>
                    <a:pt x="7" y="24"/>
                    <a:pt x="8" y="24"/>
                  </a:cubicBezTo>
                  <a:cubicBezTo>
                    <a:pt x="8" y="25"/>
                    <a:pt x="9" y="24"/>
                    <a:pt x="10" y="25"/>
                  </a:cubicBezTo>
                  <a:cubicBezTo>
                    <a:pt x="10" y="25"/>
                    <a:pt x="12" y="26"/>
                    <a:pt x="13" y="26"/>
                  </a:cubicBezTo>
                  <a:cubicBezTo>
                    <a:pt x="13" y="26"/>
                    <a:pt x="15" y="27"/>
                    <a:pt x="15" y="27"/>
                  </a:cubicBezTo>
                  <a:cubicBezTo>
                    <a:pt x="16" y="27"/>
                    <a:pt x="16" y="26"/>
                    <a:pt x="17" y="26"/>
                  </a:cubicBezTo>
                  <a:cubicBezTo>
                    <a:pt x="18" y="25"/>
                    <a:pt x="19" y="25"/>
                    <a:pt x="19" y="25"/>
                  </a:cubicBezTo>
                  <a:cubicBezTo>
                    <a:pt x="19" y="25"/>
                    <a:pt x="20" y="26"/>
                    <a:pt x="20" y="26"/>
                  </a:cubicBezTo>
                  <a:cubicBezTo>
                    <a:pt x="20" y="26"/>
                    <a:pt x="21" y="25"/>
                    <a:pt x="21" y="25"/>
                  </a:cubicBezTo>
                  <a:cubicBezTo>
                    <a:pt x="22" y="25"/>
                    <a:pt x="23" y="25"/>
                    <a:pt x="23" y="25"/>
                  </a:cubicBezTo>
                  <a:cubicBezTo>
                    <a:pt x="23" y="25"/>
                    <a:pt x="25" y="23"/>
                    <a:pt x="26" y="23"/>
                  </a:cubicBezTo>
                  <a:cubicBezTo>
                    <a:pt x="28" y="23"/>
                    <a:pt x="28" y="24"/>
                    <a:pt x="29" y="23"/>
                  </a:cubicBezTo>
                  <a:cubicBezTo>
                    <a:pt x="29" y="22"/>
                    <a:pt x="34" y="17"/>
                    <a:pt x="35" y="17"/>
                  </a:cubicBezTo>
                  <a:cubicBezTo>
                    <a:pt x="35" y="16"/>
                    <a:pt x="35" y="16"/>
                    <a:pt x="34" y="16"/>
                  </a:cubicBezTo>
                  <a:cubicBezTo>
                    <a:pt x="34" y="16"/>
                    <a:pt x="33" y="16"/>
                    <a:pt x="31" y="15"/>
                  </a:cubicBezTo>
                  <a:cubicBezTo>
                    <a:pt x="29" y="15"/>
                    <a:pt x="27" y="14"/>
                    <a:pt x="26" y="14"/>
                  </a:cubicBezTo>
                  <a:cubicBezTo>
                    <a:pt x="26" y="14"/>
                    <a:pt x="25" y="13"/>
                    <a:pt x="25" y="12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3" y="10"/>
                    <a:pt x="23" y="10"/>
                    <a:pt x="24" y="9"/>
                  </a:cubicBezTo>
                  <a:cubicBezTo>
                    <a:pt x="23" y="9"/>
                    <a:pt x="23" y="9"/>
                    <a:pt x="22" y="9"/>
                  </a:cubicBezTo>
                  <a:cubicBezTo>
                    <a:pt x="22" y="9"/>
                    <a:pt x="21" y="9"/>
                    <a:pt x="21" y="9"/>
                  </a:cubicBezTo>
                  <a:cubicBezTo>
                    <a:pt x="21" y="9"/>
                    <a:pt x="21" y="8"/>
                    <a:pt x="21" y="7"/>
                  </a:cubicBezTo>
                  <a:cubicBezTo>
                    <a:pt x="22" y="7"/>
                    <a:pt x="22" y="6"/>
                    <a:pt x="22" y="6"/>
                  </a:cubicBezTo>
                  <a:cubicBezTo>
                    <a:pt x="22" y="6"/>
                    <a:pt x="18" y="1"/>
                    <a:pt x="17" y="1"/>
                  </a:cubicBezTo>
                  <a:cubicBezTo>
                    <a:pt x="17" y="1"/>
                    <a:pt x="15" y="1"/>
                    <a:pt x="15" y="1"/>
                  </a:cubicBezTo>
                  <a:cubicBezTo>
                    <a:pt x="15" y="1"/>
                    <a:pt x="15" y="0"/>
                    <a:pt x="14" y="1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1"/>
                    <a:pt x="11" y="2"/>
                    <a:pt x="11" y="1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8" y="3"/>
                    <a:pt x="8" y="4"/>
                  </a:cubicBezTo>
                  <a:cubicBezTo>
                    <a:pt x="8" y="4"/>
                    <a:pt x="7" y="5"/>
                    <a:pt x="7" y="5"/>
                  </a:cubicBezTo>
                  <a:cubicBezTo>
                    <a:pt x="7" y="5"/>
                    <a:pt x="6" y="6"/>
                    <a:pt x="6" y="7"/>
                  </a:cubicBezTo>
                  <a:cubicBezTo>
                    <a:pt x="5" y="7"/>
                    <a:pt x="5" y="9"/>
                    <a:pt x="5" y="9"/>
                  </a:cubicBezTo>
                  <a:cubicBezTo>
                    <a:pt x="4" y="9"/>
                    <a:pt x="3" y="10"/>
                    <a:pt x="4" y="10"/>
                  </a:cubicBezTo>
                  <a:cubicBezTo>
                    <a:pt x="4" y="10"/>
                    <a:pt x="3" y="11"/>
                    <a:pt x="3" y="12"/>
                  </a:cubicBezTo>
                  <a:cubicBezTo>
                    <a:pt x="3" y="13"/>
                    <a:pt x="3" y="15"/>
                    <a:pt x="3" y="15"/>
                  </a:cubicBezTo>
                  <a:cubicBezTo>
                    <a:pt x="3" y="15"/>
                    <a:pt x="1" y="14"/>
                    <a:pt x="1" y="15"/>
                  </a:cubicBezTo>
                  <a:cubicBezTo>
                    <a:pt x="1" y="16"/>
                    <a:pt x="0" y="16"/>
                    <a:pt x="1" y="16"/>
                  </a:cubicBezTo>
                  <a:cubicBezTo>
                    <a:pt x="1" y="17"/>
                    <a:pt x="2" y="17"/>
                    <a:pt x="3" y="1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24">
              <a:extLst>
                <a:ext uri="{FF2B5EF4-FFF2-40B4-BE49-F238E27FC236}">
                  <a16:creationId xmlns:a16="http://schemas.microsoft.com/office/drawing/2014/main" id="{D2C67B08-C119-4F6F-9FFB-47D0FBC19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2150" y="1925638"/>
              <a:ext cx="11112" cy="14288"/>
            </a:xfrm>
            <a:custGeom>
              <a:avLst/>
              <a:gdLst>
                <a:gd name="T0" fmla="*/ 3 w 3"/>
                <a:gd name="T1" fmla="*/ 2 h 4"/>
                <a:gd name="T2" fmla="*/ 2 w 3"/>
                <a:gd name="T3" fmla="*/ 0 h 4"/>
                <a:gd name="T4" fmla="*/ 2 w 3"/>
                <a:gd name="T5" fmla="*/ 0 h 4"/>
                <a:gd name="T6" fmla="*/ 0 w 3"/>
                <a:gd name="T7" fmla="*/ 4 h 4"/>
                <a:gd name="T8" fmla="*/ 1 w 3"/>
                <a:gd name="T9" fmla="*/ 4 h 4"/>
                <a:gd name="T10" fmla="*/ 3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2"/>
                    <a:pt x="3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25">
              <a:extLst>
                <a:ext uri="{FF2B5EF4-FFF2-40B4-BE49-F238E27FC236}">
                  <a16:creationId xmlns:a16="http://schemas.microsoft.com/office/drawing/2014/main" id="{67F40E57-CFAE-414E-879F-4E215325D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27388" y="1903413"/>
              <a:ext cx="57150" cy="42863"/>
            </a:xfrm>
            <a:custGeom>
              <a:avLst/>
              <a:gdLst>
                <a:gd name="T0" fmla="*/ 2 w 16"/>
                <a:gd name="T1" fmla="*/ 8 h 12"/>
                <a:gd name="T2" fmla="*/ 0 w 16"/>
                <a:gd name="T3" fmla="*/ 10 h 12"/>
                <a:gd name="T4" fmla="*/ 0 w 16"/>
                <a:gd name="T5" fmla="*/ 10 h 12"/>
                <a:gd name="T6" fmla="*/ 0 w 16"/>
                <a:gd name="T7" fmla="*/ 11 h 12"/>
                <a:gd name="T8" fmla="*/ 2 w 16"/>
                <a:gd name="T9" fmla="*/ 12 h 12"/>
                <a:gd name="T10" fmla="*/ 4 w 16"/>
                <a:gd name="T11" fmla="*/ 11 h 12"/>
                <a:gd name="T12" fmla="*/ 12 w 16"/>
                <a:gd name="T13" fmla="*/ 7 h 12"/>
                <a:gd name="T14" fmla="*/ 13 w 16"/>
                <a:gd name="T15" fmla="*/ 6 h 12"/>
                <a:gd name="T16" fmla="*/ 13 w 16"/>
                <a:gd name="T17" fmla="*/ 4 h 12"/>
                <a:gd name="T18" fmla="*/ 13 w 16"/>
                <a:gd name="T19" fmla="*/ 2 h 12"/>
                <a:gd name="T20" fmla="*/ 14 w 16"/>
                <a:gd name="T21" fmla="*/ 1 h 12"/>
                <a:gd name="T22" fmla="*/ 16 w 16"/>
                <a:gd name="T23" fmla="*/ 0 h 12"/>
                <a:gd name="T24" fmla="*/ 15 w 16"/>
                <a:gd name="T25" fmla="*/ 0 h 12"/>
                <a:gd name="T26" fmla="*/ 12 w 16"/>
                <a:gd name="T27" fmla="*/ 0 h 12"/>
                <a:gd name="T28" fmla="*/ 9 w 16"/>
                <a:gd name="T29" fmla="*/ 1 h 12"/>
                <a:gd name="T30" fmla="*/ 7 w 16"/>
                <a:gd name="T31" fmla="*/ 1 h 12"/>
                <a:gd name="T32" fmla="*/ 5 w 16"/>
                <a:gd name="T33" fmla="*/ 1 h 12"/>
                <a:gd name="T34" fmla="*/ 3 w 16"/>
                <a:gd name="T35" fmla="*/ 1 h 12"/>
                <a:gd name="T36" fmla="*/ 2 w 16"/>
                <a:gd name="T37" fmla="*/ 2 h 12"/>
                <a:gd name="T38" fmla="*/ 1 w 16"/>
                <a:gd name="T39" fmla="*/ 3 h 12"/>
                <a:gd name="T40" fmla="*/ 1 w 16"/>
                <a:gd name="T41" fmla="*/ 4 h 12"/>
                <a:gd name="T42" fmla="*/ 1 w 16"/>
                <a:gd name="T43" fmla="*/ 6 h 12"/>
                <a:gd name="T44" fmla="*/ 2 w 16"/>
                <a:gd name="T45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2">
                  <a:moveTo>
                    <a:pt x="2" y="8"/>
                  </a:moveTo>
                  <a:cubicBezTo>
                    <a:pt x="1" y="8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4" y="11"/>
                    <a:pt x="4" y="11"/>
                  </a:cubicBezTo>
                  <a:cubicBezTo>
                    <a:pt x="5" y="11"/>
                    <a:pt x="12" y="7"/>
                    <a:pt x="12" y="7"/>
                  </a:cubicBezTo>
                  <a:cubicBezTo>
                    <a:pt x="12" y="7"/>
                    <a:pt x="13" y="6"/>
                    <a:pt x="13" y="6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4" y="3"/>
                    <a:pt x="13" y="3"/>
                    <a:pt x="13" y="2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4" y="0"/>
                    <a:pt x="12" y="0"/>
                  </a:cubicBezTo>
                  <a:cubicBezTo>
                    <a:pt x="11" y="0"/>
                    <a:pt x="11" y="1"/>
                    <a:pt x="9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1"/>
                    <a:pt x="2" y="2"/>
                  </a:cubicBezTo>
                  <a:cubicBezTo>
                    <a:pt x="2" y="2"/>
                    <a:pt x="2" y="3"/>
                    <a:pt x="1" y="3"/>
                  </a:cubicBezTo>
                  <a:cubicBezTo>
                    <a:pt x="1" y="4"/>
                    <a:pt x="0" y="4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2" y="6"/>
                    <a:pt x="2" y="7"/>
                    <a:pt x="2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26">
              <a:extLst>
                <a:ext uri="{FF2B5EF4-FFF2-40B4-BE49-F238E27FC236}">
                  <a16:creationId xmlns:a16="http://schemas.microsoft.com/office/drawing/2014/main" id="{5CC5180A-FDDF-4360-B6F2-03B9361CB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73325" y="1892300"/>
              <a:ext cx="33337" cy="39688"/>
            </a:xfrm>
            <a:custGeom>
              <a:avLst/>
              <a:gdLst>
                <a:gd name="T0" fmla="*/ 2 w 9"/>
                <a:gd name="T1" fmla="*/ 1 h 11"/>
                <a:gd name="T2" fmla="*/ 1 w 9"/>
                <a:gd name="T3" fmla="*/ 2 h 11"/>
                <a:gd name="T4" fmla="*/ 2 w 9"/>
                <a:gd name="T5" fmla="*/ 3 h 11"/>
                <a:gd name="T6" fmla="*/ 1 w 9"/>
                <a:gd name="T7" fmla="*/ 4 h 11"/>
                <a:gd name="T8" fmla="*/ 1 w 9"/>
                <a:gd name="T9" fmla="*/ 6 h 11"/>
                <a:gd name="T10" fmla="*/ 1 w 9"/>
                <a:gd name="T11" fmla="*/ 9 h 11"/>
                <a:gd name="T12" fmla="*/ 1 w 9"/>
                <a:gd name="T13" fmla="*/ 10 h 11"/>
                <a:gd name="T14" fmla="*/ 5 w 9"/>
                <a:gd name="T15" fmla="*/ 9 h 11"/>
                <a:gd name="T16" fmla="*/ 8 w 9"/>
                <a:gd name="T17" fmla="*/ 8 h 11"/>
                <a:gd name="T18" fmla="*/ 9 w 9"/>
                <a:gd name="T19" fmla="*/ 7 h 11"/>
                <a:gd name="T20" fmla="*/ 8 w 9"/>
                <a:gd name="T21" fmla="*/ 4 h 11"/>
                <a:gd name="T22" fmla="*/ 6 w 9"/>
                <a:gd name="T23" fmla="*/ 0 h 11"/>
                <a:gd name="T24" fmla="*/ 4 w 9"/>
                <a:gd name="T25" fmla="*/ 0 h 11"/>
                <a:gd name="T26" fmla="*/ 2 w 9"/>
                <a:gd name="T2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1">
                  <a:moveTo>
                    <a:pt x="2" y="1"/>
                  </a:moveTo>
                  <a:cubicBezTo>
                    <a:pt x="2" y="1"/>
                    <a:pt x="1" y="1"/>
                    <a:pt x="1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2" y="7"/>
                    <a:pt x="0" y="8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1"/>
                    <a:pt x="4" y="10"/>
                    <a:pt x="5" y="9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8"/>
                    <a:pt x="9" y="7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3"/>
                    <a:pt x="7" y="1"/>
                    <a:pt x="6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27">
              <a:extLst>
                <a:ext uri="{FF2B5EF4-FFF2-40B4-BE49-F238E27FC236}">
                  <a16:creationId xmlns:a16="http://schemas.microsoft.com/office/drawing/2014/main" id="{EF8E078D-5C56-46EB-8B6A-A863FF68F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87650" y="2005013"/>
              <a:ext cx="36512" cy="46038"/>
            </a:xfrm>
            <a:custGeom>
              <a:avLst/>
              <a:gdLst>
                <a:gd name="T0" fmla="*/ 10 w 10"/>
                <a:gd name="T1" fmla="*/ 11 h 13"/>
                <a:gd name="T2" fmla="*/ 9 w 10"/>
                <a:gd name="T3" fmla="*/ 7 h 13"/>
                <a:gd name="T4" fmla="*/ 7 w 10"/>
                <a:gd name="T5" fmla="*/ 9 h 13"/>
                <a:gd name="T6" fmla="*/ 7 w 10"/>
                <a:gd name="T7" fmla="*/ 6 h 13"/>
                <a:gd name="T8" fmla="*/ 9 w 10"/>
                <a:gd name="T9" fmla="*/ 4 h 13"/>
                <a:gd name="T10" fmla="*/ 8 w 10"/>
                <a:gd name="T11" fmla="*/ 3 h 13"/>
                <a:gd name="T12" fmla="*/ 5 w 10"/>
                <a:gd name="T13" fmla="*/ 3 h 13"/>
                <a:gd name="T14" fmla="*/ 4 w 10"/>
                <a:gd name="T15" fmla="*/ 2 h 13"/>
                <a:gd name="T16" fmla="*/ 2 w 10"/>
                <a:gd name="T17" fmla="*/ 1 h 13"/>
                <a:gd name="T18" fmla="*/ 0 w 10"/>
                <a:gd name="T19" fmla="*/ 1 h 13"/>
                <a:gd name="T20" fmla="*/ 2 w 10"/>
                <a:gd name="T21" fmla="*/ 3 h 13"/>
                <a:gd name="T22" fmla="*/ 1 w 10"/>
                <a:gd name="T23" fmla="*/ 4 h 13"/>
                <a:gd name="T24" fmla="*/ 1 w 10"/>
                <a:gd name="T25" fmla="*/ 7 h 13"/>
                <a:gd name="T26" fmla="*/ 2 w 10"/>
                <a:gd name="T27" fmla="*/ 12 h 13"/>
                <a:gd name="T28" fmla="*/ 4 w 10"/>
                <a:gd name="T29" fmla="*/ 11 h 13"/>
                <a:gd name="T30" fmla="*/ 5 w 10"/>
                <a:gd name="T31" fmla="*/ 10 h 13"/>
                <a:gd name="T32" fmla="*/ 7 w 10"/>
                <a:gd name="T33" fmla="*/ 9 h 13"/>
                <a:gd name="T34" fmla="*/ 8 w 10"/>
                <a:gd name="T35" fmla="*/ 12 h 13"/>
                <a:gd name="T36" fmla="*/ 8 w 10"/>
                <a:gd name="T37" fmla="*/ 13 h 13"/>
                <a:gd name="T38" fmla="*/ 9 w 10"/>
                <a:gd name="T39" fmla="*/ 13 h 13"/>
                <a:gd name="T40" fmla="*/ 10 w 10"/>
                <a:gd name="T41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" h="13">
                  <a:moveTo>
                    <a:pt x="10" y="11"/>
                  </a:moveTo>
                  <a:cubicBezTo>
                    <a:pt x="10" y="9"/>
                    <a:pt x="9" y="7"/>
                    <a:pt x="9" y="7"/>
                  </a:cubicBezTo>
                  <a:cubicBezTo>
                    <a:pt x="9" y="7"/>
                    <a:pt x="8" y="9"/>
                    <a:pt x="7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8" y="6"/>
                    <a:pt x="9" y="4"/>
                    <a:pt x="9" y="4"/>
                  </a:cubicBezTo>
                  <a:cubicBezTo>
                    <a:pt x="9" y="3"/>
                    <a:pt x="8" y="3"/>
                    <a:pt x="8" y="3"/>
                  </a:cubicBezTo>
                  <a:cubicBezTo>
                    <a:pt x="7" y="3"/>
                    <a:pt x="5" y="3"/>
                    <a:pt x="5" y="3"/>
                  </a:cubicBezTo>
                  <a:cubicBezTo>
                    <a:pt x="5" y="3"/>
                    <a:pt x="4" y="3"/>
                    <a:pt x="4" y="2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1" y="1"/>
                    <a:pt x="1" y="0"/>
                    <a:pt x="0" y="1"/>
                  </a:cubicBezTo>
                  <a:cubicBezTo>
                    <a:pt x="0" y="2"/>
                    <a:pt x="2" y="2"/>
                    <a:pt x="2" y="3"/>
                  </a:cubicBezTo>
                  <a:cubicBezTo>
                    <a:pt x="2" y="4"/>
                    <a:pt x="1" y="3"/>
                    <a:pt x="1" y="4"/>
                  </a:cubicBezTo>
                  <a:cubicBezTo>
                    <a:pt x="1" y="4"/>
                    <a:pt x="1" y="6"/>
                    <a:pt x="1" y="7"/>
                  </a:cubicBezTo>
                  <a:cubicBezTo>
                    <a:pt x="2" y="8"/>
                    <a:pt x="2" y="10"/>
                    <a:pt x="2" y="12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4" y="11"/>
                    <a:pt x="5" y="11"/>
                    <a:pt x="5" y="10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8" y="11"/>
                    <a:pt x="8" y="12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28">
              <a:extLst>
                <a:ext uri="{FF2B5EF4-FFF2-40B4-BE49-F238E27FC236}">
                  <a16:creationId xmlns:a16="http://schemas.microsoft.com/office/drawing/2014/main" id="{8568E770-6881-43DC-A8ED-1DEC65B4C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49575" y="1917700"/>
              <a:ext cx="234950" cy="249238"/>
            </a:xfrm>
            <a:custGeom>
              <a:avLst/>
              <a:gdLst>
                <a:gd name="T0" fmla="*/ 46 w 65"/>
                <a:gd name="T1" fmla="*/ 28 h 69"/>
                <a:gd name="T2" fmla="*/ 45 w 65"/>
                <a:gd name="T3" fmla="*/ 25 h 69"/>
                <a:gd name="T4" fmla="*/ 49 w 65"/>
                <a:gd name="T5" fmla="*/ 26 h 69"/>
                <a:gd name="T6" fmla="*/ 53 w 65"/>
                <a:gd name="T7" fmla="*/ 27 h 69"/>
                <a:gd name="T8" fmla="*/ 52 w 65"/>
                <a:gd name="T9" fmla="*/ 30 h 69"/>
                <a:gd name="T10" fmla="*/ 54 w 65"/>
                <a:gd name="T11" fmla="*/ 31 h 69"/>
                <a:gd name="T12" fmla="*/ 55 w 65"/>
                <a:gd name="T13" fmla="*/ 35 h 69"/>
                <a:gd name="T14" fmla="*/ 56 w 65"/>
                <a:gd name="T15" fmla="*/ 30 h 69"/>
                <a:gd name="T16" fmla="*/ 59 w 65"/>
                <a:gd name="T17" fmla="*/ 27 h 69"/>
                <a:gd name="T18" fmla="*/ 61 w 65"/>
                <a:gd name="T19" fmla="*/ 23 h 69"/>
                <a:gd name="T20" fmla="*/ 64 w 65"/>
                <a:gd name="T21" fmla="*/ 22 h 69"/>
                <a:gd name="T22" fmla="*/ 65 w 65"/>
                <a:gd name="T23" fmla="*/ 19 h 69"/>
                <a:gd name="T24" fmla="*/ 62 w 65"/>
                <a:gd name="T25" fmla="*/ 17 h 69"/>
                <a:gd name="T26" fmla="*/ 58 w 65"/>
                <a:gd name="T27" fmla="*/ 17 h 69"/>
                <a:gd name="T28" fmla="*/ 55 w 65"/>
                <a:gd name="T29" fmla="*/ 19 h 69"/>
                <a:gd name="T30" fmla="*/ 53 w 65"/>
                <a:gd name="T31" fmla="*/ 21 h 69"/>
                <a:gd name="T32" fmla="*/ 51 w 65"/>
                <a:gd name="T33" fmla="*/ 23 h 69"/>
                <a:gd name="T34" fmla="*/ 47 w 65"/>
                <a:gd name="T35" fmla="*/ 23 h 69"/>
                <a:gd name="T36" fmla="*/ 46 w 65"/>
                <a:gd name="T37" fmla="*/ 20 h 69"/>
                <a:gd name="T38" fmla="*/ 45 w 65"/>
                <a:gd name="T39" fmla="*/ 23 h 69"/>
                <a:gd name="T40" fmla="*/ 38 w 65"/>
                <a:gd name="T41" fmla="*/ 23 h 69"/>
                <a:gd name="T42" fmla="*/ 34 w 65"/>
                <a:gd name="T43" fmla="*/ 22 h 69"/>
                <a:gd name="T44" fmla="*/ 31 w 65"/>
                <a:gd name="T45" fmla="*/ 20 h 69"/>
                <a:gd name="T46" fmla="*/ 28 w 65"/>
                <a:gd name="T47" fmla="*/ 18 h 69"/>
                <a:gd name="T48" fmla="*/ 29 w 65"/>
                <a:gd name="T49" fmla="*/ 15 h 69"/>
                <a:gd name="T50" fmla="*/ 27 w 65"/>
                <a:gd name="T51" fmla="*/ 12 h 69"/>
                <a:gd name="T52" fmla="*/ 24 w 65"/>
                <a:gd name="T53" fmla="*/ 9 h 69"/>
                <a:gd name="T54" fmla="*/ 26 w 65"/>
                <a:gd name="T55" fmla="*/ 7 h 69"/>
                <a:gd name="T56" fmla="*/ 24 w 65"/>
                <a:gd name="T57" fmla="*/ 3 h 69"/>
                <a:gd name="T58" fmla="*/ 22 w 65"/>
                <a:gd name="T59" fmla="*/ 0 h 69"/>
                <a:gd name="T60" fmla="*/ 20 w 65"/>
                <a:gd name="T61" fmla="*/ 2 h 69"/>
                <a:gd name="T62" fmla="*/ 15 w 65"/>
                <a:gd name="T63" fmla="*/ 2 h 69"/>
                <a:gd name="T64" fmla="*/ 14 w 65"/>
                <a:gd name="T65" fmla="*/ 6 h 69"/>
                <a:gd name="T66" fmla="*/ 16 w 65"/>
                <a:gd name="T67" fmla="*/ 9 h 69"/>
                <a:gd name="T68" fmla="*/ 15 w 65"/>
                <a:gd name="T69" fmla="*/ 13 h 69"/>
                <a:gd name="T70" fmla="*/ 12 w 65"/>
                <a:gd name="T71" fmla="*/ 15 h 69"/>
                <a:gd name="T72" fmla="*/ 9 w 65"/>
                <a:gd name="T73" fmla="*/ 19 h 69"/>
                <a:gd name="T74" fmla="*/ 6 w 65"/>
                <a:gd name="T75" fmla="*/ 21 h 69"/>
                <a:gd name="T76" fmla="*/ 3 w 65"/>
                <a:gd name="T77" fmla="*/ 23 h 69"/>
                <a:gd name="T78" fmla="*/ 5 w 65"/>
                <a:gd name="T79" fmla="*/ 27 h 69"/>
                <a:gd name="T80" fmla="*/ 4 w 65"/>
                <a:gd name="T81" fmla="*/ 29 h 69"/>
                <a:gd name="T82" fmla="*/ 0 w 65"/>
                <a:gd name="T83" fmla="*/ 31 h 69"/>
                <a:gd name="T84" fmla="*/ 2 w 65"/>
                <a:gd name="T85" fmla="*/ 33 h 69"/>
                <a:gd name="T86" fmla="*/ 1 w 65"/>
                <a:gd name="T87" fmla="*/ 34 h 69"/>
                <a:gd name="T88" fmla="*/ 9 w 65"/>
                <a:gd name="T89" fmla="*/ 36 h 69"/>
                <a:gd name="T90" fmla="*/ 10 w 65"/>
                <a:gd name="T91" fmla="*/ 37 h 69"/>
                <a:gd name="T92" fmla="*/ 11 w 65"/>
                <a:gd name="T93" fmla="*/ 43 h 69"/>
                <a:gd name="T94" fmla="*/ 14 w 65"/>
                <a:gd name="T95" fmla="*/ 53 h 69"/>
                <a:gd name="T96" fmla="*/ 18 w 65"/>
                <a:gd name="T97" fmla="*/ 64 h 69"/>
                <a:gd name="T98" fmla="*/ 23 w 65"/>
                <a:gd name="T99" fmla="*/ 67 h 69"/>
                <a:gd name="T100" fmla="*/ 26 w 65"/>
                <a:gd name="T101" fmla="*/ 63 h 69"/>
                <a:gd name="T102" fmla="*/ 27 w 65"/>
                <a:gd name="T103" fmla="*/ 59 h 69"/>
                <a:gd name="T104" fmla="*/ 28 w 65"/>
                <a:gd name="T105" fmla="*/ 52 h 69"/>
                <a:gd name="T106" fmla="*/ 31 w 65"/>
                <a:gd name="T107" fmla="*/ 48 h 69"/>
                <a:gd name="T108" fmla="*/ 38 w 65"/>
                <a:gd name="T109" fmla="*/ 42 h 69"/>
                <a:gd name="T110" fmla="*/ 42 w 65"/>
                <a:gd name="T111" fmla="*/ 37 h 69"/>
                <a:gd name="T112" fmla="*/ 47 w 65"/>
                <a:gd name="T113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5" h="69">
                  <a:moveTo>
                    <a:pt x="46" y="31"/>
                  </a:moveTo>
                  <a:cubicBezTo>
                    <a:pt x="46" y="30"/>
                    <a:pt x="46" y="28"/>
                    <a:pt x="46" y="28"/>
                  </a:cubicBezTo>
                  <a:cubicBezTo>
                    <a:pt x="46" y="27"/>
                    <a:pt x="47" y="28"/>
                    <a:pt x="47" y="27"/>
                  </a:cubicBezTo>
                  <a:cubicBezTo>
                    <a:pt x="47" y="26"/>
                    <a:pt x="45" y="26"/>
                    <a:pt x="45" y="25"/>
                  </a:cubicBezTo>
                  <a:cubicBezTo>
                    <a:pt x="46" y="24"/>
                    <a:pt x="46" y="25"/>
                    <a:pt x="47" y="25"/>
                  </a:cubicBezTo>
                  <a:cubicBezTo>
                    <a:pt x="48" y="25"/>
                    <a:pt x="49" y="25"/>
                    <a:pt x="49" y="26"/>
                  </a:cubicBezTo>
                  <a:cubicBezTo>
                    <a:pt x="49" y="27"/>
                    <a:pt x="50" y="27"/>
                    <a:pt x="50" y="27"/>
                  </a:cubicBezTo>
                  <a:cubicBezTo>
                    <a:pt x="50" y="27"/>
                    <a:pt x="52" y="27"/>
                    <a:pt x="53" y="27"/>
                  </a:cubicBezTo>
                  <a:cubicBezTo>
                    <a:pt x="53" y="27"/>
                    <a:pt x="54" y="27"/>
                    <a:pt x="54" y="28"/>
                  </a:cubicBezTo>
                  <a:cubicBezTo>
                    <a:pt x="54" y="28"/>
                    <a:pt x="53" y="30"/>
                    <a:pt x="52" y="30"/>
                  </a:cubicBezTo>
                  <a:cubicBezTo>
                    <a:pt x="52" y="30"/>
                    <a:pt x="52" y="32"/>
                    <a:pt x="52" y="33"/>
                  </a:cubicBezTo>
                  <a:cubicBezTo>
                    <a:pt x="53" y="33"/>
                    <a:pt x="54" y="31"/>
                    <a:pt x="54" y="31"/>
                  </a:cubicBezTo>
                  <a:cubicBezTo>
                    <a:pt x="54" y="31"/>
                    <a:pt x="55" y="33"/>
                    <a:pt x="55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5"/>
                    <a:pt x="56" y="33"/>
                    <a:pt x="56" y="32"/>
                  </a:cubicBezTo>
                  <a:cubicBezTo>
                    <a:pt x="56" y="32"/>
                    <a:pt x="56" y="30"/>
                    <a:pt x="56" y="30"/>
                  </a:cubicBezTo>
                  <a:cubicBezTo>
                    <a:pt x="57" y="30"/>
                    <a:pt x="58" y="31"/>
                    <a:pt x="58" y="30"/>
                  </a:cubicBezTo>
                  <a:cubicBezTo>
                    <a:pt x="58" y="30"/>
                    <a:pt x="59" y="28"/>
                    <a:pt x="59" y="27"/>
                  </a:cubicBezTo>
                  <a:cubicBezTo>
                    <a:pt x="59" y="27"/>
                    <a:pt x="60" y="26"/>
                    <a:pt x="60" y="25"/>
                  </a:cubicBezTo>
                  <a:cubicBezTo>
                    <a:pt x="60" y="24"/>
                    <a:pt x="61" y="23"/>
                    <a:pt x="61" y="23"/>
                  </a:cubicBezTo>
                  <a:cubicBezTo>
                    <a:pt x="62" y="22"/>
                    <a:pt x="63" y="21"/>
                    <a:pt x="63" y="22"/>
                  </a:cubicBezTo>
                  <a:cubicBezTo>
                    <a:pt x="63" y="22"/>
                    <a:pt x="65" y="23"/>
                    <a:pt x="64" y="22"/>
                  </a:cubicBezTo>
                  <a:cubicBezTo>
                    <a:pt x="64" y="21"/>
                    <a:pt x="64" y="21"/>
                    <a:pt x="64" y="20"/>
                  </a:cubicBezTo>
                  <a:cubicBezTo>
                    <a:pt x="64" y="20"/>
                    <a:pt x="65" y="19"/>
                    <a:pt x="65" y="19"/>
                  </a:cubicBezTo>
                  <a:cubicBezTo>
                    <a:pt x="65" y="19"/>
                    <a:pt x="63" y="19"/>
                    <a:pt x="63" y="19"/>
                  </a:cubicBezTo>
                  <a:cubicBezTo>
                    <a:pt x="63" y="18"/>
                    <a:pt x="62" y="17"/>
                    <a:pt x="62" y="17"/>
                  </a:cubicBezTo>
                  <a:cubicBezTo>
                    <a:pt x="62" y="17"/>
                    <a:pt x="62" y="17"/>
                    <a:pt x="61" y="17"/>
                  </a:cubicBezTo>
                  <a:cubicBezTo>
                    <a:pt x="61" y="18"/>
                    <a:pt x="60" y="17"/>
                    <a:pt x="58" y="17"/>
                  </a:cubicBezTo>
                  <a:cubicBezTo>
                    <a:pt x="57" y="18"/>
                    <a:pt x="57" y="19"/>
                    <a:pt x="56" y="19"/>
                  </a:cubicBezTo>
                  <a:cubicBezTo>
                    <a:pt x="56" y="18"/>
                    <a:pt x="56" y="19"/>
                    <a:pt x="55" y="19"/>
                  </a:cubicBezTo>
                  <a:cubicBezTo>
                    <a:pt x="55" y="20"/>
                    <a:pt x="55" y="20"/>
                    <a:pt x="54" y="20"/>
                  </a:cubicBezTo>
                  <a:cubicBezTo>
                    <a:pt x="54" y="20"/>
                    <a:pt x="53" y="21"/>
                    <a:pt x="53" y="21"/>
                  </a:cubicBezTo>
                  <a:cubicBezTo>
                    <a:pt x="53" y="21"/>
                    <a:pt x="54" y="22"/>
                    <a:pt x="53" y="23"/>
                  </a:cubicBezTo>
                  <a:cubicBezTo>
                    <a:pt x="53" y="24"/>
                    <a:pt x="52" y="23"/>
                    <a:pt x="51" y="23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3"/>
                    <a:pt x="48" y="23"/>
                    <a:pt x="47" y="23"/>
                  </a:cubicBezTo>
                  <a:cubicBezTo>
                    <a:pt x="47" y="23"/>
                    <a:pt x="46" y="22"/>
                    <a:pt x="47" y="21"/>
                  </a:cubicBezTo>
                  <a:cubicBezTo>
                    <a:pt x="47" y="20"/>
                    <a:pt x="46" y="19"/>
                    <a:pt x="46" y="20"/>
                  </a:cubicBezTo>
                  <a:cubicBezTo>
                    <a:pt x="45" y="20"/>
                    <a:pt x="45" y="20"/>
                    <a:pt x="45" y="21"/>
                  </a:cubicBezTo>
                  <a:cubicBezTo>
                    <a:pt x="45" y="22"/>
                    <a:pt x="45" y="23"/>
                    <a:pt x="45" y="23"/>
                  </a:cubicBezTo>
                  <a:cubicBezTo>
                    <a:pt x="44" y="24"/>
                    <a:pt x="41" y="24"/>
                    <a:pt x="41" y="24"/>
                  </a:cubicBezTo>
                  <a:cubicBezTo>
                    <a:pt x="40" y="23"/>
                    <a:pt x="38" y="23"/>
                    <a:pt x="38" y="23"/>
                  </a:cubicBezTo>
                  <a:cubicBezTo>
                    <a:pt x="38" y="22"/>
                    <a:pt x="37" y="21"/>
                    <a:pt x="36" y="21"/>
                  </a:cubicBezTo>
                  <a:cubicBezTo>
                    <a:pt x="36" y="21"/>
                    <a:pt x="35" y="22"/>
                    <a:pt x="34" y="22"/>
                  </a:cubicBezTo>
                  <a:cubicBezTo>
                    <a:pt x="34" y="21"/>
                    <a:pt x="33" y="21"/>
                    <a:pt x="32" y="21"/>
                  </a:cubicBezTo>
                  <a:cubicBezTo>
                    <a:pt x="32" y="20"/>
                    <a:pt x="31" y="20"/>
                    <a:pt x="31" y="20"/>
                  </a:cubicBezTo>
                  <a:cubicBezTo>
                    <a:pt x="31" y="19"/>
                    <a:pt x="29" y="19"/>
                    <a:pt x="29" y="19"/>
                  </a:cubicBezTo>
                  <a:cubicBezTo>
                    <a:pt x="29" y="18"/>
                    <a:pt x="28" y="18"/>
                    <a:pt x="28" y="18"/>
                  </a:cubicBezTo>
                  <a:cubicBezTo>
                    <a:pt x="28" y="17"/>
                    <a:pt x="28" y="17"/>
                    <a:pt x="28" y="16"/>
                  </a:cubicBezTo>
                  <a:cubicBezTo>
                    <a:pt x="28" y="16"/>
                    <a:pt x="29" y="15"/>
                    <a:pt x="29" y="15"/>
                  </a:cubicBezTo>
                  <a:cubicBezTo>
                    <a:pt x="29" y="14"/>
                    <a:pt x="28" y="14"/>
                    <a:pt x="28" y="14"/>
                  </a:cubicBezTo>
                  <a:cubicBezTo>
                    <a:pt x="28" y="14"/>
                    <a:pt x="27" y="12"/>
                    <a:pt x="27" y="12"/>
                  </a:cubicBezTo>
                  <a:cubicBezTo>
                    <a:pt x="26" y="12"/>
                    <a:pt x="25" y="11"/>
                    <a:pt x="25" y="11"/>
                  </a:cubicBezTo>
                  <a:cubicBezTo>
                    <a:pt x="24" y="11"/>
                    <a:pt x="24" y="10"/>
                    <a:pt x="24" y="9"/>
                  </a:cubicBezTo>
                  <a:cubicBezTo>
                    <a:pt x="24" y="9"/>
                    <a:pt x="24" y="8"/>
                    <a:pt x="24" y="8"/>
                  </a:cubicBezTo>
                  <a:cubicBezTo>
                    <a:pt x="25" y="9"/>
                    <a:pt x="26" y="8"/>
                    <a:pt x="26" y="7"/>
                  </a:cubicBezTo>
                  <a:cubicBezTo>
                    <a:pt x="25" y="7"/>
                    <a:pt x="25" y="6"/>
                    <a:pt x="25" y="5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4" y="3"/>
                    <a:pt x="23" y="2"/>
                    <a:pt x="23" y="2"/>
                  </a:cubicBezTo>
                  <a:cubicBezTo>
                    <a:pt x="23" y="1"/>
                    <a:pt x="22" y="0"/>
                    <a:pt x="22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2"/>
                    <a:pt x="20" y="2"/>
                  </a:cubicBezTo>
                  <a:cubicBezTo>
                    <a:pt x="20" y="2"/>
                    <a:pt x="19" y="3"/>
                    <a:pt x="18" y="3"/>
                  </a:cubicBezTo>
                  <a:cubicBezTo>
                    <a:pt x="17" y="4"/>
                    <a:pt x="16" y="2"/>
                    <a:pt x="15" y="2"/>
                  </a:cubicBezTo>
                  <a:cubicBezTo>
                    <a:pt x="14" y="2"/>
                    <a:pt x="13" y="4"/>
                    <a:pt x="13" y="4"/>
                  </a:cubicBezTo>
                  <a:cubicBezTo>
                    <a:pt x="14" y="4"/>
                    <a:pt x="14" y="6"/>
                    <a:pt x="14" y="6"/>
                  </a:cubicBezTo>
                  <a:cubicBezTo>
                    <a:pt x="14" y="6"/>
                    <a:pt x="14" y="8"/>
                    <a:pt x="15" y="8"/>
                  </a:cubicBezTo>
                  <a:cubicBezTo>
                    <a:pt x="16" y="8"/>
                    <a:pt x="17" y="9"/>
                    <a:pt x="16" y="9"/>
                  </a:cubicBezTo>
                  <a:cubicBezTo>
                    <a:pt x="15" y="9"/>
                    <a:pt x="15" y="10"/>
                    <a:pt x="15" y="11"/>
                  </a:cubicBezTo>
                  <a:cubicBezTo>
                    <a:pt x="15" y="12"/>
                    <a:pt x="15" y="13"/>
                    <a:pt x="15" y="13"/>
                  </a:cubicBezTo>
                  <a:cubicBezTo>
                    <a:pt x="14" y="13"/>
                    <a:pt x="13" y="13"/>
                    <a:pt x="13" y="14"/>
                  </a:cubicBezTo>
                  <a:cubicBezTo>
                    <a:pt x="13" y="15"/>
                    <a:pt x="12" y="15"/>
                    <a:pt x="12" y="15"/>
                  </a:cubicBezTo>
                  <a:cubicBezTo>
                    <a:pt x="12" y="15"/>
                    <a:pt x="11" y="17"/>
                    <a:pt x="11" y="18"/>
                  </a:cubicBezTo>
                  <a:cubicBezTo>
                    <a:pt x="11" y="18"/>
                    <a:pt x="9" y="18"/>
                    <a:pt x="9" y="19"/>
                  </a:cubicBezTo>
                  <a:cubicBezTo>
                    <a:pt x="9" y="20"/>
                    <a:pt x="8" y="21"/>
                    <a:pt x="8" y="20"/>
                  </a:cubicBezTo>
                  <a:cubicBezTo>
                    <a:pt x="8" y="20"/>
                    <a:pt x="7" y="20"/>
                    <a:pt x="6" y="21"/>
                  </a:cubicBezTo>
                  <a:cubicBezTo>
                    <a:pt x="6" y="21"/>
                    <a:pt x="5" y="20"/>
                    <a:pt x="5" y="20"/>
                  </a:cubicBezTo>
                  <a:cubicBezTo>
                    <a:pt x="4" y="21"/>
                    <a:pt x="3" y="22"/>
                    <a:pt x="3" y="23"/>
                  </a:cubicBezTo>
                  <a:cubicBezTo>
                    <a:pt x="3" y="23"/>
                    <a:pt x="4" y="23"/>
                    <a:pt x="4" y="24"/>
                  </a:cubicBezTo>
                  <a:cubicBezTo>
                    <a:pt x="4" y="25"/>
                    <a:pt x="5" y="26"/>
                    <a:pt x="5" y="27"/>
                  </a:cubicBezTo>
                  <a:cubicBezTo>
                    <a:pt x="6" y="27"/>
                    <a:pt x="7" y="28"/>
                    <a:pt x="6" y="29"/>
                  </a:cubicBezTo>
                  <a:cubicBezTo>
                    <a:pt x="6" y="29"/>
                    <a:pt x="5" y="29"/>
                    <a:pt x="4" y="29"/>
                  </a:cubicBezTo>
                  <a:cubicBezTo>
                    <a:pt x="4" y="29"/>
                    <a:pt x="4" y="30"/>
                    <a:pt x="2" y="29"/>
                  </a:cubicBezTo>
                  <a:cubicBezTo>
                    <a:pt x="1" y="29"/>
                    <a:pt x="1" y="30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2"/>
                    <a:pt x="2" y="33"/>
                  </a:cubicBezTo>
                  <a:cubicBezTo>
                    <a:pt x="3" y="33"/>
                    <a:pt x="5" y="32"/>
                    <a:pt x="5" y="33"/>
                  </a:cubicBezTo>
                  <a:cubicBezTo>
                    <a:pt x="5" y="34"/>
                    <a:pt x="2" y="34"/>
                    <a:pt x="1" y="34"/>
                  </a:cubicBezTo>
                  <a:cubicBezTo>
                    <a:pt x="1" y="34"/>
                    <a:pt x="5" y="38"/>
                    <a:pt x="6" y="38"/>
                  </a:cubicBezTo>
                  <a:cubicBezTo>
                    <a:pt x="8" y="38"/>
                    <a:pt x="9" y="36"/>
                    <a:pt x="9" y="36"/>
                  </a:cubicBezTo>
                  <a:cubicBezTo>
                    <a:pt x="8" y="35"/>
                    <a:pt x="9" y="34"/>
                    <a:pt x="10" y="35"/>
                  </a:cubicBezTo>
                  <a:cubicBezTo>
                    <a:pt x="10" y="35"/>
                    <a:pt x="10" y="37"/>
                    <a:pt x="10" y="37"/>
                  </a:cubicBezTo>
                  <a:cubicBezTo>
                    <a:pt x="11" y="37"/>
                    <a:pt x="11" y="38"/>
                    <a:pt x="10" y="39"/>
                  </a:cubicBezTo>
                  <a:cubicBezTo>
                    <a:pt x="10" y="40"/>
                    <a:pt x="11" y="42"/>
                    <a:pt x="11" y="43"/>
                  </a:cubicBezTo>
                  <a:cubicBezTo>
                    <a:pt x="11" y="44"/>
                    <a:pt x="11" y="46"/>
                    <a:pt x="12" y="47"/>
                  </a:cubicBezTo>
                  <a:cubicBezTo>
                    <a:pt x="12" y="49"/>
                    <a:pt x="13" y="52"/>
                    <a:pt x="14" y="53"/>
                  </a:cubicBezTo>
                  <a:cubicBezTo>
                    <a:pt x="15" y="55"/>
                    <a:pt x="15" y="59"/>
                    <a:pt x="16" y="59"/>
                  </a:cubicBezTo>
                  <a:cubicBezTo>
                    <a:pt x="17" y="60"/>
                    <a:pt x="18" y="63"/>
                    <a:pt x="18" y="64"/>
                  </a:cubicBezTo>
                  <a:cubicBezTo>
                    <a:pt x="18" y="66"/>
                    <a:pt x="20" y="68"/>
                    <a:pt x="21" y="68"/>
                  </a:cubicBezTo>
                  <a:cubicBezTo>
                    <a:pt x="21" y="69"/>
                    <a:pt x="22" y="68"/>
                    <a:pt x="23" y="67"/>
                  </a:cubicBezTo>
                  <a:cubicBezTo>
                    <a:pt x="23" y="66"/>
                    <a:pt x="25" y="66"/>
                    <a:pt x="25" y="65"/>
                  </a:cubicBezTo>
                  <a:cubicBezTo>
                    <a:pt x="25" y="64"/>
                    <a:pt x="25" y="63"/>
                    <a:pt x="26" y="63"/>
                  </a:cubicBezTo>
                  <a:cubicBezTo>
                    <a:pt x="26" y="63"/>
                    <a:pt x="26" y="62"/>
                    <a:pt x="26" y="62"/>
                  </a:cubicBezTo>
                  <a:cubicBezTo>
                    <a:pt x="26" y="61"/>
                    <a:pt x="26" y="59"/>
                    <a:pt x="27" y="59"/>
                  </a:cubicBezTo>
                  <a:cubicBezTo>
                    <a:pt x="28" y="58"/>
                    <a:pt x="28" y="56"/>
                    <a:pt x="27" y="55"/>
                  </a:cubicBezTo>
                  <a:cubicBezTo>
                    <a:pt x="27" y="54"/>
                    <a:pt x="27" y="53"/>
                    <a:pt x="28" y="52"/>
                  </a:cubicBezTo>
                  <a:cubicBezTo>
                    <a:pt x="28" y="51"/>
                    <a:pt x="28" y="50"/>
                    <a:pt x="28" y="50"/>
                  </a:cubicBezTo>
                  <a:cubicBezTo>
                    <a:pt x="29" y="50"/>
                    <a:pt x="30" y="49"/>
                    <a:pt x="31" y="48"/>
                  </a:cubicBezTo>
                  <a:cubicBezTo>
                    <a:pt x="31" y="47"/>
                    <a:pt x="34" y="46"/>
                    <a:pt x="34" y="46"/>
                  </a:cubicBezTo>
                  <a:cubicBezTo>
                    <a:pt x="35" y="45"/>
                    <a:pt x="37" y="43"/>
                    <a:pt x="38" y="42"/>
                  </a:cubicBezTo>
                  <a:cubicBezTo>
                    <a:pt x="39" y="41"/>
                    <a:pt x="41" y="40"/>
                    <a:pt x="42" y="39"/>
                  </a:cubicBezTo>
                  <a:cubicBezTo>
                    <a:pt x="42" y="38"/>
                    <a:pt x="42" y="38"/>
                    <a:pt x="42" y="37"/>
                  </a:cubicBezTo>
                  <a:cubicBezTo>
                    <a:pt x="42" y="36"/>
                    <a:pt x="45" y="36"/>
                    <a:pt x="46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4"/>
                    <a:pt x="47" y="32"/>
                    <a:pt x="46" y="3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29">
              <a:extLst>
                <a:ext uri="{FF2B5EF4-FFF2-40B4-BE49-F238E27FC236}">
                  <a16:creationId xmlns:a16="http://schemas.microsoft.com/office/drawing/2014/main" id="{F0C8E01D-73D9-475C-87A0-59C069069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87650" y="1747838"/>
              <a:ext cx="263525" cy="112713"/>
            </a:xfrm>
            <a:custGeom>
              <a:avLst/>
              <a:gdLst>
                <a:gd name="T0" fmla="*/ 67 w 73"/>
                <a:gd name="T1" fmla="*/ 13 h 31"/>
                <a:gd name="T2" fmla="*/ 63 w 73"/>
                <a:gd name="T3" fmla="*/ 13 h 31"/>
                <a:gd name="T4" fmla="*/ 63 w 73"/>
                <a:gd name="T5" fmla="*/ 10 h 31"/>
                <a:gd name="T6" fmla="*/ 63 w 73"/>
                <a:gd name="T7" fmla="*/ 7 h 31"/>
                <a:gd name="T8" fmla="*/ 59 w 73"/>
                <a:gd name="T9" fmla="*/ 6 h 31"/>
                <a:gd name="T10" fmla="*/ 55 w 73"/>
                <a:gd name="T11" fmla="*/ 8 h 31"/>
                <a:gd name="T12" fmla="*/ 49 w 73"/>
                <a:gd name="T13" fmla="*/ 9 h 31"/>
                <a:gd name="T14" fmla="*/ 45 w 73"/>
                <a:gd name="T15" fmla="*/ 7 h 31"/>
                <a:gd name="T16" fmla="*/ 41 w 73"/>
                <a:gd name="T17" fmla="*/ 5 h 31"/>
                <a:gd name="T18" fmla="*/ 37 w 73"/>
                <a:gd name="T19" fmla="*/ 5 h 31"/>
                <a:gd name="T20" fmla="*/ 33 w 73"/>
                <a:gd name="T21" fmla="*/ 5 h 31"/>
                <a:gd name="T22" fmla="*/ 31 w 73"/>
                <a:gd name="T23" fmla="*/ 2 h 31"/>
                <a:gd name="T24" fmla="*/ 27 w 73"/>
                <a:gd name="T25" fmla="*/ 1 h 31"/>
                <a:gd name="T26" fmla="*/ 24 w 73"/>
                <a:gd name="T27" fmla="*/ 0 h 31"/>
                <a:gd name="T28" fmla="*/ 22 w 73"/>
                <a:gd name="T29" fmla="*/ 2 h 31"/>
                <a:gd name="T30" fmla="*/ 22 w 73"/>
                <a:gd name="T31" fmla="*/ 5 h 31"/>
                <a:gd name="T32" fmla="*/ 20 w 73"/>
                <a:gd name="T33" fmla="*/ 7 h 31"/>
                <a:gd name="T34" fmla="*/ 16 w 73"/>
                <a:gd name="T35" fmla="*/ 7 h 31"/>
                <a:gd name="T36" fmla="*/ 14 w 73"/>
                <a:gd name="T37" fmla="*/ 5 h 31"/>
                <a:gd name="T38" fmla="*/ 9 w 73"/>
                <a:gd name="T39" fmla="*/ 4 h 31"/>
                <a:gd name="T40" fmla="*/ 6 w 73"/>
                <a:gd name="T41" fmla="*/ 6 h 31"/>
                <a:gd name="T42" fmla="*/ 2 w 73"/>
                <a:gd name="T43" fmla="*/ 8 h 31"/>
                <a:gd name="T44" fmla="*/ 0 w 73"/>
                <a:gd name="T45" fmla="*/ 9 h 31"/>
                <a:gd name="T46" fmla="*/ 1 w 73"/>
                <a:gd name="T47" fmla="*/ 11 h 31"/>
                <a:gd name="T48" fmla="*/ 6 w 73"/>
                <a:gd name="T49" fmla="*/ 14 h 31"/>
                <a:gd name="T50" fmla="*/ 7 w 73"/>
                <a:gd name="T51" fmla="*/ 18 h 31"/>
                <a:gd name="T52" fmla="*/ 11 w 73"/>
                <a:gd name="T53" fmla="*/ 21 h 31"/>
                <a:gd name="T54" fmla="*/ 15 w 73"/>
                <a:gd name="T55" fmla="*/ 23 h 31"/>
                <a:gd name="T56" fmla="*/ 18 w 73"/>
                <a:gd name="T57" fmla="*/ 28 h 31"/>
                <a:gd name="T58" fmla="*/ 26 w 73"/>
                <a:gd name="T59" fmla="*/ 28 h 31"/>
                <a:gd name="T60" fmla="*/ 33 w 73"/>
                <a:gd name="T61" fmla="*/ 30 h 31"/>
                <a:gd name="T62" fmla="*/ 37 w 73"/>
                <a:gd name="T63" fmla="*/ 31 h 31"/>
                <a:gd name="T64" fmla="*/ 46 w 73"/>
                <a:gd name="T65" fmla="*/ 29 h 31"/>
                <a:gd name="T66" fmla="*/ 54 w 73"/>
                <a:gd name="T67" fmla="*/ 25 h 31"/>
                <a:gd name="T68" fmla="*/ 55 w 73"/>
                <a:gd name="T69" fmla="*/ 21 h 31"/>
                <a:gd name="T70" fmla="*/ 62 w 73"/>
                <a:gd name="T71" fmla="*/ 20 h 31"/>
                <a:gd name="T72" fmla="*/ 67 w 73"/>
                <a:gd name="T73" fmla="*/ 17 h 31"/>
                <a:gd name="T74" fmla="*/ 73 w 73"/>
                <a:gd name="T75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" h="31">
                  <a:moveTo>
                    <a:pt x="70" y="13"/>
                  </a:moveTo>
                  <a:cubicBezTo>
                    <a:pt x="69" y="12"/>
                    <a:pt x="68" y="13"/>
                    <a:pt x="67" y="13"/>
                  </a:cubicBezTo>
                  <a:cubicBezTo>
                    <a:pt x="67" y="14"/>
                    <a:pt x="67" y="13"/>
                    <a:pt x="65" y="13"/>
                  </a:cubicBezTo>
                  <a:cubicBezTo>
                    <a:pt x="64" y="13"/>
                    <a:pt x="64" y="14"/>
                    <a:pt x="63" y="13"/>
                  </a:cubicBezTo>
                  <a:cubicBezTo>
                    <a:pt x="62" y="12"/>
                    <a:pt x="63" y="12"/>
                    <a:pt x="63" y="12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6"/>
                    <a:pt x="64" y="6"/>
                    <a:pt x="63" y="7"/>
                  </a:cubicBezTo>
                  <a:cubicBezTo>
                    <a:pt x="63" y="7"/>
                    <a:pt x="62" y="7"/>
                    <a:pt x="61" y="6"/>
                  </a:cubicBezTo>
                  <a:cubicBezTo>
                    <a:pt x="61" y="6"/>
                    <a:pt x="59" y="6"/>
                    <a:pt x="59" y="6"/>
                  </a:cubicBezTo>
                  <a:cubicBezTo>
                    <a:pt x="58" y="6"/>
                    <a:pt x="57" y="7"/>
                    <a:pt x="57" y="7"/>
                  </a:cubicBezTo>
                  <a:cubicBezTo>
                    <a:pt x="57" y="8"/>
                    <a:pt x="55" y="8"/>
                    <a:pt x="55" y="8"/>
                  </a:cubicBezTo>
                  <a:cubicBezTo>
                    <a:pt x="54" y="8"/>
                    <a:pt x="52" y="8"/>
                    <a:pt x="52" y="9"/>
                  </a:cubicBezTo>
                  <a:cubicBezTo>
                    <a:pt x="52" y="9"/>
                    <a:pt x="49" y="9"/>
                    <a:pt x="49" y="9"/>
                  </a:cubicBezTo>
                  <a:cubicBezTo>
                    <a:pt x="48" y="8"/>
                    <a:pt x="46" y="9"/>
                    <a:pt x="46" y="8"/>
                  </a:cubicBezTo>
                  <a:cubicBezTo>
                    <a:pt x="45" y="8"/>
                    <a:pt x="45" y="7"/>
                    <a:pt x="45" y="7"/>
                  </a:cubicBezTo>
                  <a:cubicBezTo>
                    <a:pt x="45" y="6"/>
                    <a:pt x="43" y="6"/>
                    <a:pt x="43" y="6"/>
                  </a:cubicBezTo>
                  <a:cubicBezTo>
                    <a:pt x="42" y="6"/>
                    <a:pt x="41" y="5"/>
                    <a:pt x="41" y="5"/>
                  </a:cubicBezTo>
                  <a:cubicBezTo>
                    <a:pt x="41" y="6"/>
                    <a:pt x="39" y="5"/>
                    <a:pt x="39" y="5"/>
                  </a:cubicBezTo>
                  <a:cubicBezTo>
                    <a:pt x="38" y="5"/>
                    <a:pt x="37" y="5"/>
                    <a:pt x="37" y="5"/>
                  </a:cubicBezTo>
                  <a:cubicBezTo>
                    <a:pt x="36" y="5"/>
                    <a:pt x="35" y="6"/>
                    <a:pt x="35" y="6"/>
                  </a:cubicBezTo>
                  <a:cubicBezTo>
                    <a:pt x="34" y="6"/>
                    <a:pt x="33" y="5"/>
                    <a:pt x="33" y="5"/>
                  </a:cubicBezTo>
                  <a:cubicBezTo>
                    <a:pt x="33" y="6"/>
                    <a:pt x="32" y="5"/>
                    <a:pt x="31" y="4"/>
                  </a:cubicBezTo>
                  <a:cubicBezTo>
                    <a:pt x="31" y="4"/>
                    <a:pt x="31" y="3"/>
                    <a:pt x="31" y="2"/>
                  </a:cubicBezTo>
                  <a:cubicBezTo>
                    <a:pt x="31" y="2"/>
                    <a:pt x="29" y="2"/>
                    <a:pt x="29" y="2"/>
                  </a:cubicBezTo>
                  <a:cubicBezTo>
                    <a:pt x="28" y="1"/>
                    <a:pt x="28" y="1"/>
                    <a:pt x="27" y="1"/>
                  </a:cubicBezTo>
                  <a:cubicBezTo>
                    <a:pt x="27" y="1"/>
                    <a:pt x="26" y="1"/>
                    <a:pt x="26" y="1"/>
                  </a:cubicBezTo>
                  <a:cubicBezTo>
                    <a:pt x="25" y="0"/>
                    <a:pt x="24" y="0"/>
                    <a:pt x="24" y="0"/>
                  </a:cubicBezTo>
                  <a:cubicBezTo>
                    <a:pt x="23" y="0"/>
                    <a:pt x="23" y="0"/>
                    <a:pt x="23" y="1"/>
                  </a:cubicBezTo>
                  <a:cubicBezTo>
                    <a:pt x="23" y="1"/>
                    <a:pt x="22" y="1"/>
                    <a:pt x="22" y="2"/>
                  </a:cubicBezTo>
                  <a:cubicBezTo>
                    <a:pt x="22" y="2"/>
                    <a:pt x="21" y="2"/>
                    <a:pt x="21" y="3"/>
                  </a:cubicBezTo>
                  <a:cubicBezTo>
                    <a:pt x="21" y="3"/>
                    <a:pt x="21" y="4"/>
                    <a:pt x="22" y="5"/>
                  </a:cubicBezTo>
                  <a:cubicBezTo>
                    <a:pt x="22" y="5"/>
                    <a:pt x="22" y="6"/>
                    <a:pt x="22" y="6"/>
                  </a:cubicBezTo>
                  <a:cubicBezTo>
                    <a:pt x="22" y="6"/>
                    <a:pt x="20" y="6"/>
                    <a:pt x="20" y="7"/>
                  </a:cubicBezTo>
                  <a:cubicBezTo>
                    <a:pt x="20" y="7"/>
                    <a:pt x="19" y="7"/>
                    <a:pt x="18" y="6"/>
                  </a:cubicBezTo>
                  <a:cubicBezTo>
                    <a:pt x="17" y="6"/>
                    <a:pt x="17" y="6"/>
                    <a:pt x="16" y="7"/>
                  </a:cubicBezTo>
                  <a:cubicBezTo>
                    <a:pt x="16" y="7"/>
                    <a:pt x="15" y="6"/>
                    <a:pt x="14" y="6"/>
                  </a:cubicBezTo>
                  <a:cubicBezTo>
                    <a:pt x="14" y="6"/>
                    <a:pt x="14" y="4"/>
                    <a:pt x="14" y="5"/>
                  </a:cubicBezTo>
                  <a:cubicBezTo>
                    <a:pt x="13" y="5"/>
                    <a:pt x="11" y="4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ubicBezTo>
                    <a:pt x="9" y="5"/>
                    <a:pt x="7" y="5"/>
                    <a:pt x="7" y="5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cubicBezTo>
                    <a:pt x="4" y="8"/>
                    <a:pt x="2" y="8"/>
                    <a:pt x="2" y="8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1" y="11"/>
                    <a:pt x="1" y="11"/>
                  </a:cubicBezTo>
                  <a:cubicBezTo>
                    <a:pt x="2" y="12"/>
                    <a:pt x="3" y="12"/>
                    <a:pt x="4" y="12"/>
                  </a:cubicBezTo>
                  <a:cubicBezTo>
                    <a:pt x="4" y="12"/>
                    <a:pt x="5" y="13"/>
                    <a:pt x="6" y="14"/>
                  </a:cubicBezTo>
                  <a:cubicBezTo>
                    <a:pt x="6" y="15"/>
                    <a:pt x="6" y="15"/>
                    <a:pt x="7" y="16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7" y="19"/>
                    <a:pt x="6" y="19"/>
                    <a:pt x="6" y="20"/>
                  </a:cubicBezTo>
                  <a:cubicBezTo>
                    <a:pt x="7" y="21"/>
                    <a:pt x="10" y="21"/>
                    <a:pt x="11" y="21"/>
                  </a:cubicBezTo>
                  <a:cubicBezTo>
                    <a:pt x="12" y="21"/>
                    <a:pt x="13" y="22"/>
                    <a:pt x="13" y="22"/>
                  </a:cubicBezTo>
                  <a:cubicBezTo>
                    <a:pt x="14" y="22"/>
                    <a:pt x="14" y="23"/>
                    <a:pt x="15" y="23"/>
                  </a:cubicBezTo>
                  <a:cubicBezTo>
                    <a:pt x="15" y="23"/>
                    <a:pt x="16" y="24"/>
                    <a:pt x="16" y="25"/>
                  </a:cubicBezTo>
                  <a:cubicBezTo>
                    <a:pt x="17" y="27"/>
                    <a:pt x="18" y="27"/>
                    <a:pt x="18" y="28"/>
                  </a:cubicBezTo>
                  <a:cubicBezTo>
                    <a:pt x="18" y="28"/>
                    <a:pt x="20" y="28"/>
                    <a:pt x="21" y="28"/>
                  </a:cubicBezTo>
                  <a:cubicBezTo>
                    <a:pt x="22" y="28"/>
                    <a:pt x="25" y="28"/>
                    <a:pt x="26" y="28"/>
                  </a:cubicBezTo>
                  <a:cubicBezTo>
                    <a:pt x="27" y="28"/>
                    <a:pt x="29" y="28"/>
                    <a:pt x="30" y="29"/>
                  </a:cubicBezTo>
                  <a:cubicBezTo>
                    <a:pt x="32" y="30"/>
                    <a:pt x="32" y="29"/>
                    <a:pt x="33" y="30"/>
                  </a:cubicBezTo>
                  <a:cubicBezTo>
                    <a:pt x="34" y="30"/>
                    <a:pt x="34" y="30"/>
                    <a:pt x="35" y="30"/>
                  </a:cubicBezTo>
                  <a:cubicBezTo>
                    <a:pt x="36" y="30"/>
                    <a:pt x="36" y="31"/>
                    <a:pt x="37" y="31"/>
                  </a:cubicBezTo>
                  <a:cubicBezTo>
                    <a:pt x="38" y="31"/>
                    <a:pt x="39" y="30"/>
                    <a:pt x="41" y="29"/>
                  </a:cubicBezTo>
                  <a:cubicBezTo>
                    <a:pt x="43" y="28"/>
                    <a:pt x="45" y="29"/>
                    <a:pt x="46" y="29"/>
                  </a:cubicBezTo>
                  <a:cubicBezTo>
                    <a:pt x="48" y="29"/>
                    <a:pt x="49" y="28"/>
                    <a:pt x="51" y="27"/>
                  </a:cubicBezTo>
                  <a:cubicBezTo>
                    <a:pt x="52" y="26"/>
                    <a:pt x="53" y="26"/>
                    <a:pt x="54" y="25"/>
                  </a:cubicBezTo>
                  <a:cubicBezTo>
                    <a:pt x="54" y="24"/>
                    <a:pt x="52" y="23"/>
                    <a:pt x="53" y="22"/>
                  </a:cubicBezTo>
                  <a:cubicBezTo>
                    <a:pt x="54" y="21"/>
                    <a:pt x="55" y="21"/>
                    <a:pt x="55" y="21"/>
                  </a:cubicBezTo>
                  <a:cubicBezTo>
                    <a:pt x="56" y="22"/>
                    <a:pt x="57" y="22"/>
                    <a:pt x="59" y="21"/>
                  </a:cubicBezTo>
                  <a:cubicBezTo>
                    <a:pt x="60" y="20"/>
                    <a:pt x="61" y="20"/>
                    <a:pt x="62" y="20"/>
                  </a:cubicBezTo>
                  <a:cubicBezTo>
                    <a:pt x="64" y="20"/>
                    <a:pt x="64" y="19"/>
                    <a:pt x="64" y="18"/>
                  </a:cubicBezTo>
                  <a:cubicBezTo>
                    <a:pt x="65" y="17"/>
                    <a:pt x="66" y="17"/>
                    <a:pt x="67" y="17"/>
                  </a:cubicBezTo>
                  <a:cubicBezTo>
                    <a:pt x="68" y="17"/>
                    <a:pt x="69" y="16"/>
                    <a:pt x="70" y="16"/>
                  </a:cubicBezTo>
                  <a:cubicBezTo>
                    <a:pt x="71" y="17"/>
                    <a:pt x="73" y="17"/>
                    <a:pt x="73" y="16"/>
                  </a:cubicBezTo>
                  <a:cubicBezTo>
                    <a:pt x="73" y="15"/>
                    <a:pt x="70" y="14"/>
                    <a:pt x="70" y="1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230">
              <a:extLst>
                <a:ext uri="{FF2B5EF4-FFF2-40B4-BE49-F238E27FC236}">
                  <a16:creationId xmlns:a16="http://schemas.microsoft.com/office/drawing/2014/main" id="{EE89379B-4947-4DFF-B3AC-DD121DA08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2150" y="1946275"/>
              <a:ext cx="4762" cy="1111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3 h 3"/>
                <a:gd name="T6" fmla="*/ 1 w 1"/>
                <a:gd name="T7" fmla="*/ 0 h 3"/>
                <a:gd name="T8" fmla="*/ 1 w 1"/>
                <a:gd name="T9" fmla="*/ 0 h 3"/>
                <a:gd name="T10" fmla="*/ 0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31">
              <a:extLst>
                <a:ext uri="{FF2B5EF4-FFF2-40B4-BE49-F238E27FC236}">
                  <a16:creationId xmlns:a16="http://schemas.microsoft.com/office/drawing/2014/main" id="{95646FBE-692E-4285-96CC-53AA91879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8500" y="1939925"/>
              <a:ext cx="11112" cy="34925"/>
            </a:xfrm>
            <a:custGeom>
              <a:avLst/>
              <a:gdLst>
                <a:gd name="T0" fmla="*/ 1 w 3"/>
                <a:gd name="T1" fmla="*/ 9 h 10"/>
                <a:gd name="T2" fmla="*/ 1 w 3"/>
                <a:gd name="T3" fmla="*/ 10 h 10"/>
                <a:gd name="T4" fmla="*/ 2 w 3"/>
                <a:gd name="T5" fmla="*/ 6 h 10"/>
                <a:gd name="T6" fmla="*/ 2 w 3"/>
                <a:gd name="T7" fmla="*/ 5 h 10"/>
                <a:gd name="T8" fmla="*/ 2 w 3"/>
                <a:gd name="T9" fmla="*/ 4 h 10"/>
                <a:gd name="T10" fmla="*/ 2 w 3"/>
                <a:gd name="T11" fmla="*/ 2 h 10"/>
                <a:gd name="T12" fmla="*/ 3 w 3"/>
                <a:gd name="T13" fmla="*/ 2 h 10"/>
                <a:gd name="T14" fmla="*/ 3 w 3"/>
                <a:gd name="T15" fmla="*/ 0 h 10"/>
                <a:gd name="T16" fmla="*/ 2 w 3"/>
                <a:gd name="T17" fmla="*/ 0 h 10"/>
                <a:gd name="T18" fmla="*/ 1 w 3"/>
                <a:gd name="T19" fmla="*/ 1 h 10"/>
                <a:gd name="T20" fmla="*/ 0 w 3"/>
                <a:gd name="T21" fmla="*/ 5 h 10"/>
                <a:gd name="T22" fmla="*/ 1 w 3"/>
                <a:gd name="T2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10">
                  <a:moveTo>
                    <a:pt x="1" y="9"/>
                  </a:moveTo>
                  <a:cubicBezTo>
                    <a:pt x="1" y="9"/>
                    <a:pt x="1" y="9"/>
                    <a:pt x="1" y="10"/>
                  </a:cubicBezTo>
                  <a:cubicBezTo>
                    <a:pt x="2" y="8"/>
                    <a:pt x="2" y="7"/>
                    <a:pt x="2" y="6"/>
                  </a:cubicBezTo>
                  <a:cubicBezTo>
                    <a:pt x="2" y="6"/>
                    <a:pt x="2" y="6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9"/>
                    <a:pt x="1" y="9"/>
                    <a:pt x="1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232">
              <a:extLst>
                <a:ext uri="{FF2B5EF4-FFF2-40B4-BE49-F238E27FC236}">
                  <a16:creationId xmlns:a16="http://schemas.microsoft.com/office/drawing/2014/main" id="{86F86AC9-C26E-4DF4-A1B5-A09BE5E8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5325" y="1939925"/>
              <a:ext cx="36512" cy="39688"/>
            </a:xfrm>
            <a:custGeom>
              <a:avLst/>
              <a:gdLst>
                <a:gd name="T0" fmla="*/ 9 w 10"/>
                <a:gd name="T1" fmla="*/ 0 h 11"/>
                <a:gd name="T2" fmla="*/ 6 w 10"/>
                <a:gd name="T3" fmla="*/ 1 h 11"/>
                <a:gd name="T4" fmla="*/ 4 w 10"/>
                <a:gd name="T5" fmla="*/ 2 h 11"/>
                <a:gd name="T6" fmla="*/ 2 w 10"/>
                <a:gd name="T7" fmla="*/ 1 h 11"/>
                <a:gd name="T8" fmla="*/ 2 w 10"/>
                <a:gd name="T9" fmla="*/ 0 h 11"/>
                <a:gd name="T10" fmla="*/ 2 w 10"/>
                <a:gd name="T11" fmla="*/ 0 h 11"/>
                <a:gd name="T12" fmla="*/ 2 w 10"/>
                <a:gd name="T13" fmla="*/ 2 h 11"/>
                <a:gd name="T14" fmla="*/ 1 w 10"/>
                <a:gd name="T15" fmla="*/ 6 h 11"/>
                <a:gd name="T16" fmla="*/ 0 w 10"/>
                <a:gd name="T17" fmla="*/ 10 h 11"/>
                <a:gd name="T18" fmla="*/ 2 w 10"/>
                <a:gd name="T19" fmla="*/ 10 h 11"/>
                <a:gd name="T20" fmla="*/ 4 w 10"/>
                <a:gd name="T21" fmla="*/ 9 h 11"/>
                <a:gd name="T22" fmla="*/ 6 w 10"/>
                <a:gd name="T23" fmla="*/ 8 h 11"/>
                <a:gd name="T24" fmla="*/ 7 w 10"/>
                <a:gd name="T25" fmla="*/ 7 h 11"/>
                <a:gd name="T26" fmla="*/ 5 w 10"/>
                <a:gd name="T27" fmla="*/ 5 h 11"/>
                <a:gd name="T28" fmla="*/ 8 w 10"/>
                <a:gd name="T29" fmla="*/ 4 h 11"/>
                <a:gd name="T30" fmla="*/ 10 w 10"/>
                <a:gd name="T31" fmla="*/ 3 h 11"/>
                <a:gd name="T32" fmla="*/ 10 w 10"/>
                <a:gd name="T33" fmla="*/ 3 h 11"/>
                <a:gd name="T34" fmla="*/ 10 w 10"/>
                <a:gd name="T35" fmla="*/ 1 h 11"/>
                <a:gd name="T36" fmla="*/ 9 w 10"/>
                <a:gd name="T3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1">
                  <a:moveTo>
                    <a:pt x="9" y="0"/>
                  </a:moveTo>
                  <a:cubicBezTo>
                    <a:pt x="8" y="0"/>
                    <a:pt x="7" y="1"/>
                    <a:pt x="6" y="1"/>
                  </a:cubicBezTo>
                  <a:cubicBezTo>
                    <a:pt x="6" y="1"/>
                    <a:pt x="4" y="2"/>
                    <a:pt x="4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2" y="6"/>
                    <a:pt x="1" y="6"/>
                  </a:cubicBezTo>
                  <a:cubicBezTo>
                    <a:pt x="1" y="7"/>
                    <a:pt x="1" y="8"/>
                    <a:pt x="0" y="10"/>
                  </a:cubicBezTo>
                  <a:cubicBezTo>
                    <a:pt x="1" y="10"/>
                    <a:pt x="2" y="10"/>
                    <a:pt x="2" y="10"/>
                  </a:cubicBezTo>
                  <a:cubicBezTo>
                    <a:pt x="3" y="11"/>
                    <a:pt x="4" y="10"/>
                    <a:pt x="4" y="9"/>
                  </a:cubicBezTo>
                  <a:cubicBezTo>
                    <a:pt x="4" y="9"/>
                    <a:pt x="5" y="8"/>
                    <a:pt x="6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7"/>
                    <a:pt x="6" y="5"/>
                    <a:pt x="5" y="5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10" y="4"/>
                    <a:pt x="9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1"/>
                    <a:pt x="10" y="1"/>
                  </a:cubicBezTo>
                  <a:cubicBezTo>
                    <a:pt x="10" y="1"/>
                    <a:pt x="10" y="0"/>
                    <a:pt x="9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33">
              <a:extLst>
                <a:ext uri="{FF2B5EF4-FFF2-40B4-BE49-F238E27FC236}">
                  <a16:creationId xmlns:a16="http://schemas.microsoft.com/office/drawing/2014/main" id="{DD1086EA-AE47-470D-AE7C-4FA6F11CA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38463" y="1843088"/>
              <a:ext cx="90487" cy="38100"/>
            </a:xfrm>
            <a:custGeom>
              <a:avLst/>
              <a:gdLst>
                <a:gd name="T0" fmla="*/ 23 w 25"/>
                <a:gd name="T1" fmla="*/ 2 h 11"/>
                <a:gd name="T2" fmla="*/ 21 w 25"/>
                <a:gd name="T3" fmla="*/ 2 h 11"/>
                <a:gd name="T4" fmla="*/ 15 w 25"/>
                <a:gd name="T5" fmla="*/ 1 h 11"/>
                <a:gd name="T6" fmla="*/ 12 w 25"/>
                <a:gd name="T7" fmla="*/ 0 h 11"/>
                <a:gd name="T8" fmla="*/ 9 w 25"/>
                <a:gd name="T9" fmla="*/ 1 h 11"/>
                <a:gd name="T10" fmla="*/ 7 w 25"/>
                <a:gd name="T11" fmla="*/ 2 h 11"/>
                <a:gd name="T12" fmla="*/ 4 w 25"/>
                <a:gd name="T13" fmla="*/ 2 h 11"/>
                <a:gd name="T14" fmla="*/ 3 w 25"/>
                <a:gd name="T15" fmla="*/ 3 h 11"/>
                <a:gd name="T16" fmla="*/ 2 w 25"/>
                <a:gd name="T17" fmla="*/ 5 h 11"/>
                <a:gd name="T18" fmla="*/ 3 w 25"/>
                <a:gd name="T19" fmla="*/ 5 h 11"/>
                <a:gd name="T20" fmla="*/ 5 w 25"/>
                <a:gd name="T21" fmla="*/ 5 h 11"/>
                <a:gd name="T22" fmla="*/ 8 w 25"/>
                <a:gd name="T23" fmla="*/ 7 h 11"/>
                <a:gd name="T24" fmla="*/ 7 w 25"/>
                <a:gd name="T25" fmla="*/ 8 h 11"/>
                <a:gd name="T26" fmla="*/ 5 w 25"/>
                <a:gd name="T27" fmla="*/ 8 h 11"/>
                <a:gd name="T28" fmla="*/ 1 w 25"/>
                <a:gd name="T29" fmla="*/ 9 h 11"/>
                <a:gd name="T30" fmla="*/ 0 w 25"/>
                <a:gd name="T31" fmla="*/ 10 h 11"/>
                <a:gd name="T32" fmla="*/ 3 w 25"/>
                <a:gd name="T33" fmla="*/ 10 h 11"/>
                <a:gd name="T34" fmla="*/ 5 w 25"/>
                <a:gd name="T35" fmla="*/ 11 h 11"/>
                <a:gd name="T36" fmla="*/ 7 w 25"/>
                <a:gd name="T37" fmla="*/ 11 h 11"/>
                <a:gd name="T38" fmla="*/ 10 w 25"/>
                <a:gd name="T39" fmla="*/ 11 h 11"/>
                <a:gd name="T40" fmla="*/ 10 w 25"/>
                <a:gd name="T41" fmla="*/ 10 h 11"/>
                <a:gd name="T42" fmla="*/ 11 w 25"/>
                <a:gd name="T43" fmla="*/ 9 h 11"/>
                <a:gd name="T44" fmla="*/ 13 w 25"/>
                <a:gd name="T45" fmla="*/ 8 h 11"/>
                <a:gd name="T46" fmla="*/ 14 w 25"/>
                <a:gd name="T47" fmla="*/ 8 h 11"/>
                <a:gd name="T48" fmla="*/ 16 w 25"/>
                <a:gd name="T49" fmla="*/ 8 h 11"/>
                <a:gd name="T50" fmla="*/ 17 w 25"/>
                <a:gd name="T51" fmla="*/ 7 h 11"/>
                <a:gd name="T52" fmla="*/ 19 w 25"/>
                <a:gd name="T53" fmla="*/ 7 h 11"/>
                <a:gd name="T54" fmla="*/ 21 w 25"/>
                <a:gd name="T55" fmla="*/ 6 h 11"/>
                <a:gd name="T56" fmla="*/ 23 w 25"/>
                <a:gd name="T57" fmla="*/ 5 h 11"/>
                <a:gd name="T58" fmla="*/ 25 w 25"/>
                <a:gd name="T59" fmla="*/ 4 h 11"/>
                <a:gd name="T60" fmla="*/ 25 w 25"/>
                <a:gd name="T61" fmla="*/ 3 h 11"/>
                <a:gd name="T62" fmla="*/ 23 w 25"/>
                <a:gd name="T6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" h="11">
                  <a:moveTo>
                    <a:pt x="23" y="2"/>
                  </a:moveTo>
                  <a:cubicBezTo>
                    <a:pt x="22" y="1"/>
                    <a:pt x="22" y="2"/>
                    <a:pt x="21" y="2"/>
                  </a:cubicBezTo>
                  <a:cubicBezTo>
                    <a:pt x="20" y="1"/>
                    <a:pt x="16" y="1"/>
                    <a:pt x="15" y="1"/>
                  </a:cubicBezTo>
                  <a:cubicBezTo>
                    <a:pt x="14" y="2"/>
                    <a:pt x="12" y="1"/>
                    <a:pt x="12" y="0"/>
                  </a:cubicBezTo>
                  <a:cubicBezTo>
                    <a:pt x="11" y="0"/>
                    <a:pt x="9" y="0"/>
                    <a:pt x="9" y="1"/>
                  </a:cubicBezTo>
                  <a:cubicBezTo>
                    <a:pt x="9" y="2"/>
                    <a:pt x="9" y="2"/>
                    <a:pt x="7" y="2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4" y="2"/>
                    <a:pt x="3" y="3"/>
                    <a:pt x="3" y="3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9" y="8"/>
                    <a:pt x="7" y="7"/>
                    <a:pt x="7" y="8"/>
                  </a:cubicBezTo>
                  <a:cubicBezTo>
                    <a:pt x="6" y="9"/>
                    <a:pt x="5" y="8"/>
                    <a:pt x="5" y="8"/>
                  </a:cubicBezTo>
                  <a:cubicBezTo>
                    <a:pt x="4" y="9"/>
                    <a:pt x="2" y="9"/>
                    <a:pt x="1" y="9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1"/>
                    <a:pt x="2" y="10"/>
                    <a:pt x="3" y="10"/>
                  </a:cubicBezTo>
                  <a:cubicBezTo>
                    <a:pt x="4" y="11"/>
                    <a:pt x="5" y="10"/>
                    <a:pt x="5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7" y="11"/>
                    <a:pt x="10" y="11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9"/>
                    <a:pt x="11" y="9"/>
                    <a:pt x="11" y="9"/>
                  </a:cubicBezTo>
                  <a:cubicBezTo>
                    <a:pt x="12" y="9"/>
                    <a:pt x="12" y="8"/>
                    <a:pt x="13" y="8"/>
                  </a:cubicBezTo>
                  <a:cubicBezTo>
                    <a:pt x="13" y="8"/>
                    <a:pt x="14" y="8"/>
                    <a:pt x="14" y="8"/>
                  </a:cubicBezTo>
                  <a:cubicBezTo>
                    <a:pt x="15" y="8"/>
                    <a:pt x="15" y="9"/>
                    <a:pt x="16" y="8"/>
                  </a:cubicBezTo>
                  <a:cubicBezTo>
                    <a:pt x="16" y="8"/>
                    <a:pt x="16" y="8"/>
                    <a:pt x="17" y="7"/>
                  </a:cubicBezTo>
                  <a:cubicBezTo>
                    <a:pt x="18" y="6"/>
                    <a:pt x="18" y="6"/>
                    <a:pt x="19" y="7"/>
                  </a:cubicBezTo>
                  <a:cubicBezTo>
                    <a:pt x="20" y="7"/>
                    <a:pt x="21" y="6"/>
                    <a:pt x="21" y="6"/>
                  </a:cubicBezTo>
                  <a:cubicBezTo>
                    <a:pt x="21" y="5"/>
                    <a:pt x="22" y="5"/>
                    <a:pt x="23" y="5"/>
                  </a:cubicBezTo>
                  <a:cubicBezTo>
                    <a:pt x="23" y="4"/>
                    <a:pt x="24" y="4"/>
                    <a:pt x="25" y="4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2"/>
                    <a:pt x="24" y="3"/>
                    <a:pt x="23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34">
              <a:extLst>
                <a:ext uri="{FF2B5EF4-FFF2-40B4-BE49-F238E27FC236}">
                  <a16:creationId xmlns:a16="http://schemas.microsoft.com/office/drawing/2014/main" id="{B0C6785A-5B3B-4160-812D-F3B1846E0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92463" y="1838325"/>
              <a:ext cx="58737" cy="25400"/>
            </a:xfrm>
            <a:custGeom>
              <a:avLst/>
              <a:gdLst>
                <a:gd name="T0" fmla="*/ 6 w 16"/>
                <a:gd name="T1" fmla="*/ 5 h 7"/>
                <a:gd name="T2" fmla="*/ 8 w 16"/>
                <a:gd name="T3" fmla="*/ 7 h 7"/>
                <a:gd name="T4" fmla="*/ 8 w 16"/>
                <a:gd name="T5" fmla="*/ 7 h 7"/>
                <a:gd name="T6" fmla="*/ 10 w 16"/>
                <a:gd name="T7" fmla="*/ 6 h 7"/>
                <a:gd name="T8" fmla="*/ 12 w 16"/>
                <a:gd name="T9" fmla="*/ 7 h 7"/>
                <a:gd name="T10" fmla="*/ 12 w 16"/>
                <a:gd name="T11" fmla="*/ 6 h 7"/>
                <a:gd name="T12" fmla="*/ 14 w 16"/>
                <a:gd name="T13" fmla="*/ 7 h 7"/>
                <a:gd name="T14" fmla="*/ 16 w 16"/>
                <a:gd name="T15" fmla="*/ 7 h 7"/>
                <a:gd name="T16" fmla="*/ 15 w 16"/>
                <a:gd name="T17" fmla="*/ 6 h 7"/>
                <a:gd name="T18" fmla="*/ 15 w 16"/>
                <a:gd name="T19" fmla="*/ 5 h 7"/>
                <a:gd name="T20" fmla="*/ 14 w 16"/>
                <a:gd name="T21" fmla="*/ 4 h 7"/>
                <a:gd name="T22" fmla="*/ 13 w 16"/>
                <a:gd name="T23" fmla="*/ 3 h 7"/>
                <a:gd name="T24" fmla="*/ 12 w 16"/>
                <a:gd name="T25" fmla="*/ 2 h 7"/>
                <a:gd name="T26" fmla="*/ 10 w 16"/>
                <a:gd name="T27" fmla="*/ 3 h 7"/>
                <a:gd name="T28" fmla="*/ 9 w 16"/>
                <a:gd name="T29" fmla="*/ 2 h 7"/>
                <a:gd name="T30" fmla="*/ 7 w 16"/>
                <a:gd name="T31" fmla="*/ 1 h 7"/>
                <a:gd name="T32" fmla="*/ 4 w 16"/>
                <a:gd name="T33" fmla="*/ 1 h 7"/>
                <a:gd name="T34" fmla="*/ 1 w 16"/>
                <a:gd name="T35" fmla="*/ 0 h 7"/>
                <a:gd name="T36" fmla="*/ 0 w 16"/>
                <a:gd name="T37" fmla="*/ 0 h 7"/>
                <a:gd name="T38" fmla="*/ 4 w 16"/>
                <a:gd name="T39" fmla="*/ 2 h 7"/>
                <a:gd name="T40" fmla="*/ 4 w 16"/>
                <a:gd name="T41" fmla="*/ 5 h 7"/>
                <a:gd name="T42" fmla="*/ 4 w 16"/>
                <a:gd name="T43" fmla="*/ 6 h 7"/>
                <a:gd name="T44" fmla="*/ 6 w 16"/>
                <a:gd name="T4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7">
                  <a:moveTo>
                    <a:pt x="6" y="5"/>
                  </a:moveTo>
                  <a:cubicBezTo>
                    <a:pt x="7" y="5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10" y="7"/>
                    <a:pt x="10" y="6"/>
                  </a:cubicBezTo>
                  <a:cubicBezTo>
                    <a:pt x="11" y="6"/>
                    <a:pt x="12" y="6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4" y="6"/>
                    <a:pt x="14" y="7"/>
                  </a:cubicBezTo>
                  <a:cubicBezTo>
                    <a:pt x="14" y="7"/>
                    <a:pt x="15" y="7"/>
                    <a:pt x="16" y="7"/>
                  </a:cubicBezTo>
                  <a:cubicBezTo>
                    <a:pt x="16" y="6"/>
                    <a:pt x="15" y="6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5" y="5"/>
                    <a:pt x="14" y="4"/>
                    <a:pt x="14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2"/>
                    <a:pt x="10" y="3"/>
                  </a:cubicBezTo>
                  <a:cubicBezTo>
                    <a:pt x="10" y="3"/>
                    <a:pt x="9" y="2"/>
                    <a:pt x="9" y="2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7" y="1"/>
                    <a:pt x="4" y="1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3" y="1"/>
                    <a:pt x="4" y="2"/>
                  </a:cubicBezTo>
                  <a:cubicBezTo>
                    <a:pt x="4" y="4"/>
                    <a:pt x="5" y="3"/>
                    <a:pt x="4" y="5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5" y="6"/>
                    <a:pt x="6" y="6"/>
                    <a:pt x="6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35">
              <a:extLst>
                <a:ext uri="{FF2B5EF4-FFF2-40B4-BE49-F238E27FC236}">
                  <a16:creationId xmlns:a16="http://schemas.microsoft.com/office/drawing/2014/main" id="{188A814E-848E-46A6-82ED-829F1C482D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08350" y="1852613"/>
              <a:ext cx="155575" cy="61913"/>
            </a:xfrm>
            <a:custGeom>
              <a:avLst/>
              <a:gdLst>
                <a:gd name="T0" fmla="*/ 42 w 43"/>
                <a:gd name="T1" fmla="*/ 12 h 17"/>
                <a:gd name="T2" fmla="*/ 42 w 43"/>
                <a:gd name="T3" fmla="*/ 9 h 17"/>
                <a:gd name="T4" fmla="*/ 42 w 43"/>
                <a:gd name="T5" fmla="*/ 8 h 17"/>
                <a:gd name="T6" fmla="*/ 43 w 43"/>
                <a:gd name="T7" fmla="*/ 6 h 17"/>
                <a:gd name="T8" fmla="*/ 42 w 43"/>
                <a:gd name="T9" fmla="*/ 6 h 17"/>
                <a:gd name="T10" fmla="*/ 41 w 43"/>
                <a:gd name="T11" fmla="*/ 5 h 17"/>
                <a:gd name="T12" fmla="*/ 40 w 43"/>
                <a:gd name="T13" fmla="*/ 3 h 17"/>
                <a:gd name="T14" fmla="*/ 38 w 43"/>
                <a:gd name="T15" fmla="*/ 1 h 17"/>
                <a:gd name="T16" fmla="*/ 36 w 43"/>
                <a:gd name="T17" fmla="*/ 2 h 17"/>
                <a:gd name="T18" fmla="*/ 32 w 43"/>
                <a:gd name="T19" fmla="*/ 3 h 17"/>
                <a:gd name="T20" fmla="*/ 28 w 43"/>
                <a:gd name="T21" fmla="*/ 3 h 17"/>
                <a:gd name="T22" fmla="*/ 25 w 43"/>
                <a:gd name="T23" fmla="*/ 2 h 17"/>
                <a:gd name="T24" fmla="*/ 23 w 43"/>
                <a:gd name="T25" fmla="*/ 1 h 17"/>
                <a:gd name="T26" fmla="*/ 19 w 43"/>
                <a:gd name="T27" fmla="*/ 0 h 17"/>
                <a:gd name="T28" fmla="*/ 12 w 43"/>
                <a:gd name="T29" fmla="*/ 2 h 17"/>
                <a:gd name="T30" fmla="*/ 7 w 43"/>
                <a:gd name="T31" fmla="*/ 3 h 17"/>
                <a:gd name="T32" fmla="*/ 6 w 43"/>
                <a:gd name="T33" fmla="*/ 5 h 17"/>
                <a:gd name="T34" fmla="*/ 1 w 43"/>
                <a:gd name="T35" fmla="*/ 5 h 17"/>
                <a:gd name="T36" fmla="*/ 1 w 43"/>
                <a:gd name="T37" fmla="*/ 7 h 17"/>
                <a:gd name="T38" fmla="*/ 2 w 43"/>
                <a:gd name="T39" fmla="*/ 7 h 17"/>
                <a:gd name="T40" fmla="*/ 2 w 43"/>
                <a:gd name="T41" fmla="*/ 9 h 17"/>
                <a:gd name="T42" fmla="*/ 2 w 43"/>
                <a:gd name="T43" fmla="*/ 11 h 17"/>
                <a:gd name="T44" fmla="*/ 2 w 43"/>
                <a:gd name="T45" fmla="*/ 12 h 17"/>
                <a:gd name="T46" fmla="*/ 3 w 43"/>
                <a:gd name="T47" fmla="*/ 13 h 17"/>
                <a:gd name="T48" fmla="*/ 5 w 43"/>
                <a:gd name="T49" fmla="*/ 14 h 17"/>
                <a:gd name="T50" fmla="*/ 6 w 43"/>
                <a:gd name="T51" fmla="*/ 14 h 17"/>
                <a:gd name="T52" fmla="*/ 7 w 43"/>
                <a:gd name="T53" fmla="*/ 16 h 17"/>
                <a:gd name="T54" fmla="*/ 10 w 43"/>
                <a:gd name="T55" fmla="*/ 15 h 17"/>
                <a:gd name="T56" fmla="*/ 12 w 43"/>
                <a:gd name="T57" fmla="*/ 14 h 17"/>
                <a:gd name="T58" fmla="*/ 15 w 43"/>
                <a:gd name="T59" fmla="*/ 16 h 17"/>
                <a:gd name="T60" fmla="*/ 18 w 43"/>
                <a:gd name="T61" fmla="*/ 16 h 17"/>
                <a:gd name="T62" fmla="*/ 20 w 43"/>
                <a:gd name="T63" fmla="*/ 15 h 17"/>
                <a:gd name="T64" fmla="*/ 22 w 43"/>
                <a:gd name="T65" fmla="*/ 15 h 17"/>
                <a:gd name="T66" fmla="*/ 23 w 43"/>
                <a:gd name="T67" fmla="*/ 15 h 17"/>
                <a:gd name="T68" fmla="*/ 23 w 43"/>
                <a:gd name="T69" fmla="*/ 16 h 17"/>
                <a:gd name="T70" fmla="*/ 23 w 43"/>
                <a:gd name="T71" fmla="*/ 17 h 17"/>
                <a:gd name="T72" fmla="*/ 24 w 43"/>
                <a:gd name="T73" fmla="*/ 16 h 17"/>
                <a:gd name="T74" fmla="*/ 25 w 43"/>
                <a:gd name="T75" fmla="*/ 15 h 17"/>
                <a:gd name="T76" fmla="*/ 27 w 43"/>
                <a:gd name="T77" fmla="*/ 15 h 17"/>
                <a:gd name="T78" fmla="*/ 29 w 43"/>
                <a:gd name="T79" fmla="*/ 15 h 17"/>
                <a:gd name="T80" fmla="*/ 31 w 43"/>
                <a:gd name="T81" fmla="*/ 15 h 17"/>
                <a:gd name="T82" fmla="*/ 34 w 43"/>
                <a:gd name="T83" fmla="*/ 14 h 17"/>
                <a:gd name="T84" fmla="*/ 37 w 43"/>
                <a:gd name="T85" fmla="*/ 14 h 17"/>
                <a:gd name="T86" fmla="*/ 38 w 43"/>
                <a:gd name="T87" fmla="*/ 14 h 17"/>
                <a:gd name="T88" fmla="*/ 39 w 43"/>
                <a:gd name="T89" fmla="*/ 13 h 17"/>
                <a:gd name="T90" fmla="*/ 41 w 43"/>
                <a:gd name="T91" fmla="*/ 13 h 17"/>
                <a:gd name="T92" fmla="*/ 43 w 43"/>
                <a:gd name="T93" fmla="*/ 14 h 17"/>
                <a:gd name="T94" fmla="*/ 42 w 43"/>
                <a:gd name="T95" fmla="*/ 12 h 17"/>
                <a:gd name="T96" fmla="*/ 4 w 43"/>
                <a:gd name="T97" fmla="*/ 3 h 17"/>
                <a:gd name="T98" fmla="*/ 7 w 43"/>
                <a:gd name="T99" fmla="*/ 3 h 17"/>
                <a:gd name="T100" fmla="*/ 5 w 43"/>
                <a:gd name="T101" fmla="*/ 1 h 17"/>
                <a:gd name="T102" fmla="*/ 4 w 43"/>
                <a:gd name="T103" fmla="*/ 0 h 17"/>
                <a:gd name="T104" fmla="*/ 3 w 43"/>
                <a:gd name="T105" fmla="*/ 0 h 17"/>
                <a:gd name="T106" fmla="*/ 1 w 43"/>
                <a:gd name="T107" fmla="*/ 0 h 17"/>
                <a:gd name="T108" fmla="*/ 1 w 43"/>
                <a:gd name="T109" fmla="*/ 2 h 17"/>
                <a:gd name="T110" fmla="*/ 1 w 43"/>
                <a:gd name="T111" fmla="*/ 3 h 17"/>
                <a:gd name="T112" fmla="*/ 0 w 43"/>
                <a:gd name="T113" fmla="*/ 4 h 17"/>
                <a:gd name="T114" fmla="*/ 1 w 43"/>
                <a:gd name="T115" fmla="*/ 4 h 17"/>
                <a:gd name="T116" fmla="*/ 4 w 43"/>
                <a:gd name="T117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" h="17">
                  <a:moveTo>
                    <a:pt x="42" y="12"/>
                  </a:moveTo>
                  <a:cubicBezTo>
                    <a:pt x="42" y="12"/>
                    <a:pt x="42" y="10"/>
                    <a:pt x="42" y="9"/>
                  </a:cubicBezTo>
                  <a:cubicBezTo>
                    <a:pt x="42" y="9"/>
                    <a:pt x="42" y="8"/>
                    <a:pt x="42" y="8"/>
                  </a:cubicBezTo>
                  <a:cubicBezTo>
                    <a:pt x="43" y="8"/>
                    <a:pt x="42" y="6"/>
                    <a:pt x="43" y="6"/>
                  </a:cubicBezTo>
                  <a:cubicBezTo>
                    <a:pt x="43" y="6"/>
                    <a:pt x="42" y="6"/>
                    <a:pt x="42" y="6"/>
                  </a:cubicBezTo>
                  <a:cubicBezTo>
                    <a:pt x="42" y="5"/>
                    <a:pt x="41" y="6"/>
                    <a:pt x="41" y="5"/>
                  </a:cubicBezTo>
                  <a:cubicBezTo>
                    <a:pt x="40" y="4"/>
                    <a:pt x="41" y="4"/>
                    <a:pt x="40" y="3"/>
                  </a:cubicBezTo>
                  <a:cubicBezTo>
                    <a:pt x="39" y="2"/>
                    <a:pt x="39" y="1"/>
                    <a:pt x="38" y="1"/>
                  </a:cubicBezTo>
                  <a:cubicBezTo>
                    <a:pt x="38" y="2"/>
                    <a:pt x="37" y="2"/>
                    <a:pt x="36" y="2"/>
                  </a:cubicBezTo>
                  <a:cubicBezTo>
                    <a:pt x="35" y="3"/>
                    <a:pt x="32" y="3"/>
                    <a:pt x="32" y="3"/>
                  </a:cubicBezTo>
                  <a:cubicBezTo>
                    <a:pt x="31" y="3"/>
                    <a:pt x="29" y="3"/>
                    <a:pt x="28" y="3"/>
                  </a:cubicBezTo>
                  <a:cubicBezTo>
                    <a:pt x="26" y="3"/>
                    <a:pt x="26" y="2"/>
                    <a:pt x="25" y="2"/>
                  </a:cubicBezTo>
                  <a:cubicBezTo>
                    <a:pt x="24" y="2"/>
                    <a:pt x="24" y="1"/>
                    <a:pt x="23" y="1"/>
                  </a:cubicBezTo>
                  <a:cubicBezTo>
                    <a:pt x="22" y="1"/>
                    <a:pt x="22" y="1"/>
                    <a:pt x="19" y="0"/>
                  </a:cubicBezTo>
                  <a:cubicBezTo>
                    <a:pt x="16" y="0"/>
                    <a:pt x="13" y="2"/>
                    <a:pt x="12" y="2"/>
                  </a:cubicBezTo>
                  <a:cubicBezTo>
                    <a:pt x="11" y="3"/>
                    <a:pt x="7" y="3"/>
                    <a:pt x="7" y="3"/>
                  </a:cubicBezTo>
                  <a:cubicBezTo>
                    <a:pt x="7" y="3"/>
                    <a:pt x="7" y="4"/>
                    <a:pt x="6" y="5"/>
                  </a:cubicBezTo>
                  <a:cubicBezTo>
                    <a:pt x="5" y="5"/>
                    <a:pt x="2" y="5"/>
                    <a:pt x="1" y="5"/>
                  </a:cubicBezTo>
                  <a:cubicBezTo>
                    <a:pt x="0" y="5"/>
                    <a:pt x="0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1" y="8"/>
                    <a:pt x="2" y="9"/>
                    <a:pt x="2" y="9"/>
                  </a:cubicBezTo>
                  <a:cubicBezTo>
                    <a:pt x="1" y="9"/>
                    <a:pt x="1" y="10"/>
                    <a:pt x="2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1" y="12"/>
                    <a:pt x="3" y="13"/>
                    <a:pt x="3" y="13"/>
                  </a:cubicBezTo>
                  <a:cubicBezTo>
                    <a:pt x="3" y="13"/>
                    <a:pt x="5" y="14"/>
                    <a:pt x="5" y="14"/>
                  </a:cubicBezTo>
                  <a:cubicBezTo>
                    <a:pt x="5" y="14"/>
                    <a:pt x="5" y="15"/>
                    <a:pt x="6" y="14"/>
                  </a:cubicBezTo>
                  <a:cubicBezTo>
                    <a:pt x="6" y="14"/>
                    <a:pt x="7" y="15"/>
                    <a:pt x="7" y="16"/>
                  </a:cubicBezTo>
                  <a:cubicBezTo>
                    <a:pt x="8" y="17"/>
                    <a:pt x="10" y="16"/>
                    <a:pt x="10" y="15"/>
                  </a:cubicBezTo>
                  <a:cubicBezTo>
                    <a:pt x="10" y="15"/>
                    <a:pt x="11" y="14"/>
                    <a:pt x="12" y="14"/>
                  </a:cubicBezTo>
                  <a:cubicBezTo>
                    <a:pt x="13" y="15"/>
                    <a:pt x="15" y="16"/>
                    <a:pt x="15" y="16"/>
                  </a:cubicBezTo>
                  <a:cubicBezTo>
                    <a:pt x="16" y="17"/>
                    <a:pt x="17" y="16"/>
                    <a:pt x="18" y="16"/>
                  </a:cubicBezTo>
                  <a:cubicBezTo>
                    <a:pt x="18" y="16"/>
                    <a:pt x="19" y="15"/>
                    <a:pt x="20" y="15"/>
                  </a:cubicBezTo>
                  <a:cubicBezTo>
                    <a:pt x="20" y="14"/>
                    <a:pt x="21" y="15"/>
                    <a:pt x="22" y="15"/>
                  </a:cubicBezTo>
                  <a:cubicBezTo>
                    <a:pt x="22" y="15"/>
                    <a:pt x="23" y="14"/>
                    <a:pt x="23" y="15"/>
                  </a:cubicBezTo>
                  <a:cubicBezTo>
                    <a:pt x="24" y="15"/>
                    <a:pt x="22" y="16"/>
                    <a:pt x="23" y="1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4" y="16"/>
                    <a:pt x="24" y="16"/>
                  </a:cubicBezTo>
                  <a:cubicBezTo>
                    <a:pt x="24" y="15"/>
                    <a:pt x="25" y="15"/>
                    <a:pt x="25" y="15"/>
                  </a:cubicBezTo>
                  <a:cubicBezTo>
                    <a:pt x="25" y="15"/>
                    <a:pt x="26" y="15"/>
                    <a:pt x="27" y="15"/>
                  </a:cubicBezTo>
                  <a:cubicBezTo>
                    <a:pt x="28" y="15"/>
                    <a:pt x="28" y="14"/>
                    <a:pt x="29" y="15"/>
                  </a:cubicBezTo>
                  <a:cubicBezTo>
                    <a:pt x="29" y="15"/>
                    <a:pt x="30" y="15"/>
                    <a:pt x="31" y="15"/>
                  </a:cubicBezTo>
                  <a:cubicBezTo>
                    <a:pt x="33" y="15"/>
                    <a:pt x="33" y="14"/>
                    <a:pt x="34" y="14"/>
                  </a:cubicBezTo>
                  <a:cubicBezTo>
                    <a:pt x="36" y="14"/>
                    <a:pt x="37" y="14"/>
                    <a:pt x="37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3"/>
                    <a:pt x="38" y="13"/>
                    <a:pt x="39" y="13"/>
                  </a:cubicBezTo>
                  <a:cubicBezTo>
                    <a:pt x="40" y="13"/>
                    <a:pt x="40" y="14"/>
                    <a:pt x="41" y="13"/>
                  </a:cubicBezTo>
                  <a:cubicBezTo>
                    <a:pt x="41" y="13"/>
                    <a:pt x="43" y="15"/>
                    <a:pt x="43" y="14"/>
                  </a:cubicBezTo>
                  <a:cubicBezTo>
                    <a:pt x="43" y="14"/>
                    <a:pt x="43" y="12"/>
                    <a:pt x="42" y="12"/>
                  </a:cubicBezTo>
                  <a:close/>
                  <a:moveTo>
                    <a:pt x="4" y="3"/>
                  </a:moveTo>
                  <a:cubicBezTo>
                    <a:pt x="4" y="3"/>
                    <a:pt x="6" y="3"/>
                    <a:pt x="7" y="3"/>
                  </a:cubicBezTo>
                  <a:cubicBezTo>
                    <a:pt x="7" y="2"/>
                    <a:pt x="6" y="2"/>
                    <a:pt x="5" y="1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4" y="0"/>
                    <a:pt x="4" y="1"/>
                    <a:pt x="3" y="0"/>
                  </a:cubicBezTo>
                  <a:cubicBezTo>
                    <a:pt x="3" y="0"/>
                    <a:pt x="1" y="0"/>
                    <a:pt x="1" y="0"/>
                  </a:cubicBezTo>
                  <a:cubicBezTo>
                    <a:pt x="1" y="0"/>
                    <a:pt x="1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3" y="3"/>
                    <a:pt x="4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36">
              <a:extLst>
                <a:ext uri="{FF2B5EF4-FFF2-40B4-BE49-F238E27FC236}">
                  <a16:creationId xmlns:a16="http://schemas.microsoft.com/office/drawing/2014/main" id="{42611159-48D6-4DB5-B655-42ED9CC9F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67025" y="1914525"/>
              <a:ext cx="19050" cy="22225"/>
            </a:xfrm>
            <a:custGeom>
              <a:avLst/>
              <a:gdLst>
                <a:gd name="T0" fmla="*/ 2 w 5"/>
                <a:gd name="T1" fmla="*/ 0 h 6"/>
                <a:gd name="T2" fmla="*/ 0 w 5"/>
                <a:gd name="T3" fmla="*/ 2 h 6"/>
                <a:gd name="T4" fmla="*/ 0 w 5"/>
                <a:gd name="T5" fmla="*/ 3 h 6"/>
                <a:gd name="T6" fmla="*/ 1 w 5"/>
                <a:gd name="T7" fmla="*/ 4 h 6"/>
                <a:gd name="T8" fmla="*/ 2 w 5"/>
                <a:gd name="T9" fmla="*/ 6 h 6"/>
                <a:gd name="T10" fmla="*/ 3 w 5"/>
                <a:gd name="T11" fmla="*/ 5 h 6"/>
                <a:gd name="T12" fmla="*/ 5 w 5"/>
                <a:gd name="T13" fmla="*/ 3 h 6"/>
                <a:gd name="T14" fmla="*/ 2 w 5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3" y="5"/>
                    <a:pt x="5" y="3"/>
                    <a:pt x="5" y="3"/>
                  </a:cubicBezTo>
                  <a:cubicBezTo>
                    <a:pt x="5" y="2"/>
                    <a:pt x="3" y="0"/>
                    <a:pt x="2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37">
              <a:extLst>
                <a:ext uri="{FF2B5EF4-FFF2-40B4-BE49-F238E27FC236}">
                  <a16:creationId xmlns:a16="http://schemas.microsoft.com/office/drawing/2014/main" id="{51779ABD-A075-4EAE-888F-39D14571E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87613" y="1846263"/>
              <a:ext cx="58737" cy="53975"/>
            </a:xfrm>
            <a:custGeom>
              <a:avLst/>
              <a:gdLst>
                <a:gd name="T0" fmla="*/ 15 w 16"/>
                <a:gd name="T1" fmla="*/ 1 h 15"/>
                <a:gd name="T2" fmla="*/ 13 w 16"/>
                <a:gd name="T3" fmla="*/ 0 h 15"/>
                <a:gd name="T4" fmla="*/ 12 w 16"/>
                <a:gd name="T5" fmla="*/ 2 h 15"/>
                <a:gd name="T6" fmla="*/ 10 w 16"/>
                <a:gd name="T7" fmla="*/ 3 h 15"/>
                <a:gd name="T8" fmla="*/ 9 w 16"/>
                <a:gd name="T9" fmla="*/ 4 h 15"/>
                <a:gd name="T10" fmla="*/ 8 w 16"/>
                <a:gd name="T11" fmla="*/ 4 h 15"/>
                <a:gd name="T12" fmla="*/ 6 w 16"/>
                <a:gd name="T13" fmla="*/ 4 h 15"/>
                <a:gd name="T14" fmla="*/ 5 w 16"/>
                <a:gd name="T15" fmla="*/ 5 h 15"/>
                <a:gd name="T16" fmla="*/ 0 w 16"/>
                <a:gd name="T17" fmla="*/ 8 h 15"/>
                <a:gd name="T18" fmla="*/ 0 w 16"/>
                <a:gd name="T19" fmla="*/ 9 h 15"/>
                <a:gd name="T20" fmla="*/ 2 w 16"/>
                <a:gd name="T21" fmla="*/ 10 h 15"/>
                <a:gd name="T22" fmla="*/ 1 w 16"/>
                <a:gd name="T23" fmla="*/ 13 h 15"/>
                <a:gd name="T24" fmla="*/ 1 w 16"/>
                <a:gd name="T25" fmla="*/ 14 h 15"/>
                <a:gd name="T26" fmla="*/ 3 w 16"/>
                <a:gd name="T27" fmla="*/ 15 h 15"/>
                <a:gd name="T28" fmla="*/ 4 w 16"/>
                <a:gd name="T29" fmla="*/ 14 h 15"/>
                <a:gd name="T30" fmla="*/ 5 w 16"/>
                <a:gd name="T31" fmla="*/ 15 h 15"/>
                <a:gd name="T32" fmla="*/ 6 w 16"/>
                <a:gd name="T33" fmla="*/ 14 h 15"/>
                <a:gd name="T34" fmla="*/ 8 w 16"/>
                <a:gd name="T35" fmla="*/ 13 h 15"/>
                <a:gd name="T36" fmla="*/ 10 w 16"/>
                <a:gd name="T37" fmla="*/ 13 h 15"/>
                <a:gd name="T38" fmla="*/ 7 w 16"/>
                <a:gd name="T39" fmla="*/ 11 h 15"/>
                <a:gd name="T40" fmla="*/ 8 w 16"/>
                <a:gd name="T41" fmla="*/ 9 h 15"/>
                <a:gd name="T42" fmla="*/ 12 w 16"/>
                <a:gd name="T43" fmla="*/ 6 h 15"/>
                <a:gd name="T44" fmla="*/ 13 w 16"/>
                <a:gd name="T45" fmla="*/ 3 h 15"/>
                <a:gd name="T46" fmla="*/ 16 w 16"/>
                <a:gd name="T47" fmla="*/ 1 h 15"/>
                <a:gd name="T48" fmla="*/ 15 w 16"/>
                <a:gd name="T4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15">
                  <a:moveTo>
                    <a:pt x="15" y="1"/>
                  </a:moveTo>
                  <a:cubicBezTo>
                    <a:pt x="14" y="1"/>
                    <a:pt x="14" y="0"/>
                    <a:pt x="13" y="0"/>
                  </a:cubicBezTo>
                  <a:cubicBezTo>
                    <a:pt x="12" y="0"/>
                    <a:pt x="12" y="2"/>
                    <a:pt x="12" y="2"/>
                  </a:cubicBezTo>
                  <a:cubicBezTo>
                    <a:pt x="11" y="2"/>
                    <a:pt x="11" y="3"/>
                    <a:pt x="10" y="3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10" y="5"/>
                    <a:pt x="9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5"/>
                    <a:pt x="5" y="5"/>
                  </a:cubicBezTo>
                  <a:cubicBezTo>
                    <a:pt x="4" y="6"/>
                    <a:pt x="1" y="7"/>
                    <a:pt x="0" y="8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1" y="9"/>
                    <a:pt x="2" y="10"/>
                    <a:pt x="2" y="10"/>
                  </a:cubicBezTo>
                  <a:cubicBezTo>
                    <a:pt x="3" y="11"/>
                    <a:pt x="2" y="12"/>
                    <a:pt x="1" y="13"/>
                  </a:cubicBezTo>
                  <a:cubicBezTo>
                    <a:pt x="0" y="13"/>
                    <a:pt x="1" y="13"/>
                    <a:pt x="1" y="14"/>
                  </a:cubicBezTo>
                  <a:cubicBezTo>
                    <a:pt x="1" y="15"/>
                    <a:pt x="2" y="15"/>
                    <a:pt x="3" y="15"/>
                  </a:cubicBezTo>
                  <a:cubicBezTo>
                    <a:pt x="3" y="14"/>
                    <a:pt x="3" y="14"/>
                    <a:pt x="4" y="14"/>
                  </a:cubicBezTo>
                  <a:cubicBezTo>
                    <a:pt x="5" y="14"/>
                    <a:pt x="5" y="14"/>
                    <a:pt x="5" y="15"/>
                  </a:cubicBezTo>
                  <a:cubicBezTo>
                    <a:pt x="5" y="14"/>
                    <a:pt x="6" y="14"/>
                    <a:pt x="6" y="14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3"/>
                    <a:pt x="10" y="13"/>
                  </a:cubicBezTo>
                  <a:cubicBezTo>
                    <a:pt x="9" y="12"/>
                    <a:pt x="8" y="11"/>
                    <a:pt x="7" y="11"/>
                  </a:cubicBezTo>
                  <a:cubicBezTo>
                    <a:pt x="7" y="10"/>
                    <a:pt x="7" y="9"/>
                    <a:pt x="8" y="9"/>
                  </a:cubicBezTo>
                  <a:cubicBezTo>
                    <a:pt x="9" y="8"/>
                    <a:pt x="11" y="7"/>
                    <a:pt x="12" y="6"/>
                  </a:cubicBezTo>
                  <a:cubicBezTo>
                    <a:pt x="13" y="6"/>
                    <a:pt x="12" y="4"/>
                    <a:pt x="13" y="3"/>
                  </a:cubicBezTo>
                  <a:cubicBezTo>
                    <a:pt x="13" y="3"/>
                    <a:pt x="14" y="2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238">
              <a:extLst>
                <a:ext uri="{FF2B5EF4-FFF2-40B4-BE49-F238E27FC236}">
                  <a16:creationId xmlns:a16="http://schemas.microsoft.com/office/drawing/2014/main" id="{C86BDD46-8652-4D41-A40D-8AEDAD4C223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47975" y="1968500"/>
              <a:ext cx="60325" cy="36513"/>
            </a:xfrm>
            <a:custGeom>
              <a:avLst/>
              <a:gdLst>
                <a:gd name="T0" fmla="*/ 17 w 17"/>
                <a:gd name="T1" fmla="*/ 7 h 10"/>
                <a:gd name="T2" fmla="*/ 17 w 17"/>
                <a:gd name="T3" fmla="*/ 6 h 10"/>
                <a:gd name="T4" fmla="*/ 14 w 17"/>
                <a:gd name="T5" fmla="*/ 6 h 10"/>
                <a:gd name="T6" fmla="*/ 9 w 17"/>
                <a:gd name="T7" fmla="*/ 4 h 10"/>
                <a:gd name="T8" fmla="*/ 4 w 17"/>
                <a:gd name="T9" fmla="*/ 1 h 10"/>
                <a:gd name="T10" fmla="*/ 2 w 17"/>
                <a:gd name="T11" fmla="*/ 0 h 10"/>
                <a:gd name="T12" fmla="*/ 1 w 17"/>
                <a:gd name="T13" fmla="*/ 1 h 10"/>
                <a:gd name="T14" fmla="*/ 0 w 17"/>
                <a:gd name="T15" fmla="*/ 2 h 10"/>
                <a:gd name="T16" fmla="*/ 0 w 17"/>
                <a:gd name="T17" fmla="*/ 4 h 10"/>
                <a:gd name="T18" fmla="*/ 1 w 17"/>
                <a:gd name="T19" fmla="*/ 5 h 10"/>
                <a:gd name="T20" fmla="*/ 3 w 17"/>
                <a:gd name="T21" fmla="*/ 6 h 10"/>
                <a:gd name="T22" fmla="*/ 4 w 17"/>
                <a:gd name="T23" fmla="*/ 7 h 10"/>
                <a:gd name="T24" fmla="*/ 6 w 17"/>
                <a:gd name="T25" fmla="*/ 8 h 10"/>
                <a:gd name="T26" fmla="*/ 8 w 17"/>
                <a:gd name="T27" fmla="*/ 7 h 10"/>
                <a:gd name="T28" fmla="*/ 10 w 17"/>
                <a:gd name="T29" fmla="*/ 9 h 10"/>
                <a:gd name="T30" fmla="*/ 13 w 17"/>
                <a:gd name="T31" fmla="*/ 10 h 10"/>
                <a:gd name="T32" fmla="*/ 17 w 17"/>
                <a:gd name="T33" fmla="*/ 9 h 10"/>
                <a:gd name="T34" fmla="*/ 17 w 17"/>
                <a:gd name="T35" fmla="*/ 7 h 10"/>
                <a:gd name="T36" fmla="*/ 17 w 17"/>
                <a:gd name="T37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10">
                  <a:moveTo>
                    <a:pt x="17" y="7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5" y="7"/>
                    <a:pt x="14" y="6"/>
                    <a:pt x="14" y="6"/>
                  </a:cubicBezTo>
                  <a:cubicBezTo>
                    <a:pt x="13" y="6"/>
                    <a:pt x="10" y="5"/>
                    <a:pt x="9" y="4"/>
                  </a:cubicBezTo>
                  <a:cubicBezTo>
                    <a:pt x="8" y="3"/>
                    <a:pt x="5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1" y="5"/>
                    <a:pt x="3" y="5"/>
                    <a:pt x="3" y="6"/>
                  </a:cubicBezTo>
                  <a:cubicBezTo>
                    <a:pt x="3" y="6"/>
                    <a:pt x="4" y="6"/>
                    <a:pt x="4" y="7"/>
                  </a:cubicBezTo>
                  <a:cubicBezTo>
                    <a:pt x="5" y="7"/>
                    <a:pt x="6" y="7"/>
                    <a:pt x="6" y="8"/>
                  </a:cubicBezTo>
                  <a:cubicBezTo>
                    <a:pt x="7" y="8"/>
                    <a:pt x="8" y="7"/>
                    <a:pt x="8" y="7"/>
                  </a:cubicBezTo>
                  <a:cubicBezTo>
                    <a:pt x="9" y="7"/>
                    <a:pt x="10" y="8"/>
                    <a:pt x="10" y="9"/>
                  </a:cubicBezTo>
                  <a:cubicBezTo>
                    <a:pt x="10" y="9"/>
                    <a:pt x="12" y="9"/>
                    <a:pt x="13" y="10"/>
                  </a:cubicBezTo>
                  <a:cubicBezTo>
                    <a:pt x="13" y="10"/>
                    <a:pt x="16" y="10"/>
                    <a:pt x="17" y="9"/>
                  </a:cubicBezTo>
                  <a:cubicBezTo>
                    <a:pt x="17" y="9"/>
                    <a:pt x="17" y="8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39">
              <a:extLst>
                <a:ext uri="{FF2B5EF4-FFF2-40B4-BE49-F238E27FC236}">
                  <a16:creationId xmlns:a16="http://schemas.microsoft.com/office/drawing/2014/main" id="{BFEA1471-CB78-4BF9-8A89-DF0252CB6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59075" y="1985963"/>
              <a:ext cx="73025" cy="158750"/>
            </a:xfrm>
            <a:custGeom>
              <a:avLst/>
              <a:gdLst>
                <a:gd name="T0" fmla="*/ 17 w 20"/>
                <a:gd name="T1" fmla="*/ 40 h 44"/>
                <a:gd name="T2" fmla="*/ 16 w 20"/>
                <a:gd name="T3" fmla="*/ 38 h 44"/>
                <a:gd name="T4" fmla="*/ 15 w 20"/>
                <a:gd name="T5" fmla="*/ 35 h 44"/>
                <a:gd name="T6" fmla="*/ 14 w 20"/>
                <a:gd name="T7" fmla="*/ 32 h 44"/>
                <a:gd name="T8" fmla="*/ 14 w 20"/>
                <a:gd name="T9" fmla="*/ 31 h 44"/>
                <a:gd name="T10" fmla="*/ 15 w 20"/>
                <a:gd name="T11" fmla="*/ 30 h 44"/>
                <a:gd name="T12" fmla="*/ 14 w 20"/>
                <a:gd name="T13" fmla="*/ 28 h 44"/>
                <a:gd name="T14" fmla="*/ 12 w 20"/>
                <a:gd name="T15" fmla="*/ 26 h 44"/>
                <a:gd name="T16" fmla="*/ 13 w 20"/>
                <a:gd name="T17" fmla="*/ 22 h 44"/>
                <a:gd name="T18" fmla="*/ 14 w 20"/>
                <a:gd name="T19" fmla="*/ 22 h 44"/>
                <a:gd name="T20" fmla="*/ 16 w 20"/>
                <a:gd name="T21" fmla="*/ 21 h 44"/>
                <a:gd name="T22" fmla="*/ 18 w 20"/>
                <a:gd name="T23" fmla="*/ 20 h 44"/>
                <a:gd name="T24" fmla="*/ 19 w 20"/>
                <a:gd name="T25" fmla="*/ 19 h 44"/>
                <a:gd name="T26" fmla="*/ 20 w 20"/>
                <a:gd name="T27" fmla="*/ 17 h 44"/>
                <a:gd name="T28" fmla="*/ 20 w 20"/>
                <a:gd name="T29" fmla="*/ 17 h 44"/>
                <a:gd name="T30" fmla="*/ 19 w 20"/>
                <a:gd name="T31" fmla="*/ 17 h 44"/>
                <a:gd name="T32" fmla="*/ 18 w 20"/>
                <a:gd name="T33" fmla="*/ 16 h 44"/>
                <a:gd name="T34" fmla="*/ 17 w 20"/>
                <a:gd name="T35" fmla="*/ 16 h 44"/>
                <a:gd name="T36" fmla="*/ 17 w 20"/>
                <a:gd name="T37" fmla="*/ 14 h 44"/>
                <a:gd name="T38" fmla="*/ 16 w 20"/>
                <a:gd name="T39" fmla="*/ 13 h 44"/>
                <a:gd name="T40" fmla="*/ 15 w 20"/>
                <a:gd name="T41" fmla="*/ 11 h 44"/>
                <a:gd name="T42" fmla="*/ 13 w 20"/>
                <a:gd name="T43" fmla="*/ 11 h 44"/>
                <a:gd name="T44" fmla="*/ 12 w 20"/>
                <a:gd name="T45" fmla="*/ 10 h 44"/>
                <a:gd name="T46" fmla="*/ 14 w 20"/>
                <a:gd name="T47" fmla="*/ 7 h 44"/>
                <a:gd name="T48" fmla="*/ 15 w 20"/>
                <a:gd name="T49" fmla="*/ 3 h 44"/>
                <a:gd name="T50" fmla="*/ 14 w 20"/>
                <a:gd name="T51" fmla="*/ 2 h 44"/>
                <a:gd name="T52" fmla="*/ 13 w 20"/>
                <a:gd name="T53" fmla="*/ 1 h 44"/>
                <a:gd name="T54" fmla="*/ 12 w 20"/>
                <a:gd name="T55" fmla="*/ 0 h 44"/>
                <a:gd name="T56" fmla="*/ 12 w 20"/>
                <a:gd name="T57" fmla="*/ 0 h 44"/>
                <a:gd name="T58" fmla="*/ 12 w 20"/>
                <a:gd name="T59" fmla="*/ 0 h 44"/>
                <a:gd name="T60" fmla="*/ 11 w 20"/>
                <a:gd name="T61" fmla="*/ 1 h 44"/>
                <a:gd name="T62" fmla="*/ 11 w 20"/>
                <a:gd name="T63" fmla="*/ 3 h 44"/>
                <a:gd name="T64" fmla="*/ 10 w 20"/>
                <a:gd name="T65" fmla="*/ 3 h 44"/>
                <a:gd name="T66" fmla="*/ 8 w 20"/>
                <a:gd name="T67" fmla="*/ 4 h 44"/>
                <a:gd name="T68" fmla="*/ 7 w 20"/>
                <a:gd name="T69" fmla="*/ 6 h 44"/>
                <a:gd name="T70" fmla="*/ 6 w 20"/>
                <a:gd name="T71" fmla="*/ 8 h 44"/>
                <a:gd name="T72" fmla="*/ 5 w 20"/>
                <a:gd name="T73" fmla="*/ 11 h 44"/>
                <a:gd name="T74" fmla="*/ 3 w 20"/>
                <a:gd name="T75" fmla="*/ 11 h 44"/>
                <a:gd name="T76" fmla="*/ 3 w 20"/>
                <a:gd name="T77" fmla="*/ 13 h 44"/>
                <a:gd name="T78" fmla="*/ 2 w 20"/>
                <a:gd name="T79" fmla="*/ 16 h 44"/>
                <a:gd name="T80" fmla="*/ 1 w 20"/>
                <a:gd name="T81" fmla="*/ 18 h 44"/>
                <a:gd name="T82" fmla="*/ 0 w 20"/>
                <a:gd name="T83" fmla="*/ 18 h 44"/>
                <a:gd name="T84" fmla="*/ 3 w 20"/>
                <a:gd name="T85" fmla="*/ 21 h 44"/>
                <a:gd name="T86" fmla="*/ 5 w 20"/>
                <a:gd name="T87" fmla="*/ 25 h 44"/>
                <a:gd name="T88" fmla="*/ 5 w 20"/>
                <a:gd name="T89" fmla="*/ 29 h 44"/>
                <a:gd name="T90" fmla="*/ 6 w 20"/>
                <a:gd name="T91" fmla="*/ 30 h 44"/>
                <a:gd name="T92" fmla="*/ 8 w 20"/>
                <a:gd name="T93" fmla="*/ 30 h 44"/>
                <a:gd name="T94" fmla="*/ 10 w 20"/>
                <a:gd name="T95" fmla="*/ 28 h 44"/>
                <a:gd name="T96" fmla="*/ 11 w 20"/>
                <a:gd name="T97" fmla="*/ 29 h 44"/>
                <a:gd name="T98" fmla="*/ 12 w 20"/>
                <a:gd name="T99" fmla="*/ 31 h 44"/>
                <a:gd name="T100" fmla="*/ 13 w 20"/>
                <a:gd name="T101" fmla="*/ 36 h 44"/>
                <a:gd name="T102" fmla="*/ 14 w 20"/>
                <a:gd name="T103" fmla="*/ 40 h 44"/>
                <a:gd name="T104" fmla="*/ 15 w 20"/>
                <a:gd name="T105" fmla="*/ 43 h 44"/>
                <a:gd name="T106" fmla="*/ 15 w 20"/>
                <a:gd name="T107" fmla="*/ 43 h 44"/>
                <a:gd name="T108" fmla="*/ 17 w 20"/>
                <a:gd name="T109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" h="44">
                  <a:moveTo>
                    <a:pt x="17" y="40"/>
                  </a:moveTo>
                  <a:cubicBezTo>
                    <a:pt x="17" y="39"/>
                    <a:pt x="16" y="39"/>
                    <a:pt x="16" y="38"/>
                  </a:cubicBezTo>
                  <a:cubicBezTo>
                    <a:pt x="16" y="37"/>
                    <a:pt x="16" y="36"/>
                    <a:pt x="15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5" y="32"/>
                    <a:pt x="14" y="31"/>
                    <a:pt x="14" y="31"/>
                  </a:cubicBezTo>
                  <a:cubicBezTo>
                    <a:pt x="15" y="31"/>
                    <a:pt x="15" y="30"/>
                    <a:pt x="15" y="30"/>
                  </a:cubicBezTo>
                  <a:cubicBezTo>
                    <a:pt x="14" y="29"/>
                    <a:pt x="15" y="28"/>
                    <a:pt x="14" y="28"/>
                  </a:cubicBezTo>
                  <a:cubicBezTo>
                    <a:pt x="14" y="28"/>
                    <a:pt x="12" y="27"/>
                    <a:pt x="12" y="26"/>
                  </a:cubicBezTo>
                  <a:cubicBezTo>
                    <a:pt x="12" y="26"/>
                    <a:pt x="13" y="23"/>
                    <a:pt x="13" y="22"/>
                  </a:cubicBezTo>
                  <a:cubicBezTo>
                    <a:pt x="13" y="22"/>
                    <a:pt x="14" y="22"/>
                    <a:pt x="14" y="22"/>
                  </a:cubicBezTo>
                  <a:cubicBezTo>
                    <a:pt x="14" y="22"/>
                    <a:pt x="15" y="22"/>
                    <a:pt x="16" y="21"/>
                  </a:cubicBezTo>
                  <a:cubicBezTo>
                    <a:pt x="16" y="20"/>
                    <a:pt x="18" y="20"/>
                    <a:pt x="18" y="20"/>
                  </a:cubicBezTo>
                  <a:cubicBezTo>
                    <a:pt x="18" y="19"/>
                    <a:pt x="19" y="19"/>
                    <a:pt x="19" y="19"/>
                  </a:cubicBezTo>
                  <a:cubicBezTo>
                    <a:pt x="19" y="18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19" y="17"/>
                  </a:cubicBezTo>
                  <a:cubicBezTo>
                    <a:pt x="18" y="18"/>
                    <a:pt x="18" y="17"/>
                    <a:pt x="18" y="16"/>
                  </a:cubicBezTo>
                  <a:cubicBezTo>
                    <a:pt x="18" y="16"/>
                    <a:pt x="17" y="16"/>
                    <a:pt x="17" y="16"/>
                  </a:cubicBezTo>
                  <a:cubicBezTo>
                    <a:pt x="16" y="16"/>
                    <a:pt x="16" y="15"/>
                    <a:pt x="17" y="14"/>
                  </a:cubicBezTo>
                  <a:cubicBezTo>
                    <a:pt x="17" y="14"/>
                    <a:pt x="16" y="13"/>
                    <a:pt x="16" y="13"/>
                  </a:cubicBezTo>
                  <a:cubicBezTo>
                    <a:pt x="15" y="13"/>
                    <a:pt x="15" y="12"/>
                    <a:pt x="15" y="11"/>
                  </a:cubicBezTo>
                  <a:cubicBezTo>
                    <a:pt x="15" y="11"/>
                    <a:pt x="14" y="11"/>
                    <a:pt x="13" y="11"/>
                  </a:cubicBezTo>
                  <a:cubicBezTo>
                    <a:pt x="12" y="11"/>
                    <a:pt x="13" y="10"/>
                    <a:pt x="12" y="10"/>
                  </a:cubicBezTo>
                  <a:cubicBezTo>
                    <a:pt x="12" y="9"/>
                    <a:pt x="13" y="8"/>
                    <a:pt x="14" y="7"/>
                  </a:cubicBezTo>
                  <a:cubicBezTo>
                    <a:pt x="15" y="6"/>
                    <a:pt x="15" y="4"/>
                    <a:pt x="15" y="3"/>
                  </a:cubicBezTo>
                  <a:cubicBezTo>
                    <a:pt x="15" y="2"/>
                    <a:pt x="14" y="2"/>
                    <a:pt x="14" y="2"/>
                  </a:cubicBezTo>
                  <a:cubicBezTo>
                    <a:pt x="14" y="2"/>
                    <a:pt x="13" y="1"/>
                    <a:pt x="13" y="1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1"/>
                    <a:pt x="11" y="1"/>
                  </a:cubicBezTo>
                  <a:cubicBezTo>
                    <a:pt x="11" y="2"/>
                    <a:pt x="11" y="2"/>
                    <a:pt x="11" y="3"/>
                  </a:cubicBezTo>
                  <a:cubicBezTo>
                    <a:pt x="12" y="4"/>
                    <a:pt x="10" y="3"/>
                    <a:pt x="10" y="3"/>
                  </a:cubicBezTo>
                  <a:cubicBezTo>
                    <a:pt x="10" y="2"/>
                    <a:pt x="9" y="3"/>
                    <a:pt x="8" y="4"/>
                  </a:cubicBezTo>
                  <a:cubicBezTo>
                    <a:pt x="8" y="4"/>
                    <a:pt x="7" y="5"/>
                    <a:pt x="7" y="6"/>
                  </a:cubicBezTo>
                  <a:cubicBezTo>
                    <a:pt x="7" y="7"/>
                    <a:pt x="6" y="8"/>
                    <a:pt x="6" y="8"/>
                  </a:cubicBezTo>
                  <a:cubicBezTo>
                    <a:pt x="6" y="9"/>
                    <a:pt x="5" y="11"/>
                    <a:pt x="5" y="11"/>
                  </a:cubicBezTo>
                  <a:cubicBezTo>
                    <a:pt x="5" y="12"/>
                    <a:pt x="4" y="11"/>
                    <a:pt x="3" y="11"/>
                  </a:cubicBezTo>
                  <a:cubicBezTo>
                    <a:pt x="3" y="11"/>
                    <a:pt x="3" y="13"/>
                    <a:pt x="3" y="13"/>
                  </a:cubicBezTo>
                  <a:cubicBezTo>
                    <a:pt x="3" y="14"/>
                    <a:pt x="3" y="16"/>
                    <a:pt x="2" y="16"/>
                  </a:cubicBezTo>
                  <a:cubicBezTo>
                    <a:pt x="2" y="16"/>
                    <a:pt x="1" y="18"/>
                    <a:pt x="1" y="18"/>
                  </a:cubicBezTo>
                  <a:cubicBezTo>
                    <a:pt x="1" y="18"/>
                    <a:pt x="1" y="18"/>
                    <a:pt x="0" y="18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4" y="21"/>
                    <a:pt x="5" y="24"/>
                    <a:pt x="5" y="25"/>
                  </a:cubicBezTo>
                  <a:cubicBezTo>
                    <a:pt x="6" y="27"/>
                    <a:pt x="5" y="28"/>
                    <a:pt x="5" y="29"/>
                  </a:cubicBezTo>
                  <a:cubicBezTo>
                    <a:pt x="4" y="30"/>
                    <a:pt x="5" y="30"/>
                    <a:pt x="6" y="30"/>
                  </a:cubicBezTo>
                  <a:cubicBezTo>
                    <a:pt x="7" y="31"/>
                    <a:pt x="8" y="31"/>
                    <a:pt x="8" y="30"/>
                  </a:cubicBezTo>
                  <a:cubicBezTo>
                    <a:pt x="9" y="29"/>
                    <a:pt x="10" y="29"/>
                    <a:pt x="10" y="28"/>
                  </a:cubicBezTo>
                  <a:cubicBezTo>
                    <a:pt x="10" y="27"/>
                    <a:pt x="11" y="28"/>
                    <a:pt x="11" y="29"/>
                  </a:cubicBezTo>
                  <a:cubicBezTo>
                    <a:pt x="12" y="29"/>
                    <a:pt x="12" y="30"/>
                    <a:pt x="12" y="31"/>
                  </a:cubicBezTo>
                  <a:cubicBezTo>
                    <a:pt x="12" y="32"/>
                    <a:pt x="12" y="35"/>
                    <a:pt x="13" y="36"/>
                  </a:cubicBezTo>
                  <a:cubicBezTo>
                    <a:pt x="14" y="37"/>
                    <a:pt x="15" y="39"/>
                    <a:pt x="14" y="40"/>
                  </a:cubicBezTo>
                  <a:cubicBezTo>
                    <a:pt x="14" y="41"/>
                    <a:pt x="15" y="42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4"/>
                    <a:pt x="17" y="40"/>
                    <a:pt x="17" y="4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40">
              <a:extLst>
                <a:ext uri="{FF2B5EF4-FFF2-40B4-BE49-F238E27FC236}">
                  <a16:creationId xmlns:a16="http://schemas.microsoft.com/office/drawing/2014/main" id="{2C881109-6316-46A0-B684-3B1EC8F84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9713" y="1985963"/>
              <a:ext cx="25400" cy="19050"/>
            </a:xfrm>
            <a:custGeom>
              <a:avLst/>
              <a:gdLst>
                <a:gd name="T0" fmla="*/ 6 w 7"/>
                <a:gd name="T1" fmla="*/ 2 h 5"/>
                <a:gd name="T2" fmla="*/ 4 w 7"/>
                <a:gd name="T3" fmla="*/ 1 h 5"/>
                <a:gd name="T4" fmla="*/ 2 w 7"/>
                <a:gd name="T5" fmla="*/ 1 h 5"/>
                <a:gd name="T6" fmla="*/ 0 w 7"/>
                <a:gd name="T7" fmla="*/ 2 h 5"/>
                <a:gd name="T8" fmla="*/ 0 w 7"/>
                <a:gd name="T9" fmla="*/ 3 h 5"/>
                <a:gd name="T10" fmla="*/ 0 w 7"/>
                <a:gd name="T11" fmla="*/ 4 h 5"/>
                <a:gd name="T12" fmla="*/ 2 w 7"/>
                <a:gd name="T13" fmla="*/ 4 h 5"/>
                <a:gd name="T14" fmla="*/ 4 w 7"/>
                <a:gd name="T15" fmla="*/ 4 h 5"/>
                <a:gd name="T16" fmla="*/ 6 w 7"/>
                <a:gd name="T17" fmla="*/ 4 h 5"/>
                <a:gd name="T18" fmla="*/ 6 w 7"/>
                <a:gd name="T19" fmla="*/ 2 h 5"/>
                <a:gd name="T20" fmla="*/ 6 w 7"/>
                <a:gd name="T2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5" y="0"/>
                    <a:pt x="5" y="2"/>
                    <a:pt x="4" y="1"/>
                  </a:cubicBezTo>
                  <a:cubicBezTo>
                    <a:pt x="3" y="1"/>
                    <a:pt x="2" y="0"/>
                    <a:pt x="2" y="1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3" y="4"/>
                    <a:pt x="3" y="5"/>
                    <a:pt x="4" y="4"/>
                  </a:cubicBezTo>
                  <a:cubicBezTo>
                    <a:pt x="5" y="4"/>
                    <a:pt x="6" y="5"/>
                    <a:pt x="6" y="4"/>
                  </a:cubicBezTo>
                  <a:cubicBezTo>
                    <a:pt x="7" y="3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41">
              <a:extLst>
                <a:ext uri="{FF2B5EF4-FFF2-40B4-BE49-F238E27FC236}">
                  <a16:creationId xmlns:a16="http://schemas.microsoft.com/office/drawing/2014/main" id="{AED2CDF7-6370-4EC0-B78F-E25793B5C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74938" y="2033588"/>
              <a:ext cx="60325" cy="125413"/>
            </a:xfrm>
            <a:custGeom>
              <a:avLst/>
              <a:gdLst>
                <a:gd name="T0" fmla="*/ 13 w 17"/>
                <a:gd name="T1" fmla="*/ 4 h 35"/>
                <a:gd name="T2" fmla="*/ 10 w 17"/>
                <a:gd name="T3" fmla="*/ 2 h 35"/>
                <a:gd name="T4" fmla="*/ 10 w 17"/>
                <a:gd name="T5" fmla="*/ 1 h 35"/>
                <a:gd name="T6" fmla="*/ 8 w 17"/>
                <a:gd name="T7" fmla="*/ 0 h 35"/>
                <a:gd name="T8" fmla="*/ 6 w 17"/>
                <a:gd name="T9" fmla="*/ 1 h 35"/>
                <a:gd name="T10" fmla="*/ 4 w 17"/>
                <a:gd name="T11" fmla="*/ 1 h 35"/>
                <a:gd name="T12" fmla="*/ 2 w 17"/>
                <a:gd name="T13" fmla="*/ 1 h 35"/>
                <a:gd name="T14" fmla="*/ 1 w 17"/>
                <a:gd name="T15" fmla="*/ 2 h 35"/>
                <a:gd name="T16" fmla="*/ 0 w 17"/>
                <a:gd name="T17" fmla="*/ 2 h 35"/>
                <a:gd name="T18" fmla="*/ 1 w 17"/>
                <a:gd name="T19" fmla="*/ 3 h 35"/>
                <a:gd name="T20" fmla="*/ 2 w 17"/>
                <a:gd name="T21" fmla="*/ 5 h 35"/>
                <a:gd name="T22" fmla="*/ 4 w 17"/>
                <a:gd name="T23" fmla="*/ 6 h 35"/>
                <a:gd name="T24" fmla="*/ 5 w 17"/>
                <a:gd name="T25" fmla="*/ 6 h 35"/>
                <a:gd name="T26" fmla="*/ 6 w 17"/>
                <a:gd name="T27" fmla="*/ 8 h 35"/>
                <a:gd name="T28" fmla="*/ 4 w 17"/>
                <a:gd name="T29" fmla="*/ 9 h 35"/>
                <a:gd name="T30" fmla="*/ 7 w 17"/>
                <a:gd name="T31" fmla="*/ 11 h 35"/>
                <a:gd name="T32" fmla="*/ 8 w 17"/>
                <a:gd name="T33" fmla="*/ 14 h 35"/>
                <a:gd name="T34" fmla="*/ 10 w 17"/>
                <a:gd name="T35" fmla="*/ 16 h 35"/>
                <a:gd name="T36" fmla="*/ 12 w 17"/>
                <a:gd name="T37" fmla="*/ 18 h 35"/>
                <a:gd name="T38" fmla="*/ 12 w 17"/>
                <a:gd name="T39" fmla="*/ 20 h 35"/>
                <a:gd name="T40" fmla="*/ 13 w 17"/>
                <a:gd name="T41" fmla="*/ 24 h 35"/>
                <a:gd name="T42" fmla="*/ 11 w 17"/>
                <a:gd name="T43" fmla="*/ 27 h 35"/>
                <a:gd name="T44" fmla="*/ 9 w 17"/>
                <a:gd name="T45" fmla="*/ 28 h 35"/>
                <a:gd name="T46" fmla="*/ 9 w 17"/>
                <a:gd name="T47" fmla="*/ 30 h 35"/>
                <a:gd name="T48" fmla="*/ 7 w 17"/>
                <a:gd name="T49" fmla="*/ 30 h 35"/>
                <a:gd name="T50" fmla="*/ 5 w 17"/>
                <a:gd name="T51" fmla="*/ 31 h 35"/>
                <a:gd name="T52" fmla="*/ 6 w 17"/>
                <a:gd name="T53" fmla="*/ 32 h 35"/>
                <a:gd name="T54" fmla="*/ 6 w 17"/>
                <a:gd name="T55" fmla="*/ 34 h 35"/>
                <a:gd name="T56" fmla="*/ 7 w 17"/>
                <a:gd name="T57" fmla="*/ 35 h 35"/>
                <a:gd name="T58" fmla="*/ 9 w 17"/>
                <a:gd name="T59" fmla="*/ 33 h 35"/>
                <a:gd name="T60" fmla="*/ 10 w 17"/>
                <a:gd name="T61" fmla="*/ 32 h 35"/>
                <a:gd name="T62" fmla="*/ 10 w 17"/>
                <a:gd name="T63" fmla="*/ 31 h 35"/>
                <a:gd name="T64" fmla="*/ 12 w 17"/>
                <a:gd name="T65" fmla="*/ 31 h 35"/>
                <a:gd name="T66" fmla="*/ 15 w 17"/>
                <a:gd name="T67" fmla="*/ 29 h 35"/>
                <a:gd name="T68" fmla="*/ 17 w 17"/>
                <a:gd name="T69" fmla="*/ 26 h 35"/>
                <a:gd name="T70" fmla="*/ 16 w 17"/>
                <a:gd name="T71" fmla="*/ 21 h 35"/>
                <a:gd name="T72" fmla="*/ 14 w 17"/>
                <a:gd name="T73" fmla="*/ 17 h 35"/>
                <a:gd name="T74" fmla="*/ 10 w 17"/>
                <a:gd name="T75" fmla="*/ 14 h 35"/>
                <a:gd name="T76" fmla="*/ 9 w 17"/>
                <a:gd name="T77" fmla="*/ 12 h 35"/>
                <a:gd name="T78" fmla="*/ 8 w 17"/>
                <a:gd name="T79" fmla="*/ 9 h 35"/>
                <a:gd name="T80" fmla="*/ 10 w 17"/>
                <a:gd name="T81" fmla="*/ 7 h 35"/>
                <a:gd name="T82" fmla="*/ 11 w 17"/>
                <a:gd name="T83" fmla="*/ 6 h 35"/>
                <a:gd name="T84" fmla="*/ 13 w 17"/>
                <a:gd name="T85" fmla="*/ 5 h 35"/>
                <a:gd name="T86" fmla="*/ 13 w 17"/>
                <a:gd name="T87" fmla="*/ 4 h 35"/>
                <a:gd name="T88" fmla="*/ 13 w 17"/>
                <a:gd name="T89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" h="35">
                  <a:moveTo>
                    <a:pt x="13" y="4"/>
                  </a:moveTo>
                  <a:cubicBezTo>
                    <a:pt x="12" y="4"/>
                    <a:pt x="10" y="3"/>
                    <a:pt x="10" y="2"/>
                  </a:cubicBezTo>
                  <a:cubicBezTo>
                    <a:pt x="10" y="2"/>
                    <a:pt x="11" y="1"/>
                    <a:pt x="10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7" y="0"/>
                    <a:pt x="6" y="0"/>
                    <a:pt x="6" y="1"/>
                  </a:cubicBezTo>
                  <a:cubicBezTo>
                    <a:pt x="5" y="2"/>
                    <a:pt x="5" y="1"/>
                    <a:pt x="4" y="1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4" y="6"/>
                    <a:pt x="5" y="5"/>
                    <a:pt x="5" y="6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6" y="9"/>
                    <a:pt x="5" y="9"/>
                    <a:pt x="4" y="9"/>
                  </a:cubicBezTo>
                  <a:cubicBezTo>
                    <a:pt x="4" y="10"/>
                    <a:pt x="7" y="11"/>
                    <a:pt x="7" y="11"/>
                  </a:cubicBezTo>
                  <a:cubicBezTo>
                    <a:pt x="7" y="12"/>
                    <a:pt x="8" y="13"/>
                    <a:pt x="8" y="14"/>
                  </a:cubicBezTo>
                  <a:cubicBezTo>
                    <a:pt x="8" y="14"/>
                    <a:pt x="10" y="15"/>
                    <a:pt x="10" y="16"/>
                  </a:cubicBezTo>
                  <a:cubicBezTo>
                    <a:pt x="10" y="17"/>
                    <a:pt x="11" y="17"/>
                    <a:pt x="12" y="18"/>
                  </a:cubicBezTo>
                  <a:cubicBezTo>
                    <a:pt x="12" y="18"/>
                    <a:pt x="12" y="19"/>
                    <a:pt x="12" y="20"/>
                  </a:cubicBezTo>
                  <a:cubicBezTo>
                    <a:pt x="12" y="21"/>
                    <a:pt x="12" y="23"/>
                    <a:pt x="13" y="24"/>
                  </a:cubicBezTo>
                  <a:cubicBezTo>
                    <a:pt x="14" y="25"/>
                    <a:pt x="12" y="26"/>
                    <a:pt x="11" y="27"/>
                  </a:cubicBezTo>
                  <a:cubicBezTo>
                    <a:pt x="11" y="27"/>
                    <a:pt x="11" y="28"/>
                    <a:pt x="9" y="28"/>
                  </a:cubicBezTo>
                  <a:cubicBezTo>
                    <a:pt x="8" y="28"/>
                    <a:pt x="10" y="29"/>
                    <a:pt x="9" y="30"/>
                  </a:cubicBezTo>
                  <a:cubicBezTo>
                    <a:pt x="9" y="31"/>
                    <a:pt x="7" y="29"/>
                    <a:pt x="7" y="30"/>
                  </a:cubicBezTo>
                  <a:cubicBezTo>
                    <a:pt x="7" y="30"/>
                    <a:pt x="6" y="31"/>
                    <a:pt x="5" y="31"/>
                  </a:cubicBezTo>
                  <a:cubicBezTo>
                    <a:pt x="6" y="31"/>
                    <a:pt x="6" y="32"/>
                    <a:pt x="6" y="32"/>
                  </a:cubicBezTo>
                  <a:cubicBezTo>
                    <a:pt x="7" y="32"/>
                    <a:pt x="6" y="33"/>
                    <a:pt x="6" y="34"/>
                  </a:cubicBezTo>
                  <a:cubicBezTo>
                    <a:pt x="6" y="35"/>
                    <a:pt x="7" y="35"/>
                    <a:pt x="7" y="35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9" y="33"/>
                    <a:pt x="9" y="32"/>
                    <a:pt x="10" y="32"/>
                  </a:cubicBezTo>
                  <a:cubicBezTo>
                    <a:pt x="10" y="32"/>
                    <a:pt x="10" y="32"/>
                    <a:pt x="10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4" y="30"/>
                    <a:pt x="15" y="29"/>
                  </a:cubicBezTo>
                  <a:cubicBezTo>
                    <a:pt x="16" y="29"/>
                    <a:pt x="16" y="28"/>
                    <a:pt x="17" y="26"/>
                  </a:cubicBezTo>
                  <a:cubicBezTo>
                    <a:pt x="17" y="24"/>
                    <a:pt x="16" y="22"/>
                    <a:pt x="16" y="21"/>
                  </a:cubicBezTo>
                  <a:cubicBezTo>
                    <a:pt x="16" y="20"/>
                    <a:pt x="14" y="17"/>
                    <a:pt x="14" y="17"/>
                  </a:cubicBezTo>
                  <a:cubicBezTo>
                    <a:pt x="13" y="17"/>
                    <a:pt x="11" y="15"/>
                    <a:pt x="10" y="14"/>
                  </a:cubicBezTo>
                  <a:cubicBezTo>
                    <a:pt x="10" y="14"/>
                    <a:pt x="10" y="13"/>
                    <a:pt x="9" y="12"/>
                  </a:cubicBezTo>
                  <a:cubicBezTo>
                    <a:pt x="8" y="12"/>
                    <a:pt x="8" y="10"/>
                    <a:pt x="8" y="9"/>
                  </a:cubicBezTo>
                  <a:cubicBezTo>
                    <a:pt x="9" y="8"/>
                    <a:pt x="10" y="8"/>
                    <a:pt x="10" y="7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2" y="6"/>
                    <a:pt x="12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42">
              <a:extLst>
                <a:ext uri="{FF2B5EF4-FFF2-40B4-BE49-F238E27FC236}">
                  <a16:creationId xmlns:a16="http://schemas.microsoft.com/office/drawing/2014/main" id="{CB741102-EEAF-4E54-9DE2-25D04C9CE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74938" y="2108200"/>
              <a:ext cx="50800" cy="36513"/>
            </a:xfrm>
            <a:custGeom>
              <a:avLst/>
              <a:gdLst>
                <a:gd name="T0" fmla="*/ 7 w 14"/>
                <a:gd name="T1" fmla="*/ 9 h 10"/>
                <a:gd name="T2" fmla="*/ 9 w 14"/>
                <a:gd name="T3" fmla="*/ 9 h 10"/>
                <a:gd name="T4" fmla="*/ 9 w 14"/>
                <a:gd name="T5" fmla="*/ 7 h 10"/>
                <a:gd name="T6" fmla="*/ 11 w 14"/>
                <a:gd name="T7" fmla="*/ 6 h 10"/>
                <a:gd name="T8" fmla="*/ 13 w 14"/>
                <a:gd name="T9" fmla="*/ 3 h 10"/>
                <a:gd name="T10" fmla="*/ 12 w 14"/>
                <a:gd name="T11" fmla="*/ 0 h 10"/>
                <a:gd name="T12" fmla="*/ 11 w 14"/>
                <a:gd name="T13" fmla="*/ 0 h 10"/>
                <a:gd name="T14" fmla="*/ 9 w 14"/>
                <a:gd name="T15" fmla="*/ 1 h 10"/>
                <a:gd name="T16" fmla="*/ 8 w 14"/>
                <a:gd name="T17" fmla="*/ 2 h 10"/>
                <a:gd name="T18" fmla="*/ 7 w 14"/>
                <a:gd name="T19" fmla="*/ 1 h 10"/>
                <a:gd name="T20" fmla="*/ 4 w 14"/>
                <a:gd name="T21" fmla="*/ 1 h 10"/>
                <a:gd name="T22" fmla="*/ 1 w 14"/>
                <a:gd name="T23" fmla="*/ 2 h 10"/>
                <a:gd name="T24" fmla="*/ 1 w 14"/>
                <a:gd name="T25" fmla="*/ 4 h 10"/>
                <a:gd name="T26" fmla="*/ 1 w 14"/>
                <a:gd name="T27" fmla="*/ 6 h 10"/>
                <a:gd name="T28" fmla="*/ 1 w 14"/>
                <a:gd name="T29" fmla="*/ 6 h 10"/>
                <a:gd name="T30" fmla="*/ 2 w 14"/>
                <a:gd name="T31" fmla="*/ 8 h 10"/>
                <a:gd name="T32" fmla="*/ 3 w 14"/>
                <a:gd name="T33" fmla="*/ 8 h 10"/>
                <a:gd name="T34" fmla="*/ 3 w 14"/>
                <a:gd name="T35" fmla="*/ 10 h 10"/>
                <a:gd name="T36" fmla="*/ 5 w 14"/>
                <a:gd name="T37" fmla="*/ 10 h 10"/>
                <a:gd name="T38" fmla="*/ 5 w 14"/>
                <a:gd name="T39" fmla="*/ 10 h 10"/>
                <a:gd name="T40" fmla="*/ 7 w 14"/>
                <a:gd name="T41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10">
                  <a:moveTo>
                    <a:pt x="7" y="9"/>
                  </a:moveTo>
                  <a:cubicBezTo>
                    <a:pt x="7" y="8"/>
                    <a:pt x="9" y="10"/>
                    <a:pt x="9" y="9"/>
                  </a:cubicBezTo>
                  <a:cubicBezTo>
                    <a:pt x="10" y="8"/>
                    <a:pt x="8" y="7"/>
                    <a:pt x="9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2" y="5"/>
                    <a:pt x="14" y="4"/>
                    <a:pt x="13" y="3"/>
                  </a:cubicBezTo>
                  <a:cubicBezTo>
                    <a:pt x="12" y="2"/>
                    <a:pt x="12" y="1"/>
                    <a:pt x="12" y="0"/>
                  </a:cubicBezTo>
                  <a:cubicBezTo>
                    <a:pt x="12" y="1"/>
                    <a:pt x="11" y="1"/>
                    <a:pt x="11" y="0"/>
                  </a:cubicBezTo>
                  <a:cubicBezTo>
                    <a:pt x="10" y="0"/>
                    <a:pt x="9" y="0"/>
                    <a:pt x="9" y="1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8" y="1"/>
                    <a:pt x="8" y="1"/>
                    <a:pt x="7" y="1"/>
                  </a:cubicBezTo>
                  <a:cubicBezTo>
                    <a:pt x="7" y="0"/>
                    <a:pt x="5" y="1"/>
                    <a:pt x="4" y="1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1" y="3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8"/>
                    <a:pt x="2" y="8"/>
                  </a:cubicBezTo>
                  <a:cubicBezTo>
                    <a:pt x="2" y="9"/>
                    <a:pt x="3" y="8"/>
                    <a:pt x="3" y="8"/>
                  </a:cubicBezTo>
                  <a:cubicBezTo>
                    <a:pt x="4" y="8"/>
                    <a:pt x="3" y="9"/>
                    <a:pt x="3" y="10"/>
                  </a:cubicBezTo>
                  <a:cubicBezTo>
                    <a:pt x="4" y="10"/>
                    <a:pt x="5" y="9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43">
              <a:extLst>
                <a:ext uri="{FF2B5EF4-FFF2-40B4-BE49-F238E27FC236}">
                  <a16:creationId xmlns:a16="http://schemas.microsoft.com/office/drawing/2014/main" id="{93AC2750-54D9-45F7-9B3E-564956C76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93988" y="2039938"/>
              <a:ext cx="61912" cy="76200"/>
            </a:xfrm>
            <a:custGeom>
              <a:avLst/>
              <a:gdLst>
                <a:gd name="T0" fmla="*/ 12 w 17"/>
                <a:gd name="T1" fmla="*/ 9 h 21"/>
                <a:gd name="T2" fmla="*/ 9 w 17"/>
                <a:gd name="T3" fmla="*/ 7 h 21"/>
                <a:gd name="T4" fmla="*/ 11 w 17"/>
                <a:gd name="T5" fmla="*/ 6 h 21"/>
                <a:gd name="T6" fmla="*/ 10 w 17"/>
                <a:gd name="T7" fmla="*/ 4 h 21"/>
                <a:gd name="T8" fmla="*/ 9 w 17"/>
                <a:gd name="T9" fmla="*/ 4 h 21"/>
                <a:gd name="T10" fmla="*/ 7 w 17"/>
                <a:gd name="T11" fmla="*/ 3 h 21"/>
                <a:gd name="T12" fmla="*/ 6 w 17"/>
                <a:gd name="T13" fmla="*/ 1 h 21"/>
                <a:gd name="T14" fmla="*/ 5 w 17"/>
                <a:gd name="T15" fmla="*/ 0 h 21"/>
                <a:gd name="T16" fmla="*/ 4 w 17"/>
                <a:gd name="T17" fmla="*/ 0 h 21"/>
                <a:gd name="T18" fmla="*/ 4 w 17"/>
                <a:gd name="T19" fmla="*/ 1 h 21"/>
                <a:gd name="T20" fmla="*/ 3 w 17"/>
                <a:gd name="T21" fmla="*/ 3 h 21"/>
                <a:gd name="T22" fmla="*/ 2 w 17"/>
                <a:gd name="T23" fmla="*/ 2 h 21"/>
                <a:gd name="T24" fmla="*/ 1 w 17"/>
                <a:gd name="T25" fmla="*/ 4 h 21"/>
                <a:gd name="T26" fmla="*/ 0 w 17"/>
                <a:gd name="T27" fmla="*/ 5 h 21"/>
                <a:gd name="T28" fmla="*/ 1 w 17"/>
                <a:gd name="T29" fmla="*/ 5 h 21"/>
                <a:gd name="T30" fmla="*/ 1 w 17"/>
                <a:gd name="T31" fmla="*/ 7 h 21"/>
                <a:gd name="T32" fmla="*/ 3 w 17"/>
                <a:gd name="T33" fmla="*/ 7 h 21"/>
                <a:gd name="T34" fmla="*/ 2 w 17"/>
                <a:gd name="T35" fmla="*/ 10 h 21"/>
                <a:gd name="T36" fmla="*/ 2 w 17"/>
                <a:gd name="T37" fmla="*/ 12 h 21"/>
                <a:gd name="T38" fmla="*/ 4 w 17"/>
                <a:gd name="T39" fmla="*/ 11 h 21"/>
                <a:gd name="T40" fmla="*/ 6 w 17"/>
                <a:gd name="T41" fmla="*/ 11 h 21"/>
                <a:gd name="T42" fmla="*/ 7 w 17"/>
                <a:gd name="T43" fmla="*/ 10 h 21"/>
                <a:gd name="T44" fmla="*/ 9 w 17"/>
                <a:gd name="T45" fmla="*/ 10 h 21"/>
                <a:gd name="T46" fmla="*/ 11 w 17"/>
                <a:gd name="T47" fmla="*/ 12 h 21"/>
                <a:gd name="T48" fmla="*/ 11 w 17"/>
                <a:gd name="T49" fmla="*/ 15 h 21"/>
                <a:gd name="T50" fmla="*/ 13 w 17"/>
                <a:gd name="T51" fmla="*/ 17 h 21"/>
                <a:gd name="T52" fmla="*/ 12 w 17"/>
                <a:gd name="T53" fmla="*/ 20 h 21"/>
                <a:gd name="T54" fmla="*/ 13 w 17"/>
                <a:gd name="T55" fmla="*/ 21 h 21"/>
                <a:gd name="T56" fmla="*/ 14 w 17"/>
                <a:gd name="T57" fmla="*/ 20 h 21"/>
                <a:gd name="T58" fmla="*/ 16 w 17"/>
                <a:gd name="T59" fmla="*/ 19 h 21"/>
                <a:gd name="T60" fmla="*/ 17 w 17"/>
                <a:gd name="T61" fmla="*/ 19 h 21"/>
                <a:gd name="T62" fmla="*/ 17 w 17"/>
                <a:gd name="T63" fmla="*/ 18 h 21"/>
                <a:gd name="T64" fmla="*/ 17 w 17"/>
                <a:gd name="T65" fmla="*/ 16 h 21"/>
                <a:gd name="T66" fmla="*/ 15 w 17"/>
                <a:gd name="T67" fmla="*/ 14 h 21"/>
                <a:gd name="T68" fmla="*/ 13 w 17"/>
                <a:gd name="T69" fmla="*/ 12 h 21"/>
                <a:gd name="T70" fmla="*/ 12 w 17"/>
                <a:gd name="T71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21">
                  <a:moveTo>
                    <a:pt x="12" y="9"/>
                  </a:moveTo>
                  <a:cubicBezTo>
                    <a:pt x="12" y="9"/>
                    <a:pt x="9" y="8"/>
                    <a:pt x="9" y="7"/>
                  </a:cubicBezTo>
                  <a:cubicBezTo>
                    <a:pt x="10" y="7"/>
                    <a:pt x="11" y="7"/>
                    <a:pt x="11" y="6"/>
                  </a:cubicBezTo>
                  <a:cubicBezTo>
                    <a:pt x="11" y="5"/>
                    <a:pt x="11" y="5"/>
                    <a:pt x="10" y="4"/>
                  </a:cubicBezTo>
                  <a:cubicBezTo>
                    <a:pt x="10" y="3"/>
                    <a:pt x="9" y="4"/>
                    <a:pt x="9" y="4"/>
                  </a:cubicBezTo>
                  <a:cubicBezTo>
                    <a:pt x="8" y="4"/>
                    <a:pt x="7" y="4"/>
                    <a:pt x="7" y="3"/>
                  </a:cubicBezTo>
                  <a:cubicBezTo>
                    <a:pt x="7" y="2"/>
                    <a:pt x="6" y="2"/>
                    <a:pt x="6" y="1"/>
                  </a:cubicBezTo>
                  <a:cubicBezTo>
                    <a:pt x="6" y="1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1"/>
                    <a:pt x="4" y="1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2" y="2"/>
                    <a:pt x="1" y="3"/>
                    <a:pt x="1" y="4"/>
                  </a:cubicBezTo>
                  <a:cubicBezTo>
                    <a:pt x="1" y="4"/>
                    <a:pt x="1" y="4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8"/>
                    <a:pt x="2" y="6"/>
                    <a:pt x="3" y="7"/>
                  </a:cubicBezTo>
                  <a:cubicBezTo>
                    <a:pt x="3" y="8"/>
                    <a:pt x="2" y="9"/>
                    <a:pt x="2" y="10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2" y="13"/>
                    <a:pt x="3" y="11"/>
                    <a:pt x="4" y="11"/>
                  </a:cubicBezTo>
                  <a:cubicBezTo>
                    <a:pt x="5" y="10"/>
                    <a:pt x="5" y="10"/>
                    <a:pt x="6" y="11"/>
                  </a:cubicBezTo>
                  <a:cubicBezTo>
                    <a:pt x="6" y="11"/>
                    <a:pt x="7" y="11"/>
                    <a:pt x="7" y="10"/>
                  </a:cubicBezTo>
                  <a:cubicBezTo>
                    <a:pt x="7" y="10"/>
                    <a:pt x="9" y="10"/>
                    <a:pt x="9" y="10"/>
                  </a:cubicBezTo>
                  <a:cubicBezTo>
                    <a:pt x="10" y="11"/>
                    <a:pt x="10" y="12"/>
                    <a:pt x="11" y="12"/>
                  </a:cubicBezTo>
                  <a:cubicBezTo>
                    <a:pt x="12" y="12"/>
                    <a:pt x="10" y="15"/>
                    <a:pt x="11" y="15"/>
                  </a:cubicBezTo>
                  <a:cubicBezTo>
                    <a:pt x="12" y="15"/>
                    <a:pt x="13" y="16"/>
                    <a:pt x="13" y="17"/>
                  </a:cubicBezTo>
                  <a:cubicBezTo>
                    <a:pt x="13" y="18"/>
                    <a:pt x="13" y="19"/>
                    <a:pt x="12" y="20"/>
                  </a:cubicBezTo>
                  <a:cubicBezTo>
                    <a:pt x="13" y="20"/>
                    <a:pt x="13" y="20"/>
                    <a:pt x="13" y="21"/>
                  </a:cubicBezTo>
                  <a:cubicBezTo>
                    <a:pt x="13" y="21"/>
                    <a:pt x="14" y="21"/>
                    <a:pt x="14" y="20"/>
                  </a:cubicBezTo>
                  <a:cubicBezTo>
                    <a:pt x="14" y="19"/>
                    <a:pt x="15" y="19"/>
                    <a:pt x="16" y="19"/>
                  </a:cubicBezTo>
                  <a:cubicBezTo>
                    <a:pt x="16" y="20"/>
                    <a:pt x="17" y="20"/>
                    <a:pt x="17" y="19"/>
                  </a:cubicBezTo>
                  <a:cubicBezTo>
                    <a:pt x="17" y="19"/>
                    <a:pt x="17" y="18"/>
                    <a:pt x="17" y="18"/>
                  </a:cubicBezTo>
                  <a:cubicBezTo>
                    <a:pt x="17" y="17"/>
                    <a:pt x="17" y="16"/>
                    <a:pt x="17" y="16"/>
                  </a:cubicBezTo>
                  <a:cubicBezTo>
                    <a:pt x="16" y="15"/>
                    <a:pt x="15" y="15"/>
                    <a:pt x="15" y="14"/>
                  </a:cubicBezTo>
                  <a:cubicBezTo>
                    <a:pt x="15" y="13"/>
                    <a:pt x="13" y="12"/>
                    <a:pt x="13" y="12"/>
                  </a:cubicBezTo>
                  <a:cubicBezTo>
                    <a:pt x="13" y="11"/>
                    <a:pt x="12" y="10"/>
                    <a:pt x="12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44">
              <a:extLst>
                <a:ext uri="{FF2B5EF4-FFF2-40B4-BE49-F238E27FC236}">
                  <a16:creationId xmlns:a16="http://schemas.microsoft.com/office/drawing/2014/main" id="{FD371645-4311-48AD-9305-B5045F694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14625" y="2058988"/>
              <a:ext cx="68262" cy="125413"/>
            </a:xfrm>
            <a:custGeom>
              <a:avLst/>
              <a:gdLst>
                <a:gd name="T0" fmla="*/ 12 w 19"/>
                <a:gd name="T1" fmla="*/ 18 h 35"/>
                <a:gd name="T2" fmla="*/ 12 w 19"/>
                <a:gd name="T3" fmla="*/ 16 h 35"/>
                <a:gd name="T4" fmla="*/ 15 w 19"/>
                <a:gd name="T5" fmla="*/ 15 h 35"/>
                <a:gd name="T6" fmla="*/ 18 w 19"/>
                <a:gd name="T7" fmla="*/ 15 h 35"/>
                <a:gd name="T8" fmla="*/ 18 w 19"/>
                <a:gd name="T9" fmla="*/ 15 h 35"/>
                <a:gd name="T10" fmla="*/ 19 w 19"/>
                <a:gd name="T11" fmla="*/ 12 h 35"/>
                <a:gd name="T12" fmla="*/ 17 w 19"/>
                <a:gd name="T13" fmla="*/ 10 h 35"/>
                <a:gd name="T14" fmla="*/ 17 w 19"/>
                <a:gd name="T15" fmla="*/ 7 h 35"/>
                <a:gd name="T16" fmla="*/ 15 w 19"/>
                <a:gd name="T17" fmla="*/ 5 h 35"/>
                <a:gd name="T18" fmla="*/ 13 w 19"/>
                <a:gd name="T19" fmla="*/ 5 h 35"/>
                <a:gd name="T20" fmla="*/ 12 w 19"/>
                <a:gd name="T21" fmla="*/ 6 h 35"/>
                <a:gd name="T22" fmla="*/ 10 w 19"/>
                <a:gd name="T23" fmla="*/ 6 h 35"/>
                <a:gd name="T24" fmla="*/ 8 w 19"/>
                <a:gd name="T25" fmla="*/ 7 h 35"/>
                <a:gd name="T26" fmla="*/ 8 w 19"/>
                <a:gd name="T27" fmla="*/ 5 h 35"/>
                <a:gd name="T28" fmla="*/ 9 w 19"/>
                <a:gd name="T29" fmla="*/ 2 h 35"/>
                <a:gd name="T30" fmla="*/ 7 w 19"/>
                <a:gd name="T31" fmla="*/ 2 h 35"/>
                <a:gd name="T32" fmla="*/ 7 w 19"/>
                <a:gd name="T33" fmla="*/ 0 h 35"/>
                <a:gd name="T34" fmla="*/ 6 w 19"/>
                <a:gd name="T35" fmla="*/ 0 h 35"/>
                <a:gd name="T36" fmla="*/ 6 w 19"/>
                <a:gd name="T37" fmla="*/ 0 h 35"/>
                <a:gd name="T38" fmla="*/ 4 w 19"/>
                <a:gd name="T39" fmla="*/ 1 h 35"/>
                <a:gd name="T40" fmla="*/ 2 w 19"/>
                <a:gd name="T41" fmla="*/ 2 h 35"/>
                <a:gd name="T42" fmla="*/ 1 w 19"/>
                <a:gd name="T43" fmla="*/ 2 h 35"/>
                <a:gd name="T44" fmla="*/ 0 w 19"/>
                <a:gd name="T45" fmla="*/ 6 h 35"/>
                <a:gd name="T46" fmla="*/ 2 w 19"/>
                <a:gd name="T47" fmla="*/ 8 h 35"/>
                <a:gd name="T48" fmla="*/ 3 w 19"/>
                <a:gd name="T49" fmla="*/ 10 h 35"/>
                <a:gd name="T50" fmla="*/ 2 w 19"/>
                <a:gd name="T51" fmla="*/ 11 h 35"/>
                <a:gd name="T52" fmla="*/ 2 w 19"/>
                <a:gd name="T53" fmla="*/ 12 h 35"/>
                <a:gd name="T54" fmla="*/ 3 w 19"/>
                <a:gd name="T55" fmla="*/ 15 h 35"/>
                <a:gd name="T56" fmla="*/ 4 w 19"/>
                <a:gd name="T57" fmla="*/ 18 h 35"/>
                <a:gd name="T58" fmla="*/ 5 w 19"/>
                <a:gd name="T59" fmla="*/ 20 h 35"/>
                <a:gd name="T60" fmla="*/ 3 w 19"/>
                <a:gd name="T61" fmla="*/ 23 h 35"/>
                <a:gd name="T62" fmla="*/ 2 w 19"/>
                <a:gd name="T63" fmla="*/ 27 h 35"/>
                <a:gd name="T64" fmla="*/ 2 w 19"/>
                <a:gd name="T65" fmla="*/ 29 h 35"/>
                <a:gd name="T66" fmla="*/ 5 w 19"/>
                <a:gd name="T67" fmla="*/ 32 h 35"/>
                <a:gd name="T68" fmla="*/ 6 w 19"/>
                <a:gd name="T69" fmla="*/ 33 h 35"/>
                <a:gd name="T70" fmla="*/ 7 w 19"/>
                <a:gd name="T71" fmla="*/ 33 h 35"/>
                <a:gd name="T72" fmla="*/ 8 w 19"/>
                <a:gd name="T73" fmla="*/ 34 h 35"/>
                <a:gd name="T74" fmla="*/ 10 w 19"/>
                <a:gd name="T75" fmla="*/ 35 h 35"/>
                <a:gd name="T76" fmla="*/ 11 w 19"/>
                <a:gd name="T77" fmla="*/ 34 h 35"/>
                <a:gd name="T78" fmla="*/ 8 w 19"/>
                <a:gd name="T79" fmla="*/ 32 h 35"/>
                <a:gd name="T80" fmla="*/ 7 w 19"/>
                <a:gd name="T81" fmla="*/ 30 h 35"/>
                <a:gd name="T82" fmla="*/ 6 w 19"/>
                <a:gd name="T83" fmla="*/ 27 h 35"/>
                <a:gd name="T84" fmla="*/ 4 w 19"/>
                <a:gd name="T85" fmla="*/ 26 h 35"/>
                <a:gd name="T86" fmla="*/ 4 w 19"/>
                <a:gd name="T87" fmla="*/ 23 h 35"/>
                <a:gd name="T88" fmla="*/ 6 w 19"/>
                <a:gd name="T89" fmla="*/ 18 h 35"/>
                <a:gd name="T90" fmla="*/ 8 w 19"/>
                <a:gd name="T91" fmla="*/ 17 h 35"/>
                <a:gd name="T92" fmla="*/ 9 w 19"/>
                <a:gd name="T93" fmla="*/ 19 h 35"/>
                <a:gd name="T94" fmla="*/ 12 w 19"/>
                <a:gd name="T95" fmla="*/ 20 h 35"/>
                <a:gd name="T96" fmla="*/ 12 w 19"/>
                <a:gd name="T97" fmla="*/ 20 h 35"/>
                <a:gd name="T98" fmla="*/ 12 w 19"/>
                <a:gd name="T99" fmla="*/ 20 h 35"/>
                <a:gd name="T100" fmla="*/ 12 w 19"/>
                <a:gd name="T101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" h="35">
                  <a:moveTo>
                    <a:pt x="12" y="18"/>
                  </a:moveTo>
                  <a:cubicBezTo>
                    <a:pt x="12" y="17"/>
                    <a:pt x="11" y="17"/>
                    <a:pt x="12" y="16"/>
                  </a:cubicBezTo>
                  <a:cubicBezTo>
                    <a:pt x="13" y="15"/>
                    <a:pt x="14" y="14"/>
                    <a:pt x="15" y="15"/>
                  </a:cubicBezTo>
                  <a:cubicBezTo>
                    <a:pt x="16" y="15"/>
                    <a:pt x="18" y="14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9" y="14"/>
                    <a:pt x="19" y="13"/>
                    <a:pt x="19" y="12"/>
                  </a:cubicBezTo>
                  <a:cubicBezTo>
                    <a:pt x="19" y="11"/>
                    <a:pt x="18" y="10"/>
                    <a:pt x="17" y="10"/>
                  </a:cubicBezTo>
                  <a:cubicBezTo>
                    <a:pt x="16" y="10"/>
                    <a:pt x="18" y="7"/>
                    <a:pt x="17" y="7"/>
                  </a:cubicBezTo>
                  <a:cubicBezTo>
                    <a:pt x="16" y="7"/>
                    <a:pt x="16" y="6"/>
                    <a:pt x="15" y="5"/>
                  </a:cubicBezTo>
                  <a:cubicBezTo>
                    <a:pt x="15" y="5"/>
                    <a:pt x="13" y="5"/>
                    <a:pt x="13" y="5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1" y="5"/>
                    <a:pt x="11" y="5"/>
                    <a:pt x="10" y="6"/>
                  </a:cubicBezTo>
                  <a:cubicBezTo>
                    <a:pt x="9" y="6"/>
                    <a:pt x="8" y="8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9" y="3"/>
                    <a:pt x="9" y="2"/>
                  </a:cubicBezTo>
                  <a:cubicBezTo>
                    <a:pt x="8" y="1"/>
                    <a:pt x="7" y="3"/>
                    <a:pt x="7" y="2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0"/>
                    <a:pt x="4" y="1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3"/>
                    <a:pt x="0" y="6"/>
                    <a:pt x="0" y="6"/>
                  </a:cubicBezTo>
                  <a:cubicBezTo>
                    <a:pt x="0" y="7"/>
                    <a:pt x="2" y="8"/>
                    <a:pt x="2" y="8"/>
                  </a:cubicBezTo>
                  <a:cubicBezTo>
                    <a:pt x="3" y="8"/>
                    <a:pt x="2" y="9"/>
                    <a:pt x="3" y="10"/>
                  </a:cubicBezTo>
                  <a:cubicBezTo>
                    <a:pt x="3" y="10"/>
                    <a:pt x="3" y="11"/>
                    <a:pt x="2" y="11"/>
                  </a:cubicBezTo>
                  <a:cubicBezTo>
                    <a:pt x="2" y="11"/>
                    <a:pt x="3" y="12"/>
                    <a:pt x="2" y="12"/>
                  </a:cubicBezTo>
                  <a:cubicBezTo>
                    <a:pt x="2" y="13"/>
                    <a:pt x="2" y="14"/>
                    <a:pt x="3" y="15"/>
                  </a:cubicBezTo>
                  <a:cubicBezTo>
                    <a:pt x="4" y="16"/>
                    <a:pt x="4" y="17"/>
                    <a:pt x="4" y="18"/>
                  </a:cubicBezTo>
                  <a:cubicBezTo>
                    <a:pt x="4" y="19"/>
                    <a:pt x="5" y="19"/>
                    <a:pt x="5" y="20"/>
                  </a:cubicBezTo>
                  <a:cubicBezTo>
                    <a:pt x="5" y="20"/>
                    <a:pt x="3" y="24"/>
                    <a:pt x="3" y="23"/>
                  </a:cubicBezTo>
                  <a:cubicBezTo>
                    <a:pt x="2" y="24"/>
                    <a:pt x="2" y="26"/>
                    <a:pt x="2" y="27"/>
                  </a:cubicBezTo>
                  <a:cubicBezTo>
                    <a:pt x="2" y="28"/>
                    <a:pt x="1" y="29"/>
                    <a:pt x="2" y="29"/>
                  </a:cubicBezTo>
                  <a:cubicBezTo>
                    <a:pt x="3" y="29"/>
                    <a:pt x="4" y="30"/>
                    <a:pt x="5" y="32"/>
                  </a:cubicBezTo>
                  <a:cubicBezTo>
                    <a:pt x="5" y="32"/>
                    <a:pt x="6" y="33"/>
                    <a:pt x="6" y="33"/>
                  </a:cubicBezTo>
                  <a:cubicBezTo>
                    <a:pt x="6" y="33"/>
                    <a:pt x="7" y="33"/>
                    <a:pt x="7" y="33"/>
                  </a:cubicBezTo>
                  <a:cubicBezTo>
                    <a:pt x="8" y="33"/>
                    <a:pt x="8" y="34"/>
                    <a:pt x="8" y="34"/>
                  </a:cubicBezTo>
                  <a:cubicBezTo>
                    <a:pt x="8" y="35"/>
                    <a:pt x="10" y="35"/>
                    <a:pt x="10" y="35"/>
                  </a:cubicBezTo>
                  <a:cubicBezTo>
                    <a:pt x="10" y="35"/>
                    <a:pt x="10" y="34"/>
                    <a:pt x="11" y="34"/>
                  </a:cubicBezTo>
                  <a:cubicBezTo>
                    <a:pt x="10" y="33"/>
                    <a:pt x="9" y="32"/>
                    <a:pt x="8" y="32"/>
                  </a:cubicBezTo>
                  <a:cubicBezTo>
                    <a:pt x="7" y="32"/>
                    <a:pt x="6" y="30"/>
                    <a:pt x="7" y="30"/>
                  </a:cubicBezTo>
                  <a:cubicBezTo>
                    <a:pt x="7" y="29"/>
                    <a:pt x="6" y="28"/>
                    <a:pt x="6" y="27"/>
                  </a:cubicBezTo>
                  <a:cubicBezTo>
                    <a:pt x="6" y="27"/>
                    <a:pt x="5" y="27"/>
                    <a:pt x="4" y="26"/>
                  </a:cubicBezTo>
                  <a:cubicBezTo>
                    <a:pt x="3" y="26"/>
                    <a:pt x="4" y="24"/>
                    <a:pt x="4" y="23"/>
                  </a:cubicBezTo>
                  <a:cubicBezTo>
                    <a:pt x="5" y="22"/>
                    <a:pt x="6" y="19"/>
                    <a:pt x="6" y="18"/>
                  </a:cubicBezTo>
                  <a:cubicBezTo>
                    <a:pt x="5" y="17"/>
                    <a:pt x="7" y="16"/>
                    <a:pt x="8" y="17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11" y="19"/>
                    <a:pt x="11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19"/>
                    <a:pt x="12" y="19"/>
                    <a:pt x="12" y="1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45">
              <a:extLst>
                <a:ext uri="{FF2B5EF4-FFF2-40B4-BE49-F238E27FC236}">
                  <a16:creationId xmlns:a16="http://schemas.microsoft.com/office/drawing/2014/main" id="{7A8E973E-B98B-41E4-9191-9DBA703C7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05188" y="1712913"/>
              <a:ext cx="82550" cy="65088"/>
            </a:xfrm>
            <a:custGeom>
              <a:avLst/>
              <a:gdLst>
                <a:gd name="T0" fmla="*/ 1 w 23"/>
                <a:gd name="T1" fmla="*/ 4 h 18"/>
                <a:gd name="T2" fmla="*/ 1 w 23"/>
                <a:gd name="T3" fmla="*/ 6 h 18"/>
                <a:gd name="T4" fmla="*/ 1 w 23"/>
                <a:gd name="T5" fmla="*/ 7 h 18"/>
                <a:gd name="T6" fmla="*/ 1 w 23"/>
                <a:gd name="T7" fmla="*/ 9 h 18"/>
                <a:gd name="T8" fmla="*/ 2 w 23"/>
                <a:gd name="T9" fmla="*/ 10 h 18"/>
                <a:gd name="T10" fmla="*/ 2 w 23"/>
                <a:gd name="T11" fmla="*/ 12 h 18"/>
                <a:gd name="T12" fmla="*/ 2 w 23"/>
                <a:gd name="T13" fmla="*/ 13 h 18"/>
                <a:gd name="T14" fmla="*/ 4 w 23"/>
                <a:gd name="T15" fmla="*/ 13 h 18"/>
                <a:gd name="T16" fmla="*/ 5 w 23"/>
                <a:gd name="T17" fmla="*/ 15 h 18"/>
                <a:gd name="T18" fmla="*/ 6 w 23"/>
                <a:gd name="T19" fmla="*/ 15 h 18"/>
                <a:gd name="T20" fmla="*/ 8 w 23"/>
                <a:gd name="T21" fmla="*/ 15 h 18"/>
                <a:gd name="T22" fmla="*/ 8 w 23"/>
                <a:gd name="T23" fmla="*/ 16 h 18"/>
                <a:gd name="T24" fmla="*/ 10 w 23"/>
                <a:gd name="T25" fmla="*/ 16 h 18"/>
                <a:gd name="T26" fmla="*/ 11 w 23"/>
                <a:gd name="T27" fmla="*/ 17 h 18"/>
                <a:gd name="T28" fmla="*/ 12 w 23"/>
                <a:gd name="T29" fmla="*/ 17 h 18"/>
                <a:gd name="T30" fmla="*/ 14 w 23"/>
                <a:gd name="T31" fmla="*/ 18 h 18"/>
                <a:gd name="T32" fmla="*/ 16 w 23"/>
                <a:gd name="T33" fmla="*/ 18 h 18"/>
                <a:gd name="T34" fmla="*/ 18 w 23"/>
                <a:gd name="T35" fmla="*/ 18 h 18"/>
                <a:gd name="T36" fmla="*/ 19 w 23"/>
                <a:gd name="T37" fmla="*/ 18 h 18"/>
                <a:gd name="T38" fmla="*/ 19 w 23"/>
                <a:gd name="T39" fmla="*/ 17 h 18"/>
                <a:gd name="T40" fmla="*/ 21 w 23"/>
                <a:gd name="T41" fmla="*/ 15 h 18"/>
                <a:gd name="T42" fmla="*/ 22 w 23"/>
                <a:gd name="T43" fmla="*/ 14 h 18"/>
                <a:gd name="T44" fmla="*/ 22 w 23"/>
                <a:gd name="T45" fmla="*/ 12 h 18"/>
                <a:gd name="T46" fmla="*/ 21 w 23"/>
                <a:gd name="T47" fmla="*/ 10 h 18"/>
                <a:gd name="T48" fmla="*/ 21 w 23"/>
                <a:gd name="T49" fmla="*/ 8 h 18"/>
                <a:gd name="T50" fmla="*/ 22 w 23"/>
                <a:gd name="T51" fmla="*/ 7 h 18"/>
                <a:gd name="T52" fmla="*/ 22 w 23"/>
                <a:gd name="T53" fmla="*/ 5 h 18"/>
                <a:gd name="T54" fmla="*/ 21 w 23"/>
                <a:gd name="T55" fmla="*/ 3 h 18"/>
                <a:gd name="T56" fmla="*/ 20 w 23"/>
                <a:gd name="T57" fmla="*/ 2 h 18"/>
                <a:gd name="T58" fmla="*/ 20 w 23"/>
                <a:gd name="T59" fmla="*/ 2 h 18"/>
                <a:gd name="T60" fmla="*/ 14 w 23"/>
                <a:gd name="T61" fmla="*/ 2 h 18"/>
                <a:gd name="T62" fmla="*/ 12 w 23"/>
                <a:gd name="T63" fmla="*/ 1 h 18"/>
                <a:gd name="T64" fmla="*/ 11 w 23"/>
                <a:gd name="T65" fmla="*/ 2 h 18"/>
                <a:gd name="T66" fmla="*/ 10 w 23"/>
                <a:gd name="T67" fmla="*/ 1 h 18"/>
                <a:gd name="T68" fmla="*/ 5 w 23"/>
                <a:gd name="T69" fmla="*/ 2 h 18"/>
                <a:gd name="T70" fmla="*/ 1 w 23"/>
                <a:gd name="T71" fmla="*/ 3 h 18"/>
                <a:gd name="T72" fmla="*/ 1 w 23"/>
                <a:gd name="T73" fmla="*/ 4 h 18"/>
                <a:gd name="T74" fmla="*/ 1 w 23"/>
                <a:gd name="T75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" h="18">
                  <a:moveTo>
                    <a:pt x="1" y="4"/>
                  </a:moveTo>
                  <a:cubicBezTo>
                    <a:pt x="1" y="4"/>
                    <a:pt x="1" y="6"/>
                    <a:pt x="1" y="6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2" y="9"/>
                    <a:pt x="2" y="10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2" y="12"/>
                    <a:pt x="2" y="12"/>
                    <a:pt x="2" y="13"/>
                  </a:cubicBezTo>
                  <a:cubicBezTo>
                    <a:pt x="3" y="13"/>
                    <a:pt x="3" y="13"/>
                    <a:pt x="4" y="13"/>
                  </a:cubicBezTo>
                  <a:cubicBezTo>
                    <a:pt x="5" y="14"/>
                    <a:pt x="5" y="14"/>
                    <a:pt x="5" y="15"/>
                  </a:cubicBezTo>
                  <a:cubicBezTo>
                    <a:pt x="5" y="15"/>
                    <a:pt x="6" y="16"/>
                    <a:pt x="6" y="15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8" y="15"/>
                    <a:pt x="8" y="16"/>
                  </a:cubicBezTo>
                  <a:cubicBezTo>
                    <a:pt x="8" y="16"/>
                    <a:pt x="9" y="16"/>
                    <a:pt x="10" y="16"/>
                  </a:cubicBezTo>
                  <a:cubicBezTo>
                    <a:pt x="10" y="16"/>
                    <a:pt x="10" y="17"/>
                    <a:pt x="11" y="17"/>
                  </a:cubicBezTo>
                  <a:cubicBezTo>
                    <a:pt x="11" y="18"/>
                    <a:pt x="12" y="17"/>
                    <a:pt x="12" y="17"/>
                  </a:cubicBezTo>
                  <a:cubicBezTo>
                    <a:pt x="13" y="18"/>
                    <a:pt x="14" y="18"/>
                    <a:pt x="14" y="18"/>
                  </a:cubicBezTo>
                  <a:cubicBezTo>
                    <a:pt x="15" y="17"/>
                    <a:pt x="15" y="18"/>
                    <a:pt x="16" y="18"/>
                  </a:cubicBezTo>
                  <a:cubicBezTo>
                    <a:pt x="17" y="18"/>
                    <a:pt x="18" y="18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20" y="18"/>
                    <a:pt x="19" y="17"/>
                    <a:pt x="19" y="17"/>
                  </a:cubicBezTo>
                  <a:cubicBezTo>
                    <a:pt x="19" y="17"/>
                    <a:pt x="21" y="15"/>
                    <a:pt x="21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3" y="13"/>
                    <a:pt x="22" y="12"/>
                    <a:pt x="22" y="12"/>
                  </a:cubicBezTo>
                  <a:cubicBezTo>
                    <a:pt x="21" y="11"/>
                    <a:pt x="21" y="10"/>
                    <a:pt x="21" y="10"/>
                  </a:cubicBezTo>
                  <a:cubicBezTo>
                    <a:pt x="22" y="9"/>
                    <a:pt x="21" y="9"/>
                    <a:pt x="21" y="8"/>
                  </a:cubicBezTo>
                  <a:cubicBezTo>
                    <a:pt x="21" y="8"/>
                    <a:pt x="21" y="7"/>
                    <a:pt x="22" y="7"/>
                  </a:cubicBezTo>
                  <a:cubicBezTo>
                    <a:pt x="22" y="7"/>
                    <a:pt x="22" y="6"/>
                    <a:pt x="22" y="5"/>
                  </a:cubicBezTo>
                  <a:cubicBezTo>
                    <a:pt x="21" y="5"/>
                    <a:pt x="21" y="4"/>
                    <a:pt x="21" y="3"/>
                  </a:cubicBezTo>
                  <a:cubicBezTo>
                    <a:pt x="22" y="3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2"/>
                    <a:pt x="14" y="2"/>
                    <a:pt x="14" y="2"/>
                  </a:cubicBezTo>
                  <a:cubicBezTo>
                    <a:pt x="13" y="2"/>
                    <a:pt x="13" y="2"/>
                    <a:pt x="12" y="1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0" y="2"/>
                    <a:pt x="10" y="1"/>
                    <a:pt x="10" y="1"/>
                  </a:cubicBezTo>
                  <a:cubicBezTo>
                    <a:pt x="10" y="0"/>
                    <a:pt x="6" y="1"/>
                    <a:pt x="5" y="2"/>
                  </a:cubicBezTo>
                  <a:cubicBezTo>
                    <a:pt x="4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246">
              <a:extLst>
                <a:ext uri="{FF2B5EF4-FFF2-40B4-BE49-F238E27FC236}">
                  <a16:creationId xmlns:a16="http://schemas.microsoft.com/office/drawing/2014/main" id="{C835CBDE-A5C1-4659-B846-FDCF63872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94075" y="1820863"/>
              <a:ext cx="31750" cy="28575"/>
            </a:xfrm>
            <a:custGeom>
              <a:avLst/>
              <a:gdLst>
                <a:gd name="T0" fmla="*/ 7 w 9"/>
                <a:gd name="T1" fmla="*/ 7 h 8"/>
                <a:gd name="T2" fmla="*/ 9 w 9"/>
                <a:gd name="T3" fmla="*/ 5 h 8"/>
                <a:gd name="T4" fmla="*/ 9 w 9"/>
                <a:gd name="T5" fmla="*/ 2 h 8"/>
                <a:gd name="T6" fmla="*/ 7 w 9"/>
                <a:gd name="T7" fmla="*/ 0 h 8"/>
                <a:gd name="T8" fmla="*/ 3 w 9"/>
                <a:gd name="T9" fmla="*/ 0 h 8"/>
                <a:gd name="T10" fmla="*/ 2 w 9"/>
                <a:gd name="T11" fmla="*/ 0 h 8"/>
                <a:gd name="T12" fmla="*/ 1 w 9"/>
                <a:gd name="T13" fmla="*/ 1 h 8"/>
                <a:gd name="T14" fmla="*/ 2 w 9"/>
                <a:gd name="T15" fmla="*/ 3 h 8"/>
                <a:gd name="T16" fmla="*/ 4 w 9"/>
                <a:gd name="T17" fmla="*/ 5 h 8"/>
                <a:gd name="T18" fmla="*/ 5 w 9"/>
                <a:gd name="T19" fmla="*/ 7 h 8"/>
                <a:gd name="T20" fmla="*/ 7 w 9"/>
                <a:gd name="T21" fmla="*/ 8 h 8"/>
                <a:gd name="T22" fmla="*/ 7 w 9"/>
                <a:gd name="T2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8">
                  <a:moveTo>
                    <a:pt x="7" y="7"/>
                  </a:moveTo>
                  <a:cubicBezTo>
                    <a:pt x="7" y="7"/>
                    <a:pt x="8" y="5"/>
                    <a:pt x="9" y="5"/>
                  </a:cubicBezTo>
                  <a:cubicBezTo>
                    <a:pt x="9" y="5"/>
                    <a:pt x="9" y="3"/>
                    <a:pt x="9" y="2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3" y="0"/>
                    <a:pt x="2" y="1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2"/>
                    <a:pt x="2" y="2"/>
                    <a:pt x="2" y="3"/>
                  </a:cubicBezTo>
                  <a:cubicBezTo>
                    <a:pt x="2" y="3"/>
                    <a:pt x="4" y="5"/>
                    <a:pt x="4" y="5"/>
                  </a:cubicBezTo>
                  <a:cubicBezTo>
                    <a:pt x="4" y="5"/>
                    <a:pt x="5" y="6"/>
                    <a:pt x="5" y="7"/>
                  </a:cubicBezTo>
                  <a:cubicBezTo>
                    <a:pt x="6" y="7"/>
                    <a:pt x="6" y="8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247">
              <a:extLst>
                <a:ext uri="{FF2B5EF4-FFF2-40B4-BE49-F238E27FC236}">
                  <a16:creationId xmlns:a16="http://schemas.microsoft.com/office/drawing/2014/main" id="{E44527FE-859B-441D-876D-1AC438FFE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08363" y="1806575"/>
              <a:ext cx="46037" cy="39688"/>
            </a:xfrm>
            <a:custGeom>
              <a:avLst/>
              <a:gdLst>
                <a:gd name="T0" fmla="*/ 8 w 13"/>
                <a:gd name="T1" fmla="*/ 9 h 11"/>
                <a:gd name="T2" fmla="*/ 6 w 13"/>
                <a:gd name="T3" fmla="*/ 7 h 11"/>
                <a:gd name="T4" fmla="*/ 5 w 13"/>
                <a:gd name="T5" fmla="*/ 5 h 11"/>
                <a:gd name="T6" fmla="*/ 6 w 13"/>
                <a:gd name="T7" fmla="*/ 4 h 11"/>
                <a:gd name="T8" fmla="*/ 7 w 13"/>
                <a:gd name="T9" fmla="*/ 4 h 11"/>
                <a:gd name="T10" fmla="*/ 11 w 13"/>
                <a:gd name="T11" fmla="*/ 4 h 11"/>
                <a:gd name="T12" fmla="*/ 13 w 13"/>
                <a:gd name="T13" fmla="*/ 6 h 11"/>
                <a:gd name="T14" fmla="*/ 13 w 13"/>
                <a:gd name="T15" fmla="*/ 5 h 11"/>
                <a:gd name="T16" fmla="*/ 12 w 13"/>
                <a:gd name="T17" fmla="*/ 3 h 11"/>
                <a:gd name="T18" fmla="*/ 11 w 13"/>
                <a:gd name="T19" fmla="*/ 2 h 11"/>
                <a:gd name="T20" fmla="*/ 11 w 13"/>
                <a:gd name="T21" fmla="*/ 2 h 11"/>
                <a:gd name="T22" fmla="*/ 8 w 13"/>
                <a:gd name="T23" fmla="*/ 2 h 11"/>
                <a:gd name="T24" fmla="*/ 6 w 13"/>
                <a:gd name="T25" fmla="*/ 0 h 11"/>
                <a:gd name="T26" fmla="*/ 5 w 13"/>
                <a:gd name="T27" fmla="*/ 1 h 11"/>
                <a:gd name="T28" fmla="*/ 4 w 13"/>
                <a:gd name="T29" fmla="*/ 2 h 11"/>
                <a:gd name="T30" fmla="*/ 3 w 13"/>
                <a:gd name="T31" fmla="*/ 3 h 11"/>
                <a:gd name="T32" fmla="*/ 2 w 13"/>
                <a:gd name="T33" fmla="*/ 3 h 11"/>
                <a:gd name="T34" fmla="*/ 0 w 13"/>
                <a:gd name="T35" fmla="*/ 4 h 11"/>
                <a:gd name="T36" fmla="*/ 1 w 13"/>
                <a:gd name="T37" fmla="*/ 5 h 11"/>
                <a:gd name="T38" fmla="*/ 3 w 13"/>
                <a:gd name="T39" fmla="*/ 5 h 11"/>
                <a:gd name="T40" fmla="*/ 5 w 13"/>
                <a:gd name="T41" fmla="*/ 9 h 11"/>
                <a:gd name="T42" fmla="*/ 6 w 13"/>
                <a:gd name="T43" fmla="*/ 10 h 11"/>
                <a:gd name="T44" fmla="*/ 8 w 13"/>
                <a:gd name="T45" fmla="*/ 11 h 11"/>
                <a:gd name="T46" fmla="*/ 9 w 13"/>
                <a:gd name="T47" fmla="*/ 11 h 11"/>
                <a:gd name="T48" fmla="*/ 8 w 13"/>
                <a:gd name="T4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11">
                  <a:moveTo>
                    <a:pt x="8" y="9"/>
                  </a:moveTo>
                  <a:cubicBezTo>
                    <a:pt x="8" y="9"/>
                    <a:pt x="6" y="7"/>
                    <a:pt x="6" y="7"/>
                  </a:cubicBezTo>
                  <a:cubicBezTo>
                    <a:pt x="6" y="6"/>
                    <a:pt x="5" y="6"/>
                    <a:pt x="5" y="5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8" y="4"/>
                    <a:pt x="11" y="4"/>
                    <a:pt x="11" y="4"/>
                  </a:cubicBezTo>
                  <a:cubicBezTo>
                    <a:pt x="11" y="4"/>
                    <a:pt x="12" y="5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4"/>
                    <a:pt x="13" y="4"/>
                    <a:pt x="12" y="3"/>
                  </a:cubicBezTo>
                  <a:cubicBezTo>
                    <a:pt x="12" y="3"/>
                    <a:pt x="11" y="3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8" y="1"/>
                    <a:pt x="7" y="1"/>
                    <a:pt x="6" y="0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4" y="1"/>
                    <a:pt x="5" y="2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4"/>
                    <a:pt x="2" y="3"/>
                    <a:pt x="2" y="3"/>
                  </a:cubicBezTo>
                  <a:cubicBezTo>
                    <a:pt x="2" y="3"/>
                    <a:pt x="1" y="3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cubicBezTo>
                    <a:pt x="1" y="5"/>
                    <a:pt x="3" y="4"/>
                    <a:pt x="3" y="5"/>
                  </a:cubicBezTo>
                  <a:cubicBezTo>
                    <a:pt x="3" y="6"/>
                    <a:pt x="4" y="8"/>
                    <a:pt x="5" y="9"/>
                  </a:cubicBezTo>
                  <a:cubicBezTo>
                    <a:pt x="5" y="9"/>
                    <a:pt x="6" y="9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0"/>
                    <a:pt x="8" y="9"/>
                    <a:pt x="8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248">
              <a:extLst>
                <a:ext uri="{FF2B5EF4-FFF2-40B4-BE49-F238E27FC236}">
                  <a16:creationId xmlns:a16="http://schemas.microsoft.com/office/drawing/2014/main" id="{2196211D-5EA7-451F-A4AB-C5231BC12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65500" y="1849438"/>
              <a:ext cx="17462" cy="28575"/>
            </a:xfrm>
            <a:custGeom>
              <a:avLst/>
              <a:gdLst>
                <a:gd name="T0" fmla="*/ 3 w 5"/>
                <a:gd name="T1" fmla="*/ 7 h 8"/>
                <a:gd name="T2" fmla="*/ 4 w 5"/>
                <a:gd name="T3" fmla="*/ 6 h 8"/>
                <a:gd name="T4" fmla="*/ 5 w 5"/>
                <a:gd name="T5" fmla="*/ 5 h 8"/>
                <a:gd name="T6" fmla="*/ 5 w 5"/>
                <a:gd name="T7" fmla="*/ 5 h 8"/>
                <a:gd name="T8" fmla="*/ 3 w 5"/>
                <a:gd name="T9" fmla="*/ 3 h 8"/>
                <a:gd name="T10" fmla="*/ 4 w 5"/>
                <a:gd name="T11" fmla="*/ 1 h 8"/>
                <a:gd name="T12" fmla="*/ 2 w 5"/>
                <a:gd name="T13" fmla="*/ 0 h 8"/>
                <a:gd name="T14" fmla="*/ 0 w 5"/>
                <a:gd name="T15" fmla="*/ 1 h 8"/>
                <a:gd name="T16" fmla="*/ 1 w 5"/>
                <a:gd name="T17" fmla="*/ 3 h 8"/>
                <a:gd name="T18" fmla="*/ 1 w 5"/>
                <a:gd name="T19" fmla="*/ 6 h 8"/>
                <a:gd name="T20" fmla="*/ 3 w 5"/>
                <a:gd name="T21" fmla="*/ 8 h 8"/>
                <a:gd name="T22" fmla="*/ 3 w 5"/>
                <a:gd name="T2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8">
                  <a:moveTo>
                    <a:pt x="3" y="7"/>
                  </a:moveTo>
                  <a:cubicBezTo>
                    <a:pt x="4" y="7"/>
                    <a:pt x="3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4"/>
                    <a:pt x="3" y="4"/>
                    <a:pt x="3" y="3"/>
                  </a:cubicBezTo>
                  <a:cubicBezTo>
                    <a:pt x="3" y="3"/>
                    <a:pt x="3" y="1"/>
                    <a:pt x="4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1" y="2"/>
                    <a:pt x="2" y="2"/>
                    <a:pt x="1" y="3"/>
                  </a:cubicBezTo>
                  <a:cubicBezTo>
                    <a:pt x="0" y="3"/>
                    <a:pt x="0" y="6"/>
                    <a:pt x="1" y="6"/>
                  </a:cubicBezTo>
                  <a:cubicBezTo>
                    <a:pt x="2" y="7"/>
                    <a:pt x="2" y="8"/>
                    <a:pt x="3" y="8"/>
                  </a:cubicBezTo>
                  <a:cubicBezTo>
                    <a:pt x="3" y="8"/>
                    <a:pt x="3" y="7"/>
                    <a:pt x="3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249">
              <a:extLst>
                <a:ext uri="{FF2B5EF4-FFF2-40B4-BE49-F238E27FC236}">
                  <a16:creationId xmlns:a16="http://schemas.microsoft.com/office/drawing/2014/main" id="{A175F822-8B6E-4DD3-8D93-0EEA79C48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700" y="1781175"/>
              <a:ext cx="61912" cy="28575"/>
            </a:xfrm>
            <a:custGeom>
              <a:avLst/>
              <a:gdLst>
                <a:gd name="T0" fmla="*/ 14 w 17"/>
                <a:gd name="T1" fmla="*/ 0 h 8"/>
                <a:gd name="T2" fmla="*/ 12 w 17"/>
                <a:gd name="T3" fmla="*/ 0 h 8"/>
                <a:gd name="T4" fmla="*/ 12 w 17"/>
                <a:gd name="T5" fmla="*/ 1 h 8"/>
                <a:gd name="T6" fmla="*/ 10 w 17"/>
                <a:gd name="T7" fmla="*/ 1 h 8"/>
                <a:gd name="T8" fmla="*/ 9 w 17"/>
                <a:gd name="T9" fmla="*/ 2 h 8"/>
                <a:gd name="T10" fmla="*/ 8 w 17"/>
                <a:gd name="T11" fmla="*/ 3 h 8"/>
                <a:gd name="T12" fmla="*/ 7 w 17"/>
                <a:gd name="T13" fmla="*/ 4 h 8"/>
                <a:gd name="T14" fmla="*/ 4 w 17"/>
                <a:gd name="T15" fmla="*/ 4 h 8"/>
                <a:gd name="T16" fmla="*/ 3 w 17"/>
                <a:gd name="T17" fmla="*/ 4 h 8"/>
                <a:gd name="T18" fmla="*/ 2 w 17"/>
                <a:gd name="T19" fmla="*/ 5 h 8"/>
                <a:gd name="T20" fmla="*/ 0 w 17"/>
                <a:gd name="T21" fmla="*/ 4 h 8"/>
                <a:gd name="T22" fmla="*/ 0 w 17"/>
                <a:gd name="T23" fmla="*/ 6 h 8"/>
                <a:gd name="T24" fmla="*/ 1 w 17"/>
                <a:gd name="T25" fmla="*/ 6 h 8"/>
                <a:gd name="T26" fmla="*/ 3 w 17"/>
                <a:gd name="T27" fmla="*/ 6 h 8"/>
                <a:gd name="T28" fmla="*/ 4 w 17"/>
                <a:gd name="T29" fmla="*/ 6 h 8"/>
                <a:gd name="T30" fmla="*/ 6 w 17"/>
                <a:gd name="T31" fmla="*/ 6 h 8"/>
                <a:gd name="T32" fmla="*/ 6 w 17"/>
                <a:gd name="T33" fmla="*/ 7 h 8"/>
                <a:gd name="T34" fmla="*/ 9 w 17"/>
                <a:gd name="T35" fmla="*/ 7 h 8"/>
                <a:gd name="T36" fmla="*/ 11 w 17"/>
                <a:gd name="T37" fmla="*/ 8 h 8"/>
                <a:gd name="T38" fmla="*/ 13 w 17"/>
                <a:gd name="T39" fmla="*/ 7 h 8"/>
                <a:gd name="T40" fmla="*/ 15 w 17"/>
                <a:gd name="T41" fmla="*/ 6 h 8"/>
                <a:gd name="T42" fmla="*/ 15 w 17"/>
                <a:gd name="T43" fmla="*/ 6 h 8"/>
                <a:gd name="T44" fmla="*/ 15 w 17"/>
                <a:gd name="T45" fmla="*/ 6 h 8"/>
                <a:gd name="T46" fmla="*/ 15 w 17"/>
                <a:gd name="T47" fmla="*/ 5 h 8"/>
                <a:gd name="T48" fmla="*/ 16 w 17"/>
                <a:gd name="T49" fmla="*/ 4 h 8"/>
                <a:gd name="T50" fmla="*/ 17 w 17"/>
                <a:gd name="T51" fmla="*/ 3 h 8"/>
                <a:gd name="T52" fmla="*/ 17 w 17"/>
                <a:gd name="T53" fmla="*/ 3 h 8"/>
                <a:gd name="T54" fmla="*/ 16 w 17"/>
                <a:gd name="T55" fmla="*/ 1 h 8"/>
                <a:gd name="T56" fmla="*/ 14 w 17"/>
                <a:gd name="T5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" h="8">
                  <a:moveTo>
                    <a:pt x="14" y="0"/>
                  </a:moveTo>
                  <a:cubicBezTo>
                    <a:pt x="14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1" y="1"/>
                    <a:pt x="10" y="1"/>
                  </a:cubicBezTo>
                  <a:cubicBezTo>
                    <a:pt x="10" y="1"/>
                    <a:pt x="9" y="1"/>
                    <a:pt x="9" y="2"/>
                  </a:cubicBezTo>
                  <a:cubicBezTo>
                    <a:pt x="8" y="2"/>
                    <a:pt x="7" y="2"/>
                    <a:pt x="8" y="3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6" y="4"/>
                    <a:pt x="5" y="4"/>
                    <a:pt x="4" y="4"/>
                  </a:cubicBezTo>
                  <a:cubicBezTo>
                    <a:pt x="4" y="5"/>
                    <a:pt x="3" y="5"/>
                    <a:pt x="3" y="4"/>
                  </a:cubicBezTo>
                  <a:cubicBezTo>
                    <a:pt x="3" y="4"/>
                    <a:pt x="2" y="4"/>
                    <a:pt x="2" y="5"/>
                  </a:cubicBezTo>
                  <a:cubicBezTo>
                    <a:pt x="1" y="5"/>
                    <a:pt x="1" y="4"/>
                    <a:pt x="0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4" y="6"/>
                    <a:pt x="4" y="6"/>
                  </a:cubicBezTo>
                  <a:cubicBezTo>
                    <a:pt x="4" y="6"/>
                    <a:pt x="6" y="6"/>
                    <a:pt x="6" y="6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7" y="7"/>
                    <a:pt x="8" y="7"/>
                    <a:pt x="9" y="7"/>
                  </a:cubicBezTo>
                  <a:cubicBezTo>
                    <a:pt x="9" y="7"/>
                    <a:pt x="11" y="8"/>
                    <a:pt x="11" y="8"/>
                  </a:cubicBezTo>
                  <a:cubicBezTo>
                    <a:pt x="12" y="8"/>
                    <a:pt x="12" y="7"/>
                    <a:pt x="13" y="7"/>
                  </a:cubicBezTo>
                  <a:cubicBezTo>
                    <a:pt x="14" y="7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6" y="4"/>
                    <a:pt x="15" y="4"/>
                    <a:pt x="16" y="4"/>
                  </a:cubicBezTo>
                  <a:cubicBezTo>
                    <a:pt x="16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2"/>
                    <a:pt x="16" y="1"/>
                    <a:pt x="16" y="1"/>
                  </a:cubicBezTo>
                  <a:cubicBezTo>
                    <a:pt x="16" y="1"/>
                    <a:pt x="15" y="1"/>
                    <a:pt x="14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250">
              <a:extLst>
                <a:ext uri="{FF2B5EF4-FFF2-40B4-BE49-F238E27FC236}">
                  <a16:creationId xmlns:a16="http://schemas.microsoft.com/office/drawing/2014/main" id="{C26C3E5D-8571-4E6A-A20A-25BEC1317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87725" y="1784350"/>
              <a:ext cx="55562" cy="28575"/>
            </a:xfrm>
            <a:custGeom>
              <a:avLst/>
              <a:gdLst>
                <a:gd name="T0" fmla="*/ 14 w 15"/>
                <a:gd name="T1" fmla="*/ 1 h 8"/>
                <a:gd name="T2" fmla="*/ 14 w 15"/>
                <a:gd name="T3" fmla="*/ 1 h 8"/>
                <a:gd name="T4" fmla="*/ 12 w 15"/>
                <a:gd name="T5" fmla="*/ 1 h 8"/>
                <a:gd name="T6" fmla="*/ 10 w 15"/>
                <a:gd name="T7" fmla="*/ 0 h 8"/>
                <a:gd name="T8" fmla="*/ 8 w 15"/>
                <a:gd name="T9" fmla="*/ 1 h 8"/>
                <a:gd name="T10" fmla="*/ 6 w 15"/>
                <a:gd name="T11" fmla="*/ 2 h 8"/>
                <a:gd name="T12" fmla="*/ 2 w 15"/>
                <a:gd name="T13" fmla="*/ 2 h 8"/>
                <a:gd name="T14" fmla="*/ 2 w 15"/>
                <a:gd name="T15" fmla="*/ 2 h 8"/>
                <a:gd name="T16" fmla="*/ 2 w 15"/>
                <a:gd name="T17" fmla="*/ 2 h 8"/>
                <a:gd name="T18" fmla="*/ 1 w 15"/>
                <a:gd name="T19" fmla="*/ 3 h 8"/>
                <a:gd name="T20" fmla="*/ 0 w 15"/>
                <a:gd name="T21" fmla="*/ 4 h 8"/>
                <a:gd name="T22" fmla="*/ 0 w 15"/>
                <a:gd name="T23" fmla="*/ 5 h 8"/>
                <a:gd name="T24" fmla="*/ 0 w 15"/>
                <a:gd name="T25" fmla="*/ 5 h 8"/>
                <a:gd name="T26" fmla="*/ 0 w 15"/>
                <a:gd name="T27" fmla="*/ 6 h 8"/>
                <a:gd name="T28" fmla="*/ 0 w 15"/>
                <a:gd name="T29" fmla="*/ 6 h 8"/>
                <a:gd name="T30" fmla="*/ 2 w 15"/>
                <a:gd name="T31" fmla="*/ 8 h 8"/>
                <a:gd name="T32" fmla="*/ 5 w 15"/>
                <a:gd name="T33" fmla="*/ 8 h 8"/>
                <a:gd name="T34" fmla="*/ 8 w 15"/>
                <a:gd name="T35" fmla="*/ 7 h 8"/>
                <a:gd name="T36" fmla="*/ 9 w 15"/>
                <a:gd name="T37" fmla="*/ 7 h 8"/>
                <a:gd name="T38" fmla="*/ 9 w 15"/>
                <a:gd name="T39" fmla="*/ 8 h 8"/>
                <a:gd name="T40" fmla="*/ 11 w 15"/>
                <a:gd name="T41" fmla="*/ 7 h 8"/>
                <a:gd name="T42" fmla="*/ 13 w 15"/>
                <a:gd name="T43" fmla="*/ 3 h 8"/>
                <a:gd name="T44" fmla="*/ 14 w 15"/>
                <a:gd name="T45" fmla="*/ 2 h 8"/>
                <a:gd name="T46" fmla="*/ 14 w 15"/>
                <a:gd name="T4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" h="8">
                  <a:moveTo>
                    <a:pt x="14" y="1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0"/>
                    <a:pt x="10" y="0"/>
                    <a:pt x="10" y="0"/>
                  </a:cubicBezTo>
                  <a:cubicBezTo>
                    <a:pt x="10" y="0"/>
                    <a:pt x="8" y="1"/>
                    <a:pt x="8" y="1"/>
                  </a:cubicBezTo>
                  <a:cubicBezTo>
                    <a:pt x="8" y="1"/>
                    <a:pt x="6" y="1"/>
                    <a:pt x="6" y="2"/>
                  </a:cubicBezTo>
                  <a:cubicBezTo>
                    <a:pt x="6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0" y="3"/>
                    <a:pt x="1" y="3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2" y="7"/>
                    <a:pt x="2" y="8"/>
                  </a:cubicBezTo>
                  <a:cubicBezTo>
                    <a:pt x="3" y="8"/>
                    <a:pt x="4" y="8"/>
                    <a:pt x="5" y="8"/>
                  </a:cubicBezTo>
                  <a:cubicBezTo>
                    <a:pt x="5" y="8"/>
                    <a:pt x="8" y="7"/>
                    <a:pt x="8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7"/>
                    <a:pt x="10" y="7"/>
                    <a:pt x="11" y="7"/>
                  </a:cubicBezTo>
                  <a:cubicBezTo>
                    <a:pt x="12" y="6"/>
                    <a:pt x="13" y="3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5" y="2"/>
                    <a:pt x="15" y="2"/>
                    <a:pt x="14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251">
              <a:extLst>
                <a:ext uri="{FF2B5EF4-FFF2-40B4-BE49-F238E27FC236}">
                  <a16:creationId xmlns:a16="http://schemas.microsoft.com/office/drawing/2014/main" id="{96F830E4-96AF-421B-A927-C03372123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19475" y="1758950"/>
              <a:ext cx="53975" cy="25400"/>
            </a:xfrm>
            <a:custGeom>
              <a:avLst/>
              <a:gdLst>
                <a:gd name="T0" fmla="*/ 14 w 15"/>
                <a:gd name="T1" fmla="*/ 3 h 7"/>
                <a:gd name="T2" fmla="*/ 12 w 15"/>
                <a:gd name="T3" fmla="*/ 3 h 7"/>
                <a:gd name="T4" fmla="*/ 12 w 15"/>
                <a:gd name="T5" fmla="*/ 2 h 7"/>
                <a:gd name="T6" fmla="*/ 10 w 15"/>
                <a:gd name="T7" fmla="*/ 2 h 7"/>
                <a:gd name="T8" fmla="*/ 9 w 15"/>
                <a:gd name="T9" fmla="*/ 2 h 7"/>
                <a:gd name="T10" fmla="*/ 8 w 15"/>
                <a:gd name="T11" fmla="*/ 0 h 7"/>
                <a:gd name="T12" fmla="*/ 6 w 15"/>
                <a:gd name="T13" fmla="*/ 0 h 7"/>
                <a:gd name="T14" fmla="*/ 6 w 15"/>
                <a:gd name="T15" fmla="*/ 0 h 7"/>
                <a:gd name="T16" fmla="*/ 5 w 15"/>
                <a:gd name="T17" fmla="*/ 0 h 7"/>
                <a:gd name="T18" fmla="*/ 3 w 15"/>
                <a:gd name="T19" fmla="*/ 1 h 7"/>
                <a:gd name="T20" fmla="*/ 1 w 15"/>
                <a:gd name="T21" fmla="*/ 2 h 7"/>
                <a:gd name="T22" fmla="*/ 1 w 15"/>
                <a:gd name="T23" fmla="*/ 3 h 7"/>
                <a:gd name="T24" fmla="*/ 1 w 15"/>
                <a:gd name="T25" fmla="*/ 5 h 7"/>
                <a:gd name="T26" fmla="*/ 4 w 15"/>
                <a:gd name="T27" fmla="*/ 7 h 7"/>
                <a:gd name="T28" fmla="*/ 4 w 15"/>
                <a:gd name="T29" fmla="*/ 7 h 7"/>
                <a:gd name="T30" fmla="*/ 6 w 15"/>
                <a:gd name="T31" fmla="*/ 7 h 7"/>
                <a:gd name="T32" fmla="*/ 6 w 15"/>
                <a:gd name="T33" fmla="*/ 6 h 7"/>
                <a:gd name="T34" fmla="*/ 8 w 15"/>
                <a:gd name="T35" fmla="*/ 6 h 7"/>
                <a:gd name="T36" fmla="*/ 10 w 15"/>
                <a:gd name="T37" fmla="*/ 7 h 7"/>
                <a:gd name="T38" fmla="*/ 10 w 15"/>
                <a:gd name="T39" fmla="*/ 7 h 7"/>
                <a:gd name="T40" fmla="*/ 11 w 15"/>
                <a:gd name="T41" fmla="*/ 6 h 7"/>
                <a:gd name="T42" fmla="*/ 13 w 15"/>
                <a:gd name="T43" fmla="*/ 5 h 7"/>
                <a:gd name="T44" fmla="*/ 15 w 15"/>
                <a:gd name="T45" fmla="*/ 4 h 7"/>
                <a:gd name="T46" fmla="*/ 14 w 15"/>
                <a:gd name="T4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" h="7">
                  <a:moveTo>
                    <a:pt x="14" y="3"/>
                  </a:moveTo>
                  <a:cubicBezTo>
                    <a:pt x="13" y="3"/>
                    <a:pt x="12" y="3"/>
                    <a:pt x="12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3"/>
                    <a:pt x="9" y="2"/>
                    <a:pt x="9" y="2"/>
                  </a:cubicBezTo>
                  <a:cubicBezTo>
                    <a:pt x="9" y="1"/>
                    <a:pt x="9" y="1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5"/>
                    <a:pt x="1" y="5"/>
                  </a:cubicBezTo>
                  <a:cubicBezTo>
                    <a:pt x="2" y="5"/>
                    <a:pt x="4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8" y="6"/>
                    <a:pt x="8" y="6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2" y="6"/>
                    <a:pt x="13" y="6"/>
                    <a:pt x="13" y="5"/>
                  </a:cubicBezTo>
                  <a:cubicBezTo>
                    <a:pt x="14" y="5"/>
                    <a:pt x="14" y="4"/>
                    <a:pt x="15" y="4"/>
                  </a:cubicBezTo>
                  <a:cubicBezTo>
                    <a:pt x="14" y="4"/>
                    <a:pt x="14" y="3"/>
                    <a:pt x="14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252">
              <a:extLst>
                <a:ext uri="{FF2B5EF4-FFF2-40B4-BE49-F238E27FC236}">
                  <a16:creationId xmlns:a16="http://schemas.microsoft.com/office/drawing/2014/main" id="{07F3E7D0-865E-4221-9BD4-79EF507E4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82963" y="1773238"/>
              <a:ext cx="46037" cy="22225"/>
            </a:xfrm>
            <a:custGeom>
              <a:avLst/>
              <a:gdLst>
                <a:gd name="T0" fmla="*/ 10 w 13"/>
                <a:gd name="T1" fmla="*/ 1 h 6"/>
                <a:gd name="T2" fmla="*/ 8 w 13"/>
                <a:gd name="T3" fmla="*/ 1 h 6"/>
                <a:gd name="T4" fmla="*/ 6 w 13"/>
                <a:gd name="T5" fmla="*/ 0 h 6"/>
                <a:gd name="T6" fmla="*/ 5 w 13"/>
                <a:gd name="T7" fmla="*/ 0 h 6"/>
                <a:gd name="T8" fmla="*/ 5 w 13"/>
                <a:gd name="T9" fmla="*/ 0 h 6"/>
                <a:gd name="T10" fmla="*/ 3 w 13"/>
                <a:gd name="T11" fmla="*/ 1 h 6"/>
                <a:gd name="T12" fmla="*/ 1 w 13"/>
                <a:gd name="T13" fmla="*/ 2 h 6"/>
                <a:gd name="T14" fmla="*/ 0 w 13"/>
                <a:gd name="T15" fmla="*/ 3 h 6"/>
                <a:gd name="T16" fmla="*/ 1 w 13"/>
                <a:gd name="T17" fmla="*/ 5 h 6"/>
                <a:gd name="T18" fmla="*/ 5 w 13"/>
                <a:gd name="T19" fmla="*/ 5 h 6"/>
                <a:gd name="T20" fmla="*/ 7 w 13"/>
                <a:gd name="T21" fmla="*/ 4 h 6"/>
                <a:gd name="T22" fmla="*/ 9 w 13"/>
                <a:gd name="T23" fmla="*/ 3 h 6"/>
                <a:gd name="T24" fmla="*/ 11 w 13"/>
                <a:gd name="T25" fmla="*/ 4 h 6"/>
                <a:gd name="T26" fmla="*/ 13 w 13"/>
                <a:gd name="T27" fmla="*/ 4 h 6"/>
                <a:gd name="T28" fmla="*/ 12 w 13"/>
                <a:gd name="T29" fmla="*/ 3 h 6"/>
                <a:gd name="T30" fmla="*/ 13 w 13"/>
                <a:gd name="T31" fmla="*/ 2 h 6"/>
                <a:gd name="T32" fmla="*/ 13 w 13"/>
                <a:gd name="T33" fmla="*/ 1 h 6"/>
                <a:gd name="T34" fmla="*/ 12 w 13"/>
                <a:gd name="T35" fmla="*/ 1 h 6"/>
                <a:gd name="T36" fmla="*/ 10 w 13"/>
                <a:gd name="T3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6">
                  <a:moveTo>
                    <a:pt x="10" y="1"/>
                  </a:moveTo>
                  <a:cubicBezTo>
                    <a:pt x="9" y="1"/>
                    <a:pt x="9" y="0"/>
                    <a:pt x="8" y="1"/>
                  </a:cubicBezTo>
                  <a:cubicBezTo>
                    <a:pt x="8" y="1"/>
                    <a:pt x="7" y="1"/>
                    <a:pt x="6" y="0"/>
                  </a:cubicBezTo>
                  <a:cubicBezTo>
                    <a:pt x="6" y="0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1"/>
                    <a:pt x="3" y="1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6"/>
                    <a:pt x="5" y="6"/>
                    <a:pt x="5" y="5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9" y="3"/>
                    <a:pt x="9" y="3"/>
                  </a:cubicBezTo>
                  <a:cubicBezTo>
                    <a:pt x="9" y="3"/>
                    <a:pt x="11" y="3"/>
                    <a:pt x="11" y="4"/>
                  </a:cubicBezTo>
                  <a:cubicBezTo>
                    <a:pt x="11" y="4"/>
                    <a:pt x="12" y="4"/>
                    <a:pt x="13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2" y="3"/>
                    <a:pt x="13" y="2"/>
                    <a:pt x="13" y="2"/>
                  </a:cubicBezTo>
                  <a:cubicBezTo>
                    <a:pt x="13" y="2"/>
                    <a:pt x="13" y="1"/>
                    <a:pt x="13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253">
              <a:extLst>
                <a:ext uri="{FF2B5EF4-FFF2-40B4-BE49-F238E27FC236}">
                  <a16:creationId xmlns:a16="http://schemas.microsoft.com/office/drawing/2014/main" id="{89249DD5-96D4-491F-9B1B-5D3ECB06A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03625" y="1852613"/>
              <a:ext cx="28575" cy="50800"/>
            </a:xfrm>
            <a:custGeom>
              <a:avLst/>
              <a:gdLst>
                <a:gd name="T0" fmla="*/ 6 w 8"/>
                <a:gd name="T1" fmla="*/ 12 h 14"/>
                <a:gd name="T2" fmla="*/ 5 w 8"/>
                <a:gd name="T3" fmla="*/ 10 h 14"/>
                <a:gd name="T4" fmla="*/ 6 w 8"/>
                <a:gd name="T5" fmla="*/ 9 h 14"/>
                <a:gd name="T6" fmla="*/ 5 w 8"/>
                <a:gd name="T7" fmla="*/ 8 h 14"/>
                <a:gd name="T8" fmla="*/ 6 w 8"/>
                <a:gd name="T9" fmla="*/ 7 h 14"/>
                <a:gd name="T10" fmla="*/ 6 w 8"/>
                <a:gd name="T11" fmla="*/ 5 h 14"/>
                <a:gd name="T12" fmla="*/ 6 w 8"/>
                <a:gd name="T13" fmla="*/ 3 h 14"/>
                <a:gd name="T14" fmla="*/ 8 w 8"/>
                <a:gd name="T15" fmla="*/ 2 h 14"/>
                <a:gd name="T16" fmla="*/ 7 w 8"/>
                <a:gd name="T17" fmla="*/ 1 h 14"/>
                <a:gd name="T18" fmla="*/ 6 w 8"/>
                <a:gd name="T19" fmla="*/ 1 h 14"/>
                <a:gd name="T20" fmla="*/ 5 w 8"/>
                <a:gd name="T21" fmla="*/ 1 h 14"/>
                <a:gd name="T22" fmla="*/ 3 w 8"/>
                <a:gd name="T23" fmla="*/ 0 h 14"/>
                <a:gd name="T24" fmla="*/ 3 w 8"/>
                <a:gd name="T25" fmla="*/ 0 h 14"/>
                <a:gd name="T26" fmla="*/ 2 w 8"/>
                <a:gd name="T27" fmla="*/ 1 h 14"/>
                <a:gd name="T28" fmla="*/ 2 w 8"/>
                <a:gd name="T29" fmla="*/ 2 h 14"/>
                <a:gd name="T30" fmla="*/ 1 w 8"/>
                <a:gd name="T31" fmla="*/ 8 h 14"/>
                <a:gd name="T32" fmla="*/ 1 w 8"/>
                <a:gd name="T33" fmla="*/ 10 h 14"/>
                <a:gd name="T34" fmla="*/ 2 w 8"/>
                <a:gd name="T35" fmla="*/ 14 h 14"/>
                <a:gd name="T36" fmla="*/ 3 w 8"/>
                <a:gd name="T37" fmla="*/ 14 h 14"/>
                <a:gd name="T38" fmla="*/ 5 w 8"/>
                <a:gd name="T39" fmla="*/ 14 h 14"/>
                <a:gd name="T40" fmla="*/ 5 w 8"/>
                <a:gd name="T41" fmla="*/ 13 h 14"/>
                <a:gd name="T42" fmla="*/ 6 w 8"/>
                <a:gd name="T43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" h="14">
                  <a:moveTo>
                    <a:pt x="6" y="12"/>
                  </a:moveTo>
                  <a:cubicBezTo>
                    <a:pt x="7" y="11"/>
                    <a:pt x="6" y="11"/>
                    <a:pt x="5" y="10"/>
                  </a:cubicBezTo>
                  <a:cubicBezTo>
                    <a:pt x="5" y="10"/>
                    <a:pt x="6" y="9"/>
                    <a:pt x="6" y="9"/>
                  </a:cubicBezTo>
                  <a:cubicBezTo>
                    <a:pt x="7" y="9"/>
                    <a:pt x="6" y="9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7" y="7"/>
                    <a:pt x="6" y="6"/>
                    <a:pt x="6" y="5"/>
                  </a:cubicBezTo>
                  <a:cubicBezTo>
                    <a:pt x="7" y="5"/>
                    <a:pt x="6" y="4"/>
                    <a:pt x="6" y="3"/>
                  </a:cubicBezTo>
                  <a:cubicBezTo>
                    <a:pt x="6" y="3"/>
                    <a:pt x="7" y="3"/>
                    <a:pt x="8" y="2"/>
                  </a:cubicBezTo>
                  <a:cubicBezTo>
                    <a:pt x="8" y="1"/>
                    <a:pt x="7" y="2"/>
                    <a:pt x="7" y="1"/>
                  </a:cubicBezTo>
                  <a:cubicBezTo>
                    <a:pt x="7" y="1"/>
                    <a:pt x="6" y="0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1" y="7"/>
                    <a:pt x="1" y="8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2" y="10"/>
                    <a:pt x="2" y="13"/>
                    <a:pt x="2" y="14"/>
                  </a:cubicBezTo>
                  <a:cubicBezTo>
                    <a:pt x="2" y="14"/>
                    <a:pt x="3" y="14"/>
                    <a:pt x="3" y="14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5" y="14"/>
                    <a:pt x="5" y="13"/>
                    <a:pt x="5" y="13"/>
                  </a:cubicBezTo>
                  <a:cubicBezTo>
                    <a:pt x="5" y="13"/>
                    <a:pt x="5" y="12"/>
                    <a:pt x="6" y="1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254">
              <a:extLst>
                <a:ext uri="{FF2B5EF4-FFF2-40B4-BE49-F238E27FC236}">
                  <a16:creationId xmlns:a16="http://schemas.microsoft.com/office/drawing/2014/main" id="{9A347B9F-B0A8-4491-B7B7-06A500320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95675" y="1730375"/>
              <a:ext cx="33337" cy="28575"/>
            </a:xfrm>
            <a:custGeom>
              <a:avLst/>
              <a:gdLst>
                <a:gd name="T0" fmla="*/ 3 w 9"/>
                <a:gd name="T1" fmla="*/ 6 h 8"/>
                <a:gd name="T2" fmla="*/ 5 w 9"/>
                <a:gd name="T3" fmla="*/ 7 h 8"/>
                <a:gd name="T4" fmla="*/ 6 w 9"/>
                <a:gd name="T5" fmla="*/ 8 h 8"/>
                <a:gd name="T6" fmla="*/ 7 w 9"/>
                <a:gd name="T7" fmla="*/ 8 h 8"/>
                <a:gd name="T8" fmla="*/ 7 w 9"/>
                <a:gd name="T9" fmla="*/ 7 h 8"/>
                <a:gd name="T10" fmla="*/ 7 w 9"/>
                <a:gd name="T11" fmla="*/ 5 h 8"/>
                <a:gd name="T12" fmla="*/ 8 w 9"/>
                <a:gd name="T13" fmla="*/ 5 h 8"/>
                <a:gd name="T14" fmla="*/ 9 w 9"/>
                <a:gd name="T15" fmla="*/ 4 h 8"/>
                <a:gd name="T16" fmla="*/ 8 w 9"/>
                <a:gd name="T17" fmla="*/ 3 h 8"/>
                <a:gd name="T18" fmla="*/ 9 w 9"/>
                <a:gd name="T19" fmla="*/ 2 h 8"/>
                <a:gd name="T20" fmla="*/ 9 w 9"/>
                <a:gd name="T21" fmla="*/ 0 h 8"/>
                <a:gd name="T22" fmla="*/ 9 w 9"/>
                <a:gd name="T23" fmla="*/ 0 h 8"/>
                <a:gd name="T24" fmla="*/ 6 w 9"/>
                <a:gd name="T25" fmla="*/ 0 h 8"/>
                <a:gd name="T26" fmla="*/ 5 w 9"/>
                <a:gd name="T27" fmla="*/ 2 h 8"/>
                <a:gd name="T28" fmla="*/ 4 w 9"/>
                <a:gd name="T29" fmla="*/ 2 h 8"/>
                <a:gd name="T30" fmla="*/ 3 w 9"/>
                <a:gd name="T31" fmla="*/ 3 h 8"/>
                <a:gd name="T32" fmla="*/ 2 w 9"/>
                <a:gd name="T33" fmla="*/ 5 h 8"/>
                <a:gd name="T34" fmla="*/ 0 w 9"/>
                <a:gd name="T35" fmla="*/ 7 h 8"/>
                <a:gd name="T36" fmla="*/ 0 w 9"/>
                <a:gd name="T37" fmla="*/ 7 h 8"/>
                <a:gd name="T38" fmla="*/ 1 w 9"/>
                <a:gd name="T39" fmla="*/ 7 h 8"/>
                <a:gd name="T40" fmla="*/ 3 w 9"/>
                <a:gd name="T4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" h="8">
                  <a:moveTo>
                    <a:pt x="3" y="6"/>
                  </a:moveTo>
                  <a:cubicBezTo>
                    <a:pt x="3" y="6"/>
                    <a:pt x="4" y="6"/>
                    <a:pt x="5" y="7"/>
                  </a:cubicBezTo>
                  <a:cubicBezTo>
                    <a:pt x="5" y="7"/>
                    <a:pt x="6" y="7"/>
                    <a:pt x="6" y="8"/>
                  </a:cubicBezTo>
                  <a:cubicBezTo>
                    <a:pt x="6" y="8"/>
                    <a:pt x="7" y="8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9" y="1"/>
                    <a:pt x="9" y="1"/>
                    <a:pt x="9" y="0"/>
                  </a:cubicBezTo>
                  <a:cubicBezTo>
                    <a:pt x="9" y="0"/>
                    <a:pt x="9" y="1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6" y="2"/>
                    <a:pt x="4" y="3"/>
                    <a:pt x="4" y="2"/>
                  </a:cubicBezTo>
                  <a:cubicBezTo>
                    <a:pt x="4" y="2"/>
                    <a:pt x="3" y="2"/>
                    <a:pt x="3" y="3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5"/>
                    <a:pt x="1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1" y="7"/>
                    <a:pt x="3" y="7"/>
                    <a:pt x="3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255">
              <a:extLst>
                <a:ext uri="{FF2B5EF4-FFF2-40B4-BE49-F238E27FC236}">
                  <a16:creationId xmlns:a16="http://schemas.microsoft.com/office/drawing/2014/main" id="{E97254CA-FA43-456C-AEBA-10B4F36E8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73450" y="1766888"/>
              <a:ext cx="6350" cy="11113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2 h 3"/>
                <a:gd name="T4" fmla="*/ 2 w 2"/>
                <a:gd name="T5" fmla="*/ 3 h 3"/>
                <a:gd name="T6" fmla="*/ 1 w 2"/>
                <a:gd name="T7" fmla="*/ 1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256">
              <a:extLst>
                <a:ext uri="{FF2B5EF4-FFF2-40B4-BE49-F238E27FC236}">
                  <a16:creationId xmlns:a16="http://schemas.microsoft.com/office/drawing/2014/main" id="{6A070B84-8854-4DD9-B85A-A4249B25483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02025" y="1752600"/>
              <a:ext cx="31750" cy="25400"/>
            </a:xfrm>
            <a:custGeom>
              <a:avLst/>
              <a:gdLst>
                <a:gd name="T0" fmla="*/ 1 w 9"/>
                <a:gd name="T1" fmla="*/ 2 h 7"/>
                <a:gd name="T2" fmla="*/ 1 w 9"/>
                <a:gd name="T3" fmla="*/ 3 h 7"/>
                <a:gd name="T4" fmla="*/ 3 w 9"/>
                <a:gd name="T5" fmla="*/ 4 h 7"/>
                <a:gd name="T6" fmla="*/ 4 w 9"/>
                <a:gd name="T7" fmla="*/ 4 h 7"/>
                <a:gd name="T8" fmla="*/ 5 w 9"/>
                <a:gd name="T9" fmla="*/ 5 h 7"/>
                <a:gd name="T10" fmla="*/ 6 w 9"/>
                <a:gd name="T11" fmla="*/ 5 h 7"/>
                <a:gd name="T12" fmla="*/ 6 w 9"/>
                <a:gd name="T13" fmla="*/ 6 h 7"/>
                <a:gd name="T14" fmla="*/ 8 w 9"/>
                <a:gd name="T15" fmla="*/ 6 h 7"/>
                <a:gd name="T16" fmla="*/ 8 w 9"/>
                <a:gd name="T17" fmla="*/ 6 h 7"/>
                <a:gd name="T18" fmla="*/ 9 w 9"/>
                <a:gd name="T19" fmla="*/ 4 h 7"/>
                <a:gd name="T20" fmla="*/ 9 w 9"/>
                <a:gd name="T21" fmla="*/ 4 h 7"/>
                <a:gd name="T22" fmla="*/ 9 w 9"/>
                <a:gd name="T23" fmla="*/ 2 h 7"/>
                <a:gd name="T24" fmla="*/ 9 w 9"/>
                <a:gd name="T25" fmla="*/ 2 h 7"/>
                <a:gd name="T26" fmla="*/ 8 w 9"/>
                <a:gd name="T27" fmla="*/ 2 h 7"/>
                <a:gd name="T28" fmla="*/ 7 w 9"/>
                <a:gd name="T29" fmla="*/ 1 h 7"/>
                <a:gd name="T30" fmla="*/ 5 w 9"/>
                <a:gd name="T31" fmla="*/ 0 h 7"/>
                <a:gd name="T32" fmla="*/ 3 w 9"/>
                <a:gd name="T33" fmla="*/ 1 h 7"/>
                <a:gd name="T34" fmla="*/ 2 w 9"/>
                <a:gd name="T35" fmla="*/ 1 h 7"/>
                <a:gd name="T36" fmla="*/ 0 w 9"/>
                <a:gd name="T37" fmla="*/ 2 h 7"/>
                <a:gd name="T38" fmla="*/ 1 w 9"/>
                <a:gd name="T3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7">
                  <a:moveTo>
                    <a:pt x="1" y="2"/>
                  </a:moveTo>
                  <a:cubicBezTo>
                    <a:pt x="1" y="2"/>
                    <a:pt x="1" y="3"/>
                    <a:pt x="1" y="3"/>
                  </a:cubicBezTo>
                  <a:cubicBezTo>
                    <a:pt x="2" y="2"/>
                    <a:pt x="2" y="3"/>
                    <a:pt x="3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6" y="4"/>
                    <a:pt x="6" y="5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7" y="6"/>
                    <a:pt x="7" y="7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9" y="3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257">
              <a:extLst>
                <a:ext uri="{FF2B5EF4-FFF2-40B4-BE49-F238E27FC236}">
                  <a16:creationId xmlns:a16="http://schemas.microsoft.com/office/drawing/2014/main" id="{A5968EF9-829E-49D9-BEF5-2DCC0B513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54388" y="1787525"/>
              <a:ext cx="76200" cy="476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8 h 13"/>
                <a:gd name="T4" fmla="*/ 18 w 21"/>
                <a:gd name="T5" fmla="*/ 8 h 13"/>
                <a:gd name="T6" fmla="*/ 18 w 21"/>
                <a:gd name="T7" fmla="*/ 6 h 13"/>
                <a:gd name="T8" fmla="*/ 16 w 21"/>
                <a:gd name="T9" fmla="*/ 2 h 13"/>
                <a:gd name="T10" fmla="*/ 15 w 21"/>
                <a:gd name="T11" fmla="*/ 0 h 13"/>
                <a:gd name="T12" fmla="*/ 14 w 21"/>
                <a:gd name="T13" fmla="*/ 0 h 13"/>
                <a:gd name="T14" fmla="*/ 12 w 21"/>
                <a:gd name="T15" fmla="*/ 1 h 13"/>
                <a:gd name="T16" fmla="*/ 11 w 21"/>
                <a:gd name="T17" fmla="*/ 1 h 13"/>
                <a:gd name="T18" fmla="*/ 10 w 21"/>
                <a:gd name="T19" fmla="*/ 1 h 13"/>
                <a:gd name="T20" fmla="*/ 9 w 21"/>
                <a:gd name="T21" fmla="*/ 1 h 13"/>
                <a:gd name="T22" fmla="*/ 7 w 21"/>
                <a:gd name="T23" fmla="*/ 1 h 13"/>
                <a:gd name="T24" fmla="*/ 6 w 21"/>
                <a:gd name="T25" fmla="*/ 1 h 13"/>
                <a:gd name="T26" fmla="*/ 5 w 21"/>
                <a:gd name="T27" fmla="*/ 1 h 13"/>
                <a:gd name="T28" fmla="*/ 4 w 21"/>
                <a:gd name="T29" fmla="*/ 2 h 13"/>
                <a:gd name="T30" fmla="*/ 2 w 21"/>
                <a:gd name="T31" fmla="*/ 6 h 13"/>
                <a:gd name="T32" fmla="*/ 0 w 21"/>
                <a:gd name="T33" fmla="*/ 7 h 13"/>
                <a:gd name="T34" fmla="*/ 1 w 21"/>
                <a:gd name="T35" fmla="*/ 8 h 13"/>
                <a:gd name="T36" fmla="*/ 2 w 21"/>
                <a:gd name="T37" fmla="*/ 9 h 13"/>
                <a:gd name="T38" fmla="*/ 2 w 21"/>
                <a:gd name="T39" fmla="*/ 10 h 13"/>
                <a:gd name="T40" fmla="*/ 5 w 21"/>
                <a:gd name="T41" fmla="*/ 11 h 13"/>
                <a:gd name="T42" fmla="*/ 5 w 21"/>
                <a:gd name="T43" fmla="*/ 12 h 13"/>
                <a:gd name="T44" fmla="*/ 6 w 21"/>
                <a:gd name="T45" fmla="*/ 13 h 13"/>
                <a:gd name="T46" fmla="*/ 9 w 21"/>
                <a:gd name="T47" fmla="*/ 13 h 13"/>
                <a:gd name="T48" fmla="*/ 11 w 21"/>
                <a:gd name="T49" fmla="*/ 13 h 13"/>
                <a:gd name="T50" fmla="*/ 13 w 21"/>
                <a:gd name="T51" fmla="*/ 13 h 13"/>
                <a:gd name="T52" fmla="*/ 16 w 21"/>
                <a:gd name="T53" fmla="*/ 12 h 13"/>
                <a:gd name="T54" fmla="*/ 18 w 21"/>
                <a:gd name="T55" fmla="*/ 13 h 13"/>
                <a:gd name="T56" fmla="*/ 19 w 21"/>
                <a:gd name="T57" fmla="*/ 13 h 13"/>
                <a:gd name="T58" fmla="*/ 19 w 21"/>
                <a:gd name="T59" fmla="*/ 12 h 13"/>
                <a:gd name="T60" fmla="*/ 20 w 21"/>
                <a:gd name="T61" fmla="*/ 10 h 13"/>
                <a:gd name="T62" fmla="*/ 21 w 21"/>
                <a:gd name="T63" fmla="*/ 9 h 13"/>
                <a:gd name="T64" fmla="*/ 21 w 21"/>
                <a:gd name="T65" fmla="*/ 9 h 13"/>
                <a:gd name="T66" fmla="*/ 20 w 21"/>
                <a:gd name="T67" fmla="*/ 8 h 13"/>
                <a:gd name="T68" fmla="*/ 19 w 21"/>
                <a:gd name="T69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9" y="9"/>
                    <a:pt x="18" y="9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6"/>
                    <a:pt x="18" y="6"/>
                  </a:cubicBezTo>
                  <a:cubicBezTo>
                    <a:pt x="18" y="5"/>
                    <a:pt x="17" y="3"/>
                    <a:pt x="16" y="2"/>
                  </a:cubicBezTo>
                  <a:cubicBezTo>
                    <a:pt x="16" y="2"/>
                    <a:pt x="16" y="1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3" y="1"/>
                    <a:pt x="12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10" y="2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5" y="1"/>
                    <a:pt x="4" y="2"/>
                    <a:pt x="4" y="2"/>
                  </a:cubicBezTo>
                  <a:cubicBezTo>
                    <a:pt x="4" y="2"/>
                    <a:pt x="3" y="5"/>
                    <a:pt x="2" y="6"/>
                  </a:cubicBezTo>
                  <a:cubicBezTo>
                    <a:pt x="1" y="6"/>
                    <a:pt x="0" y="6"/>
                    <a:pt x="0" y="7"/>
                  </a:cubicBezTo>
                  <a:cubicBezTo>
                    <a:pt x="0" y="7"/>
                    <a:pt x="1" y="8"/>
                    <a:pt x="1" y="8"/>
                  </a:cubicBezTo>
                  <a:cubicBezTo>
                    <a:pt x="1" y="8"/>
                    <a:pt x="1" y="9"/>
                    <a:pt x="2" y="9"/>
                  </a:cubicBezTo>
                  <a:cubicBezTo>
                    <a:pt x="3" y="9"/>
                    <a:pt x="2" y="10"/>
                    <a:pt x="2" y="10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7" y="13"/>
                    <a:pt x="8" y="13"/>
                    <a:pt x="9" y="13"/>
                  </a:cubicBezTo>
                  <a:cubicBezTo>
                    <a:pt x="9" y="13"/>
                    <a:pt x="11" y="13"/>
                    <a:pt x="11" y="13"/>
                  </a:cubicBezTo>
                  <a:cubicBezTo>
                    <a:pt x="12" y="13"/>
                    <a:pt x="12" y="13"/>
                    <a:pt x="13" y="13"/>
                  </a:cubicBezTo>
                  <a:cubicBezTo>
                    <a:pt x="13" y="12"/>
                    <a:pt x="15" y="12"/>
                    <a:pt x="16" y="12"/>
                  </a:cubicBezTo>
                  <a:cubicBezTo>
                    <a:pt x="16" y="12"/>
                    <a:pt x="17" y="12"/>
                    <a:pt x="18" y="13"/>
                  </a:cubicBezTo>
                  <a:cubicBezTo>
                    <a:pt x="18" y="13"/>
                    <a:pt x="18" y="13"/>
                    <a:pt x="19" y="13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19" y="11"/>
                    <a:pt x="19" y="10"/>
                    <a:pt x="20" y="10"/>
                  </a:cubicBezTo>
                  <a:cubicBezTo>
                    <a:pt x="21" y="10"/>
                    <a:pt x="21" y="10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8"/>
                    <a:pt x="20" y="8"/>
                  </a:cubicBezTo>
                  <a:cubicBezTo>
                    <a:pt x="20" y="8"/>
                    <a:pt x="19" y="9"/>
                    <a:pt x="19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258">
              <a:extLst>
                <a:ext uri="{FF2B5EF4-FFF2-40B4-BE49-F238E27FC236}">
                  <a16:creationId xmlns:a16="http://schemas.microsoft.com/office/drawing/2014/main" id="{33D13527-9EB6-499A-BE98-E68EF03B9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00413" y="1784350"/>
              <a:ext cx="25400" cy="33338"/>
            </a:xfrm>
            <a:custGeom>
              <a:avLst/>
              <a:gdLst>
                <a:gd name="T0" fmla="*/ 5 w 7"/>
                <a:gd name="T1" fmla="*/ 3 h 9"/>
                <a:gd name="T2" fmla="*/ 3 w 7"/>
                <a:gd name="T3" fmla="*/ 1 h 9"/>
                <a:gd name="T4" fmla="*/ 2 w 7"/>
                <a:gd name="T5" fmla="*/ 0 h 9"/>
                <a:gd name="T6" fmla="*/ 0 w 7"/>
                <a:gd name="T7" fmla="*/ 1 h 9"/>
                <a:gd name="T8" fmla="*/ 1 w 7"/>
                <a:gd name="T9" fmla="*/ 3 h 9"/>
                <a:gd name="T10" fmla="*/ 3 w 7"/>
                <a:gd name="T11" fmla="*/ 7 h 9"/>
                <a:gd name="T12" fmla="*/ 3 w 7"/>
                <a:gd name="T13" fmla="*/ 9 h 9"/>
                <a:gd name="T14" fmla="*/ 5 w 7"/>
                <a:gd name="T15" fmla="*/ 7 h 9"/>
                <a:gd name="T16" fmla="*/ 6 w 7"/>
                <a:gd name="T17" fmla="*/ 6 h 9"/>
                <a:gd name="T18" fmla="*/ 7 w 7"/>
                <a:gd name="T19" fmla="*/ 6 h 9"/>
                <a:gd name="T20" fmla="*/ 7 w 7"/>
                <a:gd name="T21" fmla="*/ 5 h 9"/>
                <a:gd name="T22" fmla="*/ 5 w 7"/>
                <a:gd name="T2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9">
                  <a:moveTo>
                    <a:pt x="5" y="3"/>
                  </a:moveTo>
                  <a:cubicBezTo>
                    <a:pt x="5" y="2"/>
                    <a:pt x="4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4"/>
                    <a:pt x="3" y="6"/>
                    <a:pt x="3" y="7"/>
                  </a:cubicBezTo>
                  <a:cubicBezTo>
                    <a:pt x="3" y="7"/>
                    <a:pt x="3" y="9"/>
                    <a:pt x="3" y="9"/>
                  </a:cubicBezTo>
                  <a:cubicBezTo>
                    <a:pt x="4" y="9"/>
                    <a:pt x="5" y="8"/>
                    <a:pt x="5" y="7"/>
                  </a:cubicBezTo>
                  <a:cubicBezTo>
                    <a:pt x="5" y="7"/>
                    <a:pt x="5" y="6"/>
                    <a:pt x="6" y="6"/>
                  </a:cubicBezTo>
                  <a:cubicBezTo>
                    <a:pt x="6" y="6"/>
                    <a:pt x="7" y="7"/>
                    <a:pt x="7" y="6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6" y="5"/>
                    <a:pt x="5" y="3"/>
                    <a:pt x="5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259">
              <a:extLst>
                <a:ext uri="{FF2B5EF4-FFF2-40B4-BE49-F238E27FC236}">
                  <a16:creationId xmlns:a16="http://schemas.microsoft.com/office/drawing/2014/main" id="{25D834CF-E518-4029-8377-4ECE3D5A0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0100" y="1831975"/>
              <a:ext cx="53975" cy="28575"/>
            </a:xfrm>
            <a:custGeom>
              <a:avLst/>
              <a:gdLst>
                <a:gd name="T0" fmla="*/ 12 w 15"/>
                <a:gd name="T1" fmla="*/ 0 h 8"/>
                <a:gd name="T2" fmla="*/ 9 w 15"/>
                <a:gd name="T3" fmla="*/ 1 h 8"/>
                <a:gd name="T4" fmla="*/ 7 w 15"/>
                <a:gd name="T5" fmla="*/ 1 h 8"/>
                <a:gd name="T6" fmla="*/ 5 w 15"/>
                <a:gd name="T7" fmla="*/ 1 h 8"/>
                <a:gd name="T8" fmla="*/ 2 w 15"/>
                <a:gd name="T9" fmla="*/ 1 h 8"/>
                <a:gd name="T10" fmla="*/ 1 w 15"/>
                <a:gd name="T11" fmla="*/ 0 h 8"/>
                <a:gd name="T12" fmla="*/ 1 w 15"/>
                <a:gd name="T13" fmla="*/ 0 h 8"/>
                <a:gd name="T14" fmla="*/ 1 w 15"/>
                <a:gd name="T15" fmla="*/ 2 h 8"/>
                <a:gd name="T16" fmla="*/ 2 w 15"/>
                <a:gd name="T17" fmla="*/ 3 h 8"/>
                <a:gd name="T18" fmla="*/ 1 w 15"/>
                <a:gd name="T19" fmla="*/ 4 h 8"/>
                <a:gd name="T20" fmla="*/ 1 w 15"/>
                <a:gd name="T21" fmla="*/ 5 h 8"/>
                <a:gd name="T22" fmla="*/ 2 w 15"/>
                <a:gd name="T23" fmla="*/ 7 h 8"/>
                <a:gd name="T24" fmla="*/ 2 w 15"/>
                <a:gd name="T25" fmla="*/ 8 h 8"/>
                <a:gd name="T26" fmla="*/ 6 w 15"/>
                <a:gd name="T27" fmla="*/ 8 h 8"/>
                <a:gd name="T28" fmla="*/ 8 w 15"/>
                <a:gd name="T29" fmla="*/ 8 h 8"/>
                <a:gd name="T30" fmla="*/ 9 w 15"/>
                <a:gd name="T31" fmla="*/ 8 h 8"/>
                <a:gd name="T32" fmla="*/ 10 w 15"/>
                <a:gd name="T33" fmla="*/ 7 h 8"/>
                <a:gd name="T34" fmla="*/ 10 w 15"/>
                <a:gd name="T35" fmla="*/ 6 h 8"/>
                <a:gd name="T36" fmla="*/ 12 w 15"/>
                <a:gd name="T37" fmla="*/ 6 h 8"/>
                <a:gd name="T38" fmla="*/ 13 w 15"/>
                <a:gd name="T39" fmla="*/ 6 h 8"/>
                <a:gd name="T40" fmla="*/ 13 w 15"/>
                <a:gd name="T41" fmla="*/ 6 h 8"/>
                <a:gd name="T42" fmla="*/ 13 w 15"/>
                <a:gd name="T43" fmla="*/ 4 h 8"/>
                <a:gd name="T44" fmla="*/ 14 w 15"/>
                <a:gd name="T45" fmla="*/ 2 h 8"/>
                <a:gd name="T46" fmla="*/ 15 w 15"/>
                <a:gd name="T47" fmla="*/ 1 h 8"/>
                <a:gd name="T48" fmla="*/ 14 w 15"/>
                <a:gd name="T49" fmla="*/ 1 h 8"/>
                <a:gd name="T50" fmla="*/ 12 w 15"/>
                <a:gd name="T5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" h="8">
                  <a:moveTo>
                    <a:pt x="12" y="0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8" y="1"/>
                    <a:pt x="8" y="1"/>
                    <a:pt x="7" y="1"/>
                  </a:cubicBezTo>
                  <a:cubicBezTo>
                    <a:pt x="7" y="1"/>
                    <a:pt x="5" y="1"/>
                    <a:pt x="5" y="1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2" y="7"/>
                    <a:pt x="3" y="7"/>
                    <a:pt x="2" y="8"/>
                  </a:cubicBezTo>
                  <a:cubicBezTo>
                    <a:pt x="3" y="8"/>
                    <a:pt x="5" y="7"/>
                    <a:pt x="6" y="8"/>
                  </a:cubicBezTo>
                  <a:cubicBezTo>
                    <a:pt x="6" y="8"/>
                    <a:pt x="8" y="8"/>
                    <a:pt x="8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7"/>
                    <a:pt x="10" y="6"/>
                    <a:pt x="10" y="6"/>
                  </a:cubicBezTo>
                  <a:cubicBezTo>
                    <a:pt x="10" y="6"/>
                    <a:pt x="12" y="6"/>
                    <a:pt x="12" y="6"/>
                  </a:cubicBezTo>
                  <a:cubicBezTo>
                    <a:pt x="13" y="7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2" y="4"/>
                    <a:pt x="13" y="4"/>
                  </a:cubicBezTo>
                  <a:cubicBezTo>
                    <a:pt x="13" y="4"/>
                    <a:pt x="14" y="2"/>
                    <a:pt x="14" y="2"/>
                  </a:cubicBezTo>
                  <a:cubicBezTo>
                    <a:pt x="15" y="2"/>
                    <a:pt x="15" y="2"/>
                    <a:pt x="15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0"/>
                    <a:pt x="12" y="0"/>
                    <a:pt x="12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260">
              <a:extLst>
                <a:ext uri="{FF2B5EF4-FFF2-40B4-BE49-F238E27FC236}">
                  <a16:creationId xmlns:a16="http://schemas.microsoft.com/office/drawing/2014/main" id="{A59072B1-4486-45E3-828A-5BFD9ADAF80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54388" y="1849438"/>
              <a:ext cx="25400" cy="17463"/>
            </a:xfrm>
            <a:custGeom>
              <a:avLst/>
              <a:gdLst>
                <a:gd name="T0" fmla="*/ 2 w 7"/>
                <a:gd name="T1" fmla="*/ 5 h 5"/>
                <a:gd name="T2" fmla="*/ 2 w 7"/>
                <a:gd name="T3" fmla="*/ 5 h 5"/>
                <a:gd name="T4" fmla="*/ 2 w 7"/>
                <a:gd name="T5" fmla="*/ 4 h 5"/>
                <a:gd name="T6" fmla="*/ 2 w 7"/>
                <a:gd name="T7" fmla="*/ 4 h 5"/>
                <a:gd name="T8" fmla="*/ 2 w 7"/>
                <a:gd name="T9" fmla="*/ 4 h 5"/>
                <a:gd name="T10" fmla="*/ 2 w 7"/>
                <a:gd name="T11" fmla="*/ 4 h 5"/>
                <a:gd name="T12" fmla="*/ 3 w 7"/>
                <a:gd name="T13" fmla="*/ 4 h 5"/>
                <a:gd name="T14" fmla="*/ 3 w 7"/>
                <a:gd name="T15" fmla="*/ 4 h 5"/>
                <a:gd name="T16" fmla="*/ 3 w 7"/>
                <a:gd name="T17" fmla="*/ 4 h 5"/>
                <a:gd name="T18" fmla="*/ 3 w 7"/>
                <a:gd name="T19" fmla="*/ 4 h 5"/>
                <a:gd name="T20" fmla="*/ 3 w 7"/>
                <a:gd name="T21" fmla="*/ 4 h 5"/>
                <a:gd name="T22" fmla="*/ 4 w 7"/>
                <a:gd name="T23" fmla="*/ 4 h 5"/>
                <a:gd name="T24" fmla="*/ 6 w 7"/>
                <a:gd name="T25" fmla="*/ 3 h 5"/>
                <a:gd name="T26" fmla="*/ 6 w 7"/>
                <a:gd name="T27" fmla="*/ 3 h 5"/>
                <a:gd name="T28" fmla="*/ 6 w 7"/>
                <a:gd name="T29" fmla="*/ 2 h 5"/>
                <a:gd name="T30" fmla="*/ 5 w 7"/>
                <a:gd name="T31" fmla="*/ 0 h 5"/>
                <a:gd name="T32" fmla="*/ 5 w 7"/>
                <a:gd name="T33" fmla="*/ 0 h 5"/>
                <a:gd name="T34" fmla="*/ 5 w 7"/>
                <a:gd name="T35" fmla="*/ 0 h 5"/>
                <a:gd name="T36" fmla="*/ 5 w 7"/>
                <a:gd name="T37" fmla="*/ 0 h 5"/>
                <a:gd name="T38" fmla="*/ 1 w 7"/>
                <a:gd name="T39" fmla="*/ 1 h 5"/>
                <a:gd name="T40" fmla="*/ 1 w 7"/>
                <a:gd name="T41" fmla="*/ 1 h 5"/>
                <a:gd name="T42" fmla="*/ 0 w 7"/>
                <a:gd name="T43" fmla="*/ 3 h 5"/>
                <a:gd name="T44" fmla="*/ 2 w 7"/>
                <a:gd name="T4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" h="5">
                  <a:moveTo>
                    <a:pt x="2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3"/>
                    <a:pt x="0" y="3"/>
                  </a:cubicBezTo>
                  <a:cubicBezTo>
                    <a:pt x="0" y="4"/>
                    <a:pt x="1" y="4"/>
                    <a:pt x="2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261">
              <a:extLst>
                <a:ext uri="{FF2B5EF4-FFF2-40B4-BE49-F238E27FC236}">
                  <a16:creationId xmlns:a16="http://schemas.microsoft.com/office/drawing/2014/main" id="{D94F976F-C3C1-4E2D-949A-024110052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0100" y="1741488"/>
              <a:ext cx="152400" cy="85725"/>
            </a:xfrm>
            <a:custGeom>
              <a:avLst/>
              <a:gdLst>
                <a:gd name="T0" fmla="*/ 39 w 42"/>
                <a:gd name="T1" fmla="*/ 14 h 24"/>
                <a:gd name="T2" fmla="*/ 41 w 42"/>
                <a:gd name="T3" fmla="*/ 13 h 24"/>
                <a:gd name="T4" fmla="*/ 42 w 42"/>
                <a:gd name="T5" fmla="*/ 11 h 24"/>
                <a:gd name="T6" fmla="*/ 42 w 42"/>
                <a:gd name="T7" fmla="*/ 10 h 24"/>
                <a:gd name="T8" fmla="*/ 38 w 42"/>
                <a:gd name="T9" fmla="*/ 8 h 24"/>
                <a:gd name="T10" fmla="*/ 35 w 42"/>
                <a:gd name="T11" fmla="*/ 7 h 24"/>
                <a:gd name="T12" fmla="*/ 33 w 42"/>
                <a:gd name="T13" fmla="*/ 7 h 24"/>
                <a:gd name="T14" fmla="*/ 31 w 42"/>
                <a:gd name="T15" fmla="*/ 6 h 24"/>
                <a:gd name="T16" fmla="*/ 28 w 42"/>
                <a:gd name="T17" fmla="*/ 4 h 24"/>
                <a:gd name="T18" fmla="*/ 27 w 42"/>
                <a:gd name="T19" fmla="*/ 1 h 24"/>
                <a:gd name="T20" fmla="*/ 24 w 42"/>
                <a:gd name="T21" fmla="*/ 1 h 24"/>
                <a:gd name="T22" fmla="*/ 22 w 42"/>
                <a:gd name="T23" fmla="*/ 1 h 24"/>
                <a:gd name="T24" fmla="*/ 19 w 42"/>
                <a:gd name="T25" fmla="*/ 3 h 24"/>
                <a:gd name="T26" fmla="*/ 17 w 42"/>
                <a:gd name="T27" fmla="*/ 3 h 24"/>
                <a:gd name="T28" fmla="*/ 14 w 42"/>
                <a:gd name="T29" fmla="*/ 3 h 24"/>
                <a:gd name="T30" fmla="*/ 10 w 42"/>
                <a:gd name="T31" fmla="*/ 2 h 24"/>
                <a:gd name="T32" fmla="*/ 5 w 42"/>
                <a:gd name="T33" fmla="*/ 3 h 24"/>
                <a:gd name="T34" fmla="*/ 4 w 42"/>
                <a:gd name="T35" fmla="*/ 4 h 24"/>
                <a:gd name="T36" fmla="*/ 3 w 42"/>
                <a:gd name="T37" fmla="*/ 7 h 24"/>
                <a:gd name="T38" fmla="*/ 1 w 42"/>
                <a:gd name="T39" fmla="*/ 11 h 24"/>
                <a:gd name="T40" fmla="*/ 1 w 42"/>
                <a:gd name="T41" fmla="*/ 13 h 24"/>
                <a:gd name="T42" fmla="*/ 3 w 42"/>
                <a:gd name="T43" fmla="*/ 14 h 24"/>
                <a:gd name="T44" fmla="*/ 6 w 42"/>
                <a:gd name="T45" fmla="*/ 14 h 24"/>
                <a:gd name="T46" fmla="*/ 8 w 42"/>
                <a:gd name="T47" fmla="*/ 14 h 24"/>
                <a:gd name="T48" fmla="*/ 13 w 42"/>
                <a:gd name="T49" fmla="*/ 12 h 24"/>
                <a:gd name="T50" fmla="*/ 16 w 42"/>
                <a:gd name="T51" fmla="*/ 15 h 24"/>
                <a:gd name="T52" fmla="*/ 18 w 42"/>
                <a:gd name="T53" fmla="*/ 18 h 24"/>
                <a:gd name="T54" fmla="*/ 16 w 42"/>
                <a:gd name="T55" fmla="*/ 19 h 24"/>
                <a:gd name="T56" fmla="*/ 15 w 42"/>
                <a:gd name="T57" fmla="*/ 22 h 24"/>
                <a:gd name="T58" fmla="*/ 17 w 42"/>
                <a:gd name="T59" fmla="*/ 22 h 24"/>
                <a:gd name="T60" fmla="*/ 20 w 42"/>
                <a:gd name="T61" fmla="*/ 18 h 24"/>
                <a:gd name="T62" fmla="*/ 23 w 42"/>
                <a:gd name="T63" fmla="*/ 19 h 24"/>
                <a:gd name="T64" fmla="*/ 24 w 42"/>
                <a:gd name="T65" fmla="*/ 21 h 24"/>
                <a:gd name="T66" fmla="*/ 26 w 42"/>
                <a:gd name="T67" fmla="*/ 24 h 24"/>
                <a:gd name="T68" fmla="*/ 30 w 42"/>
                <a:gd name="T69" fmla="*/ 23 h 24"/>
                <a:gd name="T70" fmla="*/ 31 w 42"/>
                <a:gd name="T71" fmla="*/ 22 h 24"/>
                <a:gd name="T72" fmla="*/ 32 w 42"/>
                <a:gd name="T73" fmla="*/ 18 h 24"/>
                <a:gd name="T74" fmla="*/ 37 w 42"/>
                <a:gd name="T75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" h="24">
                  <a:moveTo>
                    <a:pt x="37" y="15"/>
                  </a:moveTo>
                  <a:cubicBezTo>
                    <a:pt x="37" y="15"/>
                    <a:pt x="39" y="14"/>
                    <a:pt x="39" y="14"/>
                  </a:cubicBezTo>
                  <a:cubicBezTo>
                    <a:pt x="39" y="14"/>
                    <a:pt x="41" y="14"/>
                    <a:pt x="41" y="14"/>
                  </a:cubicBezTo>
                  <a:cubicBezTo>
                    <a:pt x="41" y="14"/>
                    <a:pt x="41" y="13"/>
                    <a:pt x="41" y="13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2" y="12"/>
                    <a:pt x="42" y="11"/>
                  </a:cubicBezTo>
                  <a:cubicBezTo>
                    <a:pt x="42" y="11"/>
                    <a:pt x="41" y="11"/>
                    <a:pt x="41" y="11"/>
                  </a:cubicBezTo>
                  <a:cubicBezTo>
                    <a:pt x="41" y="10"/>
                    <a:pt x="42" y="10"/>
                    <a:pt x="42" y="10"/>
                  </a:cubicBezTo>
                  <a:cubicBezTo>
                    <a:pt x="42" y="9"/>
                    <a:pt x="41" y="9"/>
                    <a:pt x="40" y="9"/>
                  </a:cubicBezTo>
                  <a:cubicBezTo>
                    <a:pt x="40" y="8"/>
                    <a:pt x="39" y="9"/>
                    <a:pt x="38" y="8"/>
                  </a:cubicBezTo>
                  <a:cubicBezTo>
                    <a:pt x="38" y="8"/>
                    <a:pt x="36" y="8"/>
                    <a:pt x="36" y="8"/>
                  </a:cubicBezTo>
                  <a:cubicBezTo>
                    <a:pt x="36" y="8"/>
                    <a:pt x="36" y="7"/>
                    <a:pt x="35" y="7"/>
                  </a:cubicBezTo>
                  <a:cubicBezTo>
                    <a:pt x="35" y="6"/>
                    <a:pt x="35" y="7"/>
                    <a:pt x="34" y="7"/>
                  </a:cubicBezTo>
                  <a:cubicBezTo>
                    <a:pt x="34" y="7"/>
                    <a:pt x="33" y="7"/>
                    <a:pt x="33" y="7"/>
                  </a:cubicBezTo>
                  <a:cubicBezTo>
                    <a:pt x="33" y="7"/>
                    <a:pt x="32" y="6"/>
                    <a:pt x="32" y="6"/>
                  </a:cubicBezTo>
                  <a:cubicBezTo>
                    <a:pt x="31" y="7"/>
                    <a:pt x="31" y="7"/>
                    <a:pt x="31" y="6"/>
                  </a:cubicBezTo>
                  <a:cubicBezTo>
                    <a:pt x="31" y="5"/>
                    <a:pt x="30" y="4"/>
                    <a:pt x="30" y="4"/>
                  </a:cubicBezTo>
                  <a:cubicBezTo>
                    <a:pt x="30" y="4"/>
                    <a:pt x="28" y="4"/>
                    <a:pt x="28" y="4"/>
                  </a:cubicBezTo>
                  <a:cubicBezTo>
                    <a:pt x="28" y="3"/>
                    <a:pt x="27" y="3"/>
                    <a:pt x="28" y="2"/>
                  </a:cubicBezTo>
                  <a:cubicBezTo>
                    <a:pt x="28" y="2"/>
                    <a:pt x="28" y="1"/>
                    <a:pt x="27" y="1"/>
                  </a:cubicBezTo>
                  <a:cubicBezTo>
                    <a:pt x="27" y="0"/>
                    <a:pt x="26" y="0"/>
                    <a:pt x="25" y="1"/>
                  </a:cubicBezTo>
                  <a:cubicBezTo>
                    <a:pt x="25" y="1"/>
                    <a:pt x="24" y="0"/>
                    <a:pt x="24" y="1"/>
                  </a:cubicBezTo>
                  <a:cubicBezTo>
                    <a:pt x="24" y="1"/>
                    <a:pt x="23" y="1"/>
                    <a:pt x="23" y="1"/>
                  </a:cubicBezTo>
                  <a:cubicBezTo>
                    <a:pt x="23" y="1"/>
                    <a:pt x="22" y="1"/>
                    <a:pt x="22" y="1"/>
                  </a:cubicBezTo>
                  <a:cubicBezTo>
                    <a:pt x="22" y="1"/>
                    <a:pt x="21" y="1"/>
                    <a:pt x="21" y="1"/>
                  </a:cubicBezTo>
                  <a:cubicBezTo>
                    <a:pt x="21" y="1"/>
                    <a:pt x="19" y="2"/>
                    <a:pt x="19" y="3"/>
                  </a:cubicBezTo>
                  <a:cubicBezTo>
                    <a:pt x="19" y="3"/>
                    <a:pt x="19" y="4"/>
                    <a:pt x="19" y="3"/>
                  </a:cubicBezTo>
                  <a:cubicBezTo>
                    <a:pt x="19" y="3"/>
                    <a:pt x="17" y="3"/>
                    <a:pt x="17" y="3"/>
                  </a:cubicBezTo>
                  <a:cubicBezTo>
                    <a:pt x="16" y="4"/>
                    <a:pt x="16" y="2"/>
                    <a:pt x="15" y="3"/>
                  </a:cubicBezTo>
                  <a:cubicBezTo>
                    <a:pt x="15" y="3"/>
                    <a:pt x="14" y="2"/>
                    <a:pt x="14" y="3"/>
                  </a:cubicBezTo>
                  <a:cubicBezTo>
                    <a:pt x="14" y="3"/>
                    <a:pt x="13" y="3"/>
                    <a:pt x="12" y="2"/>
                  </a:cubicBezTo>
                  <a:cubicBezTo>
                    <a:pt x="12" y="2"/>
                    <a:pt x="10" y="3"/>
                    <a:pt x="10" y="2"/>
                  </a:cubicBezTo>
                  <a:cubicBezTo>
                    <a:pt x="10" y="2"/>
                    <a:pt x="7" y="2"/>
                    <a:pt x="6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3"/>
                    <a:pt x="4" y="4"/>
                  </a:cubicBezTo>
                  <a:cubicBezTo>
                    <a:pt x="4" y="4"/>
                    <a:pt x="5" y="5"/>
                    <a:pt x="4" y="6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3" y="7"/>
                    <a:pt x="1" y="9"/>
                    <a:pt x="1" y="9"/>
                  </a:cubicBezTo>
                  <a:cubicBezTo>
                    <a:pt x="1" y="9"/>
                    <a:pt x="2" y="10"/>
                    <a:pt x="1" y="11"/>
                  </a:cubicBezTo>
                  <a:cubicBezTo>
                    <a:pt x="1" y="11"/>
                    <a:pt x="0" y="12"/>
                    <a:pt x="0" y="12"/>
                  </a:cubicBezTo>
                  <a:cubicBezTo>
                    <a:pt x="0" y="13"/>
                    <a:pt x="1" y="13"/>
                    <a:pt x="1" y="13"/>
                  </a:cubicBezTo>
                  <a:cubicBezTo>
                    <a:pt x="2" y="13"/>
                    <a:pt x="2" y="14"/>
                    <a:pt x="2" y="14"/>
                  </a:cubicBezTo>
                  <a:cubicBezTo>
                    <a:pt x="2" y="14"/>
                    <a:pt x="2" y="14"/>
                    <a:pt x="3" y="14"/>
                  </a:cubicBezTo>
                  <a:cubicBezTo>
                    <a:pt x="3" y="14"/>
                    <a:pt x="4" y="14"/>
                    <a:pt x="5" y="14"/>
                  </a:cubicBezTo>
                  <a:cubicBezTo>
                    <a:pt x="5" y="14"/>
                    <a:pt x="6" y="14"/>
                    <a:pt x="6" y="14"/>
                  </a:cubicBezTo>
                  <a:cubicBezTo>
                    <a:pt x="6" y="15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4"/>
                    <a:pt x="10" y="13"/>
                  </a:cubicBezTo>
                  <a:cubicBezTo>
                    <a:pt x="10" y="13"/>
                    <a:pt x="12" y="12"/>
                    <a:pt x="13" y="12"/>
                  </a:cubicBezTo>
                  <a:cubicBezTo>
                    <a:pt x="13" y="12"/>
                    <a:pt x="14" y="13"/>
                    <a:pt x="14" y="13"/>
                  </a:cubicBezTo>
                  <a:cubicBezTo>
                    <a:pt x="15" y="13"/>
                    <a:pt x="16" y="14"/>
                    <a:pt x="16" y="15"/>
                  </a:cubicBezTo>
                  <a:cubicBezTo>
                    <a:pt x="16" y="15"/>
                    <a:pt x="17" y="17"/>
                    <a:pt x="18" y="17"/>
                  </a:cubicBezTo>
                  <a:cubicBezTo>
                    <a:pt x="18" y="17"/>
                    <a:pt x="18" y="18"/>
                    <a:pt x="18" y="18"/>
                  </a:cubicBezTo>
                  <a:cubicBezTo>
                    <a:pt x="18" y="19"/>
                    <a:pt x="17" y="18"/>
                    <a:pt x="17" y="18"/>
                  </a:cubicBezTo>
                  <a:cubicBezTo>
                    <a:pt x="16" y="18"/>
                    <a:pt x="16" y="19"/>
                    <a:pt x="16" y="19"/>
                  </a:cubicBezTo>
                  <a:cubicBezTo>
                    <a:pt x="16" y="20"/>
                    <a:pt x="14" y="21"/>
                    <a:pt x="14" y="21"/>
                  </a:cubicBezTo>
                  <a:cubicBezTo>
                    <a:pt x="14" y="22"/>
                    <a:pt x="15" y="22"/>
                    <a:pt x="15" y="22"/>
                  </a:cubicBezTo>
                  <a:cubicBezTo>
                    <a:pt x="15" y="22"/>
                    <a:pt x="16" y="21"/>
                    <a:pt x="16" y="21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7" y="21"/>
                    <a:pt x="18" y="20"/>
                  </a:cubicBezTo>
                  <a:cubicBezTo>
                    <a:pt x="19" y="19"/>
                    <a:pt x="19" y="18"/>
                    <a:pt x="20" y="18"/>
                  </a:cubicBezTo>
                  <a:cubicBezTo>
                    <a:pt x="21" y="18"/>
                    <a:pt x="22" y="17"/>
                    <a:pt x="23" y="17"/>
                  </a:cubicBezTo>
                  <a:cubicBezTo>
                    <a:pt x="24" y="18"/>
                    <a:pt x="22" y="18"/>
                    <a:pt x="23" y="19"/>
                  </a:cubicBezTo>
                  <a:cubicBezTo>
                    <a:pt x="24" y="19"/>
                    <a:pt x="27" y="19"/>
                    <a:pt x="27" y="19"/>
                  </a:cubicBezTo>
                  <a:cubicBezTo>
                    <a:pt x="27" y="20"/>
                    <a:pt x="24" y="21"/>
                    <a:pt x="24" y="21"/>
                  </a:cubicBezTo>
                  <a:cubicBezTo>
                    <a:pt x="24" y="22"/>
                    <a:pt x="26" y="22"/>
                    <a:pt x="26" y="22"/>
                  </a:cubicBezTo>
                  <a:cubicBezTo>
                    <a:pt x="27" y="23"/>
                    <a:pt x="26" y="24"/>
                    <a:pt x="26" y="24"/>
                  </a:cubicBezTo>
                  <a:cubicBezTo>
                    <a:pt x="27" y="24"/>
                    <a:pt x="27" y="24"/>
                    <a:pt x="28" y="24"/>
                  </a:cubicBezTo>
                  <a:cubicBezTo>
                    <a:pt x="29" y="23"/>
                    <a:pt x="30" y="23"/>
                    <a:pt x="30" y="23"/>
                  </a:cubicBezTo>
                  <a:cubicBezTo>
                    <a:pt x="31" y="22"/>
                    <a:pt x="33" y="23"/>
                    <a:pt x="34" y="22"/>
                  </a:cubicBezTo>
                  <a:cubicBezTo>
                    <a:pt x="34" y="22"/>
                    <a:pt x="33" y="21"/>
                    <a:pt x="31" y="22"/>
                  </a:cubicBezTo>
                  <a:cubicBezTo>
                    <a:pt x="29" y="22"/>
                    <a:pt x="29" y="20"/>
                    <a:pt x="29" y="20"/>
                  </a:cubicBezTo>
                  <a:cubicBezTo>
                    <a:pt x="29" y="19"/>
                    <a:pt x="31" y="18"/>
                    <a:pt x="32" y="18"/>
                  </a:cubicBezTo>
                  <a:cubicBezTo>
                    <a:pt x="33" y="18"/>
                    <a:pt x="34" y="17"/>
                    <a:pt x="35" y="17"/>
                  </a:cubicBezTo>
                  <a:cubicBezTo>
                    <a:pt x="36" y="17"/>
                    <a:pt x="36" y="17"/>
                    <a:pt x="37" y="16"/>
                  </a:cubicBezTo>
                  <a:cubicBezTo>
                    <a:pt x="37" y="16"/>
                    <a:pt x="37" y="15"/>
                    <a:pt x="37" y="1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262">
              <a:extLst>
                <a:ext uri="{FF2B5EF4-FFF2-40B4-BE49-F238E27FC236}">
                  <a16:creationId xmlns:a16="http://schemas.microsoft.com/office/drawing/2014/main" id="{D169DF17-95A0-4013-B577-BF72114B886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28988" y="1698625"/>
              <a:ext cx="76200" cy="57150"/>
            </a:xfrm>
            <a:custGeom>
              <a:avLst/>
              <a:gdLst>
                <a:gd name="T0" fmla="*/ 20 w 21"/>
                <a:gd name="T1" fmla="*/ 8 h 16"/>
                <a:gd name="T2" fmla="*/ 19 w 21"/>
                <a:gd name="T3" fmla="*/ 6 h 16"/>
                <a:gd name="T4" fmla="*/ 18 w 21"/>
                <a:gd name="T5" fmla="*/ 5 h 16"/>
                <a:gd name="T6" fmla="*/ 17 w 21"/>
                <a:gd name="T7" fmla="*/ 3 h 16"/>
                <a:gd name="T8" fmla="*/ 17 w 21"/>
                <a:gd name="T9" fmla="*/ 2 h 16"/>
                <a:gd name="T10" fmla="*/ 15 w 21"/>
                <a:gd name="T11" fmla="*/ 1 h 16"/>
                <a:gd name="T12" fmla="*/ 14 w 21"/>
                <a:gd name="T13" fmla="*/ 1 h 16"/>
                <a:gd name="T14" fmla="*/ 13 w 21"/>
                <a:gd name="T15" fmla="*/ 1 h 16"/>
                <a:gd name="T16" fmla="*/ 11 w 21"/>
                <a:gd name="T17" fmla="*/ 0 h 16"/>
                <a:gd name="T18" fmla="*/ 11 w 21"/>
                <a:gd name="T19" fmla="*/ 0 h 16"/>
                <a:gd name="T20" fmla="*/ 11 w 21"/>
                <a:gd name="T21" fmla="*/ 0 h 16"/>
                <a:gd name="T22" fmla="*/ 10 w 21"/>
                <a:gd name="T23" fmla="*/ 1 h 16"/>
                <a:gd name="T24" fmla="*/ 8 w 21"/>
                <a:gd name="T25" fmla="*/ 1 h 16"/>
                <a:gd name="T26" fmla="*/ 7 w 21"/>
                <a:gd name="T27" fmla="*/ 3 h 16"/>
                <a:gd name="T28" fmla="*/ 7 w 21"/>
                <a:gd name="T29" fmla="*/ 3 h 16"/>
                <a:gd name="T30" fmla="*/ 6 w 21"/>
                <a:gd name="T31" fmla="*/ 4 h 16"/>
                <a:gd name="T32" fmla="*/ 5 w 21"/>
                <a:gd name="T33" fmla="*/ 5 h 16"/>
                <a:gd name="T34" fmla="*/ 5 w 21"/>
                <a:gd name="T35" fmla="*/ 6 h 16"/>
                <a:gd name="T36" fmla="*/ 3 w 21"/>
                <a:gd name="T37" fmla="*/ 7 h 16"/>
                <a:gd name="T38" fmla="*/ 2 w 21"/>
                <a:gd name="T39" fmla="*/ 7 h 16"/>
                <a:gd name="T40" fmla="*/ 0 w 21"/>
                <a:gd name="T41" fmla="*/ 7 h 16"/>
                <a:gd name="T42" fmla="*/ 0 w 21"/>
                <a:gd name="T43" fmla="*/ 7 h 16"/>
                <a:gd name="T44" fmla="*/ 1 w 21"/>
                <a:gd name="T45" fmla="*/ 9 h 16"/>
                <a:gd name="T46" fmla="*/ 1 w 21"/>
                <a:gd name="T47" fmla="*/ 11 h 16"/>
                <a:gd name="T48" fmla="*/ 0 w 21"/>
                <a:gd name="T49" fmla="*/ 12 h 16"/>
                <a:gd name="T50" fmla="*/ 0 w 21"/>
                <a:gd name="T51" fmla="*/ 14 h 16"/>
                <a:gd name="T52" fmla="*/ 0 w 21"/>
                <a:gd name="T53" fmla="*/ 15 h 16"/>
                <a:gd name="T54" fmla="*/ 2 w 21"/>
                <a:gd name="T55" fmla="*/ 15 h 16"/>
                <a:gd name="T56" fmla="*/ 3 w 21"/>
                <a:gd name="T57" fmla="*/ 14 h 16"/>
                <a:gd name="T58" fmla="*/ 7 w 21"/>
                <a:gd name="T59" fmla="*/ 14 h 16"/>
                <a:gd name="T60" fmla="*/ 9 w 21"/>
                <a:gd name="T61" fmla="*/ 14 h 16"/>
                <a:gd name="T62" fmla="*/ 11 w 21"/>
                <a:gd name="T63" fmla="*/ 15 h 16"/>
                <a:gd name="T64" fmla="*/ 12 w 21"/>
                <a:gd name="T65" fmla="*/ 15 h 16"/>
                <a:gd name="T66" fmla="*/ 14 w 21"/>
                <a:gd name="T67" fmla="*/ 15 h 16"/>
                <a:gd name="T68" fmla="*/ 16 w 21"/>
                <a:gd name="T69" fmla="*/ 15 h 16"/>
                <a:gd name="T70" fmla="*/ 16 w 21"/>
                <a:gd name="T71" fmla="*/ 15 h 16"/>
                <a:gd name="T72" fmla="*/ 18 w 21"/>
                <a:gd name="T73" fmla="*/ 13 h 16"/>
                <a:gd name="T74" fmla="*/ 19 w 21"/>
                <a:gd name="T75" fmla="*/ 13 h 16"/>
                <a:gd name="T76" fmla="*/ 19 w 21"/>
                <a:gd name="T77" fmla="*/ 12 h 16"/>
                <a:gd name="T78" fmla="*/ 19 w 21"/>
                <a:gd name="T79" fmla="*/ 10 h 16"/>
                <a:gd name="T80" fmla="*/ 20 w 21"/>
                <a:gd name="T81" fmla="*/ 10 h 16"/>
                <a:gd name="T82" fmla="*/ 21 w 21"/>
                <a:gd name="T83" fmla="*/ 9 h 16"/>
                <a:gd name="T84" fmla="*/ 20 w 21"/>
                <a:gd name="T8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" h="16">
                  <a:moveTo>
                    <a:pt x="20" y="8"/>
                  </a:moveTo>
                  <a:cubicBezTo>
                    <a:pt x="20" y="8"/>
                    <a:pt x="19" y="7"/>
                    <a:pt x="19" y="6"/>
                  </a:cubicBezTo>
                  <a:cubicBezTo>
                    <a:pt x="18" y="6"/>
                    <a:pt x="18" y="5"/>
                    <a:pt x="18" y="5"/>
                  </a:cubicBezTo>
                  <a:cubicBezTo>
                    <a:pt x="17" y="5"/>
                    <a:pt x="17" y="4"/>
                    <a:pt x="17" y="3"/>
                  </a:cubicBezTo>
                  <a:cubicBezTo>
                    <a:pt x="17" y="3"/>
                    <a:pt x="17" y="2"/>
                    <a:pt x="17" y="2"/>
                  </a:cubicBezTo>
                  <a:cubicBezTo>
                    <a:pt x="17" y="2"/>
                    <a:pt x="16" y="1"/>
                    <a:pt x="15" y="1"/>
                  </a:cubicBezTo>
                  <a:cubicBezTo>
                    <a:pt x="14" y="1"/>
                    <a:pt x="14" y="2"/>
                    <a:pt x="14" y="1"/>
                  </a:cubicBezTo>
                  <a:cubicBezTo>
                    <a:pt x="14" y="1"/>
                    <a:pt x="13" y="0"/>
                    <a:pt x="13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7" y="3"/>
                    <a:pt x="8" y="3"/>
                    <a:pt x="7" y="3"/>
                  </a:cubicBezTo>
                  <a:cubicBezTo>
                    <a:pt x="7" y="3"/>
                    <a:pt x="7" y="4"/>
                    <a:pt x="6" y="4"/>
                  </a:cubicBezTo>
                  <a:cubicBezTo>
                    <a:pt x="6" y="4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4" y="6"/>
                    <a:pt x="3" y="7"/>
                  </a:cubicBezTo>
                  <a:cubicBezTo>
                    <a:pt x="3" y="7"/>
                    <a:pt x="3" y="7"/>
                    <a:pt x="2" y="7"/>
                  </a:cubicBezTo>
                  <a:cubicBezTo>
                    <a:pt x="2" y="7"/>
                    <a:pt x="1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3"/>
                    <a:pt x="1" y="13"/>
                    <a:pt x="0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2" y="14"/>
                    <a:pt x="2" y="14"/>
                    <a:pt x="3" y="14"/>
                  </a:cubicBezTo>
                  <a:cubicBezTo>
                    <a:pt x="4" y="14"/>
                    <a:pt x="7" y="14"/>
                    <a:pt x="7" y="14"/>
                  </a:cubicBezTo>
                  <a:cubicBezTo>
                    <a:pt x="7" y="15"/>
                    <a:pt x="9" y="14"/>
                    <a:pt x="9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4"/>
                    <a:pt x="12" y="15"/>
                    <a:pt x="12" y="15"/>
                  </a:cubicBezTo>
                  <a:cubicBezTo>
                    <a:pt x="13" y="14"/>
                    <a:pt x="13" y="16"/>
                    <a:pt x="14" y="15"/>
                  </a:cubicBezTo>
                  <a:cubicBezTo>
                    <a:pt x="14" y="15"/>
                    <a:pt x="16" y="15"/>
                    <a:pt x="16" y="15"/>
                  </a:cubicBezTo>
                  <a:cubicBezTo>
                    <a:pt x="16" y="16"/>
                    <a:pt x="16" y="15"/>
                    <a:pt x="16" y="15"/>
                  </a:cubicBezTo>
                  <a:cubicBezTo>
                    <a:pt x="16" y="14"/>
                    <a:pt x="18" y="13"/>
                    <a:pt x="18" y="13"/>
                  </a:cubicBezTo>
                  <a:cubicBezTo>
                    <a:pt x="18" y="13"/>
                    <a:pt x="19" y="13"/>
                    <a:pt x="19" y="13"/>
                  </a:cubicBezTo>
                  <a:cubicBezTo>
                    <a:pt x="19" y="13"/>
                    <a:pt x="19" y="12"/>
                    <a:pt x="19" y="12"/>
                  </a:cubicBezTo>
                  <a:cubicBezTo>
                    <a:pt x="19" y="11"/>
                    <a:pt x="18" y="10"/>
                    <a:pt x="19" y="10"/>
                  </a:cubicBezTo>
                  <a:cubicBezTo>
                    <a:pt x="19" y="9"/>
                    <a:pt x="20" y="10"/>
                    <a:pt x="20" y="10"/>
                  </a:cubicBezTo>
                  <a:cubicBezTo>
                    <a:pt x="21" y="10"/>
                    <a:pt x="21" y="9"/>
                    <a:pt x="21" y="9"/>
                  </a:cubicBezTo>
                  <a:cubicBezTo>
                    <a:pt x="21" y="8"/>
                    <a:pt x="20" y="8"/>
                    <a:pt x="20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263">
              <a:extLst>
                <a:ext uri="{FF2B5EF4-FFF2-40B4-BE49-F238E27FC236}">
                  <a16:creationId xmlns:a16="http://schemas.microsoft.com/office/drawing/2014/main" id="{EA9BE794-367C-4583-BA16-E75DF3EC9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51213" y="1676400"/>
              <a:ext cx="61912" cy="28575"/>
            </a:xfrm>
            <a:custGeom>
              <a:avLst/>
              <a:gdLst>
                <a:gd name="T0" fmla="*/ 6 w 17"/>
                <a:gd name="T1" fmla="*/ 5 h 8"/>
                <a:gd name="T2" fmla="*/ 9 w 17"/>
                <a:gd name="T3" fmla="*/ 5 h 8"/>
                <a:gd name="T4" fmla="*/ 10 w 17"/>
                <a:gd name="T5" fmla="*/ 6 h 8"/>
                <a:gd name="T6" fmla="*/ 12 w 17"/>
                <a:gd name="T7" fmla="*/ 7 h 8"/>
                <a:gd name="T8" fmla="*/ 14 w 17"/>
                <a:gd name="T9" fmla="*/ 8 h 8"/>
                <a:gd name="T10" fmla="*/ 14 w 17"/>
                <a:gd name="T11" fmla="*/ 7 h 8"/>
                <a:gd name="T12" fmla="*/ 16 w 17"/>
                <a:gd name="T13" fmla="*/ 7 h 8"/>
                <a:gd name="T14" fmla="*/ 17 w 17"/>
                <a:gd name="T15" fmla="*/ 6 h 8"/>
                <a:gd name="T16" fmla="*/ 17 w 17"/>
                <a:gd name="T17" fmla="*/ 6 h 8"/>
                <a:gd name="T18" fmla="*/ 17 w 17"/>
                <a:gd name="T19" fmla="*/ 5 h 8"/>
                <a:gd name="T20" fmla="*/ 16 w 17"/>
                <a:gd name="T21" fmla="*/ 3 h 8"/>
                <a:gd name="T22" fmla="*/ 16 w 17"/>
                <a:gd name="T23" fmla="*/ 2 h 8"/>
                <a:gd name="T24" fmla="*/ 15 w 17"/>
                <a:gd name="T25" fmla="*/ 1 h 8"/>
                <a:gd name="T26" fmla="*/ 13 w 17"/>
                <a:gd name="T27" fmla="*/ 1 h 8"/>
                <a:gd name="T28" fmla="*/ 11 w 17"/>
                <a:gd name="T29" fmla="*/ 0 h 8"/>
                <a:gd name="T30" fmla="*/ 8 w 17"/>
                <a:gd name="T31" fmla="*/ 0 h 8"/>
                <a:gd name="T32" fmla="*/ 8 w 17"/>
                <a:gd name="T33" fmla="*/ 2 h 8"/>
                <a:gd name="T34" fmla="*/ 6 w 17"/>
                <a:gd name="T35" fmla="*/ 3 h 8"/>
                <a:gd name="T36" fmla="*/ 4 w 17"/>
                <a:gd name="T37" fmla="*/ 1 h 8"/>
                <a:gd name="T38" fmla="*/ 2 w 17"/>
                <a:gd name="T39" fmla="*/ 2 h 8"/>
                <a:gd name="T40" fmla="*/ 1 w 17"/>
                <a:gd name="T41" fmla="*/ 4 h 8"/>
                <a:gd name="T42" fmla="*/ 1 w 17"/>
                <a:gd name="T43" fmla="*/ 6 h 8"/>
                <a:gd name="T44" fmla="*/ 1 w 17"/>
                <a:gd name="T45" fmla="*/ 6 h 8"/>
                <a:gd name="T46" fmla="*/ 3 w 17"/>
                <a:gd name="T47" fmla="*/ 5 h 8"/>
                <a:gd name="T48" fmla="*/ 6 w 17"/>
                <a:gd name="T4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" h="8">
                  <a:moveTo>
                    <a:pt x="6" y="5"/>
                  </a:moveTo>
                  <a:cubicBezTo>
                    <a:pt x="7" y="5"/>
                    <a:pt x="8" y="6"/>
                    <a:pt x="9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11" y="6"/>
                    <a:pt x="12" y="7"/>
                    <a:pt x="12" y="7"/>
                  </a:cubicBezTo>
                  <a:cubicBezTo>
                    <a:pt x="13" y="7"/>
                    <a:pt x="13" y="8"/>
                    <a:pt x="14" y="8"/>
                  </a:cubicBezTo>
                  <a:cubicBezTo>
                    <a:pt x="14" y="8"/>
                    <a:pt x="14" y="8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cubicBezTo>
                    <a:pt x="16" y="7"/>
                    <a:pt x="16" y="7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6" y="4"/>
                    <a:pt x="16" y="4"/>
                    <a:pt x="16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5" y="2"/>
                    <a:pt x="15" y="1"/>
                  </a:cubicBezTo>
                  <a:cubicBezTo>
                    <a:pt x="15" y="1"/>
                    <a:pt x="13" y="1"/>
                    <a:pt x="13" y="1"/>
                  </a:cubicBezTo>
                  <a:cubicBezTo>
                    <a:pt x="13" y="1"/>
                    <a:pt x="11" y="0"/>
                    <a:pt x="11" y="0"/>
                  </a:cubicBezTo>
                  <a:cubicBezTo>
                    <a:pt x="11" y="0"/>
                    <a:pt x="9" y="0"/>
                    <a:pt x="8" y="0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4" y="1"/>
                    <a:pt x="4" y="1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2"/>
                    <a:pt x="2" y="3"/>
                    <a:pt x="1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3" y="5"/>
                  </a:cubicBezTo>
                  <a:cubicBezTo>
                    <a:pt x="3" y="5"/>
                    <a:pt x="5" y="5"/>
                    <a:pt x="6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264">
              <a:extLst>
                <a:ext uri="{FF2B5EF4-FFF2-40B4-BE49-F238E27FC236}">
                  <a16:creationId xmlns:a16="http://schemas.microsoft.com/office/drawing/2014/main" id="{0FA5A4B8-E8EF-44E6-ACFF-D9B34B518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51213" y="1693863"/>
              <a:ext cx="50800" cy="30163"/>
            </a:xfrm>
            <a:custGeom>
              <a:avLst/>
              <a:gdLst>
                <a:gd name="T0" fmla="*/ 2 w 14"/>
                <a:gd name="T1" fmla="*/ 4 h 8"/>
                <a:gd name="T2" fmla="*/ 3 w 14"/>
                <a:gd name="T3" fmla="*/ 5 h 8"/>
                <a:gd name="T4" fmla="*/ 5 w 14"/>
                <a:gd name="T5" fmla="*/ 5 h 8"/>
                <a:gd name="T6" fmla="*/ 5 w 14"/>
                <a:gd name="T7" fmla="*/ 7 h 8"/>
                <a:gd name="T8" fmla="*/ 6 w 14"/>
                <a:gd name="T9" fmla="*/ 8 h 8"/>
                <a:gd name="T10" fmla="*/ 8 w 14"/>
                <a:gd name="T11" fmla="*/ 8 h 8"/>
                <a:gd name="T12" fmla="*/ 9 w 14"/>
                <a:gd name="T13" fmla="*/ 8 h 8"/>
                <a:gd name="T14" fmla="*/ 11 w 14"/>
                <a:gd name="T15" fmla="*/ 7 h 8"/>
                <a:gd name="T16" fmla="*/ 11 w 14"/>
                <a:gd name="T17" fmla="*/ 6 h 8"/>
                <a:gd name="T18" fmla="*/ 12 w 14"/>
                <a:gd name="T19" fmla="*/ 5 h 8"/>
                <a:gd name="T20" fmla="*/ 13 w 14"/>
                <a:gd name="T21" fmla="*/ 4 h 8"/>
                <a:gd name="T22" fmla="*/ 13 w 14"/>
                <a:gd name="T23" fmla="*/ 4 h 8"/>
                <a:gd name="T24" fmla="*/ 14 w 14"/>
                <a:gd name="T25" fmla="*/ 3 h 8"/>
                <a:gd name="T26" fmla="*/ 12 w 14"/>
                <a:gd name="T27" fmla="*/ 2 h 8"/>
                <a:gd name="T28" fmla="*/ 10 w 14"/>
                <a:gd name="T29" fmla="*/ 1 h 8"/>
                <a:gd name="T30" fmla="*/ 9 w 14"/>
                <a:gd name="T31" fmla="*/ 0 h 8"/>
                <a:gd name="T32" fmla="*/ 6 w 14"/>
                <a:gd name="T33" fmla="*/ 0 h 8"/>
                <a:gd name="T34" fmla="*/ 3 w 14"/>
                <a:gd name="T35" fmla="*/ 0 h 8"/>
                <a:gd name="T36" fmla="*/ 1 w 14"/>
                <a:gd name="T37" fmla="*/ 1 h 8"/>
                <a:gd name="T38" fmla="*/ 0 w 14"/>
                <a:gd name="T39" fmla="*/ 3 h 8"/>
                <a:gd name="T40" fmla="*/ 1 w 14"/>
                <a:gd name="T41" fmla="*/ 4 h 8"/>
                <a:gd name="T42" fmla="*/ 2 w 14"/>
                <a:gd name="T4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8">
                  <a:moveTo>
                    <a:pt x="2" y="4"/>
                  </a:moveTo>
                  <a:cubicBezTo>
                    <a:pt x="2" y="5"/>
                    <a:pt x="3" y="5"/>
                    <a:pt x="3" y="5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5" y="6"/>
                    <a:pt x="4" y="7"/>
                    <a:pt x="5" y="7"/>
                  </a:cubicBezTo>
                  <a:cubicBezTo>
                    <a:pt x="5" y="7"/>
                    <a:pt x="6" y="8"/>
                    <a:pt x="6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7"/>
                    <a:pt x="11" y="7"/>
                    <a:pt x="11" y="7"/>
                  </a:cubicBezTo>
                  <a:cubicBezTo>
                    <a:pt x="11" y="7"/>
                    <a:pt x="11" y="7"/>
                    <a:pt x="11" y="6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4" y="4"/>
                    <a:pt x="13" y="4"/>
                    <a:pt x="13" y="4"/>
                  </a:cubicBezTo>
                  <a:cubicBezTo>
                    <a:pt x="13" y="3"/>
                    <a:pt x="13" y="3"/>
                    <a:pt x="14" y="3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1"/>
                    <a:pt x="10" y="1"/>
                  </a:cubicBezTo>
                  <a:cubicBezTo>
                    <a:pt x="10" y="1"/>
                    <a:pt x="10" y="0"/>
                    <a:pt x="9" y="0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5" y="0"/>
                    <a:pt x="3" y="0"/>
                    <a:pt x="3" y="0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2" y="4"/>
                    <a:pt x="2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265">
              <a:extLst>
                <a:ext uri="{FF2B5EF4-FFF2-40B4-BE49-F238E27FC236}">
                  <a16:creationId xmlns:a16="http://schemas.microsoft.com/office/drawing/2014/main" id="{C2EFBBC5-E366-476B-93A2-6764E2808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70275" y="1795463"/>
              <a:ext cx="36512" cy="22225"/>
            </a:xfrm>
            <a:custGeom>
              <a:avLst/>
              <a:gdLst>
                <a:gd name="T0" fmla="*/ 9 w 10"/>
                <a:gd name="T1" fmla="*/ 2 h 6"/>
                <a:gd name="T2" fmla="*/ 8 w 10"/>
                <a:gd name="T3" fmla="*/ 2 h 6"/>
                <a:gd name="T4" fmla="*/ 8 w 10"/>
                <a:gd name="T5" fmla="*/ 1 h 6"/>
                <a:gd name="T6" fmla="*/ 7 w 10"/>
                <a:gd name="T7" fmla="*/ 0 h 6"/>
                <a:gd name="T8" fmla="*/ 5 w 10"/>
                <a:gd name="T9" fmla="*/ 0 h 6"/>
                <a:gd name="T10" fmla="*/ 3 w 10"/>
                <a:gd name="T11" fmla="*/ 0 h 6"/>
                <a:gd name="T12" fmla="*/ 3 w 10"/>
                <a:gd name="T13" fmla="*/ 0 h 6"/>
                <a:gd name="T14" fmla="*/ 2 w 10"/>
                <a:gd name="T15" fmla="*/ 1 h 6"/>
                <a:gd name="T16" fmla="*/ 0 w 10"/>
                <a:gd name="T17" fmla="*/ 3 h 6"/>
                <a:gd name="T18" fmla="*/ 0 w 10"/>
                <a:gd name="T19" fmla="*/ 4 h 6"/>
                <a:gd name="T20" fmla="*/ 1 w 10"/>
                <a:gd name="T21" fmla="*/ 4 h 6"/>
                <a:gd name="T22" fmla="*/ 2 w 10"/>
                <a:gd name="T23" fmla="*/ 5 h 6"/>
                <a:gd name="T24" fmla="*/ 2 w 10"/>
                <a:gd name="T25" fmla="*/ 5 h 6"/>
                <a:gd name="T26" fmla="*/ 4 w 10"/>
                <a:gd name="T27" fmla="*/ 5 h 6"/>
                <a:gd name="T28" fmla="*/ 5 w 10"/>
                <a:gd name="T29" fmla="*/ 4 h 6"/>
                <a:gd name="T30" fmla="*/ 6 w 10"/>
                <a:gd name="T31" fmla="*/ 5 h 6"/>
                <a:gd name="T32" fmla="*/ 7 w 10"/>
                <a:gd name="T33" fmla="*/ 4 h 6"/>
                <a:gd name="T34" fmla="*/ 8 w 10"/>
                <a:gd name="T35" fmla="*/ 4 h 6"/>
                <a:gd name="T36" fmla="*/ 9 w 10"/>
                <a:gd name="T37" fmla="*/ 4 h 6"/>
                <a:gd name="T38" fmla="*/ 10 w 10"/>
                <a:gd name="T39" fmla="*/ 3 h 6"/>
                <a:gd name="T40" fmla="*/ 10 w 10"/>
                <a:gd name="T41" fmla="*/ 3 h 6"/>
                <a:gd name="T42" fmla="*/ 10 w 10"/>
                <a:gd name="T43" fmla="*/ 2 h 6"/>
                <a:gd name="T44" fmla="*/ 9 w 10"/>
                <a:gd name="T4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" h="6">
                  <a:moveTo>
                    <a:pt x="9" y="2"/>
                  </a:moveTo>
                  <a:cubicBezTo>
                    <a:pt x="9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0" y="4"/>
                    <a:pt x="0" y="5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5" y="4"/>
                    <a:pt x="5" y="4"/>
                  </a:cubicBezTo>
                  <a:cubicBezTo>
                    <a:pt x="5" y="3"/>
                    <a:pt x="6" y="5"/>
                    <a:pt x="6" y="5"/>
                  </a:cubicBezTo>
                  <a:cubicBezTo>
                    <a:pt x="7" y="6"/>
                    <a:pt x="7" y="5"/>
                    <a:pt x="7" y="4"/>
                  </a:cubicBezTo>
                  <a:cubicBezTo>
                    <a:pt x="7" y="4"/>
                    <a:pt x="7" y="4"/>
                    <a:pt x="8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3"/>
                    <a:pt x="9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9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266">
              <a:extLst>
                <a:ext uri="{FF2B5EF4-FFF2-40B4-BE49-F238E27FC236}">
                  <a16:creationId xmlns:a16="http://schemas.microsoft.com/office/drawing/2014/main" id="{C738106D-1FAF-4332-9FBA-ECCECBBEE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70275" y="1716088"/>
              <a:ext cx="73025" cy="82550"/>
            </a:xfrm>
            <a:custGeom>
              <a:avLst/>
              <a:gdLst>
                <a:gd name="T0" fmla="*/ 2 w 20"/>
                <a:gd name="T1" fmla="*/ 6 h 23"/>
                <a:gd name="T2" fmla="*/ 1 w 20"/>
                <a:gd name="T3" fmla="*/ 7 h 23"/>
                <a:gd name="T4" fmla="*/ 2 w 20"/>
                <a:gd name="T5" fmla="*/ 8 h 23"/>
                <a:gd name="T6" fmla="*/ 1 w 20"/>
                <a:gd name="T7" fmla="*/ 9 h 23"/>
                <a:gd name="T8" fmla="*/ 0 w 20"/>
                <a:gd name="T9" fmla="*/ 9 h 23"/>
                <a:gd name="T10" fmla="*/ 0 w 20"/>
                <a:gd name="T11" fmla="*/ 11 h 23"/>
                <a:gd name="T12" fmla="*/ 0 w 20"/>
                <a:gd name="T13" fmla="*/ 12 h 23"/>
                <a:gd name="T14" fmla="*/ 0 w 20"/>
                <a:gd name="T15" fmla="*/ 14 h 23"/>
                <a:gd name="T16" fmla="*/ 0 w 20"/>
                <a:gd name="T17" fmla="*/ 15 h 23"/>
                <a:gd name="T18" fmla="*/ 1 w 20"/>
                <a:gd name="T19" fmla="*/ 17 h 23"/>
                <a:gd name="T20" fmla="*/ 1 w 20"/>
                <a:gd name="T21" fmla="*/ 17 h 23"/>
                <a:gd name="T22" fmla="*/ 3 w 20"/>
                <a:gd name="T23" fmla="*/ 18 h 23"/>
                <a:gd name="T24" fmla="*/ 4 w 20"/>
                <a:gd name="T25" fmla="*/ 18 h 23"/>
                <a:gd name="T26" fmla="*/ 4 w 20"/>
                <a:gd name="T27" fmla="*/ 19 h 23"/>
                <a:gd name="T28" fmla="*/ 3 w 20"/>
                <a:gd name="T29" fmla="*/ 21 h 23"/>
                <a:gd name="T30" fmla="*/ 3 w 20"/>
                <a:gd name="T31" fmla="*/ 22 h 23"/>
                <a:gd name="T32" fmla="*/ 5 w 20"/>
                <a:gd name="T33" fmla="*/ 22 h 23"/>
                <a:gd name="T34" fmla="*/ 7 w 20"/>
                <a:gd name="T35" fmla="*/ 22 h 23"/>
                <a:gd name="T36" fmla="*/ 8 w 20"/>
                <a:gd name="T37" fmla="*/ 23 h 23"/>
                <a:gd name="T38" fmla="*/ 8 w 20"/>
                <a:gd name="T39" fmla="*/ 22 h 23"/>
                <a:gd name="T40" fmla="*/ 10 w 20"/>
                <a:gd name="T41" fmla="*/ 23 h 23"/>
                <a:gd name="T42" fmla="*/ 11 w 20"/>
                <a:gd name="T43" fmla="*/ 22 h 23"/>
                <a:gd name="T44" fmla="*/ 12 w 20"/>
                <a:gd name="T45" fmla="*/ 22 h 23"/>
                <a:gd name="T46" fmla="*/ 15 w 20"/>
                <a:gd name="T47" fmla="*/ 22 h 23"/>
                <a:gd name="T48" fmla="*/ 16 w 20"/>
                <a:gd name="T49" fmla="*/ 21 h 23"/>
                <a:gd name="T50" fmla="*/ 17 w 20"/>
                <a:gd name="T51" fmla="*/ 20 h 23"/>
                <a:gd name="T52" fmla="*/ 18 w 20"/>
                <a:gd name="T53" fmla="*/ 19 h 23"/>
                <a:gd name="T54" fmla="*/ 15 w 20"/>
                <a:gd name="T55" fmla="*/ 17 h 23"/>
                <a:gd name="T56" fmla="*/ 15 w 20"/>
                <a:gd name="T57" fmla="*/ 15 h 23"/>
                <a:gd name="T58" fmla="*/ 15 w 20"/>
                <a:gd name="T59" fmla="*/ 14 h 23"/>
                <a:gd name="T60" fmla="*/ 17 w 20"/>
                <a:gd name="T61" fmla="*/ 13 h 23"/>
                <a:gd name="T62" fmla="*/ 19 w 20"/>
                <a:gd name="T63" fmla="*/ 12 h 23"/>
                <a:gd name="T64" fmla="*/ 20 w 20"/>
                <a:gd name="T65" fmla="*/ 12 h 23"/>
                <a:gd name="T66" fmla="*/ 20 w 20"/>
                <a:gd name="T67" fmla="*/ 11 h 23"/>
                <a:gd name="T68" fmla="*/ 20 w 20"/>
                <a:gd name="T69" fmla="*/ 9 h 23"/>
                <a:gd name="T70" fmla="*/ 19 w 20"/>
                <a:gd name="T71" fmla="*/ 8 h 23"/>
                <a:gd name="T72" fmla="*/ 19 w 20"/>
                <a:gd name="T73" fmla="*/ 6 h 23"/>
                <a:gd name="T74" fmla="*/ 19 w 20"/>
                <a:gd name="T75" fmla="*/ 5 h 23"/>
                <a:gd name="T76" fmla="*/ 19 w 20"/>
                <a:gd name="T77" fmla="*/ 3 h 23"/>
                <a:gd name="T78" fmla="*/ 19 w 20"/>
                <a:gd name="T79" fmla="*/ 3 h 23"/>
                <a:gd name="T80" fmla="*/ 18 w 20"/>
                <a:gd name="T81" fmla="*/ 2 h 23"/>
                <a:gd name="T82" fmla="*/ 17 w 20"/>
                <a:gd name="T83" fmla="*/ 2 h 23"/>
                <a:gd name="T84" fmla="*/ 17 w 20"/>
                <a:gd name="T85" fmla="*/ 0 h 23"/>
                <a:gd name="T86" fmla="*/ 15 w 20"/>
                <a:gd name="T87" fmla="*/ 1 h 23"/>
                <a:gd name="T88" fmla="*/ 13 w 20"/>
                <a:gd name="T89" fmla="*/ 2 h 23"/>
                <a:gd name="T90" fmla="*/ 11 w 20"/>
                <a:gd name="T91" fmla="*/ 2 h 23"/>
                <a:gd name="T92" fmla="*/ 11 w 20"/>
                <a:gd name="T93" fmla="*/ 1 h 23"/>
                <a:gd name="T94" fmla="*/ 9 w 20"/>
                <a:gd name="T95" fmla="*/ 0 h 23"/>
                <a:gd name="T96" fmla="*/ 9 w 20"/>
                <a:gd name="T97" fmla="*/ 0 h 23"/>
                <a:gd name="T98" fmla="*/ 8 w 20"/>
                <a:gd name="T99" fmla="*/ 0 h 23"/>
                <a:gd name="T100" fmla="*/ 6 w 20"/>
                <a:gd name="T101" fmla="*/ 0 h 23"/>
                <a:gd name="T102" fmla="*/ 6 w 20"/>
                <a:gd name="T103" fmla="*/ 1 h 23"/>
                <a:gd name="T104" fmla="*/ 7 w 20"/>
                <a:gd name="T105" fmla="*/ 3 h 23"/>
                <a:gd name="T106" fmla="*/ 6 w 20"/>
                <a:gd name="T107" fmla="*/ 4 h 23"/>
                <a:gd name="T108" fmla="*/ 4 w 20"/>
                <a:gd name="T109" fmla="*/ 3 h 23"/>
                <a:gd name="T110" fmla="*/ 2 w 20"/>
                <a:gd name="T111" fmla="*/ 4 h 23"/>
                <a:gd name="T112" fmla="*/ 2 w 20"/>
                <a:gd name="T113" fmla="*/ 4 h 23"/>
                <a:gd name="T114" fmla="*/ 2 w 20"/>
                <a:gd name="T115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" h="23">
                  <a:moveTo>
                    <a:pt x="2" y="6"/>
                  </a:moveTo>
                  <a:cubicBezTo>
                    <a:pt x="2" y="7"/>
                    <a:pt x="1" y="7"/>
                    <a:pt x="1" y="7"/>
                  </a:cubicBezTo>
                  <a:cubicBezTo>
                    <a:pt x="1" y="7"/>
                    <a:pt x="2" y="8"/>
                    <a:pt x="2" y="8"/>
                  </a:cubicBezTo>
                  <a:cubicBezTo>
                    <a:pt x="2" y="8"/>
                    <a:pt x="1" y="8"/>
                    <a:pt x="1" y="9"/>
                  </a:cubicBezTo>
                  <a:cubicBezTo>
                    <a:pt x="1" y="9"/>
                    <a:pt x="0" y="9"/>
                    <a:pt x="0" y="9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0" y="15"/>
                    <a:pt x="0" y="15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2" y="18"/>
                    <a:pt x="3" y="18"/>
                  </a:cubicBezTo>
                  <a:cubicBezTo>
                    <a:pt x="3" y="18"/>
                    <a:pt x="3" y="18"/>
                    <a:pt x="4" y="18"/>
                  </a:cubicBezTo>
                  <a:cubicBezTo>
                    <a:pt x="4" y="18"/>
                    <a:pt x="5" y="18"/>
                    <a:pt x="4" y="19"/>
                  </a:cubicBezTo>
                  <a:cubicBezTo>
                    <a:pt x="4" y="19"/>
                    <a:pt x="3" y="20"/>
                    <a:pt x="3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6" y="22"/>
                    <a:pt x="6" y="22"/>
                    <a:pt x="7" y="22"/>
                  </a:cubicBezTo>
                  <a:cubicBezTo>
                    <a:pt x="7" y="22"/>
                    <a:pt x="8" y="22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3"/>
                    <a:pt x="10" y="23"/>
                  </a:cubicBezTo>
                  <a:cubicBezTo>
                    <a:pt x="10" y="22"/>
                    <a:pt x="11" y="22"/>
                    <a:pt x="11" y="22"/>
                  </a:cubicBezTo>
                  <a:cubicBezTo>
                    <a:pt x="11" y="23"/>
                    <a:pt x="12" y="23"/>
                    <a:pt x="12" y="22"/>
                  </a:cubicBezTo>
                  <a:cubicBezTo>
                    <a:pt x="13" y="22"/>
                    <a:pt x="14" y="22"/>
                    <a:pt x="15" y="22"/>
                  </a:cubicBezTo>
                  <a:cubicBezTo>
                    <a:pt x="15" y="22"/>
                    <a:pt x="16" y="22"/>
                    <a:pt x="16" y="21"/>
                  </a:cubicBezTo>
                  <a:cubicBezTo>
                    <a:pt x="15" y="20"/>
                    <a:pt x="16" y="20"/>
                    <a:pt x="17" y="20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8"/>
                    <a:pt x="16" y="17"/>
                    <a:pt x="15" y="17"/>
                  </a:cubicBezTo>
                  <a:cubicBezTo>
                    <a:pt x="15" y="17"/>
                    <a:pt x="15" y="15"/>
                    <a:pt x="15" y="15"/>
                  </a:cubicBezTo>
                  <a:cubicBezTo>
                    <a:pt x="14" y="15"/>
                    <a:pt x="14" y="14"/>
                    <a:pt x="15" y="14"/>
                  </a:cubicBezTo>
                  <a:cubicBezTo>
                    <a:pt x="15" y="14"/>
                    <a:pt x="16" y="13"/>
                    <a:pt x="17" y="13"/>
                  </a:cubicBezTo>
                  <a:cubicBezTo>
                    <a:pt x="18" y="12"/>
                    <a:pt x="19" y="12"/>
                    <a:pt x="19" y="12"/>
                  </a:cubicBezTo>
                  <a:cubicBezTo>
                    <a:pt x="19" y="12"/>
                    <a:pt x="20" y="12"/>
                    <a:pt x="20" y="12"/>
                  </a:cubicBezTo>
                  <a:cubicBezTo>
                    <a:pt x="20" y="12"/>
                    <a:pt x="20" y="11"/>
                    <a:pt x="20" y="11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9" y="7"/>
                    <a:pt x="19" y="7"/>
                    <a:pt x="19" y="6"/>
                  </a:cubicBezTo>
                  <a:cubicBezTo>
                    <a:pt x="18" y="6"/>
                    <a:pt x="18" y="6"/>
                    <a:pt x="19" y="5"/>
                  </a:cubicBezTo>
                  <a:cubicBezTo>
                    <a:pt x="19" y="5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3"/>
                    <a:pt x="18" y="2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6" y="2"/>
                    <a:pt x="18" y="1"/>
                    <a:pt x="17" y="0"/>
                  </a:cubicBezTo>
                  <a:cubicBezTo>
                    <a:pt x="17" y="0"/>
                    <a:pt x="16" y="1"/>
                    <a:pt x="15" y="1"/>
                  </a:cubicBezTo>
                  <a:cubicBezTo>
                    <a:pt x="14" y="1"/>
                    <a:pt x="13" y="2"/>
                    <a:pt x="13" y="2"/>
                  </a:cubicBezTo>
                  <a:cubicBezTo>
                    <a:pt x="12" y="3"/>
                    <a:pt x="11" y="2"/>
                    <a:pt x="11" y="2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0" y="1"/>
                    <a:pt x="9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6" y="1"/>
                    <a:pt x="6" y="2"/>
                    <a:pt x="7" y="3"/>
                  </a:cubicBezTo>
                  <a:cubicBezTo>
                    <a:pt x="7" y="4"/>
                    <a:pt x="6" y="3"/>
                    <a:pt x="6" y="4"/>
                  </a:cubicBezTo>
                  <a:cubicBezTo>
                    <a:pt x="6" y="4"/>
                    <a:pt x="4" y="4"/>
                    <a:pt x="4" y="3"/>
                  </a:cubicBezTo>
                  <a:cubicBezTo>
                    <a:pt x="4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267">
              <a:extLst>
                <a:ext uri="{FF2B5EF4-FFF2-40B4-BE49-F238E27FC236}">
                  <a16:creationId xmlns:a16="http://schemas.microsoft.com/office/drawing/2014/main" id="{4FF3A16C-BFB5-4941-A740-E59DCA480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8038" y="1511300"/>
              <a:ext cx="87312" cy="139700"/>
            </a:xfrm>
            <a:custGeom>
              <a:avLst/>
              <a:gdLst>
                <a:gd name="T0" fmla="*/ 20 w 24"/>
                <a:gd name="T1" fmla="*/ 33 h 39"/>
                <a:gd name="T2" fmla="*/ 24 w 24"/>
                <a:gd name="T3" fmla="*/ 30 h 39"/>
                <a:gd name="T4" fmla="*/ 23 w 24"/>
                <a:gd name="T5" fmla="*/ 28 h 39"/>
                <a:gd name="T6" fmla="*/ 20 w 24"/>
                <a:gd name="T7" fmla="*/ 25 h 39"/>
                <a:gd name="T8" fmla="*/ 22 w 24"/>
                <a:gd name="T9" fmla="*/ 24 h 39"/>
                <a:gd name="T10" fmla="*/ 20 w 24"/>
                <a:gd name="T11" fmla="*/ 23 h 39"/>
                <a:gd name="T12" fmla="*/ 21 w 24"/>
                <a:gd name="T13" fmla="*/ 22 h 39"/>
                <a:gd name="T14" fmla="*/ 20 w 24"/>
                <a:gd name="T15" fmla="*/ 21 h 39"/>
                <a:gd name="T16" fmla="*/ 20 w 24"/>
                <a:gd name="T17" fmla="*/ 20 h 39"/>
                <a:gd name="T18" fmla="*/ 20 w 24"/>
                <a:gd name="T19" fmla="*/ 18 h 39"/>
                <a:gd name="T20" fmla="*/ 21 w 24"/>
                <a:gd name="T21" fmla="*/ 17 h 39"/>
                <a:gd name="T22" fmla="*/ 18 w 24"/>
                <a:gd name="T23" fmla="*/ 14 h 39"/>
                <a:gd name="T24" fmla="*/ 19 w 24"/>
                <a:gd name="T25" fmla="*/ 12 h 39"/>
                <a:gd name="T26" fmla="*/ 20 w 24"/>
                <a:gd name="T27" fmla="*/ 10 h 39"/>
                <a:gd name="T28" fmla="*/ 19 w 24"/>
                <a:gd name="T29" fmla="*/ 9 h 39"/>
                <a:gd name="T30" fmla="*/ 17 w 24"/>
                <a:gd name="T31" fmla="*/ 8 h 39"/>
                <a:gd name="T32" fmla="*/ 17 w 24"/>
                <a:gd name="T33" fmla="*/ 7 h 39"/>
                <a:gd name="T34" fmla="*/ 17 w 24"/>
                <a:gd name="T35" fmla="*/ 5 h 39"/>
                <a:gd name="T36" fmla="*/ 18 w 24"/>
                <a:gd name="T37" fmla="*/ 5 h 39"/>
                <a:gd name="T38" fmla="*/ 19 w 24"/>
                <a:gd name="T39" fmla="*/ 4 h 39"/>
                <a:gd name="T40" fmla="*/ 19 w 24"/>
                <a:gd name="T41" fmla="*/ 3 h 39"/>
                <a:gd name="T42" fmla="*/ 16 w 24"/>
                <a:gd name="T43" fmla="*/ 1 h 39"/>
                <a:gd name="T44" fmla="*/ 14 w 24"/>
                <a:gd name="T45" fmla="*/ 1 h 39"/>
                <a:gd name="T46" fmla="*/ 12 w 24"/>
                <a:gd name="T47" fmla="*/ 1 h 39"/>
                <a:gd name="T48" fmla="*/ 11 w 24"/>
                <a:gd name="T49" fmla="*/ 3 h 39"/>
                <a:gd name="T50" fmla="*/ 10 w 24"/>
                <a:gd name="T51" fmla="*/ 5 h 39"/>
                <a:gd name="T52" fmla="*/ 9 w 24"/>
                <a:gd name="T53" fmla="*/ 6 h 39"/>
                <a:gd name="T54" fmla="*/ 8 w 24"/>
                <a:gd name="T55" fmla="*/ 6 h 39"/>
                <a:gd name="T56" fmla="*/ 6 w 24"/>
                <a:gd name="T57" fmla="*/ 6 h 39"/>
                <a:gd name="T58" fmla="*/ 4 w 24"/>
                <a:gd name="T59" fmla="*/ 6 h 39"/>
                <a:gd name="T60" fmla="*/ 1 w 24"/>
                <a:gd name="T61" fmla="*/ 4 h 39"/>
                <a:gd name="T62" fmla="*/ 0 w 24"/>
                <a:gd name="T63" fmla="*/ 5 h 39"/>
                <a:gd name="T64" fmla="*/ 2 w 24"/>
                <a:gd name="T65" fmla="*/ 7 h 39"/>
                <a:gd name="T66" fmla="*/ 5 w 24"/>
                <a:gd name="T67" fmla="*/ 9 h 39"/>
                <a:gd name="T68" fmla="*/ 6 w 24"/>
                <a:gd name="T69" fmla="*/ 11 h 39"/>
                <a:gd name="T70" fmla="*/ 6 w 24"/>
                <a:gd name="T71" fmla="*/ 13 h 39"/>
                <a:gd name="T72" fmla="*/ 6 w 24"/>
                <a:gd name="T73" fmla="*/ 15 h 39"/>
                <a:gd name="T74" fmla="*/ 6 w 24"/>
                <a:gd name="T75" fmla="*/ 16 h 39"/>
                <a:gd name="T76" fmla="*/ 7 w 24"/>
                <a:gd name="T77" fmla="*/ 18 h 39"/>
                <a:gd name="T78" fmla="*/ 9 w 24"/>
                <a:gd name="T79" fmla="*/ 18 h 39"/>
                <a:gd name="T80" fmla="*/ 9 w 24"/>
                <a:gd name="T81" fmla="*/ 20 h 39"/>
                <a:gd name="T82" fmla="*/ 9 w 24"/>
                <a:gd name="T83" fmla="*/ 21 h 39"/>
                <a:gd name="T84" fmla="*/ 8 w 24"/>
                <a:gd name="T85" fmla="*/ 22 h 39"/>
                <a:gd name="T86" fmla="*/ 5 w 24"/>
                <a:gd name="T87" fmla="*/ 24 h 39"/>
                <a:gd name="T88" fmla="*/ 4 w 24"/>
                <a:gd name="T89" fmla="*/ 25 h 39"/>
                <a:gd name="T90" fmla="*/ 3 w 24"/>
                <a:gd name="T91" fmla="*/ 27 h 39"/>
                <a:gd name="T92" fmla="*/ 1 w 24"/>
                <a:gd name="T93" fmla="*/ 27 h 39"/>
                <a:gd name="T94" fmla="*/ 0 w 24"/>
                <a:gd name="T95" fmla="*/ 29 h 39"/>
                <a:gd name="T96" fmla="*/ 0 w 24"/>
                <a:gd name="T97" fmla="*/ 30 h 39"/>
                <a:gd name="T98" fmla="*/ 0 w 24"/>
                <a:gd name="T99" fmla="*/ 32 h 39"/>
                <a:gd name="T100" fmla="*/ 1 w 24"/>
                <a:gd name="T101" fmla="*/ 34 h 39"/>
                <a:gd name="T102" fmla="*/ 0 w 24"/>
                <a:gd name="T103" fmla="*/ 37 h 39"/>
                <a:gd name="T104" fmla="*/ 2 w 24"/>
                <a:gd name="T105" fmla="*/ 38 h 39"/>
                <a:gd name="T106" fmla="*/ 4 w 24"/>
                <a:gd name="T107" fmla="*/ 38 h 39"/>
                <a:gd name="T108" fmla="*/ 6 w 24"/>
                <a:gd name="T109" fmla="*/ 39 h 39"/>
                <a:gd name="T110" fmla="*/ 14 w 24"/>
                <a:gd name="T111" fmla="*/ 37 h 39"/>
                <a:gd name="T112" fmla="*/ 16 w 24"/>
                <a:gd name="T113" fmla="*/ 37 h 39"/>
                <a:gd name="T114" fmla="*/ 17 w 24"/>
                <a:gd name="T115" fmla="*/ 36 h 39"/>
                <a:gd name="T116" fmla="*/ 20 w 24"/>
                <a:gd name="T1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" h="39">
                  <a:moveTo>
                    <a:pt x="20" y="33"/>
                  </a:moveTo>
                  <a:cubicBezTo>
                    <a:pt x="21" y="32"/>
                    <a:pt x="23" y="31"/>
                    <a:pt x="24" y="30"/>
                  </a:cubicBezTo>
                  <a:cubicBezTo>
                    <a:pt x="24" y="29"/>
                    <a:pt x="24" y="29"/>
                    <a:pt x="23" y="28"/>
                  </a:cubicBezTo>
                  <a:cubicBezTo>
                    <a:pt x="22" y="27"/>
                    <a:pt x="20" y="26"/>
                    <a:pt x="20" y="25"/>
                  </a:cubicBezTo>
                  <a:cubicBezTo>
                    <a:pt x="20" y="25"/>
                    <a:pt x="22" y="25"/>
                    <a:pt x="22" y="24"/>
                  </a:cubicBezTo>
                  <a:cubicBezTo>
                    <a:pt x="22" y="23"/>
                    <a:pt x="21" y="23"/>
                    <a:pt x="20" y="23"/>
                  </a:cubicBezTo>
                  <a:cubicBezTo>
                    <a:pt x="20" y="22"/>
                    <a:pt x="21" y="22"/>
                    <a:pt x="21" y="22"/>
                  </a:cubicBezTo>
                  <a:cubicBezTo>
                    <a:pt x="21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20" y="20"/>
                    <a:pt x="19" y="19"/>
                    <a:pt x="20" y="18"/>
                  </a:cubicBezTo>
                  <a:cubicBezTo>
                    <a:pt x="20" y="18"/>
                    <a:pt x="21" y="18"/>
                    <a:pt x="21" y="17"/>
                  </a:cubicBezTo>
                  <a:cubicBezTo>
                    <a:pt x="20" y="16"/>
                    <a:pt x="19" y="14"/>
                    <a:pt x="18" y="14"/>
                  </a:cubicBezTo>
                  <a:cubicBezTo>
                    <a:pt x="18" y="13"/>
                    <a:pt x="19" y="12"/>
                    <a:pt x="19" y="12"/>
                  </a:cubicBezTo>
                  <a:cubicBezTo>
                    <a:pt x="19" y="12"/>
                    <a:pt x="20" y="11"/>
                    <a:pt x="20" y="10"/>
                  </a:cubicBezTo>
                  <a:cubicBezTo>
                    <a:pt x="20" y="10"/>
                    <a:pt x="19" y="9"/>
                    <a:pt x="19" y="9"/>
                  </a:cubicBezTo>
                  <a:cubicBezTo>
                    <a:pt x="18" y="9"/>
                    <a:pt x="18" y="9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6"/>
                    <a:pt x="17" y="5"/>
                  </a:cubicBezTo>
                  <a:cubicBezTo>
                    <a:pt x="17" y="5"/>
                    <a:pt x="18" y="5"/>
                    <a:pt x="18" y="5"/>
                  </a:cubicBezTo>
                  <a:cubicBezTo>
                    <a:pt x="18" y="4"/>
                    <a:pt x="19" y="4"/>
                    <a:pt x="19" y="4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2"/>
                    <a:pt x="17" y="2"/>
                    <a:pt x="16" y="1"/>
                  </a:cubicBezTo>
                  <a:cubicBezTo>
                    <a:pt x="16" y="0"/>
                    <a:pt x="15" y="0"/>
                    <a:pt x="14" y="1"/>
                  </a:cubicBezTo>
                  <a:cubicBezTo>
                    <a:pt x="14" y="1"/>
                    <a:pt x="12" y="1"/>
                    <a:pt x="12" y="1"/>
                  </a:cubicBezTo>
                  <a:cubicBezTo>
                    <a:pt x="12" y="2"/>
                    <a:pt x="11" y="2"/>
                    <a:pt x="11" y="3"/>
                  </a:cubicBezTo>
                  <a:cubicBezTo>
                    <a:pt x="11" y="4"/>
                    <a:pt x="11" y="5"/>
                    <a:pt x="10" y="5"/>
                  </a:cubicBezTo>
                  <a:cubicBezTo>
                    <a:pt x="9" y="5"/>
                    <a:pt x="10" y="5"/>
                    <a:pt x="9" y="6"/>
                  </a:cubicBezTo>
                  <a:cubicBezTo>
                    <a:pt x="9" y="7"/>
                    <a:pt x="9" y="6"/>
                    <a:pt x="8" y="6"/>
                  </a:cubicBezTo>
                  <a:cubicBezTo>
                    <a:pt x="7" y="6"/>
                    <a:pt x="7" y="5"/>
                    <a:pt x="6" y="6"/>
                  </a:cubicBezTo>
                  <a:cubicBezTo>
                    <a:pt x="6" y="6"/>
                    <a:pt x="5" y="6"/>
                    <a:pt x="4" y="6"/>
                  </a:cubicBezTo>
                  <a:cubicBezTo>
                    <a:pt x="3" y="6"/>
                    <a:pt x="2" y="4"/>
                    <a:pt x="1" y="4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1" y="6"/>
                    <a:pt x="2" y="7"/>
                  </a:cubicBezTo>
                  <a:cubicBezTo>
                    <a:pt x="3" y="7"/>
                    <a:pt x="6" y="8"/>
                    <a:pt x="5" y="9"/>
                  </a:cubicBezTo>
                  <a:cubicBezTo>
                    <a:pt x="5" y="10"/>
                    <a:pt x="5" y="11"/>
                    <a:pt x="6" y="11"/>
                  </a:cubicBezTo>
                  <a:cubicBezTo>
                    <a:pt x="6" y="11"/>
                    <a:pt x="5" y="13"/>
                    <a:pt x="6" y="13"/>
                  </a:cubicBezTo>
                  <a:cubicBezTo>
                    <a:pt x="7" y="14"/>
                    <a:pt x="7" y="15"/>
                    <a:pt x="6" y="15"/>
                  </a:cubicBezTo>
                  <a:cubicBezTo>
                    <a:pt x="5" y="15"/>
                    <a:pt x="6" y="16"/>
                    <a:pt x="6" y="16"/>
                  </a:cubicBezTo>
                  <a:cubicBezTo>
                    <a:pt x="7" y="17"/>
                    <a:pt x="7" y="17"/>
                    <a:pt x="7" y="18"/>
                  </a:cubicBezTo>
                  <a:cubicBezTo>
                    <a:pt x="7" y="18"/>
                    <a:pt x="8" y="18"/>
                    <a:pt x="9" y="18"/>
                  </a:cubicBezTo>
                  <a:cubicBezTo>
                    <a:pt x="10" y="19"/>
                    <a:pt x="9" y="19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8" y="21"/>
                    <a:pt x="8" y="22"/>
                  </a:cubicBezTo>
                  <a:cubicBezTo>
                    <a:pt x="7" y="23"/>
                    <a:pt x="6" y="24"/>
                    <a:pt x="5" y="24"/>
                  </a:cubicBezTo>
                  <a:cubicBezTo>
                    <a:pt x="5" y="24"/>
                    <a:pt x="5" y="25"/>
                    <a:pt x="4" y="25"/>
                  </a:cubicBezTo>
                  <a:cubicBezTo>
                    <a:pt x="3" y="26"/>
                    <a:pt x="3" y="26"/>
                    <a:pt x="3" y="27"/>
                  </a:cubicBezTo>
                  <a:cubicBezTo>
                    <a:pt x="3" y="27"/>
                    <a:pt x="2" y="27"/>
                    <a:pt x="1" y="27"/>
                  </a:cubicBezTo>
                  <a:cubicBezTo>
                    <a:pt x="0" y="27"/>
                    <a:pt x="1" y="29"/>
                    <a:pt x="0" y="29"/>
                  </a:cubicBezTo>
                  <a:cubicBezTo>
                    <a:pt x="0" y="29"/>
                    <a:pt x="0" y="30"/>
                    <a:pt x="0" y="30"/>
                  </a:cubicBezTo>
                  <a:cubicBezTo>
                    <a:pt x="1" y="31"/>
                    <a:pt x="0" y="31"/>
                    <a:pt x="0" y="32"/>
                  </a:cubicBezTo>
                  <a:cubicBezTo>
                    <a:pt x="1" y="32"/>
                    <a:pt x="1" y="33"/>
                    <a:pt x="1" y="34"/>
                  </a:cubicBezTo>
                  <a:cubicBezTo>
                    <a:pt x="0" y="36"/>
                    <a:pt x="0" y="37"/>
                    <a:pt x="0" y="37"/>
                  </a:cubicBezTo>
                  <a:cubicBezTo>
                    <a:pt x="1" y="37"/>
                    <a:pt x="2" y="38"/>
                    <a:pt x="2" y="38"/>
                  </a:cubicBezTo>
                  <a:cubicBezTo>
                    <a:pt x="3" y="38"/>
                    <a:pt x="3" y="39"/>
                    <a:pt x="4" y="38"/>
                  </a:cubicBezTo>
                  <a:cubicBezTo>
                    <a:pt x="4" y="38"/>
                    <a:pt x="4" y="39"/>
                    <a:pt x="6" y="39"/>
                  </a:cubicBezTo>
                  <a:cubicBezTo>
                    <a:pt x="8" y="39"/>
                    <a:pt x="12" y="37"/>
                    <a:pt x="14" y="37"/>
                  </a:cubicBezTo>
                  <a:cubicBezTo>
                    <a:pt x="14" y="37"/>
                    <a:pt x="15" y="37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8" y="35"/>
                    <a:pt x="20" y="34"/>
                    <a:pt x="20" y="3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268">
              <a:extLst>
                <a:ext uri="{FF2B5EF4-FFF2-40B4-BE49-F238E27FC236}">
                  <a16:creationId xmlns:a16="http://schemas.microsoft.com/office/drawing/2014/main" id="{0B6E210E-D3A6-49A1-9E07-73ED42D35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5325" y="1951038"/>
              <a:ext cx="177800" cy="139700"/>
            </a:xfrm>
            <a:custGeom>
              <a:avLst/>
              <a:gdLst>
                <a:gd name="T0" fmla="*/ 29 w 49"/>
                <a:gd name="T1" fmla="*/ 8 h 39"/>
                <a:gd name="T2" fmla="*/ 25 w 49"/>
                <a:gd name="T3" fmla="*/ 8 h 39"/>
                <a:gd name="T4" fmla="*/ 22 w 49"/>
                <a:gd name="T5" fmla="*/ 7 h 39"/>
                <a:gd name="T6" fmla="*/ 17 w 49"/>
                <a:gd name="T7" fmla="*/ 3 h 39"/>
                <a:gd name="T8" fmla="*/ 12 w 49"/>
                <a:gd name="T9" fmla="*/ 0 h 39"/>
                <a:gd name="T10" fmla="*/ 10 w 49"/>
                <a:gd name="T11" fmla="*/ 0 h 39"/>
                <a:gd name="T12" fmla="*/ 8 w 49"/>
                <a:gd name="T13" fmla="*/ 1 h 39"/>
                <a:gd name="T14" fmla="*/ 5 w 49"/>
                <a:gd name="T15" fmla="*/ 2 h 39"/>
                <a:gd name="T16" fmla="*/ 7 w 49"/>
                <a:gd name="T17" fmla="*/ 4 h 39"/>
                <a:gd name="T18" fmla="*/ 6 w 49"/>
                <a:gd name="T19" fmla="*/ 5 h 39"/>
                <a:gd name="T20" fmla="*/ 4 w 49"/>
                <a:gd name="T21" fmla="*/ 6 h 39"/>
                <a:gd name="T22" fmla="*/ 2 w 49"/>
                <a:gd name="T23" fmla="*/ 7 h 39"/>
                <a:gd name="T24" fmla="*/ 0 w 49"/>
                <a:gd name="T25" fmla="*/ 6 h 39"/>
                <a:gd name="T26" fmla="*/ 0 w 49"/>
                <a:gd name="T27" fmla="*/ 7 h 39"/>
                <a:gd name="T28" fmla="*/ 0 w 49"/>
                <a:gd name="T29" fmla="*/ 8 h 39"/>
                <a:gd name="T30" fmla="*/ 0 w 49"/>
                <a:gd name="T31" fmla="*/ 10 h 39"/>
                <a:gd name="T32" fmla="*/ 2 w 49"/>
                <a:gd name="T33" fmla="*/ 13 h 39"/>
                <a:gd name="T34" fmla="*/ 5 w 49"/>
                <a:gd name="T35" fmla="*/ 18 h 39"/>
                <a:gd name="T36" fmla="*/ 7 w 49"/>
                <a:gd name="T37" fmla="*/ 20 h 39"/>
                <a:gd name="T38" fmla="*/ 9 w 49"/>
                <a:gd name="T39" fmla="*/ 23 h 39"/>
                <a:gd name="T40" fmla="*/ 10 w 49"/>
                <a:gd name="T41" fmla="*/ 26 h 39"/>
                <a:gd name="T42" fmla="*/ 12 w 49"/>
                <a:gd name="T43" fmla="*/ 30 h 39"/>
                <a:gd name="T44" fmla="*/ 14 w 49"/>
                <a:gd name="T45" fmla="*/ 33 h 39"/>
                <a:gd name="T46" fmla="*/ 17 w 49"/>
                <a:gd name="T47" fmla="*/ 36 h 39"/>
                <a:gd name="T48" fmla="*/ 17 w 49"/>
                <a:gd name="T49" fmla="*/ 38 h 39"/>
                <a:gd name="T50" fmla="*/ 18 w 49"/>
                <a:gd name="T51" fmla="*/ 39 h 39"/>
                <a:gd name="T52" fmla="*/ 19 w 49"/>
                <a:gd name="T53" fmla="*/ 39 h 39"/>
                <a:gd name="T54" fmla="*/ 19 w 49"/>
                <a:gd name="T55" fmla="*/ 37 h 39"/>
                <a:gd name="T56" fmla="*/ 20 w 49"/>
                <a:gd name="T57" fmla="*/ 37 h 39"/>
                <a:gd name="T58" fmla="*/ 22 w 49"/>
                <a:gd name="T59" fmla="*/ 37 h 39"/>
                <a:gd name="T60" fmla="*/ 25 w 49"/>
                <a:gd name="T61" fmla="*/ 37 h 39"/>
                <a:gd name="T62" fmla="*/ 28 w 49"/>
                <a:gd name="T63" fmla="*/ 38 h 39"/>
                <a:gd name="T64" fmla="*/ 30 w 49"/>
                <a:gd name="T65" fmla="*/ 37 h 39"/>
                <a:gd name="T66" fmla="*/ 33 w 49"/>
                <a:gd name="T67" fmla="*/ 34 h 39"/>
                <a:gd name="T68" fmla="*/ 38 w 49"/>
                <a:gd name="T69" fmla="*/ 34 h 39"/>
                <a:gd name="T70" fmla="*/ 47 w 49"/>
                <a:gd name="T71" fmla="*/ 31 h 39"/>
                <a:gd name="T72" fmla="*/ 49 w 49"/>
                <a:gd name="T73" fmla="*/ 26 h 39"/>
                <a:gd name="T74" fmla="*/ 48 w 49"/>
                <a:gd name="T75" fmla="*/ 24 h 39"/>
                <a:gd name="T76" fmla="*/ 42 w 49"/>
                <a:gd name="T77" fmla="*/ 23 h 39"/>
                <a:gd name="T78" fmla="*/ 40 w 49"/>
                <a:gd name="T79" fmla="*/ 21 h 39"/>
                <a:gd name="T80" fmla="*/ 39 w 49"/>
                <a:gd name="T81" fmla="*/ 19 h 39"/>
                <a:gd name="T82" fmla="*/ 37 w 49"/>
                <a:gd name="T83" fmla="*/ 18 h 39"/>
                <a:gd name="T84" fmla="*/ 36 w 49"/>
                <a:gd name="T85" fmla="*/ 16 h 39"/>
                <a:gd name="T86" fmla="*/ 35 w 49"/>
                <a:gd name="T87" fmla="*/ 13 h 39"/>
                <a:gd name="T88" fmla="*/ 32 w 49"/>
                <a:gd name="T89" fmla="*/ 10 h 39"/>
                <a:gd name="T90" fmla="*/ 32 w 49"/>
                <a:gd name="T91" fmla="*/ 9 h 39"/>
                <a:gd name="T92" fmla="*/ 30 w 49"/>
                <a:gd name="T93" fmla="*/ 9 h 39"/>
                <a:gd name="T94" fmla="*/ 29 w 49"/>
                <a:gd name="T95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9" h="39">
                  <a:moveTo>
                    <a:pt x="29" y="8"/>
                  </a:moveTo>
                  <a:cubicBezTo>
                    <a:pt x="29" y="8"/>
                    <a:pt x="25" y="8"/>
                    <a:pt x="25" y="8"/>
                  </a:cubicBezTo>
                  <a:cubicBezTo>
                    <a:pt x="24" y="8"/>
                    <a:pt x="23" y="8"/>
                    <a:pt x="22" y="7"/>
                  </a:cubicBezTo>
                  <a:cubicBezTo>
                    <a:pt x="21" y="6"/>
                    <a:pt x="17" y="3"/>
                    <a:pt x="17" y="3"/>
                  </a:cubicBezTo>
                  <a:cubicBezTo>
                    <a:pt x="16" y="2"/>
                    <a:pt x="13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9" y="0"/>
                    <a:pt x="10" y="1"/>
                    <a:pt x="8" y="1"/>
                  </a:cubicBezTo>
                  <a:cubicBezTo>
                    <a:pt x="6" y="1"/>
                    <a:pt x="5" y="2"/>
                    <a:pt x="5" y="2"/>
                  </a:cubicBezTo>
                  <a:cubicBezTo>
                    <a:pt x="6" y="2"/>
                    <a:pt x="8" y="4"/>
                    <a:pt x="7" y="4"/>
                  </a:cubicBezTo>
                  <a:cubicBezTo>
                    <a:pt x="7" y="5"/>
                    <a:pt x="6" y="5"/>
                    <a:pt x="6" y="5"/>
                  </a:cubicBezTo>
                  <a:cubicBezTo>
                    <a:pt x="5" y="5"/>
                    <a:pt x="4" y="6"/>
                    <a:pt x="4" y="6"/>
                  </a:cubicBezTo>
                  <a:cubicBezTo>
                    <a:pt x="4" y="7"/>
                    <a:pt x="3" y="8"/>
                    <a:pt x="2" y="7"/>
                  </a:cubicBezTo>
                  <a:cubicBezTo>
                    <a:pt x="2" y="7"/>
                    <a:pt x="1" y="7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10"/>
                    <a:pt x="0" y="10"/>
                  </a:cubicBezTo>
                  <a:cubicBezTo>
                    <a:pt x="1" y="11"/>
                    <a:pt x="1" y="11"/>
                    <a:pt x="2" y="13"/>
                  </a:cubicBezTo>
                  <a:cubicBezTo>
                    <a:pt x="3" y="14"/>
                    <a:pt x="5" y="17"/>
                    <a:pt x="5" y="18"/>
                  </a:cubicBezTo>
                  <a:cubicBezTo>
                    <a:pt x="5" y="19"/>
                    <a:pt x="6" y="20"/>
                    <a:pt x="7" y="20"/>
                  </a:cubicBezTo>
                  <a:cubicBezTo>
                    <a:pt x="9" y="21"/>
                    <a:pt x="9" y="23"/>
                    <a:pt x="9" y="23"/>
                  </a:cubicBezTo>
                  <a:cubicBezTo>
                    <a:pt x="10" y="24"/>
                    <a:pt x="10" y="24"/>
                    <a:pt x="10" y="26"/>
                  </a:cubicBezTo>
                  <a:cubicBezTo>
                    <a:pt x="10" y="27"/>
                    <a:pt x="11" y="29"/>
                    <a:pt x="12" y="30"/>
                  </a:cubicBezTo>
                  <a:cubicBezTo>
                    <a:pt x="13" y="30"/>
                    <a:pt x="14" y="31"/>
                    <a:pt x="14" y="33"/>
                  </a:cubicBezTo>
                  <a:cubicBezTo>
                    <a:pt x="15" y="34"/>
                    <a:pt x="16" y="35"/>
                    <a:pt x="17" y="36"/>
                  </a:cubicBezTo>
                  <a:cubicBezTo>
                    <a:pt x="17" y="37"/>
                    <a:pt x="17" y="37"/>
                    <a:pt x="17" y="38"/>
                  </a:cubicBezTo>
                  <a:cubicBezTo>
                    <a:pt x="18" y="38"/>
                    <a:pt x="18" y="39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8"/>
                    <a:pt x="19" y="38"/>
                    <a:pt x="19" y="37"/>
                  </a:cubicBezTo>
                  <a:cubicBezTo>
                    <a:pt x="19" y="37"/>
                    <a:pt x="20" y="37"/>
                    <a:pt x="20" y="37"/>
                  </a:cubicBezTo>
                  <a:cubicBezTo>
                    <a:pt x="21" y="36"/>
                    <a:pt x="21" y="37"/>
                    <a:pt x="22" y="37"/>
                  </a:cubicBezTo>
                  <a:cubicBezTo>
                    <a:pt x="23" y="37"/>
                    <a:pt x="25" y="37"/>
                    <a:pt x="25" y="37"/>
                  </a:cubicBezTo>
                  <a:cubicBezTo>
                    <a:pt x="25" y="37"/>
                    <a:pt x="27" y="37"/>
                    <a:pt x="28" y="38"/>
                  </a:cubicBezTo>
                  <a:cubicBezTo>
                    <a:pt x="29" y="38"/>
                    <a:pt x="29" y="38"/>
                    <a:pt x="30" y="37"/>
                  </a:cubicBezTo>
                  <a:cubicBezTo>
                    <a:pt x="30" y="36"/>
                    <a:pt x="33" y="34"/>
                    <a:pt x="33" y="34"/>
                  </a:cubicBezTo>
                  <a:cubicBezTo>
                    <a:pt x="34" y="34"/>
                    <a:pt x="37" y="34"/>
                    <a:pt x="38" y="34"/>
                  </a:cubicBezTo>
                  <a:cubicBezTo>
                    <a:pt x="39" y="33"/>
                    <a:pt x="47" y="31"/>
                    <a:pt x="47" y="31"/>
                  </a:cubicBezTo>
                  <a:cubicBezTo>
                    <a:pt x="47" y="30"/>
                    <a:pt x="49" y="26"/>
                    <a:pt x="49" y="26"/>
                  </a:cubicBezTo>
                  <a:cubicBezTo>
                    <a:pt x="49" y="25"/>
                    <a:pt x="48" y="24"/>
                    <a:pt x="48" y="24"/>
                  </a:cubicBezTo>
                  <a:cubicBezTo>
                    <a:pt x="47" y="24"/>
                    <a:pt x="42" y="24"/>
                    <a:pt x="42" y="23"/>
                  </a:cubicBezTo>
                  <a:cubicBezTo>
                    <a:pt x="41" y="23"/>
                    <a:pt x="40" y="22"/>
                    <a:pt x="40" y="21"/>
                  </a:cubicBezTo>
                  <a:cubicBezTo>
                    <a:pt x="40" y="21"/>
                    <a:pt x="39" y="20"/>
                    <a:pt x="39" y="19"/>
                  </a:cubicBezTo>
                  <a:cubicBezTo>
                    <a:pt x="38" y="20"/>
                    <a:pt x="38" y="19"/>
                    <a:pt x="37" y="18"/>
                  </a:cubicBezTo>
                  <a:cubicBezTo>
                    <a:pt x="37" y="18"/>
                    <a:pt x="35" y="16"/>
                    <a:pt x="36" y="16"/>
                  </a:cubicBezTo>
                  <a:cubicBezTo>
                    <a:pt x="36" y="15"/>
                    <a:pt x="36" y="14"/>
                    <a:pt x="35" y="13"/>
                  </a:cubicBezTo>
                  <a:cubicBezTo>
                    <a:pt x="34" y="12"/>
                    <a:pt x="32" y="11"/>
                    <a:pt x="32" y="10"/>
                  </a:cubicBezTo>
                  <a:cubicBezTo>
                    <a:pt x="32" y="10"/>
                    <a:pt x="32" y="10"/>
                    <a:pt x="32" y="9"/>
                  </a:cubicBezTo>
                  <a:cubicBezTo>
                    <a:pt x="30" y="9"/>
                    <a:pt x="30" y="9"/>
                    <a:pt x="30" y="9"/>
                  </a:cubicBezTo>
                  <a:lnTo>
                    <a:pt x="29" y="8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69">
              <a:extLst>
                <a:ext uri="{FF2B5EF4-FFF2-40B4-BE49-F238E27FC236}">
                  <a16:creationId xmlns:a16="http://schemas.microsoft.com/office/drawing/2014/main" id="{685D6E0E-3626-4797-A552-28B65BB7E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90863" y="2014538"/>
              <a:ext cx="68262" cy="76200"/>
            </a:xfrm>
            <a:custGeom>
              <a:avLst/>
              <a:gdLst>
                <a:gd name="T0" fmla="*/ 9 w 19"/>
                <a:gd name="T1" fmla="*/ 1 h 21"/>
                <a:gd name="T2" fmla="*/ 9 w 19"/>
                <a:gd name="T3" fmla="*/ 2 h 21"/>
                <a:gd name="T4" fmla="*/ 8 w 19"/>
                <a:gd name="T5" fmla="*/ 4 h 21"/>
                <a:gd name="T6" fmla="*/ 7 w 19"/>
                <a:gd name="T7" fmla="*/ 6 h 21"/>
                <a:gd name="T8" fmla="*/ 8 w 19"/>
                <a:gd name="T9" fmla="*/ 6 h 21"/>
                <a:gd name="T10" fmla="*/ 9 w 19"/>
                <a:gd name="T11" fmla="*/ 8 h 21"/>
                <a:gd name="T12" fmla="*/ 7 w 19"/>
                <a:gd name="T13" fmla="*/ 13 h 21"/>
                <a:gd name="T14" fmla="*/ 0 w 19"/>
                <a:gd name="T15" fmla="*/ 15 h 21"/>
                <a:gd name="T16" fmla="*/ 3 w 19"/>
                <a:gd name="T17" fmla="*/ 21 h 21"/>
                <a:gd name="T18" fmla="*/ 3 w 19"/>
                <a:gd name="T19" fmla="*/ 21 h 21"/>
                <a:gd name="T20" fmla="*/ 7 w 19"/>
                <a:gd name="T21" fmla="*/ 20 h 21"/>
                <a:gd name="T22" fmla="*/ 8 w 19"/>
                <a:gd name="T23" fmla="*/ 18 h 21"/>
                <a:gd name="T24" fmla="*/ 11 w 19"/>
                <a:gd name="T25" fmla="*/ 18 h 21"/>
                <a:gd name="T26" fmla="*/ 12 w 19"/>
                <a:gd name="T27" fmla="*/ 16 h 21"/>
                <a:gd name="T28" fmla="*/ 14 w 19"/>
                <a:gd name="T29" fmla="*/ 15 h 21"/>
                <a:gd name="T30" fmla="*/ 14 w 19"/>
                <a:gd name="T31" fmla="*/ 12 h 21"/>
                <a:gd name="T32" fmla="*/ 16 w 19"/>
                <a:gd name="T33" fmla="*/ 10 h 21"/>
                <a:gd name="T34" fmla="*/ 18 w 19"/>
                <a:gd name="T35" fmla="*/ 8 h 21"/>
                <a:gd name="T36" fmla="*/ 18 w 19"/>
                <a:gd name="T37" fmla="*/ 6 h 21"/>
                <a:gd name="T38" fmla="*/ 16 w 19"/>
                <a:gd name="T39" fmla="*/ 4 h 21"/>
                <a:gd name="T40" fmla="*/ 12 w 19"/>
                <a:gd name="T41" fmla="*/ 3 h 21"/>
                <a:gd name="T42" fmla="*/ 11 w 19"/>
                <a:gd name="T43" fmla="*/ 0 h 21"/>
                <a:gd name="T44" fmla="*/ 10 w 19"/>
                <a:gd name="T45" fmla="*/ 1 h 21"/>
                <a:gd name="T46" fmla="*/ 9 w 19"/>
                <a:gd name="T47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" h="21">
                  <a:moveTo>
                    <a:pt x="9" y="1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6"/>
                    <a:pt x="9" y="7"/>
                    <a:pt x="9" y="8"/>
                  </a:cubicBezTo>
                  <a:cubicBezTo>
                    <a:pt x="9" y="8"/>
                    <a:pt x="7" y="12"/>
                    <a:pt x="7" y="13"/>
                  </a:cubicBezTo>
                  <a:cubicBezTo>
                    <a:pt x="7" y="13"/>
                    <a:pt x="3" y="14"/>
                    <a:pt x="0" y="15"/>
                  </a:cubicBezTo>
                  <a:cubicBezTo>
                    <a:pt x="1" y="16"/>
                    <a:pt x="2" y="19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0"/>
                    <a:pt x="6" y="20"/>
                    <a:pt x="7" y="20"/>
                  </a:cubicBezTo>
                  <a:cubicBezTo>
                    <a:pt x="8" y="20"/>
                    <a:pt x="7" y="19"/>
                    <a:pt x="8" y="18"/>
                  </a:cubicBezTo>
                  <a:cubicBezTo>
                    <a:pt x="9" y="17"/>
                    <a:pt x="10" y="18"/>
                    <a:pt x="11" y="18"/>
                  </a:cubicBezTo>
                  <a:cubicBezTo>
                    <a:pt x="11" y="17"/>
                    <a:pt x="11" y="16"/>
                    <a:pt x="12" y="16"/>
                  </a:cubicBezTo>
                  <a:cubicBezTo>
                    <a:pt x="13" y="15"/>
                    <a:pt x="14" y="15"/>
                    <a:pt x="14" y="15"/>
                  </a:cubicBezTo>
                  <a:cubicBezTo>
                    <a:pt x="14" y="14"/>
                    <a:pt x="14" y="12"/>
                    <a:pt x="14" y="12"/>
                  </a:cubicBezTo>
                  <a:cubicBezTo>
                    <a:pt x="15" y="12"/>
                    <a:pt x="16" y="11"/>
                    <a:pt x="16" y="10"/>
                  </a:cubicBezTo>
                  <a:cubicBezTo>
                    <a:pt x="16" y="10"/>
                    <a:pt x="18" y="8"/>
                    <a:pt x="18" y="8"/>
                  </a:cubicBezTo>
                  <a:cubicBezTo>
                    <a:pt x="19" y="7"/>
                    <a:pt x="19" y="7"/>
                    <a:pt x="18" y="6"/>
                  </a:cubicBezTo>
                  <a:cubicBezTo>
                    <a:pt x="17" y="6"/>
                    <a:pt x="16" y="4"/>
                    <a:pt x="16" y="4"/>
                  </a:cubicBezTo>
                  <a:cubicBezTo>
                    <a:pt x="16" y="3"/>
                    <a:pt x="14" y="4"/>
                    <a:pt x="12" y="3"/>
                  </a:cubicBezTo>
                  <a:cubicBezTo>
                    <a:pt x="12" y="2"/>
                    <a:pt x="11" y="1"/>
                    <a:pt x="11" y="0"/>
                  </a:cubicBezTo>
                  <a:cubicBezTo>
                    <a:pt x="10" y="1"/>
                    <a:pt x="10" y="1"/>
                    <a:pt x="10" y="1"/>
                  </a:cubicBezTo>
                  <a:lnTo>
                    <a:pt x="9" y="1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270">
              <a:extLst>
                <a:ext uri="{FF2B5EF4-FFF2-40B4-BE49-F238E27FC236}">
                  <a16:creationId xmlns:a16="http://schemas.microsoft.com/office/drawing/2014/main" id="{EDC11658-87AC-45D7-A7B7-7BF6AF798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01975" y="2008188"/>
              <a:ext cx="11112" cy="14288"/>
            </a:xfrm>
            <a:custGeom>
              <a:avLst/>
              <a:gdLst>
                <a:gd name="T0" fmla="*/ 2 w 3"/>
                <a:gd name="T1" fmla="*/ 3 h 4"/>
                <a:gd name="T2" fmla="*/ 2 w 3"/>
                <a:gd name="T3" fmla="*/ 3 h 4"/>
                <a:gd name="T4" fmla="*/ 2 w 3"/>
                <a:gd name="T5" fmla="*/ 0 h 4"/>
                <a:gd name="T6" fmla="*/ 0 w 3"/>
                <a:gd name="T7" fmla="*/ 2 h 4"/>
                <a:gd name="T8" fmla="*/ 0 w 3"/>
                <a:gd name="T9" fmla="*/ 2 h 4"/>
                <a:gd name="T10" fmla="*/ 2 w 3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3" y="0"/>
                    <a:pt x="2" y="0"/>
                  </a:cubicBezTo>
                  <a:cubicBezTo>
                    <a:pt x="1" y="0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4"/>
                    <a:pt x="2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271">
              <a:extLst>
                <a:ext uri="{FF2B5EF4-FFF2-40B4-BE49-F238E27FC236}">
                  <a16:creationId xmlns:a16="http://schemas.microsoft.com/office/drawing/2014/main" id="{38CDBC21-FBFC-4737-BBB9-CC7B54A48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90863" y="2005013"/>
              <a:ext cx="39687" cy="31750"/>
            </a:xfrm>
            <a:custGeom>
              <a:avLst/>
              <a:gdLst>
                <a:gd name="T0" fmla="*/ 2 w 11"/>
                <a:gd name="T1" fmla="*/ 8 h 9"/>
                <a:gd name="T2" fmla="*/ 7 w 11"/>
                <a:gd name="T3" fmla="*/ 9 h 9"/>
                <a:gd name="T4" fmla="*/ 8 w 11"/>
                <a:gd name="T5" fmla="*/ 7 h 9"/>
                <a:gd name="T6" fmla="*/ 9 w 11"/>
                <a:gd name="T7" fmla="*/ 5 h 9"/>
                <a:gd name="T8" fmla="*/ 9 w 11"/>
                <a:gd name="T9" fmla="*/ 4 h 9"/>
                <a:gd name="T10" fmla="*/ 10 w 11"/>
                <a:gd name="T11" fmla="*/ 4 h 9"/>
                <a:gd name="T12" fmla="*/ 11 w 11"/>
                <a:gd name="T13" fmla="*/ 3 h 9"/>
                <a:gd name="T14" fmla="*/ 10 w 11"/>
                <a:gd name="T15" fmla="*/ 0 h 9"/>
                <a:gd name="T16" fmla="*/ 8 w 11"/>
                <a:gd name="T17" fmla="*/ 3 h 9"/>
                <a:gd name="T18" fmla="*/ 3 w 11"/>
                <a:gd name="T19" fmla="*/ 5 h 9"/>
                <a:gd name="T20" fmla="*/ 0 w 11"/>
                <a:gd name="T21" fmla="*/ 6 h 9"/>
                <a:gd name="T22" fmla="*/ 0 w 11"/>
                <a:gd name="T23" fmla="*/ 6 h 9"/>
                <a:gd name="T24" fmla="*/ 2 w 11"/>
                <a:gd name="T2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9">
                  <a:moveTo>
                    <a:pt x="2" y="8"/>
                  </a:moveTo>
                  <a:cubicBezTo>
                    <a:pt x="2" y="9"/>
                    <a:pt x="6" y="9"/>
                    <a:pt x="7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1" y="0"/>
                    <a:pt x="10" y="0"/>
                  </a:cubicBezTo>
                  <a:cubicBezTo>
                    <a:pt x="10" y="0"/>
                    <a:pt x="8" y="2"/>
                    <a:pt x="8" y="3"/>
                  </a:cubicBezTo>
                  <a:cubicBezTo>
                    <a:pt x="7" y="5"/>
                    <a:pt x="5" y="6"/>
                    <a:pt x="3" y="5"/>
                  </a:cubicBezTo>
                  <a:cubicBezTo>
                    <a:pt x="1" y="5"/>
                    <a:pt x="1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272">
              <a:extLst>
                <a:ext uri="{FF2B5EF4-FFF2-40B4-BE49-F238E27FC236}">
                  <a16:creationId xmlns:a16="http://schemas.microsoft.com/office/drawing/2014/main" id="{A4FE609E-0CDB-49FF-8438-08540859AC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693988" y="2178050"/>
              <a:ext cx="163512" cy="49213"/>
            </a:xfrm>
            <a:custGeom>
              <a:avLst/>
              <a:gdLst>
                <a:gd name="T0" fmla="*/ 8 w 45"/>
                <a:gd name="T1" fmla="*/ 5 h 14"/>
                <a:gd name="T2" fmla="*/ 6 w 45"/>
                <a:gd name="T3" fmla="*/ 2 h 14"/>
                <a:gd name="T4" fmla="*/ 5 w 45"/>
                <a:gd name="T5" fmla="*/ 1 h 14"/>
                <a:gd name="T6" fmla="*/ 5 w 45"/>
                <a:gd name="T7" fmla="*/ 1 h 14"/>
                <a:gd name="T8" fmla="*/ 4 w 45"/>
                <a:gd name="T9" fmla="*/ 2 h 14"/>
                <a:gd name="T10" fmla="*/ 2 w 45"/>
                <a:gd name="T11" fmla="*/ 1 h 14"/>
                <a:gd name="T12" fmla="*/ 1 w 45"/>
                <a:gd name="T13" fmla="*/ 0 h 14"/>
                <a:gd name="T14" fmla="*/ 0 w 45"/>
                <a:gd name="T15" fmla="*/ 0 h 14"/>
                <a:gd name="T16" fmla="*/ 0 w 45"/>
                <a:gd name="T17" fmla="*/ 4 h 14"/>
                <a:gd name="T18" fmla="*/ 3 w 45"/>
                <a:gd name="T19" fmla="*/ 8 h 14"/>
                <a:gd name="T20" fmla="*/ 5 w 45"/>
                <a:gd name="T21" fmla="*/ 10 h 14"/>
                <a:gd name="T22" fmla="*/ 9 w 45"/>
                <a:gd name="T23" fmla="*/ 12 h 14"/>
                <a:gd name="T24" fmla="*/ 8 w 45"/>
                <a:gd name="T25" fmla="*/ 9 h 14"/>
                <a:gd name="T26" fmla="*/ 8 w 45"/>
                <a:gd name="T27" fmla="*/ 5 h 14"/>
                <a:gd name="T28" fmla="*/ 43 w 45"/>
                <a:gd name="T29" fmla="*/ 2 h 14"/>
                <a:gd name="T30" fmla="*/ 41 w 45"/>
                <a:gd name="T31" fmla="*/ 1 h 14"/>
                <a:gd name="T32" fmla="*/ 39 w 45"/>
                <a:gd name="T33" fmla="*/ 0 h 14"/>
                <a:gd name="T34" fmla="*/ 37 w 45"/>
                <a:gd name="T35" fmla="*/ 2 h 14"/>
                <a:gd name="T36" fmla="*/ 36 w 45"/>
                <a:gd name="T37" fmla="*/ 4 h 14"/>
                <a:gd name="T38" fmla="*/ 35 w 45"/>
                <a:gd name="T39" fmla="*/ 4 h 14"/>
                <a:gd name="T40" fmla="*/ 35 w 45"/>
                <a:gd name="T41" fmla="*/ 6 h 14"/>
                <a:gd name="T42" fmla="*/ 34 w 45"/>
                <a:gd name="T43" fmla="*/ 6 h 14"/>
                <a:gd name="T44" fmla="*/ 33 w 45"/>
                <a:gd name="T45" fmla="*/ 5 h 14"/>
                <a:gd name="T46" fmla="*/ 32 w 45"/>
                <a:gd name="T47" fmla="*/ 4 h 14"/>
                <a:gd name="T48" fmla="*/ 30 w 45"/>
                <a:gd name="T49" fmla="*/ 8 h 14"/>
                <a:gd name="T50" fmla="*/ 27 w 45"/>
                <a:gd name="T51" fmla="*/ 9 h 14"/>
                <a:gd name="T52" fmla="*/ 26 w 45"/>
                <a:gd name="T53" fmla="*/ 12 h 14"/>
                <a:gd name="T54" fmla="*/ 22 w 45"/>
                <a:gd name="T55" fmla="*/ 11 h 14"/>
                <a:gd name="T56" fmla="*/ 23 w 45"/>
                <a:gd name="T57" fmla="*/ 12 h 14"/>
                <a:gd name="T58" fmla="*/ 25 w 45"/>
                <a:gd name="T59" fmla="*/ 13 h 14"/>
                <a:gd name="T60" fmla="*/ 28 w 45"/>
                <a:gd name="T61" fmla="*/ 13 h 14"/>
                <a:gd name="T62" fmla="*/ 30 w 45"/>
                <a:gd name="T63" fmla="*/ 12 h 14"/>
                <a:gd name="T64" fmla="*/ 32 w 45"/>
                <a:gd name="T65" fmla="*/ 12 h 14"/>
                <a:gd name="T66" fmla="*/ 34 w 45"/>
                <a:gd name="T67" fmla="*/ 11 h 14"/>
                <a:gd name="T68" fmla="*/ 35 w 45"/>
                <a:gd name="T69" fmla="*/ 9 h 14"/>
                <a:gd name="T70" fmla="*/ 36 w 45"/>
                <a:gd name="T71" fmla="*/ 7 h 14"/>
                <a:gd name="T72" fmla="*/ 40 w 45"/>
                <a:gd name="T73" fmla="*/ 5 h 14"/>
                <a:gd name="T74" fmla="*/ 41 w 45"/>
                <a:gd name="T75" fmla="*/ 6 h 14"/>
                <a:gd name="T76" fmla="*/ 43 w 45"/>
                <a:gd name="T77" fmla="*/ 4 h 14"/>
                <a:gd name="T78" fmla="*/ 45 w 45"/>
                <a:gd name="T79" fmla="*/ 3 h 14"/>
                <a:gd name="T80" fmla="*/ 43 w 45"/>
                <a:gd name="T8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" h="14">
                  <a:moveTo>
                    <a:pt x="8" y="5"/>
                  </a:moveTo>
                  <a:cubicBezTo>
                    <a:pt x="8" y="3"/>
                    <a:pt x="6" y="3"/>
                    <a:pt x="6" y="2"/>
                  </a:cubicBezTo>
                  <a:cubicBezTo>
                    <a:pt x="6" y="1"/>
                    <a:pt x="5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2" y="2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5"/>
                    <a:pt x="2" y="7"/>
                    <a:pt x="3" y="8"/>
                  </a:cubicBezTo>
                  <a:cubicBezTo>
                    <a:pt x="3" y="9"/>
                    <a:pt x="4" y="9"/>
                    <a:pt x="5" y="10"/>
                  </a:cubicBezTo>
                  <a:cubicBezTo>
                    <a:pt x="6" y="11"/>
                    <a:pt x="9" y="13"/>
                    <a:pt x="9" y="12"/>
                  </a:cubicBezTo>
                  <a:cubicBezTo>
                    <a:pt x="10" y="12"/>
                    <a:pt x="9" y="10"/>
                    <a:pt x="8" y="9"/>
                  </a:cubicBezTo>
                  <a:cubicBezTo>
                    <a:pt x="7" y="8"/>
                    <a:pt x="8" y="6"/>
                    <a:pt x="8" y="5"/>
                  </a:cubicBezTo>
                  <a:close/>
                  <a:moveTo>
                    <a:pt x="43" y="2"/>
                  </a:moveTo>
                  <a:cubicBezTo>
                    <a:pt x="42" y="2"/>
                    <a:pt x="41" y="2"/>
                    <a:pt x="41" y="1"/>
                  </a:cubicBezTo>
                  <a:cubicBezTo>
                    <a:pt x="41" y="1"/>
                    <a:pt x="40" y="0"/>
                    <a:pt x="39" y="0"/>
                  </a:cubicBezTo>
                  <a:cubicBezTo>
                    <a:pt x="38" y="0"/>
                    <a:pt x="37" y="1"/>
                    <a:pt x="37" y="2"/>
                  </a:cubicBezTo>
                  <a:cubicBezTo>
                    <a:pt x="37" y="3"/>
                    <a:pt x="36" y="3"/>
                    <a:pt x="36" y="4"/>
                  </a:cubicBezTo>
                  <a:cubicBezTo>
                    <a:pt x="36" y="4"/>
                    <a:pt x="36" y="4"/>
                    <a:pt x="35" y="4"/>
                  </a:cubicBezTo>
                  <a:cubicBezTo>
                    <a:pt x="35" y="5"/>
                    <a:pt x="36" y="6"/>
                    <a:pt x="35" y="6"/>
                  </a:cubicBezTo>
                  <a:cubicBezTo>
                    <a:pt x="35" y="5"/>
                    <a:pt x="35" y="6"/>
                    <a:pt x="34" y="6"/>
                  </a:cubicBezTo>
                  <a:cubicBezTo>
                    <a:pt x="33" y="6"/>
                    <a:pt x="33" y="5"/>
                    <a:pt x="33" y="5"/>
                  </a:cubicBezTo>
                  <a:cubicBezTo>
                    <a:pt x="33" y="4"/>
                    <a:pt x="32" y="4"/>
                    <a:pt x="32" y="4"/>
                  </a:cubicBezTo>
                  <a:cubicBezTo>
                    <a:pt x="32" y="4"/>
                    <a:pt x="31" y="6"/>
                    <a:pt x="30" y="8"/>
                  </a:cubicBezTo>
                  <a:cubicBezTo>
                    <a:pt x="30" y="9"/>
                    <a:pt x="29" y="9"/>
                    <a:pt x="27" y="9"/>
                  </a:cubicBezTo>
                  <a:cubicBezTo>
                    <a:pt x="25" y="9"/>
                    <a:pt x="26" y="11"/>
                    <a:pt x="26" y="12"/>
                  </a:cubicBezTo>
                  <a:cubicBezTo>
                    <a:pt x="25" y="13"/>
                    <a:pt x="23" y="11"/>
                    <a:pt x="22" y="11"/>
                  </a:cubicBezTo>
                  <a:cubicBezTo>
                    <a:pt x="22" y="12"/>
                    <a:pt x="23" y="12"/>
                    <a:pt x="23" y="12"/>
                  </a:cubicBezTo>
                  <a:cubicBezTo>
                    <a:pt x="23" y="12"/>
                    <a:pt x="24" y="14"/>
                    <a:pt x="25" y="13"/>
                  </a:cubicBezTo>
                  <a:cubicBezTo>
                    <a:pt x="25" y="13"/>
                    <a:pt x="27" y="13"/>
                    <a:pt x="28" y="13"/>
                  </a:cubicBezTo>
                  <a:cubicBezTo>
                    <a:pt x="29" y="13"/>
                    <a:pt x="29" y="12"/>
                    <a:pt x="30" y="12"/>
                  </a:cubicBezTo>
                  <a:cubicBezTo>
                    <a:pt x="31" y="12"/>
                    <a:pt x="31" y="13"/>
                    <a:pt x="32" y="12"/>
                  </a:cubicBezTo>
                  <a:cubicBezTo>
                    <a:pt x="34" y="12"/>
                    <a:pt x="34" y="12"/>
                    <a:pt x="34" y="11"/>
                  </a:cubicBezTo>
                  <a:cubicBezTo>
                    <a:pt x="34" y="10"/>
                    <a:pt x="35" y="10"/>
                    <a:pt x="35" y="9"/>
                  </a:cubicBezTo>
                  <a:cubicBezTo>
                    <a:pt x="35" y="8"/>
                    <a:pt x="37" y="9"/>
                    <a:pt x="36" y="7"/>
                  </a:cubicBezTo>
                  <a:cubicBezTo>
                    <a:pt x="36" y="5"/>
                    <a:pt x="39" y="5"/>
                    <a:pt x="40" y="5"/>
                  </a:cubicBezTo>
                  <a:cubicBezTo>
                    <a:pt x="40" y="5"/>
                    <a:pt x="41" y="5"/>
                    <a:pt x="41" y="6"/>
                  </a:cubicBezTo>
                  <a:cubicBezTo>
                    <a:pt x="42" y="5"/>
                    <a:pt x="43" y="5"/>
                    <a:pt x="43" y="4"/>
                  </a:cubicBezTo>
                  <a:cubicBezTo>
                    <a:pt x="42" y="4"/>
                    <a:pt x="44" y="4"/>
                    <a:pt x="45" y="3"/>
                  </a:cubicBezTo>
                  <a:cubicBezTo>
                    <a:pt x="45" y="3"/>
                    <a:pt x="44" y="2"/>
                    <a:pt x="43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273">
              <a:extLst>
                <a:ext uri="{FF2B5EF4-FFF2-40B4-BE49-F238E27FC236}">
                  <a16:creationId xmlns:a16="http://schemas.microsoft.com/office/drawing/2014/main" id="{8FEB6D5C-7EF2-4DDC-B6F4-A7EE38AC6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73338" y="2192338"/>
              <a:ext cx="9525" cy="6350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2 h 2"/>
                <a:gd name="T4" fmla="*/ 2 w 3"/>
                <a:gd name="T5" fmla="*/ 0 h 2"/>
                <a:gd name="T6" fmla="*/ 1 w 3"/>
                <a:gd name="T7" fmla="*/ 1 h 2"/>
                <a:gd name="T8" fmla="*/ 0 w 3"/>
                <a:gd name="T9" fmla="*/ 1 h 2"/>
                <a:gd name="T10" fmla="*/ 1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2"/>
                    <a:pt x="2" y="1"/>
                    <a:pt x="2" y="2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274">
              <a:extLst>
                <a:ext uri="{FF2B5EF4-FFF2-40B4-BE49-F238E27FC236}">
                  <a16:creationId xmlns:a16="http://schemas.microsoft.com/office/drawing/2014/main" id="{6968D34A-3DFF-4003-8554-321D5CD3C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03575" y="1900238"/>
              <a:ext cx="84137" cy="79375"/>
            </a:xfrm>
            <a:custGeom>
              <a:avLst/>
              <a:gdLst>
                <a:gd name="T0" fmla="*/ 20 w 23"/>
                <a:gd name="T1" fmla="*/ 20 h 22"/>
                <a:gd name="T2" fmla="*/ 21 w 23"/>
                <a:gd name="T3" fmla="*/ 19 h 22"/>
                <a:gd name="T4" fmla="*/ 22 w 23"/>
                <a:gd name="T5" fmla="*/ 20 h 22"/>
                <a:gd name="T6" fmla="*/ 23 w 23"/>
                <a:gd name="T7" fmla="*/ 20 h 22"/>
                <a:gd name="T8" fmla="*/ 22 w 23"/>
                <a:gd name="T9" fmla="*/ 18 h 22"/>
                <a:gd name="T10" fmla="*/ 21 w 23"/>
                <a:gd name="T11" fmla="*/ 16 h 22"/>
                <a:gd name="T12" fmla="*/ 21 w 23"/>
                <a:gd name="T13" fmla="*/ 15 h 22"/>
                <a:gd name="T14" fmla="*/ 20 w 23"/>
                <a:gd name="T15" fmla="*/ 13 h 22"/>
                <a:gd name="T16" fmla="*/ 18 w 23"/>
                <a:gd name="T17" fmla="*/ 11 h 22"/>
                <a:gd name="T18" fmla="*/ 16 w 23"/>
                <a:gd name="T19" fmla="*/ 10 h 22"/>
                <a:gd name="T20" fmla="*/ 16 w 23"/>
                <a:gd name="T21" fmla="*/ 8 h 22"/>
                <a:gd name="T22" fmla="*/ 17 w 23"/>
                <a:gd name="T23" fmla="*/ 6 h 22"/>
                <a:gd name="T24" fmla="*/ 17 w 23"/>
                <a:gd name="T25" fmla="*/ 5 h 22"/>
                <a:gd name="T26" fmla="*/ 16 w 23"/>
                <a:gd name="T27" fmla="*/ 4 h 22"/>
                <a:gd name="T28" fmla="*/ 15 w 23"/>
                <a:gd name="T29" fmla="*/ 3 h 22"/>
                <a:gd name="T30" fmla="*/ 14 w 23"/>
                <a:gd name="T31" fmla="*/ 1 h 22"/>
                <a:gd name="T32" fmla="*/ 12 w 23"/>
                <a:gd name="T33" fmla="*/ 0 h 22"/>
                <a:gd name="T34" fmla="*/ 10 w 23"/>
                <a:gd name="T35" fmla="*/ 0 h 22"/>
                <a:gd name="T36" fmla="*/ 9 w 23"/>
                <a:gd name="T37" fmla="*/ 1 h 22"/>
                <a:gd name="T38" fmla="*/ 9 w 23"/>
                <a:gd name="T39" fmla="*/ 1 h 22"/>
                <a:gd name="T40" fmla="*/ 7 w 23"/>
                <a:gd name="T41" fmla="*/ 2 h 22"/>
                <a:gd name="T42" fmla="*/ 6 w 23"/>
                <a:gd name="T43" fmla="*/ 3 h 22"/>
                <a:gd name="T44" fmla="*/ 6 w 23"/>
                <a:gd name="T45" fmla="*/ 5 h 22"/>
                <a:gd name="T46" fmla="*/ 6 w 23"/>
                <a:gd name="T47" fmla="*/ 7 h 22"/>
                <a:gd name="T48" fmla="*/ 5 w 23"/>
                <a:gd name="T49" fmla="*/ 8 h 22"/>
                <a:gd name="T50" fmla="*/ 0 w 23"/>
                <a:gd name="T51" fmla="*/ 11 h 22"/>
                <a:gd name="T52" fmla="*/ 1 w 23"/>
                <a:gd name="T53" fmla="*/ 12 h 22"/>
                <a:gd name="T54" fmla="*/ 1 w 23"/>
                <a:gd name="T55" fmla="*/ 14 h 22"/>
                <a:gd name="T56" fmla="*/ 3 w 23"/>
                <a:gd name="T57" fmla="*/ 14 h 22"/>
                <a:gd name="T58" fmla="*/ 8 w 23"/>
                <a:gd name="T59" fmla="*/ 17 h 22"/>
                <a:gd name="T60" fmla="*/ 13 w 23"/>
                <a:gd name="T61" fmla="*/ 21 h 22"/>
                <a:gd name="T62" fmla="*/ 16 w 23"/>
                <a:gd name="T63" fmla="*/ 22 h 22"/>
                <a:gd name="T64" fmla="*/ 19 w 23"/>
                <a:gd name="T65" fmla="*/ 22 h 22"/>
                <a:gd name="T66" fmla="*/ 20 w 23"/>
                <a:gd name="T6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22">
                  <a:moveTo>
                    <a:pt x="20" y="20"/>
                  </a:moveTo>
                  <a:cubicBezTo>
                    <a:pt x="20" y="20"/>
                    <a:pt x="20" y="19"/>
                    <a:pt x="21" y="19"/>
                  </a:cubicBezTo>
                  <a:cubicBezTo>
                    <a:pt x="21" y="19"/>
                    <a:pt x="22" y="19"/>
                    <a:pt x="22" y="20"/>
                  </a:cubicBezTo>
                  <a:cubicBezTo>
                    <a:pt x="22" y="20"/>
                    <a:pt x="23" y="20"/>
                    <a:pt x="23" y="20"/>
                  </a:cubicBezTo>
                  <a:cubicBezTo>
                    <a:pt x="23" y="19"/>
                    <a:pt x="22" y="18"/>
                    <a:pt x="22" y="18"/>
                  </a:cubicBezTo>
                  <a:cubicBezTo>
                    <a:pt x="22" y="17"/>
                    <a:pt x="21" y="17"/>
                    <a:pt x="21" y="16"/>
                  </a:cubicBezTo>
                  <a:cubicBezTo>
                    <a:pt x="21" y="16"/>
                    <a:pt x="22" y="15"/>
                    <a:pt x="21" y="15"/>
                  </a:cubicBezTo>
                  <a:cubicBezTo>
                    <a:pt x="21" y="14"/>
                    <a:pt x="21" y="13"/>
                    <a:pt x="20" y="13"/>
                  </a:cubicBezTo>
                  <a:cubicBezTo>
                    <a:pt x="20" y="13"/>
                    <a:pt x="17" y="12"/>
                    <a:pt x="18" y="11"/>
                  </a:cubicBezTo>
                  <a:cubicBezTo>
                    <a:pt x="18" y="11"/>
                    <a:pt x="17" y="10"/>
                    <a:pt x="16" y="10"/>
                  </a:cubicBezTo>
                  <a:cubicBezTo>
                    <a:pt x="16" y="10"/>
                    <a:pt x="16" y="8"/>
                    <a:pt x="16" y="8"/>
                  </a:cubicBezTo>
                  <a:cubicBezTo>
                    <a:pt x="17" y="8"/>
                    <a:pt x="17" y="6"/>
                    <a:pt x="17" y="6"/>
                  </a:cubicBezTo>
                  <a:cubicBezTo>
                    <a:pt x="18" y="6"/>
                    <a:pt x="17" y="5"/>
                    <a:pt x="17" y="5"/>
                  </a:cubicBezTo>
                  <a:cubicBezTo>
                    <a:pt x="18" y="4"/>
                    <a:pt x="17" y="4"/>
                    <a:pt x="16" y="4"/>
                  </a:cubicBezTo>
                  <a:cubicBezTo>
                    <a:pt x="16" y="4"/>
                    <a:pt x="15" y="3"/>
                    <a:pt x="15" y="3"/>
                  </a:cubicBezTo>
                  <a:cubicBezTo>
                    <a:pt x="15" y="2"/>
                    <a:pt x="14" y="1"/>
                    <a:pt x="14" y="1"/>
                  </a:cubicBezTo>
                  <a:cubicBezTo>
                    <a:pt x="14" y="2"/>
                    <a:pt x="12" y="0"/>
                    <a:pt x="12" y="0"/>
                  </a:cubicBezTo>
                  <a:cubicBezTo>
                    <a:pt x="11" y="1"/>
                    <a:pt x="11" y="0"/>
                    <a:pt x="10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2"/>
                    <a:pt x="6" y="3"/>
                  </a:cubicBezTo>
                  <a:cubicBezTo>
                    <a:pt x="6" y="4"/>
                    <a:pt x="7" y="4"/>
                    <a:pt x="6" y="5"/>
                  </a:cubicBezTo>
                  <a:cubicBezTo>
                    <a:pt x="6" y="5"/>
                    <a:pt x="6" y="6"/>
                    <a:pt x="6" y="7"/>
                  </a:cubicBezTo>
                  <a:cubicBezTo>
                    <a:pt x="6" y="7"/>
                    <a:pt x="5" y="8"/>
                    <a:pt x="5" y="8"/>
                  </a:cubicBezTo>
                  <a:cubicBezTo>
                    <a:pt x="5" y="8"/>
                    <a:pt x="3" y="10"/>
                    <a:pt x="0" y="11"/>
                  </a:cubicBezTo>
                  <a:cubicBezTo>
                    <a:pt x="1" y="11"/>
                    <a:pt x="1" y="12"/>
                    <a:pt x="1" y="12"/>
                  </a:cubicBezTo>
                  <a:cubicBezTo>
                    <a:pt x="1" y="12"/>
                    <a:pt x="1" y="13"/>
                    <a:pt x="1" y="14"/>
                  </a:cubicBezTo>
                  <a:cubicBezTo>
                    <a:pt x="2" y="14"/>
                    <a:pt x="2" y="14"/>
                    <a:pt x="3" y="14"/>
                  </a:cubicBezTo>
                  <a:cubicBezTo>
                    <a:pt x="4" y="14"/>
                    <a:pt x="7" y="16"/>
                    <a:pt x="8" y="17"/>
                  </a:cubicBezTo>
                  <a:cubicBezTo>
                    <a:pt x="8" y="17"/>
                    <a:pt x="12" y="20"/>
                    <a:pt x="13" y="21"/>
                  </a:cubicBezTo>
                  <a:cubicBezTo>
                    <a:pt x="14" y="22"/>
                    <a:pt x="15" y="22"/>
                    <a:pt x="16" y="22"/>
                  </a:cubicBezTo>
                  <a:cubicBezTo>
                    <a:pt x="16" y="22"/>
                    <a:pt x="18" y="22"/>
                    <a:pt x="19" y="22"/>
                  </a:cubicBezTo>
                  <a:cubicBezTo>
                    <a:pt x="19" y="21"/>
                    <a:pt x="19" y="20"/>
                    <a:pt x="20" y="2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275">
              <a:extLst>
                <a:ext uri="{FF2B5EF4-FFF2-40B4-BE49-F238E27FC236}">
                  <a16:creationId xmlns:a16="http://schemas.microsoft.com/office/drawing/2014/main" id="{D5D7451F-6610-4B67-BA77-CDDCDDB1C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33725" y="1968500"/>
              <a:ext cx="14287" cy="14288"/>
            </a:xfrm>
            <a:custGeom>
              <a:avLst/>
              <a:gdLst>
                <a:gd name="T0" fmla="*/ 1 w 4"/>
                <a:gd name="T1" fmla="*/ 3 h 4"/>
                <a:gd name="T2" fmla="*/ 2 w 4"/>
                <a:gd name="T3" fmla="*/ 4 h 4"/>
                <a:gd name="T4" fmla="*/ 4 w 4"/>
                <a:gd name="T5" fmla="*/ 4 h 4"/>
                <a:gd name="T6" fmla="*/ 3 w 4"/>
                <a:gd name="T7" fmla="*/ 1 h 4"/>
                <a:gd name="T8" fmla="*/ 3 w 4"/>
                <a:gd name="T9" fmla="*/ 1 h 4"/>
                <a:gd name="T10" fmla="*/ 2 w 4"/>
                <a:gd name="T11" fmla="*/ 0 h 4"/>
                <a:gd name="T12" fmla="*/ 1 w 4"/>
                <a:gd name="T13" fmla="*/ 1 h 4"/>
                <a:gd name="T14" fmla="*/ 0 w 4"/>
                <a:gd name="T15" fmla="*/ 3 h 4"/>
                <a:gd name="T16" fmla="*/ 1 w 4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3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276">
              <a:extLst>
                <a:ext uri="{FF2B5EF4-FFF2-40B4-BE49-F238E27FC236}">
                  <a16:creationId xmlns:a16="http://schemas.microsoft.com/office/drawing/2014/main" id="{C25D8E9D-07CE-42C1-9EA9-AC2367B4CE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563938" y="1758950"/>
              <a:ext cx="122237" cy="101600"/>
            </a:xfrm>
            <a:custGeom>
              <a:avLst/>
              <a:gdLst>
                <a:gd name="T0" fmla="*/ 30 w 34"/>
                <a:gd name="T1" fmla="*/ 6 h 28"/>
                <a:gd name="T2" fmla="*/ 29 w 34"/>
                <a:gd name="T3" fmla="*/ 6 h 28"/>
                <a:gd name="T4" fmla="*/ 27 w 34"/>
                <a:gd name="T5" fmla="*/ 5 h 28"/>
                <a:gd name="T6" fmla="*/ 25 w 34"/>
                <a:gd name="T7" fmla="*/ 4 h 28"/>
                <a:gd name="T8" fmla="*/ 23 w 34"/>
                <a:gd name="T9" fmla="*/ 4 h 28"/>
                <a:gd name="T10" fmla="*/ 23 w 34"/>
                <a:gd name="T11" fmla="*/ 3 h 28"/>
                <a:gd name="T12" fmla="*/ 22 w 34"/>
                <a:gd name="T13" fmla="*/ 3 h 28"/>
                <a:gd name="T14" fmla="*/ 21 w 34"/>
                <a:gd name="T15" fmla="*/ 2 h 28"/>
                <a:gd name="T16" fmla="*/ 20 w 34"/>
                <a:gd name="T17" fmla="*/ 2 h 28"/>
                <a:gd name="T18" fmla="*/ 18 w 34"/>
                <a:gd name="T19" fmla="*/ 1 h 28"/>
                <a:gd name="T20" fmla="*/ 18 w 34"/>
                <a:gd name="T21" fmla="*/ 0 h 28"/>
                <a:gd name="T22" fmla="*/ 17 w 34"/>
                <a:gd name="T23" fmla="*/ 0 h 28"/>
                <a:gd name="T24" fmla="*/ 17 w 34"/>
                <a:gd name="T25" fmla="*/ 0 h 28"/>
                <a:gd name="T26" fmla="*/ 15 w 34"/>
                <a:gd name="T27" fmla="*/ 2 h 28"/>
                <a:gd name="T28" fmla="*/ 13 w 34"/>
                <a:gd name="T29" fmla="*/ 3 h 28"/>
                <a:gd name="T30" fmla="*/ 11 w 34"/>
                <a:gd name="T31" fmla="*/ 5 h 28"/>
                <a:gd name="T32" fmla="*/ 9 w 34"/>
                <a:gd name="T33" fmla="*/ 4 h 28"/>
                <a:gd name="T34" fmla="*/ 7 w 34"/>
                <a:gd name="T35" fmla="*/ 5 h 28"/>
                <a:gd name="T36" fmla="*/ 8 w 34"/>
                <a:gd name="T37" fmla="*/ 7 h 28"/>
                <a:gd name="T38" fmla="*/ 6 w 34"/>
                <a:gd name="T39" fmla="*/ 7 h 28"/>
                <a:gd name="T40" fmla="*/ 4 w 34"/>
                <a:gd name="T41" fmla="*/ 6 h 28"/>
                <a:gd name="T42" fmla="*/ 2 w 34"/>
                <a:gd name="T43" fmla="*/ 7 h 28"/>
                <a:gd name="T44" fmla="*/ 0 w 34"/>
                <a:gd name="T45" fmla="*/ 8 h 28"/>
                <a:gd name="T46" fmla="*/ 1 w 34"/>
                <a:gd name="T47" fmla="*/ 9 h 28"/>
                <a:gd name="T48" fmla="*/ 4 w 34"/>
                <a:gd name="T49" fmla="*/ 10 h 28"/>
                <a:gd name="T50" fmla="*/ 6 w 34"/>
                <a:gd name="T51" fmla="*/ 11 h 28"/>
                <a:gd name="T52" fmla="*/ 7 w 34"/>
                <a:gd name="T53" fmla="*/ 12 h 28"/>
                <a:gd name="T54" fmla="*/ 8 w 34"/>
                <a:gd name="T55" fmla="*/ 14 h 28"/>
                <a:gd name="T56" fmla="*/ 9 w 34"/>
                <a:gd name="T57" fmla="*/ 16 h 28"/>
                <a:gd name="T58" fmla="*/ 9 w 34"/>
                <a:gd name="T59" fmla="*/ 18 h 28"/>
                <a:gd name="T60" fmla="*/ 8 w 34"/>
                <a:gd name="T61" fmla="*/ 23 h 28"/>
                <a:gd name="T62" fmla="*/ 7 w 34"/>
                <a:gd name="T63" fmla="*/ 23 h 28"/>
                <a:gd name="T64" fmla="*/ 9 w 34"/>
                <a:gd name="T65" fmla="*/ 23 h 28"/>
                <a:gd name="T66" fmla="*/ 11 w 34"/>
                <a:gd name="T67" fmla="*/ 24 h 28"/>
                <a:gd name="T68" fmla="*/ 13 w 34"/>
                <a:gd name="T69" fmla="*/ 24 h 28"/>
                <a:gd name="T70" fmla="*/ 14 w 34"/>
                <a:gd name="T71" fmla="*/ 24 h 28"/>
                <a:gd name="T72" fmla="*/ 17 w 34"/>
                <a:gd name="T73" fmla="*/ 25 h 28"/>
                <a:gd name="T74" fmla="*/ 19 w 34"/>
                <a:gd name="T75" fmla="*/ 25 h 28"/>
                <a:gd name="T76" fmla="*/ 19 w 34"/>
                <a:gd name="T77" fmla="*/ 25 h 28"/>
                <a:gd name="T78" fmla="*/ 21 w 34"/>
                <a:gd name="T79" fmla="*/ 22 h 28"/>
                <a:gd name="T80" fmla="*/ 25 w 34"/>
                <a:gd name="T81" fmla="*/ 23 h 28"/>
                <a:gd name="T82" fmla="*/ 28 w 34"/>
                <a:gd name="T83" fmla="*/ 22 h 28"/>
                <a:gd name="T84" fmla="*/ 29 w 34"/>
                <a:gd name="T85" fmla="*/ 21 h 28"/>
                <a:gd name="T86" fmla="*/ 29 w 34"/>
                <a:gd name="T87" fmla="*/ 21 h 28"/>
                <a:gd name="T88" fmla="*/ 28 w 34"/>
                <a:gd name="T89" fmla="*/ 20 h 28"/>
                <a:gd name="T90" fmla="*/ 28 w 34"/>
                <a:gd name="T91" fmla="*/ 19 h 28"/>
                <a:gd name="T92" fmla="*/ 27 w 34"/>
                <a:gd name="T93" fmla="*/ 18 h 28"/>
                <a:gd name="T94" fmla="*/ 28 w 34"/>
                <a:gd name="T95" fmla="*/ 17 h 28"/>
                <a:gd name="T96" fmla="*/ 28 w 34"/>
                <a:gd name="T97" fmla="*/ 16 h 28"/>
                <a:gd name="T98" fmla="*/ 28 w 34"/>
                <a:gd name="T99" fmla="*/ 15 h 28"/>
                <a:gd name="T100" fmla="*/ 27 w 34"/>
                <a:gd name="T101" fmla="*/ 14 h 28"/>
                <a:gd name="T102" fmla="*/ 26 w 34"/>
                <a:gd name="T103" fmla="*/ 14 h 28"/>
                <a:gd name="T104" fmla="*/ 26 w 34"/>
                <a:gd name="T105" fmla="*/ 13 h 28"/>
                <a:gd name="T106" fmla="*/ 28 w 34"/>
                <a:gd name="T107" fmla="*/ 11 h 28"/>
                <a:gd name="T108" fmla="*/ 29 w 34"/>
                <a:gd name="T109" fmla="*/ 10 h 28"/>
                <a:gd name="T110" fmla="*/ 29 w 34"/>
                <a:gd name="T111" fmla="*/ 9 h 28"/>
                <a:gd name="T112" fmla="*/ 30 w 34"/>
                <a:gd name="T113" fmla="*/ 7 h 28"/>
                <a:gd name="T114" fmla="*/ 30 w 34"/>
                <a:gd name="T115" fmla="*/ 6 h 28"/>
                <a:gd name="T116" fmla="*/ 33 w 34"/>
                <a:gd name="T117" fmla="*/ 24 h 28"/>
                <a:gd name="T118" fmla="*/ 32 w 34"/>
                <a:gd name="T119" fmla="*/ 25 h 28"/>
                <a:gd name="T120" fmla="*/ 33 w 34"/>
                <a:gd name="T121" fmla="*/ 28 h 28"/>
                <a:gd name="T122" fmla="*/ 33 w 34"/>
                <a:gd name="T123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" h="28">
                  <a:moveTo>
                    <a:pt x="30" y="6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28" y="6"/>
                    <a:pt x="27" y="5"/>
                    <a:pt x="27" y="5"/>
                  </a:cubicBezTo>
                  <a:cubicBezTo>
                    <a:pt x="27" y="4"/>
                    <a:pt x="25" y="4"/>
                    <a:pt x="25" y="4"/>
                  </a:cubicBezTo>
                  <a:cubicBezTo>
                    <a:pt x="24" y="5"/>
                    <a:pt x="24" y="4"/>
                    <a:pt x="23" y="4"/>
                  </a:cubicBezTo>
                  <a:cubicBezTo>
                    <a:pt x="23" y="4"/>
                    <a:pt x="23" y="3"/>
                    <a:pt x="23" y="3"/>
                  </a:cubicBezTo>
                  <a:cubicBezTo>
                    <a:pt x="23" y="2"/>
                    <a:pt x="22" y="3"/>
                    <a:pt x="22" y="3"/>
                  </a:cubicBezTo>
                  <a:cubicBezTo>
                    <a:pt x="21" y="3"/>
                    <a:pt x="21" y="3"/>
                    <a:pt x="21" y="2"/>
                  </a:cubicBezTo>
                  <a:cubicBezTo>
                    <a:pt x="21" y="2"/>
                    <a:pt x="20" y="2"/>
                    <a:pt x="20" y="2"/>
                  </a:cubicBezTo>
                  <a:cubicBezTo>
                    <a:pt x="19" y="1"/>
                    <a:pt x="19" y="0"/>
                    <a:pt x="18" y="1"/>
                  </a:cubicBezTo>
                  <a:cubicBezTo>
                    <a:pt x="18" y="1"/>
                    <a:pt x="18" y="0"/>
                    <a:pt x="18" y="0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2"/>
                  </a:cubicBezTo>
                  <a:cubicBezTo>
                    <a:pt x="16" y="3"/>
                    <a:pt x="14" y="3"/>
                    <a:pt x="13" y="3"/>
                  </a:cubicBezTo>
                  <a:cubicBezTo>
                    <a:pt x="12" y="3"/>
                    <a:pt x="12" y="4"/>
                    <a:pt x="11" y="5"/>
                  </a:cubicBezTo>
                  <a:cubicBezTo>
                    <a:pt x="11" y="5"/>
                    <a:pt x="9" y="5"/>
                    <a:pt x="9" y="4"/>
                  </a:cubicBezTo>
                  <a:cubicBezTo>
                    <a:pt x="8" y="3"/>
                    <a:pt x="6" y="4"/>
                    <a:pt x="7" y="5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7" y="8"/>
                    <a:pt x="6" y="7"/>
                    <a:pt x="6" y="7"/>
                  </a:cubicBezTo>
                  <a:cubicBezTo>
                    <a:pt x="5" y="8"/>
                    <a:pt x="5" y="7"/>
                    <a:pt x="4" y="6"/>
                  </a:cubicBezTo>
                  <a:cubicBezTo>
                    <a:pt x="3" y="6"/>
                    <a:pt x="3" y="7"/>
                    <a:pt x="2" y="7"/>
                  </a:cubicBezTo>
                  <a:cubicBezTo>
                    <a:pt x="1" y="7"/>
                    <a:pt x="0" y="7"/>
                    <a:pt x="0" y="8"/>
                  </a:cubicBezTo>
                  <a:cubicBezTo>
                    <a:pt x="1" y="8"/>
                    <a:pt x="0" y="9"/>
                    <a:pt x="1" y="9"/>
                  </a:cubicBezTo>
                  <a:cubicBezTo>
                    <a:pt x="1" y="10"/>
                    <a:pt x="3" y="10"/>
                    <a:pt x="4" y="10"/>
                  </a:cubicBezTo>
                  <a:cubicBezTo>
                    <a:pt x="5" y="11"/>
                    <a:pt x="5" y="10"/>
                    <a:pt x="6" y="11"/>
                  </a:cubicBezTo>
                  <a:cubicBezTo>
                    <a:pt x="6" y="11"/>
                    <a:pt x="7" y="11"/>
                    <a:pt x="7" y="12"/>
                  </a:cubicBezTo>
                  <a:cubicBezTo>
                    <a:pt x="7" y="13"/>
                    <a:pt x="7" y="14"/>
                    <a:pt x="8" y="14"/>
                  </a:cubicBezTo>
                  <a:cubicBezTo>
                    <a:pt x="10" y="14"/>
                    <a:pt x="9" y="15"/>
                    <a:pt x="9" y="16"/>
                  </a:cubicBezTo>
                  <a:cubicBezTo>
                    <a:pt x="9" y="16"/>
                    <a:pt x="8" y="18"/>
                    <a:pt x="9" y="18"/>
                  </a:cubicBezTo>
                  <a:cubicBezTo>
                    <a:pt x="9" y="19"/>
                    <a:pt x="8" y="22"/>
                    <a:pt x="8" y="23"/>
                  </a:cubicBezTo>
                  <a:cubicBezTo>
                    <a:pt x="8" y="23"/>
                    <a:pt x="7" y="23"/>
                    <a:pt x="7" y="23"/>
                  </a:cubicBezTo>
                  <a:cubicBezTo>
                    <a:pt x="8" y="23"/>
                    <a:pt x="8" y="23"/>
                    <a:pt x="9" y="23"/>
                  </a:cubicBezTo>
                  <a:cubicBezTo>
                    <a:pt x="9" y="24"/>
                    <a:pt x="10" y="24"/>
                    <a:pt x="11" y="24"/>
                  </a:cubicBezTo>
                  <a:cubicBezTo>
                    <a:pt x="12" y="25"/>
                    <a:pt x="13" y="25"/>
                    <a:pt x="13" y="24"/>
                  </a:cubicBezTo>
                  <a:cubicBezTo>
                    <a:pt x="13" y="24"/>
                    <a:pt x="13" y="24"/>
                    <a:pt x="14" y="24"/>
                  </a:cubicBezTo>
                  <a:cubicBezTo>
                    <a:pt x="14" y="25"/>
                    <a:pt x="16" y="25"/>
                    <a:pt x="17" y="25"/>
                  </a:cubicBezTo>
                  <a:cubicBezTo>
                    <a:pt x="17" y="25"/>
                    <a:pt x="18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3"/>
                    <a:pt x="20" y="23"/>
                    <a:pt x="21" y="22"/>
                  </a:cubicBezTo>
                  <a:cubicBezTo>
                    <a:pt x="22" y="22"/>
                    <a:pt x="24" y="23"/>
                    <a:pt x="25" y="23"/>
                  </a:cubicBezTo>
                  <a:cubicBezTo>
                    <a:pt x="26" y="24"/>
                    <a:pt x="27" y="24"/>
                    <a:pt x="28" y="22"/>
                  </a:cubicBezTo>
                  <a:cubicBezTo>
                    <a:pt x="28" y="22"/>
                    <a:pt x="29" y="22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0"/>
                    <a:pt x="29" y="20"/>
                    <a:pt x="28" y="20"/>
                  </a:cubicBezTo>
                  <a:cubicBezTo>
                    <a:pt x="28" y="20"/>
                    <a:pt x="28" y="20"/>
                    <a:pt x="28" y="19"/>
                  </a:cubicBezTo>
                  <a:cubicBezTo>
                    <a:pt x="28" y="19"/>
                    <a:pt x="28" y="19"/>
                    <a:pt x="27" y="18"/>
                  </a:cubicBezTo>
                  <a:cubicBezTo>
                    <a:pt x="27" y="17"/>
                    <a:pt x="27" y="18"/>
                    <a:pt x="28" y="17"/>
                  </a:cubicBezTo>
                  <a:cubicBezTo>
                    <a:pt x="28" y="17"/>
                    <a:pt x="28" y="17"/>
                    <a:pt x="28" y="16"/>
                  </a:cubicBezTo>
                  <a:cubicBezTo>
                    <a:pt x="28" y="16"/>
                    <a:pt x="28" y="16"/>
                    <a:pt x="28" y="15"/>
                  </a:cubicBezTo>
                  <a:cubicBezTo>
                    <a:pt x="28" y="15"/>
                    <a:pt x="27" y="15"/>
                    <a:pt x="27" y="14"/>
                  </a:cubicBezTo>
                  <a:cubicBezTo>
                    <a:pt x="27" y="14"/>
                    <a:pt x="27" y="14"/>
                    <a:pt x="26" y="14"/>
                  </a:cubicBezTo>
                  <a:cubicBezTo>
                    <a:pt x="26" y="15"/>
                    <a:pt x="26" y="14"/>
                    <a:pt x="26" y="13"/>
                  </a:cubicBezTo>
                  <a:cubicBezTo>
                    <a:pt x="26" y="12"/>
                    <a:pt x="28" y="12"/>
                    <a:pt x="28" y="11"/>
                  </a:cubicBezTo>
                  <a:cubicBezTo>
                    <a:pt x="28" y="11"/>
                    <a:pt x="28" y="10"/>
                    <a:pt x="29" y="10"/>
                  </a:cubicBezTo>
                  <a:cubicBezTo>
                    <a:pt x="29" y="10"/>
                    <a:pt x="29" y="9"/>
                    <a:pt x="29" y="9"/>
                  </a:cubicBezTo>
                  <a:cubicBezTo>
                    <a:pt x="29" y="8"/>
                    <a:pt x="30" y="7"/>
                    <a:pt x="30" y="7"/>
                  </a:cubicBezTo>
                  <a:cubicBezTo>
                    <a:pt x="31" y="6"/>
                    <a:pt x="30" y="6"/>
                    <a:pt x="30" y="6"/>
                  </a:cubicBezTo>
                  <a:close/>
                  <a:moveTo>
                    <a:pt x="33" y="24"/>
                  </a:moveTo>
                  <a:cubicBezTo>
                    <a:pt x="33" y="24"/>
                    <a:pt x="33" y="24"/>
                    <a:pt x="32" y="25"/>
                  </a:cubicBezTo>
                  <a:cubicBezTo>
                    <a:pt x="31" y="25"/>
                    <a:pt x="32" y="28"/>
                    <a:pt x="33" y="28"/>
                  </a:cubicBezTo>
                  <a:cubicBezTo>
                    <a:pt x="34" y="28"/>
                    <a:pt x="34" y="24"/>
                    <a:pt x="33" y="2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277">
              <a:extLst>
                <a:ext uri="{FF2B5EF4-FFF2-40B4-BE49-F238E27FC236}">
                  <a16:creationId xmlns:a16="http://schemas.microsoft.com/office/drawing/2014/main" id="{792D2E35-654B-4E20-B58C-6CA1E597C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86250" y="2108200"/>
              <a:ext cx="20637" cy="11113"/>
            </a:xfrm>
            <a:custGeom>
              <a:avLst/>
              <a:gdLst>
                <a:gd name="T0" fmla="*/ 6 w 6"/>
                <a:gd name="T1" fmla="*/ 1 h 3"/>
                <a:gd name="T2" fmla="*/ 3 w 6"/>
                <a:gd name="T3" fmla="*/ 1 h 3"/>
                <a:gd name="T4" fmla="*/ 2 w 6"/>
                <a:gd name="T5" fmla="*/ 0 h 3"/>
                <a:gd name="T6" fmla="*/ 2 w 6"/>
                <a:gd name="T7" fmla="*/ 0 h 3"/>
                <a:gd name="T8" fmla="*/ 0 w 6"/>
                <a:gd name="T9" fmla="*/ 2 h 3"/>
                <a:gd name="T10" fmla="*/ 5 w 6"/>
                <a:gd name="T11" fmla="*/ 3 h 3"/>
                <a:gd name="T12" fmla="*/ 6 w 6"/>
                <a:gd name="T13" fmla="*/ 3 h 3"/>
                <a:gd name="T14" fmla="*/ 6 w 6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3">
                  <a:moveTo>
                    <a:pt x="6" y="1"/>
                  </a:moveTo>
                  <a:cubicBezTo>
                    <a:pt x="5" y="1"/>
                    <a:pt x="4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1" y="2"/>
                    <a:pt x="4" y="3"/>
                    <a:pt x="5" y="3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6" y="2"/>
                    <a:pt x="6" y="1"/>
                    <a:pt x="6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278">
              <a:extLst>
                <a:ext uri="{FF2B5EF4-FFF2-40B4-BE49-F238E27FC236}">
                  <a16:creationId xmlns:a16="http://schemas.microsoft.com/office/drawing/2014/main" id="{47B4C6A8-B0DE-462D-8E5C-5EC45BD9C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79900" y="2093913"/>
              <a:ext cx="50800" cy="30163"/>
            </a:xfrm>
            <a:custGeom>
              <a:avLst/>
              <a:gdLst>
                <a:gd name="T0" fmla="*/ 6 w 14"/>
                <a:gd name="T1" fmla="*/ 7 h 8"/>
                <a:gd name="T2" fmla="*/ 7 w 14"/>
                <a:gd name="T3" fmla="*/ 5 h 8"/>
                <a:gd name="T4" fmla="*/ 9 w 14"/>
                <a:gd name="T5" fmla="*/ 4 h 8"/>
                <a:gd name="T6" fmla="*/ 12 w 14"/>
                <a:gd name="T7" fmla="*/ 4 h 8"/>
                <a:gd name="T8" fmla="*/ 14 w 14"/>
                <a:gd name="T9" fmla="*/ 3 h 8"/>
                <a:gd name="T10" fmla="*/ 12 w 14"/>
                <a:gd name="T11" fmla="*/ 1 h 8"/>
                <a:gd name="T12" fmla="*/ 7 w 14"/>
                <a:gd name="T13" fmla="*/ 1 h 8"/>
                <a:gd name="T14" fmla="*/ 2 w 14"/>
                <a:gd name="T15" fmla="*/ 1 h 8"/>
                <a:gd name="T16" fmla="*/ 2 w 14"/>
                <a:gd name="T17" fmla="*/ 1 h 8"/>
                <a:gd name="T18" fmla="*/ 1 w 14"/>
                <a:gd name="T19" fmla="*/ 2 h 8"/>
                <a:gd name="T20" fmla="*/ 0 w 14"/>
                <a:gd name="T21" fmla="*/ 4 h 8"/>
                <a:gd name="T22" fmla="*/ 1 w 14"/>
                <a:gd name="T23" fmla="*/ 5 h 8"/>
                <a:gd name="T24" fmla="*/ 4 w 14"/>
                <a:gd name="T25" fmla="*/ 5 h 8"/>
                <a:gd name="T26" fmla="*/ 4 w 14"/>
                <a:gd name="T27" fmla="*/ 7 h 8"/>
                <a:gd name="T28" fmla="*/ 4 w 14"/>
                <a:gd name="T29" fmla="*/ 7 h 8"/>
                <a:gd name="T30" fmla="*/ 5 w 14"/>
                <a:gd name="T31" fmla="*/ 8 h 8"/>
                <a:gd name="T32" fmla="*/ 5 w 14"/>
                <a:gd name="T33" fmla="*/ 7 h 8"/>
                <a:gd name="T34" fmla="*/ 6 w 14"/>
                <a:gd name="T3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8">
                  <a:moveTo>
                    <a:pt x="6" y="7"/>
                  </a:moveTo>
                  <a:cubicBezTo>
                    <a:pt x="6" y="7"/>
                    <a:pt x="5" y="5"/>
                    <a:pt x="7" y="5"/>
                  </a:cubicBezTo>
                  <a:cubicBezTo>
                    <a:pt x="8" y="5"/>
                    <a:pt x="9" y="5"/>
                    <a:pt x="9" y="4"/>
                  </a:cubicBezTo>
                  <a:cubicBezTo>
                    <a:pt x="10" y="3"/>
                    <a:pt x="11" y="4"/>
                    <a:pt x="12" y="4"/>
                  </a:cubicBezTo>
                  <a:cubicBezTo>
                    <a:pt x="12" y="4"/>
                    <a:pt x="13" y="3"/>
                    <a:pt x="14" y="3"/>
                  </a:cubicBezTo>
                  <a:cubicBezTo>
                    <a:pt x="14" y="2"/>
                    <a:pt x="13" y="2"/>
                    <a:pt x="12" y="1"/>
                  </a:cubicBezTo>
                  <a:cubicBezTo>
                    <a:pt x="11" y="0"/>
                    <a:pt x="8" y="0"/>
                    <a:pt x="7" y="1"/>
                  </a:cubicBezTo>
                  <a:cubicBezTo>
                    <a:pt x="5" y="1"/>
                    <a:pt x="4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7"/>
                    <a:pt x="6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279">
              <a:extLst>
                <a:ext uri="{FF2B5EF4-FFF2-40B4-BE49-F238E27FC236}">
                  <a16:creationId xmlns:a16="http://schemas.microsoft.com/office/drawing/2014/main" id="{DB7DC4F0-5AE5-4142-A113-2448D8580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-4514850" y="1946275"/>
              <a:ext cx="257175" cy="158750"/>
            </a:xfrm>
            <a:custGeom>
              <a:avLst/>
              <a:gdLst>
                <a:gd name="T0" fmla="*/ 62 w 71"/>
                <a:gd name="T1" fmla="*/ 41 h 44"/>
                <a:gd name="T2" fmla="*/ 62 w 71"/>
                <a:gd name="T3" fmla="*/ 37 h 44"/>
                <a:gd name="T4" fmla="*/ 67 w 71"/>
                <a:gd name="T5" fmla="*/ 35 h 44"/>
                <a:gd name="T6" fmla="*/ 69 w 71"/>
                <a:gd name="T7" fmla="*/ 33 h 44"/>
                <a:gd name="T8" fmla="*/ 71 w 71"/>
                <a:gd name="T9" fmla="*/ 28 h 44"/>
                <a:gd name="T10" fmla="*/ 65 w 71"/>
                <a:gd name="T11" fmla="*/ 28 h 44"/>
                <a:gd name="T12" fmla="*/ 62 w 71"/>
                <a:gd name="T13" fmla="*/ 33 h 44"/>
                <a:gd name="T14" fmla="*/ 58 w 71"/>
                <a:gd name="T15" fmla="*/ 35 h 44"/>
                <a:gd name="T16" fmla="*/ 50 w 71"/>
                <a:gd name="T17" fmla="*/ 35 h 44"/>
                <a:gd name="T18" fmla="*/ 47 w 71"/>
                <a:gd name="T19" fmla="*/ 29 h 44"/>
                <a:gd name="T20" fmla="*/ 46 w 71"/>
                <a:gd name="T21" fmla="*/ 18 h 44"/>
                <a:gd name="T22" fmla="*/ 46 w 71"/>
                <a:gd name="T23" fmla="*/ 17 h 44"/>
                <a:gd name="T24" fmla="*/ 42 w 71"/>
                <a:gd name="T25" fmla="*/ 14 h 44"/>
                <a:gd name="T26" fmla="*/ 39 w 71"/>
                <a:gd name="T27" fmla="*/ 9 h 44"/>
                <a:gd name="T28" fmla="*/ 33 w 71"/>
                <a:gd name="T29" fmla="*/ 9 h 44"/>
                <a:gd name="T30" fmla="*/ 30 w 71"/>
                <a:gd name="T31" fmla="*/ 6 h 44"/>
                <a:gd name="T32" fmla="*/ 25 w 71"/>
                <a:gd name="T33" fmla="*/ 2 h 44"/>
                <a:gd name="T34" fmla="*/ 21 w 71"/>
                <a:gd name="T35" fmla="*/ 3 h 44"/>
                <a:gd name="T36" fmla="*/ 8 w 71"/>
                <a:gd name="T37" fmla="*/ 1 h 44"/>
                <a:gd name="T38" fmla="*/ 0 w 71"/>
                <a:gd name="T39" fmla="*/ 0 h 44"/>
                <a:gd name="T40" fmla="*/ 4 w 71"/>
                <a:gd name="T41" fmla="*/ 7 h 44"/>
                <a:gd name="T42" fmla="*/ 8 w 71"/>
                <a:gd name="T43" fmla="*/ 12 h 44"/>
                <a:gd name="T44" fmla="*/ 9 w 71"/>
                <a:gd name="T45" fmla="*/ 15 h 44"/>
                <a:gd name="T46" fmla="*/ 12 w 71"/>
                <a:gd name="T47" fmla="*/ 19 h 44"/>
                <a:gd name="T48" fmla="*/ 17 w 71"/>
                <a:gd name="T49" fmla="*/ 24 h 44"/>
                <a:gd name="T50" fmla="*/ 18 w 71"/>
                <a:gd name="T51" fmla="*/ 22 h 44"/>
                <a:gd name="T52" fmla="*/ 15 w 71"/>
                <a:gd name="T53" fmla="*/ 19 h 44"/>
                <a:gd name="T54" fmla="*/ 11 w 71"/>
                <a:gd name="T55" fmla="*/ 12 h 44"/>
                <a:gd name="T56" fmla="*/ 9 w 71"/>
                <a:gd name="T57" fmla="*/ 8 h 44"/>
                <a:gd name="T58" fmla="*/ 6 w 71"/>
                <a:gd name="T59" fmla="*/ 6 h 44"/>
                <a:gd name="T60" fmla="*/ 6 w 71"/>
                <a:gd name="T61" fmla="*/ 2 h 44"/>
                <a:gd name="T62" fmla="*/ 8 w 71"/>
                <a:gd name="T63" fmla="*/ 3 h 44"/>
                <a:gd name="T64" fmla="*/ 10 w 71"/>
                <a:gd name="T65" fmla="*/ 6 h 44"/>
                <a:gd name="T66" fmla="*/ 12 w 71"/>
                <a:gd name="T67" fmla="*/ 10 h 44"/>
                <a:gd name="T68" fmla="*/ 16 w 71"/>
                <a:gd name="T69" fmla="*/ 12 h 44"/>
                <a:gd name="T70" fmla="*/ 18 w 71"/>
                <a:gd name="T71" fmla="*/ 15 h 44"/>
                <a:gd name="T72" fmla="*/ 20 w 71"/>
                <a:gd name="T73" fmla="*/ 18 h 44"/>
                <a:gd name="T74" fmla="*/ 27 w 71"/>
                <a:gd name="T75" fmla="*/ 26 h 44"/>
                <a:gd name="T76" fmla="*/ 28 w 71"/>
                <a:gd name="T77" fmla="*/ 30 h 44"/>
                <a:gd name="T78" fmla="*/ 29 w 71"/>
                <a:gd name="T79" fmla="*/ 33 h 44"/>
                <a:gd name="T80" fmla="*/ 36 w 71"/>
                <a:gd name="T81" fmla="*/ 37 h 44"/>
                <a:gd name="T82" fmla="*/ 46 w 71"/>
                <a:gd name="T83" fmla="*/ 41 h 44"/>
                <a:gd name="T84" fmla="*/ 55 w 71"/>
                <a:gd name="T85" fmla="*/ 42 h 44"/>
                <a:gd name="T86" fmla="*/ 59 w 71"/>
                <a:gd name="T87" fmla="*/ 4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" h="44">
                  <a:moveTo>
                    <a:pt x="59" y="41"/>
                  </a:moveTo>
                  <a:cubicBezTo>
                    <a:pt x="60" y="41"/>
                    <a:pt x="62" y="42"/>
                    <a:pt x="62" y="41"/>
                  </a:cubicBezTo>
                  <a:cubicBezTo>
                    <a:pt x="63" y="40"/>
                    <a:pt x="61" y="39"/>
                    <a:pt x="61" y="39"/>
                  </a:cubicBezTo>
                  <a:cubicBezTo>
                    <a:pt x="61" y="39"/>
                    <a:pt x="61" y="37"/>
                    <a:pt x="62" y="37"/>
                  </a:cubicBezTo>
                  <a:cubicBezTo>
                    <a:pt x="62" y="37"/>
                    <a:pt x="66" y="37"/>
                    <a:pt x="66" y="37"/>
                  </a:cubicBezTo>
                  <a:cubicBezTo>
                    <a:pt x="66" y="37"/>
                    <a:pt x="67" y="36"/>
                    <a:pt x="67" y="35"/>
                  </a:cubicBezTo>
                  <a:cubicBezTo>
                    <a:pt x="68" y="35"/>
                    <a:pt x="68" y="36"/>
                    <a:pt x="68" y="36"/>
                  </a:cubicBezTo>
                  <a:cubicBezTo>
                    <a:pt x="69" y="36"/>
                    <a:pt x="69" y="34"/>
                    <a:pt x="69" y="33"/>
                  </a:cubicBezTo>
                  <a:cubicBezTo>
                    <a:pt x="70" y="32"/>
                    <a:pt x="69" y="31"/>
                    <a:pt x="70" y="30"/>
                  </a:cubicBezTo>
                  <a:cubicBezTo>
                    <a:pt x="70" y="30"/>
                    <a:pt x="71" y="30"/>
                    <a:pt x="71" y="28"/>
                  </a:cubicBezTo>
                  <a:cubicBezTo>
                    <a:pt x="71" y="27"/>
                    <a:pt x="70" y="28"/>
                    <a:pt x="69" y="28"/>
                  </a:cubicBezTo>
                  <a:cubicBezTo>
                    <a:pt x="68" y="27"/>
                    <a:pt x="67" y="28"/>
                    <a:pt x="65" y="28"/>
                  </a:cubicBezTo>
                  <a:cubicBezTo>
                    <a:pt x="63" y="28"/>
                    <a:pt x="62" y="29"/>
                    <a:pt x="62" y="31"/>
                  </a:cubicBezTo>
                  <a:cubicBezTo>
                    <a:pt x="62" y="32"/>
                    <a:pt x="62" y="32"/>
                    <a:pt x="62" y="33"/>
                  </a:cubicBezTo>
                  <a:cubicBezTo>
                    <a:pt x="62" y="34"/>
                    <a:pt x="60" y="34"/>
                    <a:pt x="60" y="35"/>
                  </a:cubicBezTo>
                  <a:cubicBezTo>
                    <a:pt x="60" y="36"/>
                    <a:pt x="59" y="35"/>
                    <a:pt x="58" y="35"/>
                  </a:cubicBezTo>
                  <a:cubicBezTo>
                    <a:pt x="58" y="34"/>
                    <a:pt x="54" y="36"/>
                    <a:pt x="53" y="36"/>
                  </a:cubicBezTo>
                  <a:cubicBezTo>
                    <a:pt x="52" y="36"/>
                    <a:pt x="51" y="35"/>
                    <a:pt x="50" y="35"/>
                  </a:cubicBezTo>
                  <a:cubicBezTo>
                    <a:pt x="49" y="35"/>
                    <a:pt x="49" y="33"/>
                    <a:pt x="49" y="32"/>
                  </a:cubicBezTo>
                  <a:cubicBezTo>
                    <a:pt x="49" y="31"/>
                    <a:pt x="47" y="30"/>
                    <a:pt x="47" y="29"/>
                  </a:cubicBezTo>
                  <a:cubicBezTo>
                    <a:pt x="46" y="28"/>
                    <a:pt x="46" y="26"/>
                    <a:pt x="46" y="25"/>
                  </a:cubicBezTo>
                  <a:cubicBezTo>
                    <a:pt x="46" y="23"/>
                    <a:pt x="45" y="21"/>
                    <a:pt x="46" y="18"/>
                  </a:cubicBezTo>
                  <a:cubicBezTo>
                    <a:pt x="47" y="18"/>
                    <a:pt x="47" y="18"/>
                    <a:pt x="47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2" y="16"/>
                    <a:pt x="42" y="15"/>
                    <a:pt x="42" y="14"/>
                  </a:cubicBezTo>
                  <a:cubicBezTo>
                    <a:pt x="41" y="14"/>
                    <a:pt x="42" y="13"/>
                    <a:pt x="41" y="13"/>
                  </a:cubicBezTo>
                  <a:cubicBezTo>
                    <a:pt x="41" y="12"/>
                    <a:pt x="39" y="11"/>
                    <a:pt x="39" y="9"/>
                  </a:cubicBezTo>
                  <a:cubicBezTo>
                    <a:pt x="39" y="8"/>
                    <a:pt x="36" y="7"/>
                    <a:pt x="35" y="7"/>
                  </a:cubicBezTo>
                  <a:cubicBezTo>
                    <a:pt x="34" y="7"/>
                    <a:pt x="33" y="9"/>
                    <a:pt x="33" y="9"/>
                  </a:cubicBezTo>
                  <a:cubicBezTo>
                    <a:pt x="33" y="9"/>
                    <a:pt x="31" y="8"/>
                    <a:pt x="30" y="8"/>
                  </a:cubicBezTo>
                  <a:cubicBezTo>
                    <a:pt x="30" y="8"/>
                    <a:pt x="30" y="7"/>
                    <a:pt x="30" y="6"/>
                  </a:cubicBezTo>
                  <a:cubicBezTo>
                    <a:pt x="30" y="6"/>
                    <a:pt x="28" y="5"/>
                    <a:pt x="28" y="5"/>
                  </a:cubicBezTo>
                  <a:cubicBezTo>
                    <a:pt x="28" y="4"/>
                    <a:pt x="25" y="2"/>
                    <a:pt x="25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9" y="1"/>
                    <a:pt x="8" y="1"/>
                  </a:cubicBezTo>
                  <a:cubicBezTo>
                    <a:pt x="7" y="1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3" y="4"/>
                    <a:pt x="4" y="6"/>
                    <a:pt x="4" y="7"/>
                  </a:cubicBezTo>
                  <a:cubicBezTo>
                    <a:pt x="4" y="8"/>
                    <a:pt x="5" y="8"/>
                    <a:pt x="7" y="9"/>
                  </a:cubicBezTo>
                  <a:cubicBezTo>
                    <a:pt x="8" y="10"/>
                    <a:pt x="8" y="12"/>
                    <a:pt x="8" y="12"/>
                  </a:cubicBezTo>
                  <a:cubicBezTo>
                    <a:pt x="8" y="13"/>
                    <a:pt x="6" y="12"/>
                    <a:pt x="6" y="12"/>
                  </a:cubicBezTo>
                  <a:cubicBezTo>
                    <a:pt x="6" y="13"/>
                    <a:pt x="8" y="15"/>
                    <a:pt x="9" y="15"/>
                  </a:cubicBezTo>
                  <a:cubicBezTo>
                    <a:pt x="10" y="15"/>
                    <a:pt x="10" y="15"/>
                    <a:pt x="11" y="16"/>
                  </a:cubicBezTo>
                  <a:cubicBezTo>
                    <a:pt x="13" y="17"/>
                    <a:pt x="12" y="19"/>
                    <a:pt x="12" y="19"/>
                  </a:cubicBezTo>
                  <a:cubicBezTo>
                    <a:pt x="11" y="19"/>
                    <a:pt x="13" y="20"/>
                    <a:pt x="15" y="21"/>
                  </a:cubicBezTo>
                  <a:cubicBezTo>
                    <a:pt x="16" y="23"/>
                    <a:pt x="17" y="24"/>
                    <a:pt x="17" y="24"/>
                  </a:cubicBezTo>
                  <a:cubicBezTo>
                    <a:pt x="17" y="25"/>
                    <a:pt x="18" y="24"/>
                    <a:pt x="18" y="24"/>
                  </a:cubicBezTo>
                  <a:cubicBezTo>
                    <a:pt x="18" y="23"/>
                    <a:pt x="18" y="23"/>
                    <a:pt x="18" y="22"/>
                  </a:cubicBezTo>
                  <a:cubicBezTo>
                    <a:pt x="18" y="21"/>
                    <a:pt x="16" y="21"/>
                    <a:pt x="16" y="21"/>
                  </a:cubicBezTo>
                  <a:cubicBezTo>
                    <a:pt x="15" y="21"/>
                    <a:pt x="16" y="20"/>
                    <a:pt x="15" y="19"/>
                  </a:cubicBezTo>
                  <a:cubicBezTo>
                    <a:pt x="15" y="18"/>
                    <a:pt x="14" y="17"/>
                    <a:pt x="14" y="16"/>
                  </a:cubicBezTo>
                  <a:cubicBezTo>
                    <a:pt x="13" y="15"/>
                    <a:pt x="12" y="13"/>
                    <a:pt x="11" y="12"/>
                  </a:cubicBezTo>
                  <a:cubicBezTo>
                    <a:pt x="10" y="11"/>
                    <a:pt x="10" y="10"/>
                    <a:pt x="9" y="10"/>
                  </a:cubicBezTo>
                  <a:cubicBezTo>
                    <a:pt x="9" y="9"/>
                    <a:pt x="10" y="9"/>
                    <a:pt x="9" y="8"/>
                  </a:cubicBezTo>
                  <a:cubicBezTo>
                    <a:pt x="9" y="8"/>
                    <a:pt x="8" y="8"/>
                    <a:pt x="8" y="8"/>
                  </a:cubicBezTo>
                  <a:cubicBezTo>
                    <a:pt x="7" y="7"/>
                    <a:pt x="6" y="7"/>
                    <a:pt x="6" y="6"/>
                  </a:cubicBezTo>
                  <a:cubicBezTo>
                    <a:pt x="6" y="5"/>
                    <a:pt x="6" y="3"/>
                    <a:pt x="6" y="2"/>
                  </a:cubicBezTo>
                  <a:cubicBezTo>
                    <a:pt x="5" y="2"/>
                    <a:pt x="6" y="2"/>
                    <a:pt x="6" y="2"/>
                  </a:cubicBezTo>
                  <a:cubicBezTo>
                    <a:pt x="7" y="2"/>
                    <a:pt x="7" y="3"/>
                    <a:pt x="7" y="3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9" y="4"/>
                    <a:pt x="10" y="3"/>
                    <a:pt x="10" y="3"/>
                  </a:cubicBezTo>
                  <a:cubicBezTo>
                    <a:pt x="10" y="4"/>
                    <a:pt x="9" y="4"/>
                    <a:pt x="10" y="6"/>
                  </a:cubicBezTo>
                  <a:cubicBezTo>
                    <a:pt x="12" y="9"/>
                    <a:pt x="11" y="7"/>
                    <a:pt x="11" y="9"/>
                  </a:cubicBezTo>
                  <a:cubicBezTo>
                    <a:pt x="11" y="11"/>
                    <a:pt x="12" y="10"/>
                    <a:pt x="12" y="10"/>
                  </a:cubicBezTo>
                  <a:cubicBezTo>
                    <a:pt x="12" y="9"/>
                    <a:pt x="13" y="10"/>
                    <a:pt x="14" y="11"/>
                  </a:cubicBezTo>
                  <a:cubicBezTo>
                    <a:pt x="14" y="12"/>
                    <a:pt x="16" y="12"/>
                    <a:pt x="16" y="12"/>
                  </a:cubicBezTo>
                  <a:cubicBezTo>
                    <a:pt x="16" y="13"/>
                    <a:pt x="16" y="14"/>
                    <a:pt x="17" y="14"/>
                  </a:cubicBezTo>
                  <a:cubicBezTo>
                    <a:pt x="18" y="14"/>
                    <a:pt x="18" y="15"/>
                    <a:pt x="18" y="15"/>
                  </a:cubicBezTo>
                  <a:cubicBezTo>
                    <a:pt x="19" y="15"/>
                    <a:pt x="19" y="16"/>
                    <a:pt x="19" y="16"/>
                  </a:cubicBezTo>
                  <a:cubicBezTo>
                    <a:pt x="18" y="17"/>
                    <a:pt x="19" y="18"/>
                    <a:pt x="20" y="18"/>
                  </a:cubicBezTo>
                  <a:cubicBezTo>
                    <a:pt x="22" y="19"/>
                    <a:pt x="21" y="19"/>
                    <a:pt x="22" y="20"/>
                  </a:cubicBezTo>
                  <a:cubicBezTo>
                    <a:pt x="23" y="21"/>
                    <a:pt x="26" y="25"/>
                    <a:pt x="27" y="26"/>
                  </a:cubicBezTo>
                  <a:cubicBezTo>
                    <a:pt x="28" y="27"/>
                    <a:pt x="28" y="27"/>
                    <a:pt x="28" y="28"/>
                  </a:cubicBezTo>
                  <a:cubicBezTo>
                    <a:pt x="28" y="29"/>
                    <a:pt x="28" y="29"/>
                    <a:pt x="28" y="30"/>
                  </a:cubicBezTo>
                  <a:cubicBezTo>
                    <a:pt x="28" y="30"/>
                    <a:pt x="27" y="30"/>
                    <a:pt x="27" y="31"/>
                  </a:cubicBezTo>
                  <a:cubicBezTo>
                    <a:pt x="27" y="31"/>
                    <a:pt x="28" y="33"/>
                    <a:pt x="29" y="33"/>
                  </a:cubicBezTo>
                  <a:cubicBezTo>
                    <a:pt x="30" y="34"/>
                    <a:pt x="32" y="35"/>
                    <a:pt x="32" y="36"/>
                  </a:cubicBezTo>
                  <a:cubicBezTo>
                    <a:pt x="33" y="37"/>
                    <a:pt x="35" y="36"/>
                    <a:pt x="36" y="37"/>
                  </a:cubicBezTo>
                  <a:cubicBezTo>
                    <a:pt x="38" y="37"/>
                    <a:pt x="39" y="39"/>
                    <a:pt x="41" y="39"/>
                  </a:cubicBezTo>
                  <a:cubicBezTo>
                    <a:pt x="43" y="40"/>
                    <a:pt x="45" y="41"/>
                    <a:pt x="46" y="41"/>
                  </a:cubicBezTo>
                  <a:cubicBezTo>
                    <a:pt x="47" y="42"/>
                    <a:pt x="49" y="42"/>
                    <a:pt x="51" y="41"/>
                  </a:cubicBezTo>
                  <a:cubicBezTo>
                    <a:pt x="53" y="40"/>
                    <a:pt x="54" y="41"/>
                    <a:pt x="55" y="42"/>
                  </a:cubicBezTo>
                  <a:cubicBezTo>
                    <a:pt x="55" y="42"/>
                    <a:pt x="56" y="43"/>
                    <a:pt x="57" y="44"/>
                  </a:cubicBezTo>
                  <a:cubicBezTo>
                    <a:pt x="58" y="42"/>
                    <a:pt x="59" y="41"/>
                    <a:pt x="59" y="4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280">
              <a:extLst>
                <a:ext uri="{FF2B5EF4-FFF2-40B4-BE49-F238E27FC236}">
                  <a16:creationId xmlns:a16="http://schemas.microsoft.com/office/drawing/2014/main" id="{4D810D69-71D8-4FB3-B844-F36C97966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08475" y="2079625"/>
              <a:ext cx="36512" cy="36513"/>
            </a:xfrm>
            <a:custGeom>
              <a:avLst/>
              <a:gdLst>
                <a:gd name="T0" fmla="*/ 9 w 10"/>
                <a:gd name="T1" fmla="*/ 6 h 10"/>
                <a:gd name="T2" fmla="*/ 10 w 10"/>
                <a:gd name="T3" fmla="*/ 5 h 10"/>
                <a:gd name="T4" fmla="*/ 9 w 10"/>
                <a:gd name="T5" fmla="*/ 4 h 10"/>
                <a:gd name="T6" fmla="*/ 8 w 10"/>
                <a:gd name="T7" fmla="*/ 5 h 10"/>
                <a:gd name="T8" fmla="*/ 8 w 10"/>
                <a:gd name="T9" fmla="*/ 0 h 10"/>
                <a:gd name="T10" fmla="*/ 5 w 10"/>
                <a:gd name="T11" fmla="*/ 0 h 10"/>
                <a:gd name="T12" fmla="*/ 4 w 10"/>
                <a:gd name="T13" fmla="*/ 2 h 10"/>
                <a:gd name="T14" fmla="*/ 5 w 10"/>
                <a:gd name="T15" fmla="*/ 4 h 10"/>
                <a:gd name="T16" fmla="*/ 2 w 10"/>
                <a:gd name="T17" fmla="*/ 4 h 10"/>
                <a:gd name="T18" fmla="*/ 0 w 10"/>
                <a:gd name="T19" fmla="*/ 7 h 10"/>
                <a:gd name="T20" fmla="*/ 3 w 10"/>
                <a:gd name="T21" fmla="*/ 9 h 10"/>
                <a:gd name="T22" fmla="*/ 6 w 10"/>
                <a:gd name="T23" fmla="*/ 10 h 10"/>
                <a:gd name="T24" fmla="*/ 6 w 10"/>
                <a:gd name="T25" fmla="*/ 10 h 10"/>
                <a:gd name="T26" fmla="*/ 8 w 10"/>
                <a:gd name="T27" fmla="*/ 8 h 10"/>
                <a:gd name="T28" fmla="*/ 9 w 10"/>
                <a:gd name="T2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0">
                  <a:moveTo>
                    <a:pt x="9" y="6"/>
                  </a:moveTo>
                  <a:cubicBezTo>
                    <a:pt x="10" y="6"/>
                    <a:pt x="10" y="5"/>
                    <a:pt x="10" y="5"/>
                  </a:cubicBezTo>
                  <a:cubicBezTo>
                    <a:pt x="10" y="5"/>
                    <a:pt x="9" y="5"/>
                    <a:pt x="9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5" y="0"/>
                    <a:pt x="5" y="0"/>
                  </a:cubicBezTo>
                  <a:cubicBezTo>
                    <a:pt x="4" y="0"/>
                    <a:pt x="4" y="2"/>
                    <a:pt x="4" y="2"/>
                  </a:cubicBezTo>
                  <a:cubicBezTo>
                    <a:pt x="4" y="2"/>
                    <a:pt x="6" y="3"/>
                    <a:pt x="5" y="4"/>
                  </a:cubicBezTo>
                  <a:cubicBezTo>
                    <a:pt x="5" y="5"/>
                    <a:pt x="3" y="4"/>
                    <a:pt x="2" y="4"/>
                  </a:cubicBezTo>
                  <a:cubicBezTo>
                    <a:pt x="2" y="4"/>
                    <a:pt x="1" y="5"/>
                    <a:pt x="0" y="7"/>
                  </a:cubicBezTo>
                  <a:cubicBezTo>
                    <a:pt x="1" y="8"/>
                    <a:pt x="3" y="9"/>
                    <a:pt x="3" y="9"/>
                  </a:cubicBezTo>
                  <a:cubicBezTo>
                    <a:pt x="4" y="10"/>
                    <a:pt x="6" y="9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8" y="8"/>
                    <a:pt x="8" y="7"/>
                    <a:pt x="9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281">
              <a:extLst>
                <a:ext uri="{FF2B5EF4-FFF2-40B4-BE49-F238E27FC236}">
                  <a16:creationId xmlns:a16="http://schemas.microsoft.com/office/drawing/2014/main" id="{44CFDE63-7651-499F-B765-DBFEFE03B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79900" y="2073275"/>
              <a:ext cx="11112" cy="25400"/>
            </a:xfrm>
            <a:custGeom>
              <a:avLst/>
              <a:gdLst>
                <a:gd name="T0" fmla="*/ 1 w 3"/>
                <a:gd name="T1" fmla="*/ 2 h 7"/>
                <a:gd name="T2" fmla="*/ 0 w 3"/>
                <a:gd name="T3" fmla="*/ 2 h 7"/>
                <a:gd name="T4" fmla="*/ 0 w 3"/>
                <a:gd name="T5" fmla="*/ 7 h 7"/>
                <a:gd name="T6" fmla="*/ 1 w 3"/>
                <a:gd name="T7" fmla="*/ 6 h 7"/>
                <a:gd name="T8" fmla="*/ 2 w 3"/>
                <a:gd name="T9" fmla="*/ 5 h 7"/>
                <a:gd name="T10" fmla="*/ 3 w 3"/>
                <a:gd name="T11" fmla="*/ 1 h 7"/>
                <a:gd name="T12" fmla="*/ 3 w 3"/>
                <a:gd name="T13" fmla="*/ 1 h 7"/>
                <a:gd name="T14" fmla="*/ 2 w 3"/>
                <a:gd name="T15" fmla="*/ 0 h 7"/>
                <a:gd name="T16" fmla="*/ 1 w 3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7">
                  <a:moveTo>
                    <a:pt x="1" y="2"/>
                  </a:moveTo>
                  <a:cubicBezTo>
                    <a:pt x="1" y="2"/>
                    <a:pt x="1" y="2"/>
                    <a:pt x="0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5"/>
                  </a:cubicBezTo>
                  <a:cubicBezTo>
                    <a:pt x="3" y="5"/>
                    <a:pt x="2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1"/>
                    <a:pt x="1" y="2"/>
                    <a:pt x="1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282">
              <a:extLst>
                <a:ext uri="{FF2B5EF4-FFF2-40B4-BE49-F238E27FC236}">
                  <a16:creationId xmlns:a16="http://schemas.microsoft.com/office/drawing/2014/main" id="{27E6BB8E-F9DC-49EA-BE4B-BF8FD10F0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56075" y="2058988"/>
              <a:ext cx="23812" cy="20638"/>
            </a:xfrm>
            <a:custGeom>
              <a:avLst/>
              <a:gdLst>
                <a:gd name="T0" fmla="*/ 4 w 7"/>
                <a:gd name="T1" fmla="*/ 1 h 6"/>
                <a:gd name="T2" fmla="*/ 5 w 7"/>
                <a:gd name="T3" fmla="*/ 4 h 6"/>
                <a:gd name="T4" fmla="*/ 1 w 7"/>
                <a:gd name="T5" fmla="*/ 5 h 6"/>
                <a:gd name="T6" fmla="*/ 4 w 7"/>
                <a:gd name="T7" fmla="*/ 5 h 6"/>
                <a:gd name="T8" fmla="*/ 7 w 7"/>
                <a:gd name="T9" fmla="*/ 6 h 6"/>
                <a:gd name="T10" fmla="*/ 7 w 7"/>
                <a:gd name="T11" fmla="*/ 1 h 6"/>
                <a:gd name="T12" fmla="*/ 4 w 7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4" y="1"/>
                  </a:moveTo>
                  <a:cubicBezTo>
                    <a:pt x="3" y="1"/>
                    <a:pt x="5" y="3"/>
                    <a:pt x="5" y="4"/>
                  </a:cubicBezTo>
                  <a:cubicBezTo>
                    <a:pt x="5" y="5"/>
                    <a:pt x="1" y="4"/>
                    <a:pt x="1" y="5"/>
                  </a:cubicBezTo>
                  <a:cubicBezTo>
                    <a:pt x="0" y="5"/>
                    <a:pt x="2" y="6"/>
                    <a:pt x="4" y="5"/>
                  </a:cubicBezTo>
                  <a:cubicBezTo>
                    <a:pt x="5" y="5"/>
                    <a:pt x="6" y="5"/>
                    <a:pt x="7" y="6"/>
                  </a:cubicBezTo>
                  <a:cubicBezTo>
                    <a:pt x="7" y="4"/>
                    <a:pt x="7" y="2"/>
                    <a:pt x="7" y="1"/>
                  </a:cubicBezTo>
                  <a:cubicBezTo>
                    <a:pt x="6" y="1"/>
                    <a:pt x="4" y="0"/>
                    <a:pt x="4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283">
              <a:extLst>
                <a:ext uri="{FF2B5EF4-FFF2-40B4-BE49-F238E27FC236}">
                  <a16:creationId xmlns:a16="http://schemas.microsoft.com/office/drawing/2014/main" id="{4E427608-80CC-4F0E-80EB-A798EB1B5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32263" y="2062163"/>
              <a:ext cx="30162" cy="17463"/>
            </a:xfrm>
            <a:custGeom>
              <a:avLst/>
              <a:gdLst>
                <a:gd name="T0" fmla="*/ 3 w 8"/>
                <a:gd name="T1" fmla="*/ 4 h 5"/>
                <a:gd name="T2" fmla="*/ 8 w 8"/>
                <a:gd name="T3" fmla="*/ 3 h 5"/>
                <a:gd name="T4" fmla="*/ 2 w 8"/>
                <a:gd name="T5" fmla="*/ 0 h 5"/>
                <a:gd name="T6" fmla="*/ 0 w 8"/>
                <a:gd name="T7" fmla="*/ 0 h 5"/>
                <a:gd name="T8" fmla="*/ 0 w 8"/>
                <a:gd name="T9" fmla="*/ 5 h 5"/>
                <a:gd name="T10" fmla="*/ 0 w 8"/>
                <a:gd name="T11" fmla="*/ 5 h 5"/>
                <a:gd name="T12" fmla="*/ 3 w 8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3" y="4"/>
                  </a:moveTo>
                  <a:cubicBezTo>
                    <a:pt x="5" y="3"/>
                    <a:pt x="8" y="4"/>
                    <a:pt x="8" y="3"/>
                  </a:cubicBezTo>
                  <a:cubicBezTo>
                    <a:pt x="8" y="1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4"/>
                    <a:pt x="3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284">
              <a:extLst>
                <a:ext uri="{FF2B5EF4-FFF2-40B4-BE49-F238E27FC236}">
                  <a16:creationId xmlns:a16="http://schemas.microsoft.com/office/drawing/2014/main" id="{39CB5653-DBFB-4BA4-A844-20294E703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65613" y="2105025"/>
              <a:ext cx="36512" cy="36513"/>
            </a:xfrm>
            <a:custGeom>
              <a:avLst/>
              <a:gdLst>
                <a:gd name="T0" fmla="*/ 6 w 10"/>
                <a:gd name="T1" fmla="*/ 9 h 10"/>
                <a:gd name="T2" fmla="*/ 8 w 10"/>
                <a:gd name="T3" fmla="*/ 10 h 10"/>
                <a:gd name="T4" fmla="*/ 9 w 10"/>
                <a:gd name="T5" fmla="*/ 10 h 10"/>
                <a:gd name="T6" fmla="*/ 9 w 10"/>
                <a:gd name="T7" fmla="*/ 9 h 10"/>
                <a:gd name="T8" fmla="*/ 9 w 10"/>
                <a:gd name="T9" fmla="*/ 6 h 10"/>
                <a:gd name="T10" fmla="*/ 10 w 10"/>
                <a:gd name="T11" fmla="*/ 2 h 10"/>
                <a:gd name="T12" fmla="*/ 10 w 10"/>
                <a:gd name="T13" fmla="*/ 0 h 10"/>
                <a:gd name="T14" fmla="*/ 10 w 10"/>
                <a:gd name="T15" fmla="*/ 0 h 10"/>
                <a:gd name="T16" fmla="*/ 8 w 10"/>
                <a:gd name="T17" fmla="*/ 1 h 10"/>
                <a:gd name="T18" fmla="*/ 5 w 10"/>
                <a:gd name="T19" fmla="*/ 1 h 10"/>
                <a:gd name="T20" fmla="*/ 3 w 10"/>
                <a:gd name="T21" fmla="*/ 2 h 10"/>
                <a:gd name="T22" fmla="*/ 2 w 10"/>
                <a:gd name="T23" fmla="*/ 4 h 10"/>
                <a:gd name="T24" fmla="*/ 1 w 10"/>
                <a:gd name="T25" fmla="*/ 4 h 10"/>
                <a:gd name="T26" fmla="*/ 1 w 10"/>
                <a:gd name="T27" fmla="*/ 5 h 10"/>
                <a:gd name="T28" fmla="*/ 1 w 10"/>
                <a:gd name="T29" fmla="*/ 6 h 10"/>
                <a:gd name="T30" fmla="*/ 4 w 10"/>
                <a:gd name="T31" fmla="*/ 8 h 10"/>
                <a:gd name="T32" fmla="*/ 4 w 10"/>
                <a:gd name="T33" fmla="*/ 9 h 10"/>
                <a:gd name="T34" fmla="*/ 6 w 10"/>
                <a:gd name="T35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10">
                  <a:moveTo>
                    <a:pt x="6" y="9"/>
                  </a:moveTo>
                  <a:cubicBezTo>
                    <a:pt x="6" y="10"/>
                    <a:pt x="8" y="9"/>
                    <a:pt x="8" y="10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9" y="9"/>
                    <a:pt x="9" y="7"/>
                    <a:pt x="9" y="6"/>
                  </a:cubicBezTo>
                  <a:cubicBezTo>
                    <a:pt x="10" y="5"/>
                    <a:pt x="9" y="3"/>
                    <a:pt x="10" y="2"/>
                  </a:cubicBezTo>
                  <a:cubicBezTo>
                    <a:pt x="10" y="2"/>
                    <a:pt x="10" y="1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1"/>
                    <a:pt x="6" y="0"/>
                    <a:pt x="5" y="1"/>
                  </a:cubicBezTo>
                  <a:cubicBezTo>
                    <a:pt x="5" y="2"/>
                    <a:pt x="4" y="2"/>
                    <a:pt x="3" y="2"/>
                  </a:cubicBezTo>
                  <a:cubicBezTo>
                    <a:pt x="1" y="2"/>
                    <a:pt x="2" y="4"/>
                    <a:pt x="2" y="4"/>
                  </a:cubicBezTo>
                  <a:cubicBezTo>
                    <a:pt x="2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1" y="6"/>
                  </a:cubicBezTo>
                  <a:cubicBezTo>
                    <a:pt x="2" y="6"/>
                    <a:pt x="3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6" y="9"/>
                    <a:pt x="6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285">
              <a:extLst>
                <a:ext uri="{FF2B5EF4-FFF2-40B4-BE49-F238E27FC236}">
                  <a16:creationId xmlns:a16="http://schemas.microsoft.com/office/drawing/2014/main" id="{857C76A4-0EDA-4DC0-AAF4-DC6CF4D48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49725" y="2187575"/>
              <a:ext cx="331787" cy="342900"/>
            </a:xfrm>
            <a:custGeom>
              <a:avLst/>
              <a:gdLst>
                <a:gd name="T0" fmla="*/ 52 w 92"/>
                <a:gd name="T1" fmla="*/ 88 h 95"/>
                <a:gd name="T2" fmla="*/ 53 w 92"/>
                <a:gd name="T3" fmla="*/ 88 h 95"/>
                <a:gd name="T4" fmla="*/ 59 w 92"/>
                <a:gd name="T5" fmla="*/ 78 h 95"/>
                <a:gd name="T6" fmla="*/ 63 w 92"/>
                <a:gd name="T7" fmla="*/ 70 h 95"/>
                <a:gd name="T8" fmla="*/ 69 w 92"/>
                <a:gd name="T9" fmla="*/ 67 h 95"/>
                <a:gd name="T10" fmla="*/ 76 w 92"/>
                <a:gd name="T11" fmla="*/ 65 h 95"/>
                <a:gd name="T12" fmla="*/ 79 w 92"/>
                <a:gd name="T13" fmla="*/ 59 h 95"/>
                <a:gd name="T14" fmla="*/ 82 w 92"/>
                <a:gd name="T15" fmla="*/ 54 h 95"/>
                <a:gd name="T16" fmla="*/ 82 w 92"/>
                <a:gd name="T17" fmla="*/ 43 h 95"/>
                <a:gd name="T18" fmla="*/ 84 w 92"/>
                <a:gd name="T19" fmla="*/ 42 h 95"/>
                <a:gd name="T20" fmla="*/ 92 w 92"/>
                <a:gd name="T21" fmla="*/ 32 h 95"/>
                <a:gd name="T22" fmla="*/ 83 w 92"/>
                <a:gd name="T23" fmla="*/ 21 h 95"/>
                <a:gd name="T24" fmla="*/ 69 w 92"/>
                <a:gd name="T25" fmla="*/ 20 h 95"/>
                <a:gd name="T26" fmla="*/ 61 w 92"/>
                <a:gd name="T27" fmla="*/ 15 h 95"/>
                <a:gd name="T28" fmla="*/ 60 w 92"/>
                <a:gd name="T29" fmla="*/ 14 h 95"/>
                <a:gd name="T30" fmla="*/ 54 w 92"/>
                <a:gd name="T31" fmla="*/ 12 h 95"/>
                <a:gd name="T32" fmla="*/ 53 w 92"/>
                <a:gd name="T33" fmla="*/ 2 h 95"/>
                <a:gd name="T34" fmla="*/ 46 w 92"/>
                <a:gd name="T35" fmla="*/ 6 h 95"/>
                <a:gd name="T36" fmla="*/ 39 w 92"/>
                <a:gd name="T37" fmla="*/ 8 h 95"/>
                <a:gd name="T38" fmla="*/ 34 w 92"/>
                <a:gd name="T39" fmla="*/ 8 h 95"/>
                <a:gd name="T40" fmla="*/ 32 w 92"/>
                <a:gd name="T41" fmla="*/ 0 h 95"/>
                <a:gd name="T42" fmla="*/ 26 w 92"/>
                <a:gd name="T43" fmla="*/ 3 h 95"/>
                <a:gd name="T44" fmla="*/ 22 w 92"/>
                <a:gd name="T45" fmla="*/ 3 h 95"/>
                <a:gd name="T46" fmla="*/ 25 w 92"/>
                <a:gd name="T47" fmla="*/ 6 h 95"/>
                <a:gd name="T48" fmla="*/ 21 w 92"/>
                <a:gd name="T49" fmla="*/ 9 h 95"/>
                <a:gd name="T50" fmla="*/ 17 w 92"/>
                <a:gd name="T51" fmla="*/ 10 h 95"/>
                <a:gd name="T52" fmla="*/ 10 w 92"/>
                <a:gd name="T53" fmla="*/ 8 h 95"/>
                <a:gd name="T54" fmla="*/ 9 w 92"/>
                <a:gd name="T55" fmla="*/ 12 h 95"/>
                <a:gd name="T56" fmla="*/ 9 w 92"/>
                <a:gd name="T57" fmla="*/ 22 h 95"/>
                <a:gd name="T58" fmla="*/ 2 w 92"/>
                <a:gd name="T59" fmla="*/ 25 h 95"/>
                <a:gd name="T60" fmla="*/ 0 w 92"/>
                <a:gd name="T61" fmla="*/ 30 h 95"/>
                <a:gd name="T62" fmla="*/ 3 w 92"/>
                <a:gd name="T63" fmla="*/ 34 h 95"/>
                <a:gd name="T64" fmla="*/ 8 w 92"/>
                <a:gd name="T65" fmla="*/ 35 h 95"/>
                <a:gd name="T66" fmla="*/ 13 w 92"/>
                <a:gd name="T67" fmla="*/ 38 h 95"/>
                <a:gd name="T68" fmla="*/ 20 w 92"/>
                <a:gd name="T69" fmla="*/ 36 h 95"/>
                <a:gd name="T70" fmla="*/ 25 w 92"/>
                <a:gd name="T71" fmla="*/ 42 h 95"/>
                <a:gd name="T72" fmla="*/ 31 w 92"/>
                <a:gd name="T73" fmla="*/ 44 h 95"/>
                <a:gd name="T74" fmla="*/ 32 w 92"/>
                <a:gd name="T75" fmla="*/ 50 h 95"/>
                <a:gd name="T76" fmla="*/ 38 w 92"/>
                <a:gd name="T77" fmla="*/ 54 h 95"/>
                <a:gd name="T78" fmla="*/ 37 w 92"/>
                <a:gd name="T79" fmla="*/ 60 h 95"/>
                <a:gd name="T80" fmla="*/ 41 w 92"/>
                <a:gd name="T81" fmla="*/ 65 h 95"/>
                <a:gd name="T82" fmla="*/ 46 w 92"/>
                <a:gd name="T83" fmla="*/ 69 h 95"/>
                <a:gd name="T84" fmla="*/ 47 w 92"/>
                <a:gd name="T85" fmla="*/ 77 h 95"/>
                <a:gd name="T86" fmla="*/ 38 w 92"/>
                <a:gd name="T87" fmla="*/ 85 h 95"/>
                <a:gd name="T88" fmla="*/ 42 w 92"/>
                <a:gd name="T89" fmla="*/ 88 h 95"/>
                <a:gd name="T90" fmla="*/ 48 w 92"/>
                <a:gd name="T91" fmla="*/ 9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2" h="95">
                  <a:moveTo>
                    <a:pt x="49" y="94"/>
                  </a:moveTo>
                  <a:cubicBezTo>
                    <a:pt x="50" y="92"/>
                    <a:pt x="50" y="92"/>
                    <a:pt x="51" y="91"/>
                  </a:cubicBezTo>
                  <a:cubicBezTo>
                    <a:pt x="51" y="89"/>
                    <a:pt x="51" y="89"/>
                    <a:pt x="52" y="88"/>
                  </a:cubicBezTo>
                  <a:cubicBezTo>
                    <a:pt x="53" y="87"/>
                    <a:pt x="52" y="86"/>
                    <a:pt x="53" y="85"/>
                  </a:cubicBezTo>
                  <a:cubicBezTo>
                    <a:pt x="55" y="85"/>
                    <a:pt x="54" y="86"/>
                    <a:pt x="53" y="87"/>
                  </a:cubicBezTo>
                  <a:cubicBezTo>
                    <a:pt x="52" y="89"/>
                    <a:pt x="52" y="89"/>
                    <a:pt x="53" y="88"/>
                  </a:cubicBezTo>
                  <a:cubicBezTo>
                    <a:pt x="55" y="87"/>
                    <a:pt x="55" y="85"/>
                    <a:pt x="56" y="84"/>
                  </a:cubicBezTo>
                  <a:cubicBezTo>
                    <a:pt x="57" y="82"/>
                    <a:pt x="58" y="81"/>
                    <a:pt x="59" y="81"/>
                  </a:cubicBezTo>
                  <a:cubicBezTo>
                    <a:pt x="59" y="81"/>
                    <a:pt x="59" y="79"/>
                    <a:pt x="59" y="78"/>
                  </a:cubicBezTo>
                  <a:cubicBezTo>
                    <a:pt x="59" y="76"/>
                    <a:pt x="59" y="75"/>
                    <a:pt x="59" y="74"/>
                  </a:cubicBezTo>
                  <a:cubicBezTo>
                    <a:pt x="60" y="74"/>
                    <a:pt x="59" y="73"/>
                    <a:pt x="60" y="73"/>
                  </a:cubicBezTo>
                  <a:cubicBezTo>
                    <a:pt x="61" y="73"/>
                    <a:pt x="62" y="72"/>
                    <a:pt x="63" y="70"/>
                  </a:cubicBezTo>
                  <a:cubicBezTo>
                    <a:pt x="64" y="69"/>
                    <a:pt x="65" y="69"/>
                    <a:pt x="66" y="69"/>
                  </a:cubicBezTo>
                  <a:cubicBezTo>
                    <a:pt x="67" y="69"/>
                    <a:pt x="67" y="69"/>
                    <a:pt x="67" y="68"/>
                  </a:cubicBezTo>
                  <a:cubicBezTo>
                    <a:pt x="68" y="68"/>
                    <a:pt x="69" y="67"/>
                    <a:pt x="69" y="67"/>
                  </a:cubicBezTo>
                  <a:cubicBezTo>
                    <a:pt x="70" y="67"/>
                    <a:pt x="72" y="67"/>
                    <a:pt x="73" y="67"/>
                  </a:cubicBezTo>
                  <a:cubicBezTo>
                    <a:pt x="74" y="67"/>
                    <a:pt x="75" y="67"/>
                    <a:pt x="75" y="66"/>
                  </a:cubicBezTo>
                  <a:cubicBezTo>
                    <a:pt x="75" y="66"/>
                    <a:pt x="76" y="65"/>
                    <a:pt x="76" y="65"/>
                  </a:cubicBezTo>
                  <a:cubicBezTo>
                    <a:pt x="77" y="65"/>
                    <a:pt x="77" y="65"/>
                    <a:pt x="77" y="64"/>
                  </a:cubicBezTo>
                  <a:cubicBezTo>
                    <a:pt x="77" y="63"/>
                    <a:pt x="78" y="62"/>
                    <a:pt x="78" y="62"/>
                  </a:cubicBezTo>
                  <a:cubicBezTo>
                    <a:pt x="79" y="61"/>
                    <a:pt x="79" y="60"/>
                    <a:pt x="79" y="59"/>
                  </a:cubicBezTo>
                  <a:cubicBezTo>
                    <a:pt x="80" y="59"/>
                    <a:pt x="80" y="59"/>
                    <a:pt x="80" y="58"/>
                  </a:cubicBezTo>
                  <a:cubicBezTo>
                    <a:pt x="80" y="57"/>
                    <a:pt x="81" y="56"/>
                    <a:pt x="81" y="55"/>
                  </a:cubicBezTo>
                  <a:cubicBezTo>
                    <a:pt x="81" y="55"/>
                    <a:pt x="81" y="55"/>
                    <a:pt x="82" y="54"/>
                  </a:cubicBezTo>
                  <a:cubicBezTo>
                    <a:pt x="82" y="54"/>
                    <a:pt x="81" y="53"/>
                    <a:pt x="82" y="51"/>
                  </a:cubicBezTo>
                  <a:cubicBezTo>
                    <a:pt x="83" y="50"/>
                    <a:pt x="82" y="48"/>
                    <a:pt x="82" y="47"/>
                  </a:cubicBezTo>
                  <a:cubicBezTo>
                    <a:pt x="82" y="45"/>
                    <a:pt x="82" y="44"/>
                    <a:pt x="82" y="43"/>
                  </a:cubicBezTo>
                  <a:cubicBezTo>
                    <a:pt x="83" y="43"/>
                    <a:pt x="83" y="43"/>
                    <a:pt x="82" y="42"/>
                  </a:cubicBezTo>
                  <a:cubicBezTo>
                    <a:pt x="82" y="42"/>
                    <a:pt x="82" y="42"/>
                    <a:pt x="83" y="42"/>
                  </a:cubicBezTo>
                  <a:cubicBezTo>
                    <a:pt x="83" y="42"/>
                    <a:pt x="84" y="43"/>
                    <a:pt x="84" y="42"/>
                  </a:cubicBezTo>
                  <a:cubicBezTo>
                    <a:pt x="85" y="42"/>
                    <a:pt x="85" y="40"/>
                    <a:pt x="86" y="39"/>
                  </a:cubicBezTo>
                  <a:cubicBezTo>
                    <a:pt x="87" y="37"/>
                    <a:pt x="88" y="37"/>
                    <a:pt x="88" y="37"/>
                  </a:cubicBezTo>
                  <a:cubicBezTo>
                    <a:pt x="89" y="37"/>
                    <a:pt x="91" y="35"/>
                    <a:pt x="92" y="32"/>
                  </a:cubicBezTo>
                  <a:cubicBezTo>
                    <a:pt x="92" y="30"/>
                    <a:pt x="91" y="27"/>
                    <a:pt x="91" y="26"/>
                  </a:cubicBezTo>
                  <a:cubicBezTo>
                    <a:pt x="91" y="24"/>
                    <a:pt x="90" y="24"/>
                    <a:pt x="89" y="24"/>
                  </a:cubicBezTo>
                  <a:cubicBezTo>
                    <a:pt x="88" y="24"/>
                    <a:pt x="86" y="24"/>
                    <a:pt x="83" y="21"/>
                  </a:cubicBezTo>
                  <a:cubicBezTo>
                    <a:pt x="81" y="18"/>
                    <a:pt x="78" y="19"/>
                    <a:pt x="77" y="19"/>
                  </a:cubicBezTo>
                  <a:cubicBezTo>
                    <a:pt x="75" y="20"/>
                    <a:pt x="73" y="18"/>
                    <a:pt x="72" y="18"/>
                  </a:cubicBezTo>
                  <a:cubicBezTo>
                    <a:pt x="71" y="18"/>
                    <a:pt x="70" y="19"/>
                    <a:pt x="69" y="20"/>
                  </a:cubicBezTo>
                  <a:cubicBezTo>
                    <a:pt x="68" y="20"/>
                    <a:pt x="69" y="18"/>
                    <a:pt x="70" y="17"/>
                  </a:cubicBezTo>
                  <a:cubicBezTo>
                    <a:pt x="70" y="16"/>
                    <a:pt x="66" y="15"/>
                    <a:pt x="64" y="14"/>
                  </a:cubicBezTo>
                  <a:cubicBezTo>
                    <a:pt x="62" y="13"/>
                    <a:pt x="61" y="14"/>
                    <a:pt x="61" y="15"/>
                  </a:cubicBezTo>
                  <a:cubicBezTo>
                    <a:pt x="61" y="17"/>
                    <a:pt x="60" y="15"/>
                    <a:pt x="59" y="16"/>
                  </a:cubicBezTo>
                  <a:cubicBezTo>
                    <a:pt x="58" y="18"/>
                    <a:pt x="57" y="17"/>
                    <a:pt x="58" y="16"/>
                  </a:cubicBezTo>
                  <a:cubicBezTo>
                    <a:pt x="59" y="16"/>
                    <a:pt x="60" y="15"/>
                    <a:pt x="60" y="14"/>
                  </a:cubicBezTo>
                  <a:cubicBezTo>
                    <a:pt x="60" y="13"/>
                    <a:pt x="56" y="12"/>
                    <a:pt x="55" y="12"/>
                  </a:cubicBezTo>
                  <a:cubicBezTo>
                    <a:pt x="54" y="13"/>
                    <a:pt x="55" y="15"/>
                    <a:pt x="54" y="14"/>
                  </a:cubicBezTo>
                  <a:cubicBezTo>
                    <a:pt x="53" y="14"/>
                    <a:pt x="53" y="12"/>
                    <a:pt x="54" y="12"/>
                  </a:cubicBezTo>
                  <a:cubicBezTo>
                    <a:pt x="55" y="12"/>
                    <a:pt x="56" y="11"/>
                    <a:pt x="57" y="9"/>
                  </a:cubicBezTo>
                  <a:cubicBezTo>
                    <a:pt x="57" y="8"/>
                    <a:pt x="56" y="8"/>
                    <a:pt x="55" y="7"/>
                  </a:cubicBezTo>
                  <a:cubicBezTo>
                    <a:pt x="54" y="6"/>
                    <a:pt x="54" y="3"/>
                    <a:pt x="53" y="2"/>
                  </a:cubicBezTo>
                  <a:cubicBezTo>
                    <a:pt x="52" y="3"/>
                    <a:pt x="51" y="5"/>
                    <a:pt x="50" y="6"/>
                  </a:cubicBezTo>
                  <a:cubicBezTo>
                    <a:pt x="50" y="8"/>
                    <a:pt x="49" y="7"/>
                    <a:pt x="48" y="7"/>
                  </a:cubicBezTo>
                  <a:cubicBezTo>
                    <a:pt x="46" y="8"/>
                    <a:pt x="46" y="7"/>
                    <a:pt x="46" y="6"/>
                  </a:cubicBezTo>
                  <a:cubicBezTo>
                    <a:pt x="45" y="6"/>
                    <a:pt x="44" y="6"/>
                    <a:pt x="43" y="6"/>
                  </a:cubicBezTo>
                  <a:cubicBezTo>
                    <a:pt x="42" y="6"/>
                    <a:pt x="43" y="8"/>
                    <a:pt x="42" y="8"/>
                  </a:cubicBezTo>
                  <a:cubicBezTo>
                    <a:pt x="41" y="8"/>
                    <a:pt x="40" y="7"/>
                    <a:pt x="39" y="8"/>
                  </a:cubicBezTo>
                  <a:cubicBezTo>
                    <a:pt x="39" y="8"/>
                    <a:pt x="38" y="8"/>
                    <a:pt x="38" y="8"/>
                  </a:cubicBezTo>
                  <a:cubicBezTo>
                    <a:pt x="38" y="9"/>
                    <a:pt x="37" y="9"/>
                    <a:pt x="36" y="9"/>
                  </a:cubicBezTo>
                  <a:cubicBezTo>
                    <a:pt x="36" y="9"/>
                    <a:pt x="35" y="9"/>
                    <a:pt x="34" y="8"/>
                  </a:cubicBezTo>
                  <a:cubicBezTo>
                    <a:pt x="33" y="7"/>
                    <a:pt x="33" y="4"/>
                    <a:pt x="33" y="4"/>
                  </a:cubicBezTo>
                  <a:cubicBezTo>
                    <a:pt x="34" y="4"/>
                    <a:pt x="34" y="2"/>
                    <a:pt x="33" y="2"/>
                  </a:cubicBezTo>
                  <a:cubicBezTo>
                    <a:pt x="32" y="2"/>
                    <a:pt x="33" y="0"/>
                    <a:pt x="32" y="0"/>
                  </a:cubicBezTo>
                  <a:cubicBezTo>
                    <a:pt x="31" y="0"/>
                    <a:pt x="31" y="1"/>
                    <a:pt x="31" y="1"/>
                  </a:cubicBezTo>
                  <a:cubicBezTo>
                    <a:pt x="30" y="2"/>
                    <a:pt x="29" y="3"/>
                    <a:pt x="28" y="2"/>
                  </a:cubicBezTo>
                  <a:cubicBezTo>
                    <a:pt x="27" y="2"/>
                    <a:pt x="26" y="3"/>
                    <a:pt x="26" y="3"/>
                  </a:cubicBezTo>
                  <a:cubicBezTo>
                    <a:pt x="26" y="4"/>
                    <a:pt x="26" y="4"/>
                    <a:pt x="25" y="3"/>
                  </a:cubicBezTo>
                  <a:cubicBezTo>
                    <a:pt x="25" y="3"/>
                    <a:pt x="24" y="3"/>
                    <a:pt x="23" y="3"/>
                  </a:cubicBezTo>
                  <a:cubicBezTo>
                    <a:pt x="23" y="2"/>
                    <a:pt x="21" y="2"/>
                    <a:pt x="22" y="3"/>
                  </a:cubicBezTo>
                  <a:cubicBezTo>
                    <a:pt x="23" y="3"/>
                    <a:pt x="23" y="4"/>
                    <a:pt x="23" y="5"/>
                  </a:cubicBezTo>
                  <a:cubicBezTo>
                    <a:pt x="23" y="5"/>
                    <a:pt x="23" y="5"/>
                    <a:pt x="23" y="6"/>
                  </a:cubicBezTo>
                  <a:cubicBezTo>
                    <a:pt x="23" y="7"/>
                    <a:pt x="24" y="6"/>
                    <a:pt x="25" y="6"/>
                  </a:cubicBezTo>
                  <a:cubicBezTo>
                    <a:pt x="25" y="6"/>
                    <a:pt x="25" y="7"/>
                    <a:pt x="24" y="7"/>
                  </a:cubicBezTo>
                  <a:cubicBezTo>
                    <a:pt x="24" y="8"/>
                    <a:pt x="23" y="8"/>
                    <a:pt x="23" y="9"/>
                  </a:cubicBezTo>
                  <a:cubicBezTo>
                    <a:pt x="23" y="9"/>
                    <a:pt x="22" y="9"/>
                    <a:pt x="21" y="9"/>
                  </a:cubicBezTo>
                  <a:cubicBezTo>
                    <a:pt x="21" y="10"/>
                    <a:pt x="20" y="11"/>
                    <a:pt x="20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1"/>
                    <a:pt x="18" y="10"/>
                    <a:pt x="17" y="10"/>
                  </a:cubicBezTo>
                  <a:cubicBezTo>
                    <a:pt x="17" y="9"/>
                    <a:pt x="16" y="8"/>
                    <a:pt x="15" y="8"/>
                  </a:cubicBezTo>
                  <a:cubicBezTo>
                    <a:pt x="15" y="8"/>
                    <a:pt x="14" y="8"/>
                    <a:pt x="13" y="8"/>
                  </a:cubicBezTo>
                  <a:cubicBezTo>
                    <a:pt x="12" y="8"/>
                    <a:pt x="10" y="8"/>
                    <a:pt x="10" y="8"/>
                  </a:cubicBezTo>
                  <a:cubicBezTo>
                    <a:pt x="9" y="9"/>
                    <a:pt x="10" y="10"/>
                    <a:pt x="10" y="10"/>
                  </a:cubicBezTo>
                  <a:cubicBezTo>
                    <a:pt x="11" y="10"/>
                    <a:pt x="12" y="10"/>
                    <a:pt x="11" y="11"/>
                  </a:cubicBezTo>
                  <a:cubicBezTo>
                    <a:pt x="10" y="11"/>
                    <a:pt x="9" y="10"/>
                    <a:pt x="9" y="12"/>
                  </a:cubicBezTo>
                  <a:cubicBezTo>
                    <a:pt x="9" y="13"/>
                    <a:pt x="11" y="14"/>
                    <a:pt x="11" y="16"/>
                  </a:cubicBezTo>
                  <a:cubicBezTo>
                    <a:pt x="10" y="16"/>
                    <a:pt x="10" y="18"/>
                    <a:pt x="10" y="19"/>
                  </a:cubicBezTo>
                  <a:cubicBezTo>
                    <a:pt x="10" y="20"/>
                    <a:pt x="10" y="22"/>
                    <a:pt x="9" y="22"/>
                  </a:cubicBezTo>
                  <a:cubicBezTo>
                    <a:pt x="9" y="22"/>
                    <a:pt x="8" y="21"/>
                    <a:pt x="7" y="22"/>
                  </a:cubicBezTo>
                  <a:cubicBezTo>
                    <a:pt x="6" y="23"/>
                    <a:pt x="5" y="22"/>
                    <a:pt x="4" y="23"/>
                  </a:cubicBezTo>
                  <a:cubicBezTo>
                    <a:pt x="3" y="24"/>
                    <a:pt x="2" y="24"/>
                    <a:pt x="2" y="25"/>
                  </a:cubicBezTo>
                  <a:cubicBezTo>
                    <a:pt x="2" y="25"/>
                    <a:pt x="1" y="26"/>
                    <a:pt x="2" y="27"/>
                  </a:cubicBezTo>
                  <a:cubicBezTo>
                    <a:pt x="2" y="28"/>
                    <a:pt x="1" y="27"/>
                    <a:pt x="1" y="28"/>
                  </a:cubicBezTo>
                  <a:cubicBezTo>
                    <a:pt x="0" y="29"/>
                    <a:pt x="1" y="29"/>
                    <a:pt x="0" y="30"/>
                  </a:cubicBezTo>
                  <a:cubicBezTo>
                    <a:pt x="0" y="30"/>
                    <a:pt x="0" y="31"/>
                    <a:pt x="1" y="32"/>
                  </a:cubicBezTo>
                  <a:cubicBezTo>
                    <a:pt x="1" y="32"/>
                    <a:pt x="2" y="33"/>
                    <a:pt x="2" y="34"/>
                  </a:cubicBezTo>
                  <a:cubicBezTo>
                    <a:pt x="2" y="34"/>
                    <a:pt x="2" y="34"/>
                    <a:pt x="3" y="34"/>
                  </a:cubicBezTo>
                  <a:cubicBezTo>
                    <a:pt x="4" y="34"/>
                    <a:pt x="3" y="36"/>
                    <a:pt x="4" y="36"/>
                  </a:cubicBezTo>
                  <a:cubicBezTo>
                    <a:pt x="5" y="36"/>
                    <a:pt x="6" y="36"/>
                    <a:pt x="7" y="35"/>
                  </a:cubicBezTo>
                  <a:cubicBezTo>
                    <a:pt x="7" y="35"/>
                    <a:pt x="8" y="34"/>
                    <a:pt x="8" y="35"/>
                  </a:cubicBezTo>
                  <a:cubicBezTo>
                    <a:pt x="8" y="36"/>
                    <a:pt x="8" y="38"/>
                    <a:pt x="8" y="38"/>
                  </a:cubicBezTo>
                  <a:cubicBezTo>
                    <a:pt x="9" y="38"/>
                    <a:pt x="11" y="38"/>
                    <a:pt x="11" y="38"/>
                  </a:cubicBezTo>
                  <a:cubicBezTo>
                    <a:pt x="12" y="39"/>
                    <a:pt x="13" y="38"/>
                    <a:pt x="13" y="38"/>
                  </a:cubicBezTo>
                  <a:cubicBezTo>
                    <a:pt x="14" y="37"/>
                    <a:pt x="14" y="37"/>
                    <a:pt x="15" y="37"/>
                  </a:cubicBezTo>
                  <a:cubicBezTo>
                    <a:pt x="16" y="36"/>
                    <a:pt x="17" y="36"/>
                    <a:pt x="18" y="36"/>
                  </a:cubicBezTo>
                  <a:cubicBezTo>
                    <a:pt x="19" y="36"/>
                    <a:pt x="20" y="35"/>
                    <a:pt x="20" y="36"/>
                  </a:cubicBezTo>
                  <a:cubicBezTo>
                    <a:pt x="20" y="36"/>
                    <a:pt x="20" y="39"/>
                    <a:pt x="21" y="40"/>
                  </a:cubicBezTo>
                  <a:cubicBezTo>
                    <a:pt x="22" y="41"/>
                    <a:pt x="23" y="42"/>
                    <a:pt x="24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6" y="42"/>
                    <a:pt x="26" y="43"/>
                    <a:pt x="26" y="43"/>
                  </a:cubicBezTo>
                  <a:cubicBezTo>
                    <a:pt x="27" y="43"/>
                    <a:pt x="28" y="43"/>
                    <a:pt x="28" y="44"/>
                  </a:cubicBezTo>
                  <a:cubicBezTo>
                    <a:pt x="28" y="45"/>
                    <a:pt x="30" y="44"/>
                    <a:pt x="31" y="44"/>
                  </a:cubicBezTo>
                  <a:cubicBezTo>
                    <a:pt x="31" y="45"/>
                    <a:pt x="32" y="45"/>
                    <a:pt x="32" y="46"/>
                  </a:cubicBezTo>
                  <a:cubicBezTo>
                    <a:pt x="32" y="47"/>
                    <a:pt x="33" y="47"/>
                    <a:pt x="32" y="48"/>
                  </a:cubicBezTo>
                  <a:cubicBezTo>
                    <a:pt x="31" y="48"/>
                    <a:pt x="32" y="49"/>
                    <a:pt x="32" y="50"/>
                  </a:cubicBezTo>
                  <a:cubicBezTo>
                    <a:pt x="32" y="51"/>
                    <a:pt x="33" y="51"/>
                    <a:pt x="35" y="51"/>
                  </a:cubicBezTo>
                  <a:cubicBezTo>
                    <a:pt x="36" y="51"/>
                    <a:pt x="37" y="51"/>
                    <a:pt x="37" y="52"/>
                  </a:cubicBezTo>
                  <a:cubicBezTo>
                    <a:pt x="37" y="53"/>
                    <a:pt x="38" y="53"/>
                    <a:pt x="38" y="54"/>
                  </a:cubicBezTo>
                  <a:cubicBezTo>
                    <a:pt x="39" y="55"/>
                    <a:pt x="38" y="57"/>
                    <a:pt x="38" y="57"/>
                  </a:cubicBezTo>
                  <a:cubicBezTo>
                    <a:pt x="38" y="58"/>
                    <a:pt x="38" y="59"/>
                    <a:pt x="37" y="59"/>
                  </a:cubicBezTo>
                  <a:cubicBezTo>
                    <a:pt x="38" y="60"/>
                    <a:pt x="38" y="60"/>
                    <a:pt x="37" y="60"/>
                  </a:cubicBezTo>
                  <a:cubicBezTo>
                    <a:pt x="37" y="61"/>
                    <a:pt x="38" y="62"/>
                    <a:pt x="38" y="63"/>
                  </a:cubicBezTo>
                  <a:cubicBezTo>
                    <a:pt x="37" y="65"/>
                    <a:pt x="37" y="65"/>
                    <a:pt x="39" y="65"/>
                  </a:cubicBezTo>
                  <a:cubicBezTo>
                    <a:pt x="40" y="65"/>
                    <a:pt x="40" y="65"/>
                    <a:pt x="41" y="65"/>
                  </a:cubicBezTo>
                  <a:cubicBezTo>
                    <a:pt x="41" y="65"/>
                    <a:pt x="42" y="66"/>
                    <a:pt x="43" y="67"/>
                  </a:cubicBezTo>
                  <a:cubicBezTo>
                    <a:pt x="43" y="68"/>
                    <a:pt x="43" y="70"/>
                    <a:pt x="44" y="70"/>
                  </a:cubicBezTo>
                  <a:cubicBezTo>
                    <a:pt x="44" y="70"/>
                    <a:pt x="45" y="69"/>
                    <a:pt x="46" y="69"/>
                  </a:cubicBezTo>
                  <a:cubicBezTo>
                    <a:pt x="46" y="70"/>
                    <a:pt x="45" y="72"/>
                    <a:pt x="45" y="73"/>
                  </a:cubicBezTo>
                  <a:cubicBezTo>
                    <a:pt x="46" y="73"/>
                    <a:pt x="47" y="73"/>
                    <a:pt x="47" y="74"/>
                  </a:cubicBezTo>
                  <a:cubicBezTo>
                    <a:pt x="47" y="74"/>
                    <a:pt x="48" y="77"/>
                    <a:pt x="47" y="77"/>
                  </a:cubicBezTo>
                  <a:cubicBezTo>
                    <a:pt x="47" y="78"/>
                    <a:pt x="45" y="78"/>
                    <a:pt x="44" y="79"/>
                  </a:cubicBezTo>
                  <a:cubicBezTo>
                    <a:pt x="44" y="79"/>
                    <a:pt x="41" y="81"/>
                    <a:pt x="40" y="83"/>
                  </a:cubicBezTo>
                  <a:cubicBezTo>
                    <a:pt x="40" y="84"/>
                    <a:pt x="39" y="85"/>
                    <a:pt x="38" y="85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0" y="85"/>
                    <a:pt x="40" y="85"/>
                    <a:pt x="41" y="86"/>
                  </a:cubicBezTo>
                  <a:cubicBezTo>
                    <a:pt x="42" y="87"/>
                    <a:pt x="42" y="88"/>
                    <a:pt x="42" y="88"/>
                  </a:cubicBezTo>
                  <a:cubicBezTo>
                    <a:pt x="42" y="88"/>
                    <a:pt x="43" y="86"/>
                    <a:pt x="43" y="87"/>
                  </a:cubicBezTo>
                  <a:cubicBezTo>
                    <a:pt x="44" y="88"/>
                    <a:pt x="46" y="89"/>
                    <a:pt x="46" y="89"/>
                  </a:cubicBezTo>
                  <a:cubicBezTo>
                    <a:pt x="46" y="90"/>
                    <a:pt x="48" y="90"/>
                    <a:pt x="48" y="91"/>
                  </a:cubicBezTo>
                  <a:cubicBezTo>
                    <a:pt x="48" y="92"/>
                    <a:pt x="47" y="93"/>
                    <a:pt x="48" y="95"/>
                  </a:cubicBezTo>
                  <a:cubicBezTo>
                    <a:pt x="48" y="94"/>
                    <a:pt x="48" y="94"/>
                    <a:pt x="49" y="9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286">
              <a:extLst>
                <a:ext uri="{FF2B5EF4-FFF2-40B4-BE49-F238E27FC236}">
                  <a16:creationId xmlns:a16="http://schemas.microsoft.com/office/drawing/2014/main" id="{7F11CDE6-3CBC-428A-A9B1-31EA1E98FA7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19550" y="2493963"/>
              <a:ext cx="42862" cy="47625"/>
            </a:xfrm>
            <a:custGeom>
              <a:avLst/>
              <a:gdLst>
                <a:gd name="T0" fmla="*/ 12 w 12"/>
                <a:gd name="T1" fmla="*/ 6 h 13"/>
                <a:gd name="T2" fmla="*/ 10 w 12"/>
                <a:gd name="T3" fmla="*/ 4 h 13"/>
                <a:gd name="T4" fmla="*/ 7 w 12"/>
                <a:gd name="T5" fmla="*/ 2 h 13"/>
                <a:gd name="T6" fmla="*/ 6 w 12"/>
                <a:gd name="T7" fmla="*/ 3 h 13"/>
                <a:gd name="T8" fmla="*/ 5 w 12"/>
                <a:gd name="T9" fmla="*/ 1 h 13"/>
                <a:gd name="T10" fmla="*/ 3 w 12"/>
                <a:gd name="T11" fmla="*/ 0 h 13"/>
                <a:gd name="T12" fmla="*/ 2 w 12"/>
                <a:gd name="T13" fmla="*/ 0 h 13"/>
                <a:gd name="T14" fmla="*/ 2 w 12"/>
                <a:gd name="T15" fmla="*/ 2 h 13"/>
                <a:gd name="T16" fmla="*/ 1 w 12"/>
                <a:gd name="T17" fmla="*/ 6 h 13"/>
                <a:gd name="T18" fmla="*/ 0 w 12"/>
                <a:gd name="T19" fmla="*/ 9 h 13"/>
                <a:gd name="T20" fmla="*/ 1 w 12"/>
                <a:gd name="T21" fmla="*/ 10 h 13"/>
                <a:gd name="T22" fmla="*/ 1 w 12"/>
                <a:gd name="T23" fmla="*/ 11 h 13"/>
                <a:gd name="T24" fmla="*/ 2 w 12"/>
                <a:gd name="T25" fmla="*/ 11 h 13"/>
                <a:gd name="T26" fmla="*/ 5 w 12"/>
                <a:gd name="T27" fmla="*/ 12 h 13"/>
                <a:gd name="T28" fmla="*/ 7 w 12"/>
                <a:gd name="T29" fmla="*/ 12 h 13"/>
                <a:gd name="T30" fmla="*/ 10 w 12"/>
                <a:gd name="T31" fmla="*/ 12 h 13"/>
                <a:gd name="T32" fmla="*/ 12 w 12"/>
                <a:gd name="T33" fmla="*/ 10 h 13"/>
                <a:gd name="T34" fmla="*/ 12 w 12"/>
                <a:gd name="T3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3">
                  <a:moveTo>
                    <a:pt x="12" y="6"/>
                  </a:moveTo>
                  <a:cubicBezTo>
                    <a:pt x="12" y="5"/>
                    <a:pt x="10" y="5"/>
                    <a:pt x="10" y="4"/>
                  </a:cubicBezTo>
                  <a:cubicBezTo>
                    <a:pt x="10" y="4"/>
                    <a:pt x="8" y="3"/>
                    <a:pt x="7" y="2"/>
                  </a:cubicBezTo>
                  <a:cubicBezTo>
                    <a:pt x="7" y="1"/>
                    <a:pt x="6" y="3"/>
                    <a:pt x="6" y="3"/>
                  </a:cubicBezTo>
                  <a:cubicBezTo>
                    <a:pt x="6" y="3"/>
                    <a:pt x="6" y="2"/>
                    <a:pt x="5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2" y="3"/>
                    <a:pt x="1" y="4"/>
                    <a:pt x="1" y="6"/>
                  </a:cubicBezTo>
                  <a:cubicBezTo>
                    <a:pt x="1" y="7"/>
                    <a:pt x="0" y="7"/>
                    <a:pt x="0" y="9"/>
                  </a:cubicBezTo>
                  <a:cubicBezTo>
                    <a:pt x="0" y="10"/>
                    <a:pt x="1" y="10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3" y="11"/>
                    <a:pt x="4" y="12"/>
                    <a:pt x="5" y="12"/>
                  </a:cubicBezTo>
                  <a:cubicBezTo>
                    <a:pt x="6" y="13"/>
                    <a:pt x="5" y="12"/>
                    <a:pt x="7" y="12"/>
                  </a:cubicBezTo>
                  <a:cubicBezTo>
                    <a:pt x="8" y="12"/>
                    <a:pt x="9" y="12"/>
                    <a:pt x="10" y="12"/>
                  </a:cubicBezTo>
                  <a:cubicBezTo>
                    <a:pt x="11" y="11"/>
                    <a:pt x="11" y="10"/>
                    <a:pt x="12" y="10"/>
                  </a:cubicBezTo>
                  <a:cubicBezTo>
                    <a:pt x="11" y="8"/>
                    <a:pt x="12" y="7"/>
                    <a:pt x="12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287">
              <a:extLst>
                <a:ext uri="{FF2B5EF4-FFF2-40B4-BE49-F238E27FC236}">
                  <a16:creationId xmlns:a16="http://schemas.microsoft.com/office/drawing/2014/main" id="{379C2E44-0788-4DEC-B00F-25CC313FC5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149725" y="2419350"/>
              <a:ext cx="173037" cy="334963"/>
            </a:xfrm>
            <a:custGeom>
              <a:avLst/>
              <a:gdLst>
                <a:gd name="T0" fmla="*/ 14 w 48"/>
                <a:gd name="T1" fmla="*/ 88 h 93"/>
                <a:gd name="T2" fmla="*/ 13 w 48"/>
                <a:gd name="T3" fmla="*/ 86 h 93"/>
                <a:gd name="T4" fmla="*/ 12 w 48"/>
                <a:gd name="T5" fmla="*/ 92 h 93"/>
                <a:gd name="T6" fmla="*/ 17 w 48"/>
                <a:gd name="T7" fmla="*/ 92 h 93"/>
                <a:gd name="T8" fmla="*/ 18 w 48"/>
                <a:gd name="T9" fmla="*/ 91 h 93"/>
                <a:gd name="T10" fmla="*/ 45 w 48"/>
                <a:gd name="T11" fmla="*/ 9 h 93"/>
                <a:gd name="T12" fmla="*/ 44 w 48"/>
                <a:gd name="T13" fmla="*/ 13 h 93"/>
                <a:gd name="T14" fmla="*/ 40 w 48"/>
                <a:gd name="T15" fmla="*/ 14 h 93"/>
                <a:gd name="T16" fmla="*/ 36 w 48"/>
                <a:gd name="T17" fmla="*/ 14 h 93"/>
                <a:gd name="T18" fmla="*/ 39 w 48"/>
                <a:gd name="T19" fmla="*/ 9 h 93"/>
                <a:gd name="T20" fmla="*/ 32 w 48"/>
                <a:gd name="T21" fmla="*/ 6 h 93"/>
                <a:gd name="T22" fmla="*/ 26 w 48"/>
                <a:gd name="T23" fmla="*/ 1 h 93"/>
                <a:gd name="T24" fmla="*/ 22 w 48"/>
                <a:gd name="T25" fmla="*/ 2 h 93"/>
                <a:gd name="T26" fmla="*/ 17 w 48"/>
                <a:gd name="T27" fmla="*/ 1 h 93"/>
                <a:gd name="T28" fmla="*/ 15 w 48"/>
                <a:gd name="T29" fmla="*/ 5 h 93"/>
                <a:gd name="T30" fmla="*/ 12 w 48"/>
                <a:gd name="T31" fmla="*/ 9 h 93"/>
                <a:gd name="T32" fmla="*/ 13 w 48"/>
                <a:gd name="T33" fmla="*/ 13 h 93"/>
                <a:gd name="T34" fmla="*/ 11 w 48"/>
                <a:gd name="T35" fmla="*/ 16 h 93"/>
                <a:gd name="T36" fmla="*/ 9 w 48"/>
                <a:gd name="T37" fmla="*/ 19 h 93"/>
                <a:gd name="T38" fmla="*/ 8 w 48"/>
                <a:gd name="T39" fmla="*/ 24 h 93"/>
                <a:gd name="T40" fmla="*/ 9 w 48"/>
                <a:gd name="T41" fmla="*/ 28 h 93"/>
                <a:gd name="T42" fmla="*/ 9 w 48"/>
                <a:gd name="T43" fmla="*/ 32 h 93"/>
                <a:gd name="T44" fmla="*/ 8 w 48"/>
                <a:gd name="T45" fmla="*/ 37 h 93"/>
                <a:gd name="T46" fmla="*/ 6 w 48"/>
                <a:gd name="T47" fmla="*/ 42 h 93"/>
                <a:gd name="T48" fmla="*/ 6 w 48"/>
                <a:gd name="T49" fmla="*/ 45 h 93"/>
                <a:gd name="T50" fmla="*/ 5 w 48"/>
                <a:gd name="T51" fmla="*/ 48 h 93"/>
                <a:gd name="T52" fmla="*/ 5 w 48"/>
                <a:gd name="T53" fmla="*/ 51 h 93"/>
                <a:gd name="T54" fmla="*/ 4 w 48"/>
                <a:gd name="T55" fmla="*/ 56 h 93"/>
                <a:gd name="T56" fmla="*/ 5 w 48"/>
                <a:gd name="T57" fmla="*/ 59 h 93"/>
                <a:gd name="T58" fmla="*/ 6 w 48"/>
                <a:gd name="T59" fmla="*/ 61 h 93"/>
                <a:gd name="T60" fmla="*/ 5 w 48"/>
                <a:gd name="T61" fmla="*/ 63 h 93"/>
                <a:gd name="T62" fmla="*/ 5 w 48"/>
                <a:gd name="T63" fmla="*/ 67 h 93"/>
                <a:gd name="T64" fmla="*/ 3 w 48"/>
                <a:gd name="T65" fmla="*/ 70 h 93"/>
                <a:gd name="T66" fmla="*/ 2 w 48"/>
                <a:gd name="T67" fmla="*/ 73 h 93"/>
                <a:gd name="T68" fmla="*/ 1 w 48"/>
                <a:gd name="T69" fmla="*/ 77 h 93"/>
                <a:gd name="T70" fmla="*/ 4 w 48"/>
                <a:gd name="T71" fmla="*/ 79 h 93"/>
                <a:gd name="T72" fmla="*/ 5 w 48"/>
                <a:gd name="T73" fmla="*/ 83 h 93"/>
                <a:gd name="T74" fmla="*/ 10 w 48"/>
                <a:gd name="T75" fmla="*/ 83 h 93"/>
                <a:gd name="T76" fmla="*/ 11 w 48"/>
                <a:gd name="T77" fmla="*/ 81 h 93"/>
                <a:gd name="T78" fmla="*/ 11 w 48"/>
                <a:gd name="T79" fmla="*/ 77 h 93"/>
                <a:gd name="T80" fmla="*/ 14 w 48"/>
                <a:gd name="T81" fmla="*/ 75 h 93"/>
                <a:gd name="T82" fmla="*/ 18 w 48"/>
                <a:gd name="T83" fmla="*/ 70 h 93"/>
                <a:gd name="T84" fmla="*/ 17 w 48"/>
                <a:gd name="T85" fmla="*/ 67 h 93"/>
                <a:gd name="T86" fmla="*/ 19 w 48"/>
                <a:gd name="T87" fmla="*/ 61 h 93"/>
                <a:gd name="T88" fmla="*/ 20 w 48"/>
                <a:gd name="T89" fmla="*/ 59 h 93"/>
                <a:gd name="T90" fmla="*/ 21 w 48"/>
                <a:gd name="T91" fmla="*/ 55 h 93"/>
                <a:gd name="T92" fmla="*/ 23 w 48"/>
                <a:gd name="T93" fmla="*/ 55 h 93"/>
                <a:gd name="T94" fmla="*/ 22 w 48"/>
                <a:gd name="T95" fmla="*/ 54 h 93"/>
                <a:gd name="T96" fmla="*/ 21 w 48"/>
                <a:gd name="T97" fmla="*/ 52 h 93"/>
                <a:gd name="T98" fmla="*/ 24 w 48"/>
                <a:gd name="T99" fmla="*/ 50 h 93"/>
                <a:gd name="T100" fmla="*/ 27 w 48"/>
                <a:gd name="T101" fmla="*/ 47 h 93"/>
                <a:gd name="T102" fmla="*/ 28 w 48"/>
                <a:gd name="T103" fmla="*/ 44 h 93"/>
                <a:gd name="T104" fmla="*/ 38 w 48"/>
                <a:gd name="T105" fmla="*/ 42 h 93"/>
                <a:gd name="T106" fmla="*/ 39 w 48"/>
                <a:gd name="T107" fmla="*/ 37 h 93"/>
                <a:gd name="T108" fmla="*/ 38 w 48"/>
                <a:gd name="T109" fmla="*/ 34 h 93"/>
                <a:gd name="T110" fmla="*/ 37 w 48"/>
                <a:gd name="T111" fmla="*/ 32 h 93"/>
                <a:gd name="T112" fmla="*/ 36 w 48"/>
                <a:gd name="T113" fmla="*/ 30 h 93"/>
                <a:gd name="T114" fmla="*/ 38 w 48"/>
                <a:gd name="T115" fmla="*/ 23 h 93"/>
                <a:gd name="T116" fmla="*/ 44 w 48"/>
                <a:gd name="T117" fmla="*/ 15 h 93"/>
                <a:gd name="T118" fmla="*/ 47 w 48"/>
                <a:gd name="T119" fmla="*/ 1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" h="93">
                  <a:moveTo>
                    <a:pt x="18" y="91"/>
                  </a:moveTo>
                  <a:cubicBezTo>
                    <a:pt x="17" y="91"/>
                    <a:pt x="15" y="88"/>
                    <a:pt x="14" y="88"/>
                  </a:cubicBezTo>
                  <a:cubicBezTo>
                    <a:pt x="13" y="87"/>
                    <a:pt x="14" y="87"/>
                    <a:pt x="13" y="87"/>
                  </a:cubicBezTo>
                  <a:cubicBezTo>
                    <a:pt x="12" y="87"/>
                    <a:pt x="12" y="86"/>
                    <a:pt x="13" y="86"/>
                  </a:cubicBezTo>
                  <a:cubicBezTo>
                    <a:pt x="13" y="86"/>
                    <a:pt x="13" y="85"/>
                    <a:pt x="12" y="85"/>
                  </a:cubicBezTo>
                  <a:cubicBezTo>
                    <a:pt x="12" y="86"/>
                    <a:pt x="12" y="92"/>
                    <a:pt x="12" y="92"/>
                  </a:cubicBezTo>
                  <a:cubicBezTo>
                    <a:pt x="12" y="92"/>
                    <a:pt x="15" y="92"/>
                    <a:pt x="16" y="92"/>
                  </a:cubicBezTo>
                  <a:cubicBezTo>
                    <a:pt x="16" y="92"/>
                    <a:pt x="17" y="93"/>
                    <a:pt x="17" y="92"/>
                  </a:cubicBezTo>
                  <a:cubicBezTo>
                    <a:pt x="18" y="92"/>
                    <a:pt x="19" y="92"/>
                    <a:pt x="20" y="92"/>
                  </a:cubicBezTo>
                  <a:cubicBezTo>
                    <a:pt x="21" y="91"/>
                    <a:pt x="20" y="91"/>
                    <a:pt x="18" y="91"/>
                  </a:cubicBezTo>
                  <a:close/>
                  <a:moveTo>
                    <a:pt x="47" y="10"/>
                  </a:moveTo>
                  <a:cubicBezTo>
                    <a:pt x="47" y="9"/>
                    <a:pt x="46" y="9"/>
                    <a:pt x="45" y="9"/>
                  </a:cubicBezTo>
                  <a:cubicBezTo>
                    <a:pt x="45" y="9"/>
                    <a:pt x="45" y="10"/>
                    <a:pt x="45" y="10"/>
                  </a:cubicBezTo>
                  <a:cubicBezTo>
                    <a:pt x="46" y="11"/>
                    <a:pt x="45" y="13"/>
                    <a:pt x="44" y="13"/>
                  </a:cubicBezTo>
                  <a:cubicBezTo>
                    <a:pt x="43" y="13"/>
                    <a:pt x="43" y="14"/>
                    <a:pt x="42" y="14"/>
                  </a:cubicBezTo>
                  <a:cubicBezTo>
                    <a:pt x="42" y="14"/>
                    <a:pt x="41" y="15"/>
                    <a:pt x="40" y="14"/>
                  </a:cubicBezTo>
                  <a:cubicBezTo>
                    <a:pt x="40" y="14"/>
                    <a:pt x="39" y="15"/>
                    <a:pt x="38" y="14"/>
                  </a:cubicBezTo>
                  <a:cubicBezTo>
                    <a:pt x="38" y="14"/>
                    <a:pt x="36" y="14"/>
                    <a:pt x="36" y="14"/>
                  </a:cubicBezTo>
                  <a:cubicBezTo>
                    <a:pt x="36" y="13"/>
                    <a:pt x="37" y="13"/>
                    <a:pt x="37" y="12"/>
                  </a:cubicBezTo>
                  <a:cubicBezTo>
                    <a:pt x="37" y="11"/>
                    <a:pt x="39" y="10"/>
                    <a:pt x="39" y="9"/>
                  </a:cubicBezTo>
                  <a:cubicBezTo>
                    <a:pt x="38" y="9"/>
                    <a:pt x="35" y="7"/>
                    <a:pt x="34" y="7"/>
                  </a:cubicBezTo>
                  <a:cubicBezTo>
                    <a:pt x="34" y="6"/>
                    <a:pt x="33" y="6"/>
                    <a:pt x="32" y="6"/>
                  </a:cubicBezTo>
                  <a:cubicBezTo>
                    <a:pt x="30" y="5"/>
                    <a:pt x="30" y="5"/>
                    <a:pt x="29" y="4"/>
                  </a:cubicBezTo>
                  <a:cubicBezTo>
                    <a:pt x="28" y="3"/>
                    <a:pt x="26" y="2"/>
                    <a:pt x="26" y="1"/>
                  </a:cubicBezTo>
                  <a:cubicBezTo>
                    <a:pt x="25" y="1"/>
                    <a:pt x="24" y="0"/>
                    <a:pt x="24" y="1"/>
                  </a:cubicBezTo>
                  <a:cubicBezTo>
                    <a:pt x="23" y="1"/>
                    <a:pt x="23" y="3"/>
                    <a:pt x="22" y="2"/>
                  </a:cubicBezTo>
                  <a:cubicBezTo>
                    <a:pt x="22" y="1"/>
                    <a:pt x="21" y="1"/>
                    <a:pt x="19" y="1"/>
                  </a:cubicBezTo>
                  <a:cubicBezTo>
                    <a:pt x="18" y="1"/>
                    <a:pt x="19" y="0"/>
                    <a:pt x="17" y="1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6" y="4"/>
                    <a:pt x="15" y="5"/>
                    <a:pt x="15" y="5"/>
                  </a:cubicBezTo>
                  <a:cubicBezTo>
                    <a:pt x="15" y="6"/>
                    <a:pt x="13" y="7"/>
                    <a:pt x="13" y="7"/>
                  </a:cubicBezTo>
                  <a:cubicBezTo>
                    <a:pt x="13" y="8"/>
                    <a:pt x="13" y="9"/>
                    <a:pt x="12" y="9"/>
                  </a:cubicBezTo>
                  <a:cubicBezTo>
                    <a:pt x="12" y="9"/>
                    <a:pt x="13" y="11"/>
                    <a:pt x="13" y="11"/>
                  </a:cubicBezTo>
                  <a:cubicBezTo>
                    <a:pt x="12" y="12"/>
                    <a:pt x="13" y="13"/>
                    <a:pt x="13" y="13"/>
                  </a:cubicBezTo>
                  <a:cubicBezTo>
                    <a:pt x="12" y="13"/>
                    <a:pt x="11" y="14"/>
                    <a:pt x="11" y="14"/>
                  </a:cubicBezTo>
                  <a:cubicBezTo>
                    <a:pt x="11" y="15"/>
                    <a:pt x="11" y="16"/>
                    <a:pt x="11" y="16"/>
                  </a:cubicBezTo>
                  <a:cubicBezTo>
                    <a:pt x="10" y="16"/>
                    <a:pt x="10" y="17"/>
                    <a:pt x="10" y="18"/>
                  </a:cubicBezTo>
                  <a:cubicBezTo>
                    <a:pt x="10" y="19"/>
                    <a:pt x="9" y="18"/>
                    <a:pt x="9" y="19"/>
                  </a:cubicBezTo>
                  <a:cubicBezTo>
                    <a:pt x="9" y="20"/>
                    <a:pt x="10" y="22"/>
                    <a:pt x="9" y="22"/>
                  </a:cubicBezTo>
                  <a:cubicBezTo>
                    <a:pt x="8" y="22"/>
                    <a:pt x="8" y="24"/>
                    <a:pt x="8" y="24"/>
                  </a:cubicBezTo>
                  <a:cubicBezTo>
                    <a:pt x="8" y="24"/>
                    <a:pt x="7" y="25"/>
                    <a:pt x="8" y="26"/>
                  </a:cubicBezTo>
                  <a:cubicBezTo>
                    <a:pt x="9" y="27"/>
                    <a:pt x="9" y="28"/>
                    <a:pt x="9" y="28"/>
                  </a:cubicBezTo>
                  <a:cubicBezTo>
                    <a:pt x="9" y="29"/>
                    <a:pt x="10" y="30"/>
                    <a:pt x="9" y="30"/>
                  </a:cubicBezTo>
                  <a:cubicBezTo>
                    <a:pt x="9" y="31"/>
                    <a:pt x="9" y="32"/>
                    <a:pt x="9" y="32"/>
                  </a:cubicBezTo>
                  <a:cubicBezTo>
                    <a:pt x="8" y="33"/>
                    <a:pt x="9" y="34"/>
                    <a:pt x="8" y="34"/>
                  </a:cubicBezTo>
                  <a:cubicBezTo>
                    <a:pt x="7" y="34"/>
                    <a:pt x="8" y="37"/>
                    <a:pt x="8" y="37"/>
                  </a:cubicBezTo>
                  <a:cubicBezTo>
                    <a:pt x="7" y="37"/>
                    <a:pt x="6" y="38"/>
                    <a:pt x="6" y="39"/>
                  </a:cubicBezTo>
                  <a:cubicBezTo>
                    <a:pt x="6" y="41"/>
                    <a:pt x="6" y="42"/>
                    <a:pt x="6" y="42"/>
                  </a:cubicBezTo>
                  <a:cubicBezTo>
                    <a:pt x="6" y="43"/>
                    <a:pt x="7" y="43"/>
                    <a:pt x="7" y="44"/>
                  </a:cubicBezTo>
                  <a:cubicBezTo>
                    <a:pt x="7" y="45"/>
                    <a:pt x="6" y="44"/>
                    <a:pt x="6" y="45"/>
                  </a:cubicBezTo>
                  <a:cubicBezTo>
                    <a:pt x="5" y="45"/>
                    <a:pt x="6" y="46"/>
                    <a:pt x="5" y="46"/>
                  </a:cubicBezTo>
                  <a:cubicBezTo>
                    <a:pt x="5" y="46"/>
                    <a:pt x="5" y="47"/>
                    <a:pt x="5" y="48"/>
                  </a:cubicBezTo>
                  <a:cubicBezTo>
                    <a:pt x="5" y="49"/>
                    <a:pt x="4" y="49"/>
                    <a:pt x="4" y="49"/>
                  </a:cubicBezTo>
                  <a:cubicBezTo>
                    <a:pt x="4" y="50"/>
                    <a:pt x="5" y="50"/>
                    <a:pt x="5" y="51"/>
                  </a:cubicBezTo>
                  <a:cubicBezTo>
                    <a:pt x="5" y="52"/>
                    <a:pt x="5" y="53"/>
                    <a:pt x="4" y="53"/>
                  </a:cubicBezTo>
                  <a:cubicBezTo>
                    <a:pt x="4" y="54"/>
                    <a:pt x="4" y="56"/>
                    <a:pt x="4" y="56"/>
                  </a:cubicBezTo>
                  <a:cubicBezTo>
                    <a:pt x="5" y="56"/>
                    <a:pt x="5" y="57"/>
                    <a:pt x="4" y="57"/>
                  </a:cubicBezTo>
                  <a:cubicBezTo>
                    <a:pt x="4" y="58"/>
                    <a:pt x="5" y="58"/>
                    <a:pt x="5" y="59"/>
                  </a:cubicBezTo>
                  <a:cubicBezTo>
                    <a:pt x="4" y="59"/>
                    <a:pt x="5" y="60"/>
                    <a:pt x="5" y="60"/>
                  </a:cubicBezTo>
                  <a:cubicBezTo>
                    <a:pt x="6" y="60"/>
                    <a:pt x="7" y="61"/>
                    <a:pt x="6" y="61"/>
                  </a:cubicBezTo>
                  <a:cubicBezTo>
                    <a:pt x="5" y="61"/>
                    <a:pt x="4" y="61"/>
                    <a:pt x="5" y="61"/>
                  </a:cubicBezTo>
                  <a:cubicBezTo>
                    <a:pt x="5" y="62"/>
                    <a:pt x="6" y="63"/>
                    <a:pt x="5" y="63"/>
                  </a:cubicBezTo>
                  <a:cubicBezTo>
                    <a:pt x="4" y="63"/>
                    <a:pt x="5" y="64"/>
                    <a:pt x="5" y="65"/>
                  </a:cubicBezTo>
                  <a:cubicBezTo>
                    <a:pt x="5" y="66"/>
                    <a:pt x="5" y="66"/>
                    <a:pt x="5" y="67"/>
                  </a:cubicBezTo>
                  <a:cubicBezTo>
                    <a:pt x="4" y="67"/>
                    <a:pt x="5" y="68"/>
                    <a:pt x="4" y="68"/>
                  </a:cubicBezTo>
                  <a:cubicBezTo>
                    <a:pt x="3" y="68"/>
                    <a:pt x="4" y="69"/>
                    <a:pt x="3" y="70"/>
                  </a:cubicBezTo>
                  <a:cubicBezTo>
                    <a:pt x="2" y="70"/>
                    <a:pt x="4" y="71"/>
                    <a:pt x="3" y="71"/>
                  </a:cubicBezTo>
                  <a:cubicBezTo>
                    <a:pt x="2" y="72"/>
                    <a:pt x="3" y="73"/>
                    <a:pt x="2" y="73"/>
                  </a:cubicBezTo>
                  <a:cubicBezTo>
                    <a:pt x="1" y="73"/>
                    <a:pt x="1" y="74"/>
                    <a:pt x="1" y="75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2" y="77"/>
                    <a:pt x="1" y="78"/>
                    <a:pt x="1" y="78"/>
                  </a:cubicBezTo>
                  <a:cubicBezTo>
                    <a:pt x="2" y="79"/>
                    <a:pt x="4" y="78"/>
                    <a:pt x="4" y="79"/>
                  </a:cubicBezTo>
                  <a:cubicBezTo>
                    <a:pt x="3" y="80"/>
                    <a:pt x="3" y="82"/>
                    <a:pt x="4" y="82"/>
                  </a:cubicBezTo>
                  <a:cubicBezTo>
                    <a:pt x="4" y="82"/>
                    <a:pt x="4" y="83"/>
                    <a:pt x="5" y="83"/>
                  </a:cubicBezTo>
                  <a:cubicBezTo>
                    <a:pt x="5" y="83"/>
                    <a:pt x="8" y="82"/>
                    <a:pt x="9" y="83"/>
                  </a:cubicBezTo>
                  <a:cubicBezTo>
                    <a:pt x="9" y="83"/>
                    <a:pt x="10" y="83"/>
                    <a:pt x="10" y="83"/>
                  </a:cubicBezTo>
                  <a:cubicBezTo>
                    <a:pt x="11" y="83"/>
                    <a:pt x="12" y="84"/>
                    <a:pt x="12" y="84"/>
                  </a:cubicBezTo>
                  <a:cubicBezTo>
                    <a:pt x="13" y="83"/>
                    <a:pt x="11" y="82"/>
                    <a:pt x="11" y="81"/>
                  </a:cubicBezTo>
                  <a:cubicBezTo>
                    <a:pt x="11" y="81"/>
                    <a:pt x="11" y="80"/>
                    <a:pt x="11" y="80"/>
                  </a:cubicBezTo>
                  <a:cubicBezTo>
                    <a:pt x="11" y="79"/>
                    <a:pt x="11" y="78"/>
                    <a:pt x="11" y="77"/>
                  </a:cubicBezTo>
                  <a:cubicBezTo>
                    <a:pt x="12" y="77"/>
                    <a:pt x="12" y="76"/>
                    <a:pt x="13" y="77"/>
                  </a:cubicBezTo>
                  <a:cubicBezTo>
                    <a:pt x="13" y="77"/>
                    <a:pt x="14" y="76"/>
                    <a:pt x="14" y="75"/>
                  </a:cubicBezTo>
                  <a:cubicBezTo>
                    <a:pt x="14" y="74"/>
                    <a:pt x="15" y="73"/>
                    <a:pt x="16" y="72"/>
                  </a:cubicBezTo>
                  <a:cubicBezTo>
                    <a:pt x="17" y="71"/>
                    <a:pt x="19" y="70"/>
                    <a:pt x="18" y="70"/>
                  </a:cubicBezTo>
                  <a:cubicBezTo>
                    <a:pt x="18" y="70"/>
                    <a:pt x="19" y="68"/>
                    <a:pt x="19" y="68"/>
                  </a:cubicBezTo>
                  <a:cubicBezTo>
                    <a:pt x="19" y="67"/>
                    <a:pt x="17" y="67"/>
                    <a:pt x="17" y="67"/>
                  </a:cubicBezTo>
                  <a:cubicBezTo>
                    <a:pt x="16" y="67"/>
                    <a:pt x="14" y="66"/>
                    <a:pt x="15" y="64"/>
                  </a:cubicBezTo>
                  <a:cubicBezTo>
                    <a:pt x="16" y="62"/>
                    <a:pt x="18" y="62"/>
                    <a:pt x="19" y="61"/>
                  </a:cubicBezTo>
                  <a:cubicBezTo>
                    <a:pt x="19" y="61"/>
                    <a:pt x="19" y="61"/>
                    <a:pt x="19" y="60"/>
                  </a:cubicBezTo>
                  <a:cubicBezTo>
                    <a:pt x="20" y="60"/>
                    <a:pt x="20" y="59"/>
                    <a:pt x="20" y="59"/>
                  </a:cubicBezTo>
                  <a:cubicBezTo>
                    <a:pt x="20" y="58"/>
                    <a:pt x="20" y="56"/>
                    <a:pt x="21" y="56"/>
                  </a:cubicBezTo>
                  <a:cubicBezTo>
                    <a:pt x="22" y="56"/>
                    <a:pt x="22" y="56"/>
                    <a:pt x="21" y="55"/>
                  </a:cubicBezTo>
                  <a:cubicBezTo>
                    <a:pt x="21" y="55"/>
                    <a:pt x="21" y="55"/>
                    <a:pt x="22" y="55"/>
                  </a:cubicBezTo>
                  <a:cubicBezTo>
                    <a:pt x="23" y="54"/>
                    <a:pt x="22" y="55"/>
                    <a:pt x="23" y="55"/>
                  </a:cubicBezTo>
                  <a:cubicBezTo>
                    <a:pt x="24" y="55"/>
                    <a:pt x="25" y="54"/>
                    <a:pt x="24" y="54"/>
                  </a:cubicBezTo>
                  <a:cubicBezTo>
                    <a:pt x="23" y="53"/>
                    <a:pt x="23" y="54"/>
                    <a:pt x="22" y="54"/>
                  </a:cubicBezTo>
                  <a:cubicBezTo>
                    <a:pt x="22" y="54"/>
                    <a:pt x="21" y="53"/>
                    <a:pt x="21" y="53"/>
                  </a:cubicBezTo>
                  <a:cubicBezTo>
                    <a:pt x="20" y="53"/>
                    <a:pt x="21" y="52"/>
                    <a:pt x="21" y="52"/>
                  </a:cubicBezTo>
                  <a:cubicBezTo>
                    <a:pt x="20" y="51"/>
                    <a:pt x="20" y="50"/>
                    <a:pt x="20" y="49"/>
                  </a:cubicBezTo>
                  <a:cubicBezTo>
                    <a:pt x="21" y="49"/>
                    <a:pt x="23" y="50"/>
                    <a:pt x="24" y="50"/>
                  </a:cubicBezTo>
                  <a:cubicBezTo>
                    <a:pt x="26" y="50"/>
                    <a:pt x="27" y="50"/>
                    <a:pt x="27" y="49"/>
                  </a:cubicBezTo>
                  <a:cubicBezTo>
                    <a:pt x="27" y="48"/>
                    <a:pt x="26" y="47"/>
                    <a:pt x="27" y="47"/>
                  </a:cubicBezTo>
                  <a:cubicBezTo>
                    <a:pt x="28" y="46"/>
                    <a:pt x="27" y="46"/>
                    <a:pt x="27" y="45"/>
                  </a:cubicBezTo>
                  <a:cubicBezTo>
                    <a:pt x="27" y="44"/>
                    <a:pt x="27" y="44"/>
                    <a:pt x="28" y="44"/>
                  </a:cubicBezTo>
                  <a:cubicBezTo>
                    <a:pt x="28" y="45"/>
                    <a:pt x="31" y="44"/>
                    <a:pt x="34" y="44"/>
                  </a:cubicBezTo>
                  <a:cubicBezTo>
                    <a:pt x="36" y="43"/>
                    <a:pt x="38" y="42"/>
                    <a:pt x="38" y="42"/>
                  </a:cubicBezTo>
                  <a:cubicBezTo>
                    <a:pt x="38" y="41"/>
                    <a:pt x="40" y="39"/>
                    <a:pt x="40" y="39"/>
                  </a:cubicBezTo>
                  <a:cubicBezTo>
                    <a:pt x="41" y="38"/>
                    <a:pt x="40" y="37"/>
                    <a:pt x="39" y="37"/>
                  </a:cubicBezTo>
                  <a:cubicBezTo>
                    <a:pt x="38" y="37"/>
                    <a:pt x="38" y="36"/>
                    <a:pt x="39" y="35"/>
                  </a:cubicBezTo>
                  <a:cubicBezTo>
                    <a:pt x="39" y="34"/>
                    <a:pt x="39" y="34"/>
                    <a:pt x="38" y="34"/>
                  </a:cubicBezTo>
                  <a:cubicBezTo>
                    <a:pt x="37" y="34"/>
                    <a:pt x="35" y="33"/>
                    <a:pt x="36" y="32"/>
                  </a:cubicBezTo>
                  <a:cubicBezTo>
                    <a:pt x="36" y="32"/>
                    <a:pt x="37" y="32"/>
                    <a:pt x="37" y="32"/>
                  </a:cubicBezTo>
                  <a:cubicBezTo>
                    <a:pt x="37" y="32"/>
                    <a:pt x="37" y="31"/>
                    <a:pt x="37" y="31"/>
                  </a:cubicBezTo>
                  <a:cubicBezTo>
                    <a:pt x="37" y="31"/>
                    <a:pt x="36" y="31"/>
                    <a:pt x="36" y="30"/>
                  </a:cubicBezTo>
                  <a:cubicBezTo>
                    <a:pt x="36" y="28"/>
                    <a:pt x="37" y="28"/>
                    <a:pt x="37" y="27"/>
                  </a:cubicBezTo>
                  <a:cubicBezTo>
                    <a:pt x="37" y="25"/>
                    <a:pt x="38" y="24"/>
                    <a:pt x="38" y="23"/>
                  </a:cubicBezTo>
                  <a:cubicBezTo>
                    <a:pt x="38" y="22"/>
                    <a:pt x="39" y="20"/>
                    <a:pt x="40" y="19"/>
                  </a:cubicBezTo>
                  <a:cubicBezTo>
                    <a:pt x="41" y="17"/>
                    <a:pt x="44" y="15"/>
                    <a:pt x="44" y="15"/>
                  </a:cubicBezTo>
                  <a:cubicBezTo>
                    <a:pt x="45" y="14"/>
                    <a:pt x="47" y="14"/>
                    <a:pt x="47" y="13"/>
                  </a:cubicBezTo>
                  <a:cubicBezTo>
                    <a:pt x="48" y="13"/>
                    <a:pt x="47" y="10"/>
                    <a:pt x="47" y="1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288">
              <a:extLst>
                <a:ext uri="{FF2B5EF4-FFF2-40B4-BE49-F238E27FC236}">
                  <a16:creationId xmlns:a16="http://schemas.microsoft.com/office/drawing/2014/main" id="{EBE13401-3581-492E-9CD2-33144F7F9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67188" y="2379663"/>
              <a:ext cx="74612" cy="377825"/>
            </a:xfrm>
            <a:custGeom>
              <a:avLst/>
              <a:gdLst>
                <a:gd name="T0" fmla="*/ 9 w 21"/>
                <a:gd name="T1" fmla="*/ 90 h 105"/>
                <a:gd name="T2" fmla="*/ 6 w 21"/>
                <a:gd name="T3" fmla="*/ 86 h 105"/>
                <a:gd name="T4" fmla="*/ 8 w 21"/>
                <a:gd name="T5" fmla="*/ 81 h 105"/>
                <a:gd name="T6" fmla="*/ 10 w 21"/>
                <a:gd name="T7" fmla="*/ 76 h 105"/>
                <a:gd name="T8" fmla="*/ 11 w 21"/>
                <a:gd name="T9" fmla="*/ 72 h 105"/>
                <a:gd name="T10" fmla="*/ 9 w 21"/>
                <a:gd name="T11" fmla="*/ 68 h 105"/>
                <a:gd name="T12" fmla="*/ 10 w 21"/>
                <a:gd name="T13" fmla="*/ 62 h 105"/>
                <a:gd name="T14" fmla="*/ 10 w 21"/>
                <a:gd name="T15" fmla="*/ 57 h 105"/>
                <a:gd name="T16" fmla="*/ 11 w 21"/>
                <a:gd name="T17" fmla="*/ 53 h 105"/>
                <a:gd name="T18" fmla="*/ 13 w 21"/>
                <a:gd name="T19" fmla="*/ 45 h 105"/>
                <a:gd name="T20" fmla="*/ 14 w 21"/>
                <a:gd name="T21" fmla="*/ 39 h 105"/>
                <a:gd name="T22" fmla="*/ 14 w 21"/>
                <a:gd name="T23" fmla="*/ 33 h 105"/>
                <a:gd name="T24" fmla="*/ 16 w 21"/>
                <a:gd name="T25" fmla="*/ 27 h 105"/>
                <a:gd name="T26" fmla="*/ 18 w 21"/>
                <a:gd name="T27" fmla="*/ 22 h 105"/>
                <a:gd name="T28" fmla="*/ 20 w 21"/>
                <a:gd name="T29" fmla="*/ 16 h 105"/>
                <a:gd name="T30" fmla="*/ 19 w 21"/>
                <a:gd name="T31" fmla="*/ 11 h 105"/>
                <a:gd name="T32" fmla="*/ 18 w 21"/>
                <a:gd name="T33" fmla="*/ 6 h 105"/>
                <a:gd name="T34" fmla="*/ 15 w 21"/>
                <a:gd name="T35" fmla="*/ 1 h 105"/>
                <a:gd name="T36" fmla="*/ 14 w 21"/>
                <a:gd name="T37" fmla="*/ 5 h 105"/>
                <a:gd name="T38" fmla="*/ 13 w 21"/>
                <a:gd name="T39" fmla="*/ 16 h 105"/>
                <a:gd name="T40" fmla="*/ 11 w 21"/>
                <a:gd name="T41" fmla="*/ 27 h 105"/>
                <a:gd name="T42" fmla="*/ 10 w 21"/>
                <a:gd name="T43" fmla="*/ 34 h 105"/>
                <a:gd name="T44" fmla="*/ 9 w 21"/>
                <a:gd name="T45" fmla="*/ 44 h 105"/>
                <a:gd name="T46" fmla="*/ 6 w 21"/>
                <a:gd name="T47" fmla="*/ 52 h 105"/>
                <a:gd name="T48" fmla="*/ 5 w 21"/>
                <a:gd name="T49" fmla="*/ 59 h 105"/>
                <a:gd name="T50" fmla="*/ 4 w 21"/>
                <a:gd name="T51" fmla="*/ 66 h 105"/>
                <a:gd name="T52" fmla="*/ 7 w 21"/>
                <a:gd name="T53" fmla="*/ 63 h 105"/>
                <a:gd name="T54" fmla="*/ 7 w 21"/>
                <a:gd name="T55" fmla="*/ 66 h 105"/>
                <a:gd name="T56" fmla="*/ 6 w 21"/>
                <a:gd name="T57" fmla="*/ 71 h 105"/>
                <a:gd name="T58" fmla="*/ 5 w 21"/>
                <a:gd name="T59" fmla="*/ 74 h 105"/>
                <a:gd name="T60" fmla="*/ 5 w 21"/>
                <a:gd name="T61" fmla="*/ 73 h 105"/>
                <a:gd name="T62" fmla="*/ 3 w 21"/>
                <a:gd name="T63" fmla="*/ 74 h 105"/>
                <a:gd name="T64" fmla="*/ 1 w 21"/>
                <a:gd name="T65" fmla="*/ 78 h 105"/>
                <a:gd name="T66" fmla="*/ 4 w 21"/>
                <a:gd name="T67" fmla="*/ 78 h 105"/>
                <a:gd name="T68" fmla="*/ 5 w 21"/>
                <a:gd name="T69" fmla="*/ 81 h 105"/>
                <a:gd name="T70" fmla="*/ 2 w 21"/>
                <a:gd name="T71" fmla="*/ 81 h 105"/>
                <a:gd name="T72" fmla="*/ 3 w 21"/>
                <a:gd name="T73" fmla="*/ 83 h 105"/>
                <a:gd name="T74" fmla="*/ 1 w 21"/>
                <a:gd name="T75" fmla="*/ 85 h 105"/>
                <a:gd name="T76" fmla="*/ 3 w 21"/>
                <a:gd name="T77" fmla="*/ 86 h 105"/>
                <a:gd name="T78" fmla="*/ 4 w 21"/>
                <a:gd name="T79" fmla="*/ 88 h 105"/>
                <a:gd name="T80" fmla="*/ 2 w 21"/>
                <a:gd name="T81" fmla="*/ 91 h 105"/>
                <a:gd name="T82" fmla="*/ 5 w 21"/>
                <a:gd name="T83" fmla="*/ 92 h 105"/>
                <a:gd name="T84" fmla="*/ 6 w 21"/>
                <a:gd name="T85" fmla="*/ 93 h 105"/>
                <a:gd name="T86" fmla="*/ 5 w 21"/>
                <a:gd name="T87" fmla="*/ 96 h 105"/>
                <a:gd name="T88" fmla="*/ 9 w 21"/>
                <a:gd name="T89" fmla="*/ 96 h 105"/>
                <a:gd name="T90" fmla="*/ 6 w 21"/>
                <a:gd name="T91" fmla="*/ 98 h 105"/>
                <a:gd name="T92" fmla="*/ 9 w 21"/>
                <a:gd name="T93" fmla="*/ 97 h 105"/>
                <a:gd name="T94" fmla="*/ 6 w 21"/>
                <a:gd name="T95" fmla="*/ 100 h 105"/>
                <a:gd name="T96" fmla="*/ 9 w 21"/>
                <a:gd name="T97" fmla="*/ 100 h 105"/>
                <a:gd name="T98" fmla="*/ 13 w 21"/>
                <a:gd name="T99" fmla="*/ 95 h 105"/>
                <a:gd name="T100" fmla="*/ 15 w 21"/>
                <a:gd name="T101" fmla="*/ 98 h 105"/>
                <a:gd name="T102" fmla="*/ 13 w 21"/>
                <a:gd name="T103" fmla="*/ 99 h 105"/>
                <a:gd name="T104" fmla="*/ 11 w 21"/>
                <a:gd name="T105" fmla="*/ 101 h 105"/>
                <a:gd name="T106" fmla="*/ 12 w 21"/>
                <a:gd name="T107" fmla="*/ 104 h 105"/>
                <a:gd name="T108" fmla="*/ 16 w 21"/>
                <a:gd name="T109" fmla="*/ 104 h 105"/>
                <a:gd name="T110" fmla="*/ 19 w 21"/>
                <a:gd name="T111" fmla="*/ 104 h 105"/>
                <a:gd name="T112" fmla="*/ 17 w 21"/>
                <a:gd name="T113" fmla="*/ 103 h 105"/>
                <a:gd name="T114" fmla="*/ 15 w 21"/>
                <a:gd name="T115" fmla="*/ 95 h 105"/>
                <a:gd name="T116" fmla="*/ 10 w 21"/>
                <a:gd name="T117" fmla="*/ 9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" h="105">
                  <a:moveTo>
                    <a:pt x="10" y="94"/>
                  </a:moveTo>
                  <a:cubicBezTo>
                    <a:pt x="9" y="94"/>
                    <a:pt x="9" y="93"/>
                    <a:pt x="9" y="93"/>
                  </a:cubicBezTo>
                  <a:cubicBezTo>
                    <a:pt x="8" y="93"/>
                    <a:pt x="8" y="91"/>
                    <a:pt x="9" y="90"/>
                  </a:cubicBezTo>
                  <a:cubicBezTo>
                    <a:pt x="9" y="89"/>
                    <a:pt x="7" y="90"/>
                    <a:pt x="6" y="89"/>
                  </a:cubicBezTo>
                  <a:cubicBezTo>
                    <a:pt x="6" y="89"/>
                    <a:pt x="7" y="88"/>
                    <a:pt x="6" y="88"/>
                  </a:cubicBezTo>
                  <a:cubicBezTo>
                    <a:pt x="5" y="87"/>
                    <a:pt x="6" y="86"/>
                    <a:pt x="6" y="86"/>
                  </a:cubicBezTo>
                  <a:cubicBezTo>
                    <a:pt x="6" y="85"/>
                    <a:pt x="6" y="84"/>
                    <a:pt x="7" y="84"/>
                  </a:cubicBezTo>
                  <a:cubicBezTo>
                    <a:pt x="8" y="84"/>
                    <a:pt x="7" y="83"/>
                    <a:pt x="8" y="82"/>
                  </a:cubicBezTo>
                  <a:cubicBezTo>
                    <a:pt x="9" y="82"/>
                    <a:pt x="7" y="81"/>
                    <a:pt x="8" y="81"/>
                  </a:cubicBezTo>
                  <a:cubicBezTo>
                    <a:pt x="9" y="80"/>
                    <a:pt x="8" y="79"/>
                    <a:pt x="9" y="79"/>
                  </a:cubicBezTo>
                  <a:cubicBezTo>
                    <a:pt x="10" y="79"/>
                    <a:pt x="9" y="78"/>
                    <a:pt x="10" y="78"/>
                  </a:cubicBezTo>
                  <a:cubicBezTo>
                    <a:pt x="10" y="77"/>
                    <a:pt x="10" y="77"/>
                    <a:pt x="10" y="76"/>
                  </a:cubicBezTo>
                  <a:cubicBezTo>
                    <a:pt x="10" y="75"/>
                    <a:pt x="9" y="74"/>
                    <a:pt x="10" y="74"/>
                  </a:cubicBezTo>
                  <a:cubicBezTo>
                    <a:pt x="11" y="74"/>
                    <a:pt x="10" y="73"/>
                    <a:pt x="10" y="72"/>
                  </a:cubicBezTo>
                  <a:cubicBezTo>
                    <a:pt x="9" y="72"/>
                    <a:pt x="10" y="72"/>
                    <a:pt x="11" y="72"/>
                  </a:cubicBezTo>
                  <a:cubicBezTo>
                    <a:pt x="12" y="72"/>
                    <a:pt x="11" y="71"/>
                    <a:pt x="10" y="71"/>
                  </a:cubicBezTo>
                  <a:cubicBezTo>
                    <a:pt x="10" y="71"/>
                    <a:pt x="9" y="70"/>
                    <a:pt x="10" y="70"/>
                  </a:cubicBezTo>
                  <a:cubicBezTo>
                    <a:pt x="10" y="69"/>
                    <a:pt x="9" y="69"/>
                    <a:pt x="9" y="68"/>
                  </a:cubicBezTo>
                  <a:cubicBezTo>
                    <a:pt x="10" y="68"/>
                    <a:pt x="10" y="67"/>
                    <a:pt x="9" y="67"/>
                  </a:cubicBezTo>
                  <a:cubicBezTo>
                    <a:pt x="9" y="67"/>
                    <a:pt x="9" y="65"/>
                    <a:pt x="9" y="64"/>
                  </a:cubicBezTo>
                  <a:cubicBezTo>
                    <a:pt x="10" y="64"/>
                    <a:pt x="10" y="63"/>
                    <a:pt x="10" y="62"/>
                  </a:cubicBezTo>
                  <a:cubicBezTo>
                    <a:pt x="10" y="61"/>
                    <a:pt x="9" y="61"/>
                    <a:pt x="9" y="60"/>
                  </a:cubicBezTo>
                  <a:cubicBezTo>
                    <a:pt x="9" y="60"/>
                    <a:pt x="10" y="60"/>
                    <a:pt x="10" y="59"/>
                  </a:cubicBezTo>
                  <a:cubicBezTo>
                    <a:pt x="10" y="58"/>
                    <a:pt x="10" y="57"/>
                    <a:pt x="10" y="57"/>
                  </a:cubicBezTo>
                  <a:cubicBezTo>
                    <a:pt x="11" y="57"/>
                    <a:pt x="10" y="56"/>
                    <a:pt x="11" y="56"/>
                  </a:cubicBezTo>
                  <a:cubicBezTo>
                    <a:pt x="11" y="55"/>
                    <a:pt x="12" y="56"/>
                    <a:pt x="12" y="55"/>
                  </a:cubicBezTo>
                  <a:cubicBezTo>
                    <a:pt x="12" y="54"/>
                    <a:pt x="11" y="54"/>
                    <a:pt x="11" y="53"/>
                  </a:cubicBezTo>
                  <a:cubicBezTo>
                    <a:pt x="11" y="53"/>
                    <a:pt x="11" y="52"/>
                    <a:pt x="11" y="50"/>
                  </a:cubicBezTo>
                  <a:cubicBezTo>
                    <a:pt x="11" y="49"/>
                    <a:pt x="12" y="48"/>
                    <a:pt x="13" y="48"/>
                  </a:cubicBezTo>
                  <a:cubicBezTo>
                    <a:pt x="13" y="48"/>
                    <a:pt x="12" y="45"/>
                    <a:pt x="13" y="45"/>
                  </a:cubicBezTo>
                  <a:cubicBezTo>
                    <a:pt x="14" y="45"/>
                    <a:pt x="13" y="44"/>
                    <a:pt x="14" y="43"/>
                  </a:cubicBezTo>
                  <a:cubicBezTo>
                    <a:pt x="14" y="43"/>
                    <a:pt x="14" y="42"/>
                    <a:pt x="14" y="41"/>
                  </a:cubicBezTo>
                  <a:cubicBezTo>
                    <a:pt x="15" y="41"/>
                    <a:pt x="14" y="40"/>
                    <a:pt x="14" y="39"/>
                  </a:cubicBezTo>
                  <a:cubicBezTo>
                    <a:pt x="14" y="39"/>
                    <a:pt x="14" y="38"/>
                    <a:pt x="13" y="37"/>
                  </a:cubicBezTo>
                  <a:cubicBezTo>
                    <a:pt x="12" y="36"/>
                    <a:pt x="13" y="35"/>
                    <a:pt x="13" y="35"/>
                  </a:cubicBezTo>
                  <a:cubicBezTo>
                    <a:pt x="13" y="35"/>
                    <a:pt x="13" y="33"/>
                    <a:pt x="14" y="33"/>
                  </a:cubicBezTo>
                  <a:cubicBezTo>
                    <a:pt x="15" y="33"/>
                    <a:pt x="14" y="31"/>
                    <a:pt x="14" y="30"/>
                  </a:cubicBezTo>
                  <a:cubicBezTo>
                    <a:pt x="14" y="29"/>
                    <a:pt x="15" y="30"/>
                    <a:pt x="15" y="29"/>
                  </a:cubicBezTo>
                  <a:cubicBezTo>
                    <a:pt x="15" y="28"/>
                    <a:pt x="15" y="27"/>
                    <a:pt x="16" y="27"/>
                  </a:cubicBezTo>
                  <a:cubicBezTo>
                    <a:pt x="16" y="27"/>
                    <a:pt x="16" y="26"/>
                    <a:pt x="16" y="25"/>
                  </a:cubicBezTo>
                  <a:cubicBezTo>
                    <a:pt x="16" y="25"/>
                    <a:pt x="17" y="24"/>
                    <a:pt x="18" y="24"/>
                  </a:cubicBezTo>
                  <a:cubicBezTo>
                    <a:pt x="18" y="24"/>
                    <a:pt x="17" y="23"/>
                    <a:pt x="18" y="22"/>
                  </a:cubicBezTo>
                  <a:cubicBezTo>
                    <a:pt x="18" y="22"/>
                    <a:pt x="17" y="20"/>
                    <a:pt x="17" y="20"/>
                  </a:cubicBezTo>
                  <a:cubicBezTo>
                    <a:pt x="18" y="20"/>
                    <a:pt x="18" y="19"/>
                    <a:pt x="18" y="18"/>
                  </a:cubicBezTo>
                  <a:cubicBezTo>
                    <a:pt x="18" y="18"/>
                    <a:pt x="20" y="17"/>
                    <a:pt x="20" y="16"/>
                  </a:cubicBezTo>
                  <a:cubicBezTo>
                    <a:pt x="20" y="16"/>
                    <a:pt x="21" y="15"/>
                    <a:pt x="21" y="13"/>
                  </a:cubicBezTo>
                  <a:cubicBezTo>
                    <a:pt x="20" y="14"/>
                    <a:pt x="19" y="14"/>
                    <a:pt x="19" y="14"/>
                  </a:cubicBezTo>
                  <a:cubicBezTo>
                    <a:pt x="19" y="13"/>
                    <a:pt x="19" y="12"/>
                    <a:pt x="19" y="11"/>
                  </a:cubicBezTo>
                  <a:cubicBezTo>
                    <a:pt x="18" y="11"/>
                    <a:pt x="18" y="9"/>
                    <a:pt x="18" y="9"/>
                  </a:cubicBezTo>
                  <a:cubicBezTo>
                    <a:pt x="17" y="9"/>
                    <a:pt x="16" y="8"/>
                    <a:pt x="17" y="7"/>
                  </a:cubicBezTo>
                  <a:cubicBezTo>
                    <a:pt x="18" y="7"/>
                    <a:pt x="17" y="6"/>
                    <a:pt x="18" y="6"/>
                  </a:cubicBezTo>
                  <a:cubicBezTo>
                    <a:pt x="18" y="5"/>
                    <a:pt x="17" y="5"/>
                    <a:pt x="17" y="4"/>
                  </a:cubicBezTo>
                  <a:cubicBezTo>
                    <a:pt x="16" y="3"/>
                    <a:pt x="17" y="2"/>
                    <a:pt x="16" y="2"/>
                  </a:cubicBezTo>
                  <a:cubicBezTo>
                    <a:pt x="15" y="1"/>
                    <a:pt x="15" y="0"/>
                    <a:pt x="15" y="1"/>
                  </a:cubicBezTo>
                  <a:cubicBezTo>
                    <a:pt x="15" y="1"/>
                    <a:pt x="15" y="2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4"/>
                    <a:pt x="13" y="5"/>
                    <a:pt x="14" y="5"/>
                  </a:cubicBezTo>
                  <a:cubicBezTo>
                    <a:pt x="14" y="6"/>
                    <a:pt x="14" y="10"/>
                    <a:pt x="14" y="11"/>
                  </a:cubicBezTo>
                  <a:cubicBezTo>
                    <a:pt x="13" y="13"/>
                    <a:pt x="13" y="14"/>
                    <a:pt x="13" y="15"/>
                  </a:cubicBezTo>
                  <a:cubicBezTo>
                    <a:pt x="12" y="15"/>
                    <a:pt x="13" y="16"/>
                    <a:pt x="13" y="16"/>
                  </a:cubicBezTo>
                  <a:cubicBezTo>
                    <a:pt x="13" y="16"/>
                    <a:pt x="13" y="17"/>
                    <a:pt x="13" y="19"/>
                  </a:cubicBezTo>
                  <a:cubicBezTo>
                    <a:pt x="13" y="21"/>
                    <a:pt x="12" y="23"/>
                    <a:pt x="12" y="24"/>
                  </a:cubicBezTo>
                  <a:cubicBezTo>
                    <a:pt x="12" y="25"/>
                    <a:pt x="11" y="26"/>
                    <a:pt x="11" y="27"/>
                  </a:cubicBezTo>
                  <a:cubicBezTo>
                    <a:pt x="11" y="28"/>
                    <a:pt x="11" y="28"/>
                    <a:pt x="10" y="29"/>
                  </a:cubicBezTo>
                  <a:cubicBezTo>
                    <a:pt x="10" y="29"/>
                    <a:pt x="11" y="31"/>
                    <a:pt x="11" y="32"/>
                  </a:cubicBezTo>
                  <a:cubicBezTo>
                    <a:pt x="11" y="32"/>
                    <a:pt x="10" y="33"/>
                    <a:pt x="10" y="34"/>
                  </a:cubicBezTo>
                  <a:cubicBezTo>
                    <a:pt x="10" y="36"/>
                    <a:pt x="10" y="39"/>
                    <a:pt x="10" y="39"/>
                  </a:cubicBezTo>
                  <a:cubicBezTo>
                    <a:pt x="10" y="40"/>
                    <a:pt x="9" y="40"/>
                    <a:pt x="10" y="41"/>
                  </a:cubicBezTo>
                  <a:cubicBezTo>
                    <a:pt x="10" y="42"/>
                    <a:pt x="9" y="42"/>
                    <a:pt x="9" y="44"/>
                  </a:cubicBezTo>
                  <a:cubicBezTo>
                    <a:pt x="9" y="45"/>
                    <a:pt x="7" y="47"/>
                    <a:pt x="7" y="49"/>
                  </a:cubicBezTo>
                  <a:cubicBezTo>
                    <a:pt x="7" y="50"/>
                    <a:pt x="7" y="50"/>
                    <a:pt x="6" y="50"/>
                  </a:cubicBezTo>
                  <a:cubicBezTo>
                    <a:pt x="5" y="50"/>
                    <a:pt x="5" y="51"/>
                    <a:pt x="6" y="52"/>
                  </a:cubicBezTo>
                  <a:cubicBezTo>
                    <a:pt x="6" y="53"/>
                    <a:pt x="5" y="54"/>
                    <a:pt x="6" y="55"/>
                  </a:cubicBezTo>
                  <a:cubicBezTo>
                    <a:pt x="7" y="56"/>
                    <a:pt x="6" y="56"/>
                    <a:pt x="6" y="57"/>
                  </a:cubicBezTo>
                  <a:cubicBezTo>
                    <a:pt x="6" y="58"/>
                    <a:pt x="5" y="58"/>
                    <a:pt x="5" y="59"/>
                  </a:cubicBezTo>
                  <a:cubicBezTo>
                    <a:pt x="5" y="60"/>
                    <a:pt x="5" y="61"/>
                    <a:pt x="5" y="62"/>
                  </a:cubicBezTo>
                  <a:cubicBezTo>
                    <a:pt x="5" y="63"/>
                    <a:pt x="5" y="64"/>
                    <a:pt x="5" y="64"/>
                  </a:cubicBezTo>
                  <a:cubicBezTo>
                    <a:pt x="4" y="64"/>
                    <a:pt x="4" y="64"/>
                    <a:pt x="4" y="66"/>
                  </a:cubicBezTo>
                  <a:cubicBezTo>
                    <a:pt x="4" y="68"/>
                    <a:pt x="4" y="68"/>
                    <a:pt x="5" y="68"/>
                  </a:cubicBezTo>
                  <a:cubicBezTo>
                    <a:pt x="6" y="68"/>
                    <a:pt x="5" y="63"/>
                    <a:pt x="6" y="63"/>
                  </a:cubicBezTo>
                  <a:cubicBezTo>
                    <a:pt x="7" y="63"/>
                    <a:pt x="6" y="63"/>
                    <a:pt x="7" y="63"/>
                  </a:cubicBezTo>
                  <a:cubicBezTo>
                    <a:pt x="8" y="62"/>
                    <a:pt x="7" y="63"/>
                    <a:pt x="7" y="63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7" y="65"/>
                    <a:pt x="8" y="66"/>
                    <a:pt x="7" y="66"/>
                  </a:cubicBezTo>
                  <a:cubicBezTo>
                    <a:pt x="7" y="67"/>
                    <a:pt x="6" y="68"/>
                    <a:pt x="7" y="68"/>
                  </a:cubicBezTo>
                  <a:cubicBezTo>
                    <a:pt x="7" y="69"/>
                    <a:pt x="6" y="69"/>
                    <a:pt x="6" y="70"/>
                  </a:cubicBezTo>
                  <a:cubicBezTo>
                    <a:pt x="6" y="71"/>
                    <a:pt x="7" y="71"/>
                    <a:pt x="6" y="71"/>
                  </a:cubicBezTo>
                  <a:cubicBezTo>
                    <a:pt x="6" y="71"/>
                    <a:pt x="7" y="72"/>
                    <a:pt x="6" y="72"/>
                  </a:cubicBezTo>
                  <a:cubicBezTo>
                    <a:pt x="6" y="72"/>
                    <a:pt x="6" y="73"/>
                    <a:pt x="7" y="73"/>
                  </a:cubicBezTo>
                  <a:cubicBezTo>
                    <a:pt x="7" y="74"/>
                    <a:pt x="6" y="74"/>
                    <a:pt x="5" y="74"/>
                  </a:cubicBezTo>
                  <a:cubicBezTo>
                    <a:pt x="5" y="74"/>
                    <a:pt x="6" y="75"/>
                    <a:pt x="6" y="75"/>
                  </a:cubicBezTo>
                  <a:cubicBezTo>
                    <a:pt x="5" y="76"/>
                    <a:pt x="4" y="75"/>
                    <a:pt x="4" y="75"/>
                  </a:cubicBezTo>
                  <a:cubicBezTo>
                    <a:pt x="4" y="75"/>
                    <a:pt x="5" y="74"/>
                    <a:pt x="5" y="73"/>
                  </a:cubicBezTo>
                  <a:cubicBezTo>
                    <a:pt x="6" y="73"/>
                    <a:pt x="5" y="71"/>
                    <a:pt x="4" y="72"/>
                  </a:cubicBezTo>
                  <a:cubicBezTo>
                    <a:pt x="3" y="72"/>
                    <a:pt x="5" y="73"/>
                    <a:pt x="5" y="73"/>
                  </a:cubicBezTo>
                  <a:cubicBezTo>
                    <a:pt x="5" y="74"/>
                    <a:pt x="3" y="73"/>
                    <a:pt x="3" y="74"/>
                  </a:cubicBezTo>
                  <a:cubicBezTo>
                    <a:pt x="3" y="75"/>
                    <a:pt x="3" y="75"/>
                    <a:pt x="2" y="75"/>
                  </a:cubicBezTo>
                  <a:cubicBezTo>
                    <a:pt x="2" y="76"/>
                    <a:pt x="3" y="76"/>
                    <a:pt x="2" y="76"/>
                  </a:cubicBezTo>
                  <a:cubicBezTo>
                    <a:pt x="2" y="76"/>
                    <a:pt x="1" y="77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7"/>
                    <a:pt x="2" y="77"/>
                    <a:pt x="2" y="78"/>
                  </a:cubicBezTo>
                  <a:cubicBezTo>
                    <a:pt x="3" y="78"/>
                    <a:pt x="3" y="78"/>
                    <a:pt x="4" y="78"/>
                  </a:cubicBezTo>
                  <a:cubicBezTo>
                    <a:pt x="4" y="78"/>
                    <a:pt x="4" y="79"/>
                    <a:pt x="4" y="79"/>
                  </a:cubicBezTo>
                  <a:cubicBezTo>
                    <a:pt x="3" y="79"/>
                    <a:pt x="3" y="80"/>
                    <a:pt x="3" y="80"/>
                  </a:cubicBezTo>
                  <a:cubicBezTo>
                    <a:pt x="3" y="81"/>
                    <a:pt x="5" y="80"/>
                    <a:pt x="5" y="81"/>
                  </a:cubicBezTo>
                  <a:cubicBezTo>
                    <a:pt x="6" y="81"/>
                    <a:pt x="6" y="82"/>
                    <a:pt x="5" y="82"/>
                  </a:cubicBezTo>
                  <a:cubicBezTo>
                    <a:pt x="5" y="81"/>
                    <a:pt x="4" y="81"/>
                    <a:pt x="4" y="81"/>
                  </a:cubicBezTo>
                  <a:cubicBezTo>
                    <a:pt x="3" y="82"/>
                    <a:pt x="3" y="82"/>
                    <a:pt x="2" y="81"/>
                  </a:cubicBezTo>
                  <a:cubicBezTo>
                    <a:pt x="2" y="81"/>
                    <a:pt x="0" y="82"/>
                    <a:pt x="1" y="83"/>
                  </a:cubicBezTo>
                  <a:cubicBezTo>
                    <a:pt x="1" y="83"/>
                    <a:pt x="1" y="84"/>
                    <a:pt x="2" y="84"/>
                  </a:cubicBezTo>
                  <a:cubicBezTo>
                    <a:pt x="2" y="84"/>
                    <a:pt x="3" y="83"/>
                    <a:pt x="3" y="83"/>
                  </a:cubicBezTo>
                  <a:cubicBezTo>
                    <a:pt x="3" y="83"/>
                    <a:pt x="4" y="82"/>
                    <a:pt x="4" y="83"/>
                  </a:cubicBezTo>
                  <a:cubicBezTo>
                    <a:pt x="4" y="84"/>
                    <a:pt x="3" y="83"/>
                    <a:pt x="3" y="84"/>
                  </a:cubicBezTo>
                  <a:cubicBezTo>
                    <a:pt x="3" y="85"/>
                    <a:pt x="2" y="85"/>
                    <a:pt x="1" y="85"/>
                  </a:cubicBezTo>
                  <a:cubicBezTo>
                    <a:pt x="1" y="86"/>
                    <a:pt x="1" y="87"/>
                    <a:pt x="2" y="86"/>
                  </a:cubicBezTo>
                  <a:cubicBezTo>
                    <a:pt x="3" y="86"/>
                    <a:pt x="2" y="87"/>
                    <a:pt x="3" y="87"/>
                  </a:cubicBezTo>
                  <a:cubicBezTo>
                    <a:pt x="3" y="87"/>
                    <a:pt x="3" y="87"/>
                    <a:pt x="3" y="86"/>
                  </a:cubicBezTo>
                  <a:cubicBezTo>
                    <a:pt x="3" y="86"/>
                    <a:pt x="4" y="85"/>
                    <a:pt x="4" y="85"/>
                  </a:cubicBezTo>
                  <a:cubicBezTo>
                    <a:pt x="5" y="86"/>
                    <a:pt x="4" y="86"/>
                    <a:pt x="4" y="87"/>
                  </a:cubicBezTo>
                  <a:cubicBezTo>
                    <a:pt x="4" y="87"/>
                    <a:pt x="4" y="88"/>
                    <a:pt x="4" y="88"/>
                  </a:cubicBezTo>
                  <a:cubicBezTo>
                    <a:pt x="4" y="89"/>
                    <a:pt x="3" y="89"/>
                    <a:pt x="3" y="89"/>
                  </a:cubicBezTo>
                  <a:cubicBezTo>
                    <a:pt x="3" y="90"/>
                    <a:pt x="2" y="90"/>
                    <a:pt x="2" y="90"/>
                  </a:cubicBezTo>
                  <a:cubicBezTo>
                    <a:pt x="3" y="90"/>
                    <a:pt x="2" y="91"/>
                    <a:pt x="2" y="91"/>
                  </a:cubicBezTo>
                  <a:cubicBezTo>
                    <a:pt x="3" y="92"/>
                    <a:pt x="3" y="91"/>
                    <a:pt x="3" y="91"/>
                  </a:cubicBezTo>
                  <a:cubicBezTo>
                    <a:pt x="4" y="91"/>
                    <a:pt x="4" y="91"/>
                    <a:pt x="5" y="91"/>
                  </a:cubicBezTo>
                  <a:cubicBezTo>
                    <a:pt x="5" y="91"/>
                    <a:pt x="6" y="92"/>
                    <a:pt x="5" y="92"/>
                  </a:cubicBezTo>
                  <a:cubicBezTo>
                    <a:pt x="4" y="92"/>
                    <a:pt x="4" y="93"/>
                    <a:pt x="4" y="93"/>
                  </a:cubicBezTo>
                  <a:cubicBezTo>
                    <a:pt x="4" y="93"/>
                    <a:pt x="5" y="92"/>
                    <a:pt x="5" y="93"/>
                  </a:cubicBezTo>
                  <a:cubicBezTo>
                    <a:pt x="6" y="94"/>
                    <a:pt x="6" y="94"/>
                    <a:pt x="6" y="93"/>
                  </a:cubicBezTo>
                  <a:cubicBezTo>
                    <a:pt x="6" y="92"/>
                    <a:pt x="7" y="93"/>
                    <a:pt x="8" y="93"/>
                  </a:cubicBezTo>
                  <a:cubicBezTo>
                    <a:pt x="8" y="94"/>
                    <a:pt x="6" y="94"/>
                    <a:pt x="6" y="94"/>
                  </a:cubicBezTo>
                  <a:cubicBezTo>
                    <a:pt x="5" y="94"/>
                    <a:pt x="4" y="95"/>
                    <a:pt x="5" y="96"/>
                  </a:cubicBezTo>
                  <a:cubicBezTo>
                    <a:pt x="5" y="96"/>
                    <a:pt x="6" y="96"/>
                    <a:pt x="7" y="95"/>
                  </a:cubicBezTo>
                  <a:cubicBezTo>
                    <a:pt x="7" y="94"/>
                    <a:pt x="10" y="95"/>
                    <a:pt x="10" y="95"/>
                  </a:cubicBezTo>
                  <a:cubicBezTo>
                    <a:pt x="10" y="96"/>
                    <a:pt x="9" y="95"/>
                    <a:pt x="9" y="96"/>
                  </a:cubicBezTo>
                  <a:cubicBezTo>
                    <a:pt x="9" y="96"/>
                    <a:pt x="7" y="96"/>
                    <a:pt x="7" y="96"/>
                  </a:cubicBezTo>
                  <a:cubicBezTo>
                    <a:pt x="7" y="95"/>
                    <a:pt x="6" y="96"/>
                    <a:pt x="6" y="97"/>
                  </a:cubicBezTo>
                  <a:cubicBezTo>
                    <a:pt x="6" y="97"/>
                    <a:pt x="5" y="97"/>
                    <a:pt x="6" y="98"/>
                  </a:cubicBezTo>
                  <a:cubicBezTo>
                    <a:pt x="7" y="98"/>
                    <a:pt x="7" y="97"/>
                    <a:pt x="8" y="97"/>
                  </a:cubicBezTo>
                  <a:cubicBezTo>
                    <a:pt x="10" y="97"/>
                    <a:pt x="10" y="95"/>
                    <a:pt x="11" y="96"/>
                  </a:cubicBezTo>
                  <a:cubicBezTo>
                    <a:pt x="11" y="97"/>
                    <a:pt x="10" y="98"/>
                    <a:pt x="9" y="97"/>
                  </a:cubicBezTo>
                  <a:cubicBezTo>
                    <a:pt x="8" y="97"/>
                    <a:pt x="8" y="98"/>
                    <a:pt x="8" y="98"/>
                  </a:cubicBezTo>
                  <a:cubicBezTo>
                    <a:pt x="8" y="99"/>
                    <a:pt x="6" y="98"/>
                    <a:pt x="5" y="98"/>
                  </a:cubicBezTo>
                  <a:cubicBezTo>
                    <a:pt x="5" y="98"/>
                    <a:pt x="5" y="99"/>
                    <a:pt x="6" y="100"/>
                  </a:cubicBezTo>
                  <a:cubicBezTo>
                    <a:pt x="6" y="100"/>
                    <a:pt x="7" y="100"/>
                    <a:pt x="8" y="100"/>
                  </a:cubicBezTo>
                  <a:cubicBezTo>
                    <a:pt x="8" y="101"/>
                    <a:pt x="8" y="101"/>
                    <a:pt x="9" y="101"/>
                  </a:cubicBezTo>
                  <a:cubicBezTo>
                    <a:pt x="10" y="100"/>
                    <a:pt x="9" y="100"/>
                    <a:pt x="9" y="100"/>
                  </a:cubicBezTo>
                  <a:cubicBezTo>
                    <a:pt x="8" y="100"/>
                    <a:pt x="9" y="99"/>
                    <a:pt x="10" y="99"/>
                  </a:cubicBezTo>
                  <a:cubicBezTo>
                    <a:pt x="11" y="100"/>
                    <a:pt x="12" y="99"/>
                    <a:pt x="11" y="98"/>
                  </a:cubicBezTo>
                  <a:cubicBezTo>
                    <a:pt x="11" y="96"/>
                    <a:pt x="12" y="96"/>
                    <a:pt x="13" y="95"/>
                  </a:cubicBezTo>
                  <a:cubicBezTo>
                    <a:pt x="15" y="95"/>
                    <a:pt x="14" y="96"/>
                    <a:pt x="13" y="97"/>
                  </a:cubicBezTo>
                  <a:cubicBezTo>
                    <a:pt x="12" y="97"/>
                    <a:pt x="12" y="97"/>
                    <a:pt x="13" y="98"/>
                  </a:cubicBezTo>
                  <a:cubicBezTo>
                    <a:pt x="13" y="99"/>
                    <a:pt x="14" y="97"/>
                    <a:pt x="15" y="98"/>
                  </a:cubicBezTo>
                  <a:cubicBezTo>
                    <a:pt x="16" y="99"/>
                    <a:pt x="14" y="98"/>
                    <a:pt x="14" y="99"/>
                  </a:cubicBezTo>
                  <a:cubicBezTo>
                    <a:pt x="13" y="100"/>
                    <a:pt x="15" y="100"/>
                    <a:pt x="14" y="101"/>
                  </a:cubicBezTo>
                  <a:cubicBezTo>
                    <a:pt x="13" y="101"/>
                    <a:pt x="13" y="99"/>
                    <a:pt x="13" y="99"/>
                  </a:cubicBezTo>
                  <a:cubicBezTo>
                    <a:pt x="12" y="99"/>
                    <a:pt x="12" y="99"/>
                    <a:pt x="12" y="100"/>
                  </a:cubicBezTo>
                  <a:cubicBezTo>
                    <a:pt x="13" y="101"/>
                    <a:pt x="12" y="100"/>
                    <a:pt x="11" y="100"/>
                  </a:cubicBezTo>
                  <a:cubicBezTo>
                    <a:pt x="11" y="99"/>
                    <a:pt x="10" y="100"/>
                    <a:pt x="11" y="101"/>
                  </a:cubicBezTo>
                  <a:cubicBezTo>
                    <a:pt x="11" y="101"/>
                    <a:pt x="9" y="101"/>
                    <a:pt x="9" y="102"/>
                  </a:cubicBezTo>
                  <a:cubicBezTo>
                    <a:pt x="9" y="103"/>
                    <a:pt x="10" y="102"/>
                    <a:pt x="11" y="102"/>
                  </a:cubicBezTo>
                  <a:cubicBezTo>
                    <a:pt x="12" y="102"/>
                    <a:pt x="12" y="103"/>
                    <a:pt x="12" y="104"/>
                  </a:cubicBezTo>
                  <a:cubicBezTo>
                    <a:pt x="13" y="105"/>
                    <a:pt x="12" y="102"/>
                    <a:pt x="13" y="102"/>
                  </a:cubicBezTo>
                  <a:cubicBezTo>
                    <a:pt x="14" y="102"/>
                    <a:pt x="13" y="104"/>
                    <a:pt x="15" y="104"/>
                  </a:cubicBezTo>
                  <a:cubicBezTo>
                    <a:pt x="16" y="105"/>
                    <a:pt x="15" y="104"/>
                    <a:pt x="16" y="104"/>
                  </a:cubicBezTo>
                  <a:cubicBezTo>
                    <a:pt x="16" y="103"/>
                    <a:pt x="17" y="105"/>
                    <a:pt x="18" y="105"/>
                  </a:cubicBezTo>
                  <a:cubicBezTo>
                    <a:pt x="19" y="105"/>
                    <a:pt x="18" y="104"/>
                    <a:pt x="18" y="104"/>
                  </a:cubicBezTo>
                  <a:cubicBezTo>
                    <a:pt x="17" y="103"/>
                    <a:pt x="18" y="103"/>
                    <a:pt x="19" y="104"/>
                  </a:cubicBezTo>
                  <a:cubicBezTo>
                    <a:pt x="20" y="104"/>
                    <a:pt x="20" y="104"/>
                    <a:pt x="21" y="104"/>
                  </a:cubicBezTo>
                  <a:cubicBezTo>
                    <a:pt x="21" y="103"/>
                    <a:pt x="21" y="103"/>
                    <a:pt x="21" y="103"/>
                  </a:cubicBezTo>
                  <a:cubicBezTo>
                    <a:pt x="20" y="103"/>
                    <a:pt x="17" y="103"/>
                    <a:pt x="17" y="103"/>
                  </a:cubicBezTo>
                  <a:cubicBezTo>
                    <a:pt x="17" y="103"/>
                    <a:pt x="17" y="97"/>
                    <a:pt x="17" y="96"/>
                  </a:cubicBezTo>
                  <a:cubicBezTo>
                    <a:pt x="17" y="96"/>
                    <a:pt x="17" y="95"/>
                    <a:pt x="17" y="95"/>
                  </a:cubicBezTo>
                  <a:cubicBezTo>
                    <a:pt x="16" y="95"/>
                    <a:pt x="15" y="96"/>
                    <a:pt x="15" y="95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4"/>
                    <a:pt x="14" y="94"/>
                    <a:pt x="14" y="94"/>
                  </a:cubicBezTo>
                  <a:cubicBezTo>
                    <a:pt x="13" y="93"/>
                    <a:pt x="10" y="94"/>
                    <a:pt x="10" y="9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289">
              <a:extLst>
                <a:ext uri="{FF2B5EF4-FFF2-40B4-BE49-F238E27FC236}">
                  <a16:creationId xmlns:a16="http://schemas.microsoft.com/office/drawing/2014/main" id="{F4C070C6-419F-4B06-A922-4840614FB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56063" y="2397125"/>
              <a:ext cx="73025" cy="76200"/>
            </a:xfrm>
            <a:custGeom>
              <a:avLst/>
              <a:gdLst>
                <a:gd name="T0" fmla="*/ 20 w 20"/>
                <a:gd name="T1" fmla="*/ 11 h 21"/>
                <a:gd name="T2" fmla="*/ 18 w 20"/>
                <a:gd name="T3" fmla="*/ 12 h 21"/>
                <a:gd name="T4" fmla="*/ 17 w 20"/>
                <a:gd name="T5" fmla="*/ 9 h 21"/>
                <a:gd name="T6" fmla="*/ 15 w 20"/>
                <a:gd name="T7" fmla="*/ 7 h 21"/>
                <a:gd name="T8" fmla="*/ 13 w 20"/>
                <a:gd name="T9" fmla="*/ 7 h 21"/>
                <a:gd name="T10" fmla="*/ 12 w 20"/>
                <a:gd name="T11" fmla="*/ 5 h 21"/>
                <a:gd name="T12" fmla="*/ 11 w 20"/>
                <a:gd name="T13" fmla="*/ 2 h 21"/>
                <a:gd name="T14" fmla="*/ 11 w 20"/>
                <a:gd name="T15" fmla="*/ 1 h 21"/>
                <a:gd name="T16" fmla="*/ 11 w 20"/>
                <a:gd name="T17" fmla="*/ 1 h 21"/>
                <a:gd name="T18" fmla="*/ 9 w 20"/>
                <a:gd name="T19" fmla="*/ 0 h 21"/>
                <a:gd name="T20" fmla="*/ 6 w 20"/>
                <a:gd name="T21" fmla="*/ 0 h 21"/>
                <a:gd name="T22" fmla="*/ 3 w 20"/>
                <a:gd name="T23" fmla="*/ 1 h 21"/>
                <a:gd name="T24" fmla="*/ 1 w 20"/>
                <a:gd name="T25" fmla="*/ 3 h 21"/>
                <a:gd name="T26" fmla="*/ 1 w 20"/>
                <a:gd name="T27" fmla="*/ 7 h 21"/>
                <a:gd name="T28" fmla="*/ 0 w 20"/>
                <a:gd name="T29" fmla="*/ 7 h 21"/>
                <a:gd name="T30" fmla="*/ 3 w 20"/>
                <a:gd name="T31" fmla="*/ 10 h 21"/>
                <a:gd name="T32" fmla="*/ 6 w 20"/>
                <a:gd name="T33" fmla="*/ 12 h 21"/>
                <a:gd name="T34" fmla="*/ 8 w 20"/>
                <a:gd name="T35" fmla="*/ 13 h 21"/>
                <a:gd name="T36" fmla="*/ 13 w 20"/>
                <a:gd name="T37" fmla="*/ 15 h 21"/>
                <a:gd name="T38" fmla="*/ 11 w 20"/>
                <a:gd name="T39" fmla="*/ 18 h 21"/>
                <a:gd name="T40" fmla="*/ 10 w 20"/>
                <a:gd name="T41" fmla="*/ 20 h 21"/>
                <a:gd name="T42" fmla="*/ 12 w 20"/>
                <a:gd name="T43" fmla="*/ 20 h 21"/>
                <a:gd name="T44" fmla="*/ 14 w 20"/>
                <a:gd name="T45" fmla="*/ 20 h 21"/>
                <a:gd name="T46" fmla="*/ 16 w 20"/>
                <a:gd name="T47" fmla="*/ 20 h 21"/>
                <a:gd name="T48" fmla="*/ 18 w 20"/>
                <a:gd name="T49" fmla="*/ 19 h 21"/>
                <a:gd name="T50" fmla="*/ 19 w 20"/>
                <a:gd name="T51" fmla="*/ 16 h 21"/>
                <a:gd name="T52" fmla="*/ 20 w 20"/>
                <a:gd name="T53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" h="21">
                  <a:moveTo>
                    <a:pt x="20" y="11"/>
                  </a:moveTo>
                  <a:cubicBezTo>
                    <a:pt x="19" y="11"/>
                    <a:pt x="18" y="12"/>
                    <a:pt x="18" y="12"/>
                  </a:cubicBezTo>
                  <a:cubicBezTo>
                    <a:pt x="17" y="12"/>
                    <a:pt x="17" y="10"/>
                    <a:pt x="17" y="9"/>
                  </a:cubicBezTo>
                  <a:cubicBezTo>
                    <a:pt x="16" y="8"/>
                    <a:pt x="15" y="7"/>
                    <a:pt x="15" y="7"/>
                  </a:cubicBezTo>
                  <a:cubicBezTo>
                    <a:pt x="14" y="7"/>
                    <a:pt x="14" y="7"/>
                    <a:pt x="13" y="7"/>
                  </a:cubicBezTo>
                  <a:cubicBezTo>
                    <a:pt x="11" y="7"/>
                    <a:pt x="11" y="7"/>
                    <a:pt x="12" y="5"/>
                  </a:cubicBezTo>
                  <a:cubicBezTo>
                    <a:pt x="12" y="4"/>
                    <a:pt x="11" y="3"/>
                    <a:pt x="11" y="2"/>
                  </a:cubicBezTo>
                  <a:cubicBezTo>
                    <a:pt x="12" y="2"/>
                    <a:pt x="12" y="2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0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4" y="0"/>
                    <a:pt x="3" y="1"/>
                  </a:cubicBezTo>
                  <a:cubicBezTo>
                    <a:pt x="2" y="1"/>
                    <a:pt x="1" y="3"/>
                    <a:pt x="1" y="3"/>
                  </a:cubicBezTo>
                  <a:cubicBezTo>
                    <a:pt x="1" y="4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2" y="9"/>
                    <a:pt x="3" y="10"/>
                  </a:cubicBezTo>
                  <a:cubicBezTo>
                    <a:pt x="4" y="11"/>
                    <a:pt x="4" y="11"/>
                    <a:pt x="6" y="12"/>
                  </a:cubicBezTo>
                  <a:cubicBezTo>
                    <a:pt x="7" y="12"/>
                    <a:pt x="8" y="12"/>
                    <a:pt x="8" y="13"/>
                  </a:cubicBezTo>
                  <a:cubicBezTo>
                    <a:pt x="9" y="13"/>
                    <a:pt x="12" y="15"/>
                    <a:pt x="13" y="15"/>
                  </a:cubicBezTo>
                  <a:cubicBezTo>
                    <a:pt x="13" y="16"/>
                    <a:pt x="11" y="17"/>
                    <a:pt x="11" y="18"/>
                  </a:cubicBezTo>
                  <a:cubicBezTo>
                    <a:pt x="11" y="19"/>
                    <a:pt x="10" y="19"/>
                    <a:pt x="10" y="20"/>
                  </a:cubicBezTo>
                  <a:cubicBezTo>
                    <a:pt x="10" y="20"/>
                    <a:pt x="12" y="20"/>
                    <a:pt x="12" y="20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5" y="21"/>
                    <a:pt x="16" y="20"/>
                    <a:pt x="16" y="20"/>
                  </a:cubicBezTo>
                  <a:cubicBezTo>
                    <a:pt x="17" y="20"/>
                    <a:pt x="17" y="19"/>
                    <a:pt x="18" y="19"/>
                  </a:cubicBezTo>
                  <a:cubicBezTo>
                    <a:pt x="19" y="19"/>
                    <a:pt x="20" y="17"/>
                    <a:pt x="19" y="16"/>
                  </a:cubicBezTo>
                  <a:cubicBezTo>
                    <a:pt x="19" y="15"/>
                    <a:pt x="20" y="12"/>
                    <a:pt x="20" y="1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290">
              <a:extLst>
                <a:ext uri="{FF2B5EF4-FFF2-40B4-BE49-F238E27FC236}">
                  <a16:creationId xmlns:a16="http://schemas.microsoft.com/office/drawing/2014/main" id="{6BC399EC-1DB3-431B-8D55-180BE2B8A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51325" y="2138363"/>
              <a:ext cx="30162" cy="20638"/>
            </a:xfrm>
            <a:custGeom>
              <a:avLst/>
              <a:gdLst>
                <a:gd name="T0" fmla="*/ 7 w 8"/>
                <a:gd name="T1" fmla="*/ 5 h 6"/>
                <a:gd name="T2" fmla="*/ 8 w 8"/>
                <a:gd name="T3" fmla="*/ 4 h 6"/>
                <a:gd name="T4" fmla="*/ 5 w 8"/>
                <a:gd name="T5" fmla="*/ 1 h 6"/>
                <a:gd name="T6" fmla="*/ 4 w 8"/>
                <a:gd name="T7" fmla="*/ 1 h 6"/>
                <a:gd name="T8" fmla="*/ 2 w 8"/>
                <a:gd name="T9" fmla="*/ 0 h 6"/>
                <a:gd name="T10" fmla="*/ 0 w 8"/>
                <a:gd name="T11" fmla="*/ 0 h 6"/>
                <a:gd name="T12" fmla="*/ 0 w 8"/>
                <a:gd name="T13" fmla="*/ 1 h 6"/>
                <a:gd name="T14" fmla="*/ 1 w 8"/>
                <a:gd name="T15" fmla="*/ 3 h 6"/>
                <a:gd name="T16" fmla="*/ 2 w 8"/>
                <a:gd name="T17" fmla="*/ 3 h 6"/>
                <a:gd name="T18" fmla="*/ 3 w 8"/>
                <a:gd name="T19" fmla="*/ 4 h 6"/>
                <a:gd name="T20" fmla="*/ 5 w 8"/>
                <a:gd name="T21" fmla="*/ 5 h 6"/>
                <a:gd name="T22" fmla="*/ 6 w 8"/>
                <a:gd name="T23" fmla="*/ 6 h 6"/>
                <a:gd name="T24" fmla="*/ 7 w 8"/>
                <a:gd name="T25" fmla="*/ 6 h 6"/>
                <a:gd name="T26" fmla="*/ 7 w 8"/>
                <a:gd name="T2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6">
                  <a:moveTo>
                    <a:pt x="7" y="5"/>
                  </a:moveTo>
                  <a:cubicBezTo>
                    <a:pt x="7" y="5"/>
                    <a:pt x="7" y="4"/>
                    <a:pt x="8" y="4"/>
                  </a:cubicBezTo>
                  <a:cubicBezTo>
                    <a:pt x="7" y="3"/>
                    <a:pt x="6" y="2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2" y="1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4" y="4"/>
                    <a:pt x="5" y="4"/>
                    <a:pt x="5" y="5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5"/>
                    <a:pt x="7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91">
              <a:extLst>
                <a:ext uri="{FF2B5EF4-FFF2-40B4-BE49-F238E27FC236}">
                  <a16:creationId xmlns:a16="http://schemas.microsoft.com/office/drawing/2014/main" id="{D2B22F4A-FA42-4979-B40F-4B0702DB4B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25925" y="2147888"/>
              <a:ext cx="47625" cy="25400"/>
            </a:xfrm>
            <a:custGeom>
              <a:avLst/>
              <a:gdLst>
                <a:gd name="T0" fmla="*/ 12 w 13"/>
                <a:gd name="T1" fmla="*/ 2 h 7"/>
                <a:gd name="T2" fmla="*/ 9 w 13"/>
                <a:gd name="T3" fmla="*/ 1 h 7"/>
                <a:gd name="T4" fmla="*/ 5 w 13"/>
                <a:gd name="T5" fmla="*/ 2 h 7"/>
                <a:gd name="T6" fmla="*/ 2 w 13"/>
                <a:gd name="T7" fmla="*/ 2 h 7"/>
                <a:gd name="T8" fmla="*/ 1 w 13"/>
                <a:gd name="T9" fmla="*/ 1 h 7"/>
                <a:gd name="T10" fmla="*/ 0 w 13"/>
                <a:gd name="T11" fmla="*/ 2 h 7"/>
                <a:gd name="T12" fmla="*/ 0 w 13"/>
                <a:gd name="T13" fmla="*/ 3 h 7"/>
                <a:gd name="T14" fmla="*/ 3 w 13"/>
                <a:gd name="T15" fmla="*/ 5 h 7"/>
                <a:gd name="T16" fmla="*/ 5 w 13"/>
                <a:gd name="T17" fmla="*/ 6 h 7"/>
                <a:gd name="T18" fmla="*/ 6 w 13"/>
                <a:gd name="T19" fmla="*/ 5 h 7"/>
                <a:gd name="T20" fmla="*/ 6 w 13"/>
                <a:gd name="T21" fmla="*/ 4 h 7"/>
                <a:gd name="T22" fmla="*/ 7 w 13"/>
                <a:gd name="T23" fmla="*/ 3 h 7"/>
                <a:gd name="T24" fmla="*/ 9 w 13"/>
                <a:gd name="T25" fmla="*/ 2 h 7"/>
                <a:gd name="T26" fmla="*/ 10 w 13"/>
                <a:gd name="T27" fmla="*/ 4 h 7"/>
                <a:gd name="T28" fmla="*/ 12 w 13"/>
                <a:gd name="T29" fmla="*/ 6 h 7"/>
                <a:gd name="T30" fmla="*/ 13 w 13"/>
                <a:gd name="T31" fmla="*/ 5 h 7"/>
                <a:gd name="T32" fmla="*/ 13 w 13"/>
                <a:gd name="T33" fmla="*/ 4 h 7"/>
                <a:gd name="T34" fmla="*/ 12 w 13"/>
                <a:gd name="T3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7">
                  <a:moveTo>
                    <a:pt x="12" y="2"/>
                  </a:moveTo>
                  <a:cubicBezTo>
                    <a:pt x="11" y="1"/>
                    <a:pt x="10" y="1"/>
                    <a:pt x="9" y="1"/>
                  </a:cubicBezTo>
                  <a:cubicBezTo>
                    <a:pt x="8" y="0"/>
                    <a:pt x="7" y="1"/>
                    <a:pt x="5" y="2"/>
                  </a:cubicBezTo>
                  <a:cubicBezTo>
                    <a:pt x="4" y="3"/>
                    <a:pt x="3" y="2"/>
                    <a:pt x="2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4"/>
                    <a:pt x="2" y="4"/>
                    <a:pt x="3" y="5"/>
                  </a:cubicBezTo>
                  <a:cubicBezTo>
                    <a:pt x="4" y="6"/>
                    <a:pt x="4" y="5"/>
                    <a:pt x="5" y="6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5"/>
                    <a:pt x="6" y="5"/>
                    <a:pt x="6" y="4"/>
                  </a:cubicBezTo>
                  <a:cubicBezTo>
                    <a:pt x="6" y="4"/>
                    <a:pt x="7" y="4"/>
                    <a:pt x="7" y="3"/>
                  </a:cubicBezTo>
                  <a:cubicBezTo>
                    <a:pt x="7" y="2"/>
                    <a:pt x="9" y="2"/>
                    <a:pt x="9" y="2"/>
                  </a:cubicBezTo>
                  <a:cubicBezTo>
                    <a:pt x="10" y="3"/>
                    <a:pt x="11" y="3"/>
                    <a:pt x="10" y="4"/>
                  </a:cubicBezTo>
                  <a:cubicBezTo>
                    <a:pt x="10" y="4"/>
                    <a:pt x="11" y="5"/>
                    <a:pt x="12" y="6"/>
                  </a:cubicBezTo>
                  <a:cubicBezTo>
                    <a:pt x="12" y="6"/>
                    <a:pt x="13" y="5"/>
                    <a:pt x="13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4"/>
                    <a:pt x="13" y="3"/>
                    <a:pt x="12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92">
              <a:extLst>
                <a:ext uri="{FF2B5EF4-FFF2-40B4-BE49-F238E27FC236}">
                  <a16:creationId xmlns:a16="http://schemas.microsoft.com/office/drawing/2014/main" id="{FB04C44D-48BC-442F-8396-A986BC5069E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92588" y="2124075"/>
              <a:ext cx="100012" cy="142875"/>
            </a:xfrm>
            <a:custGeom>
              <a:avLst/>
              <a:gdLst>
                <a:gd name="T0" fmla="*/ 4 w 28"/>
                <a:gd name="T1" fmla="*/ 29 h 40"/>
                <a:gd name="T2" fmla="*/ 6 w 28"/>
                <a:gd name="T3" fmla="*/ 29 h 40"/>
                <a:gd name="T4" fmla="*/ 8 w 28"/>
                <a:gd name="T5" fmla="*/ 31 h 40"/>
                <a:gd name="T6" fmla="*/ 8 w 28"/>
                <a:gd name="T7" fmla="*/ 31 h 40"/>
                <a:gd name="T8" fmla="*/ 10 w 28"/>
                <a:gd name="T9" fmla="*/ 31 h 40"/>
                <a:gd name="T10" fmla="*/ 11 w 28"/>
                <a:gd name="T11" fmla="*/ 33 h 40"/>
                <a:gd name="T12" fmla="*/ 13 w 28"/>
                <a:gd name="T13" fmla="*/ 34 h 40"/>
                <a:gd name="T14" fmla="*/ 14 w 28"/>
                <a:gd name="T15" fmla="*/ 36 h 40"/>
                <a:gd name="T16" fmla="*/ 16 w 28"/>
                <a:gd name="T17" fmla="*/ 36 h 40"/>
                <a:gd name="T18" fmla="*/ 18 w 28"/>
                <a:gd name="T19" fmla="*/ 36 h 40"/>
                <a:gd name="T20" fmla="*/ 19 w 28"/>
                <a:gd name="T21" fmla="*/ 36 h 40"/>
                <a:gd name="T22" fmla="*/ 21 w 28"/>
                <a:gd name="T23" fmla="*/ 37 h 40"/>
                <a:gd name="T24" fmla="*/ 20 w 28"/>
                <a:gd name="T25" fmla="*/ 39 h 40"/>
                <a:gd name="T26" fmla="*/ 21 w 28"/>
                <a:gd name="T27" fmla="*/ 40 h 40"/>
                <a:gd name="T28" fmla="*/ 21 w 28"/>
                <a:gd name="T29" fmla="*/ 40 h 40"/>
                <a:gd name="T30" fmla="*/ 22 w 28"/>
                <a:gd name="T31" fmla="*/ 37 h 40"/>
                <a:gd name="T32" fmla="*/ 23 w 28"/>
                <a:gd name="T33" fmla="*/ 34 h 40"/>
                <a:gd name="T34" fmla="*/ 21 w 28"/>
                <a:gd name="T35" fmla="*/ 30 h 40"/>
                <a:gd name="T36" fmla="*/ 23 w 28"/>
                <a:gd name="T37" fmla="*/ 29 h 40"/>
                <a:gd name="T38" fmla="*/ 22 w 28"/>
                <a:gd name="T39" fmla="*/ 28 h 40"/>
                <a:gd name="T40" fmla="*/ 22 w 28"/>
                <a:gd name="T41" fmla="*/ 26 h 40"/>
                <a:gd name="T42" fmla="*/ 25 w 28"/>
                <a:gd name="T43" fmla="*/ 26 h 40"/>
                <a:gd name="T44" fmla="*/ 28 w 28"/>
                <a:gd name="T45" fmla="*/ 25 h 40"/>
                <a:gd name="T46" fmla="*/ 27 w 28"/>
                <a:gd name="T47" fmla="*/ 24 h 40"/>
                <a:gd name="T48" fmla="*/ 27 w 28"/>
                <a:gd name="T49" fmla="*/ 22 h 40"/>
                <a:gd name="T50" fmla="*/ 27 w 28"/>
                <a:gd name="T51" fmla="*/ 21 h 40"/>
                <a:gd name="T52" fmla="*/ 27 w 28"/>
                <a:gd name="T53" fmla="*/ 16 h 40"/>
                <a:gd name="T54" fmla="*/ 24 w 28"/>
                <a:gd name="T55" fmla="*/ 16 h 40"/>
                <a:gd name="T56" fmla="*/ 21 w 28"/>
                <a:gd name="T57" fmla="*/ 14 h 40"/>
                <a:gd name="T58" fmla="*/ 17 w 28"/>
                <a:gd name="T59" fmla="*/ 14 h 40"/>
                <a:gd name="T60" fmla="*/ 16 w 28"/>
                <a:gd name="T61" fmla="*/ 11 h 40"/>
                <a:gd name="T62" fmla="*/ 15 w 28"/>
                <a:gd name="T63" fmla="*/ 9 h 40"/>
                <a:gd name="T64" fmla="*/ 13 w 28"/>
                <a:gd name="T65" fmla="*/ 9 h 40"/>
                <a:gd name="T66" fmla="*/ 14 w 28"/>
                <a:gd name="T67" fmla="*/ 8 h 40"/>
                <a:gd name="T68" fmla="*/ 14 w 28"/>
                <a:gd name="T69" fmla="*/ 6 h 40"/>
                <a:gd name="T70" fmla="*/ 16 w 28"/>
                <a:gd name="T71" fmla="*/ 3 h 40"/>
                <a:gd name="T72" fmla="*/ 17 w 28"/>
                <a:gd name="T73" fmla="*/ 3 h 40"/>
                <a:gd name="T74" fmla="*/ 18 w 28"/>
                <a:gd name="T75" fmla="*/ 2 h 40"/>
                <a:gd name="T76" fmla="*/ 18 w 28"/>
                <a:gd name="T77" fmla="*/ 1 h 40"/>
                <a:gd name="T78" fmla="*/ 15 w 28"/>
                <a:gd name="T79" fmla="*/ 2 h 40"/>
                <a:gd name="T80" fmla="*/ 13 w 28"/>
                <a:gd name="T81" fmla="*/ 3 h 40"/>
                <a:gd name="T82" fmla="*/ 11 w 28"/>
                <a:gd name="T83" fmla="*/ 4 h 40"/>
                <a:gd name="T84" fmla="*/ 10 w 28"/>
                <a:gd name="T85" fmla="*/ 4 h 40"/>
                <a:gd name="T86" fmla="*/ 8 w 28"/>
                <a:gd name="T87" fmla="*/ 6 h 40"/>
                <a:gd name="T88" fmla="*/ 7 w 28"/>
                <a:gd name="T89" fmla="*/ 8 h 40"/>
                <a:gd name="T90" fmla="*/ 5 w 28"/>
                <a:gd name="T91" fmla="*/ 11 h 40"/>
                <a:gd name="T92" fmla="*/ 4 w 28"/>
                <a:gd name="T93" fmla="*/ 11 h 40"/>
                <a:gd name="T94" fmla="*/ 4 w 28"/>
                <a:gd name="T95" fmla="*/ 12 h 40"/>
                <a:gd name="T96" fmla="*/ 3 w 28"/>
                <a:gd name="T97" fmla="*/ 13 h 40"/>
                <a:gd name="T98" fmla="*/ 3 w 28"/>
                <a:gd name="T99" fmla="*/ 14 h 40"/>
                <a:gd name="T100" fmla="*/ 4 w 28"/>
                <a:gd name="T101" fmla="*/ 16 h 40"/>
                <a:gd name="T102" fmla="*/ 4 w 28"/>
                <a:gd name="T103" fmla="*/ 17 h 40"/>
                <a:gd name="T104" fmla="*/ 4 w 28"/>
                <a:gd name="T105" fmla="*/ 21 h 40"/>
                <a:gd name="T106" fmla="*/ 4 w 28"/>
                <a:gd name="T107" fmla="*/ 23 h 40"/>
                <a:gd name="T108" fmla="*/ 2 w 28"/>
                <a:gd name="T109" fmla="*/ 24 h 40"/>
                <a:gd name="T110" fmla="*/ 1 w 28"/>
                <a:gd name="T111" fmla="*/ 26 h 40"/>
                <a:gd name="T112" fmla="*/ 0 w 28"/>
                <a:gd name="T113" fmla="*/ 27 h 40"/>
                <a:gd name="T114" fmla="*/ 3 w 28"/>
                <a:gd name="T115" fmla="*/ 28 h 40"/>
                <a:gd name="T116" fmla="*/ 4 w 28"/>
                <a:gd name="T117" fmla="*/ 2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" h="40">
                  <a:moveTo>
                    <a:pt x="4" y="29"/>
                  </a:moveTo>
                  <a:cubicBezTo>
                    <a:pt x="5" y="30"/>
                    <a:pt x="6" y="30"/>
                    <a:pt x="6" y="29"/>
                  </a:cubicBezTo>
                  <a:cubicBezTo>
                    <a:pt x="6" y="29"/>
                    <a:pt x="7" y="30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9" y="31"/>
                    <a:pt x="10" y="30"/>
                    <a:pt x="10" y="31"/>
                  </a:cubicBezTo>
                  <a:cubicBezTo>
                    <a:pt x="11" y="31"/>
                    <a:pt x="10" y="33"/>
                    <a:pt x="11" y="33"/>
                  </a:cubicBezTo>
                  <a:cubicBezTo>
                    <a:pt x="12" y="33"/>
                    <a:pt x="13" y="34"/>
                    <a:pt x="13" y="34"/>
                  </a:cubicBezTo>
                  <a:cubicBezTo>
                    <a:pt x="13" y="35"/>
                    <a:pt x="14" y="35"/>
                    <a:pt x="14" y="36"/>
                  </a:cubicBezTo>
                  <a:cubicBezTo>
                    <a:pt x="14" y="36"/>
                    <a:pt x="16" y="36"/>
                    <a:pt x="16" y="36"/>
                  </a:cubicBezTo>
                  <a:cubicBezTo>
                    <a:pt x="17" y="36"/>
                    <a:pt x="17" y="35"/>
                    <a:pt x="18" y="36"/>
                  </a:cubicBezTo>
                  <a:cubicBezTo>
                    <a:pt x="18" y="36"/>
                    <a:pt x="19" y="35"/>
                    <a:pt x="19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8"/>
                    <a:pt x="19" y="38"/>
                    <a:pt x="20" y="39"/>
                  </a:cubicBezTo>
                  <a:cubicBezTo>
                    <a:pt x="20" y="39"/>
                    <a:pt x="21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2" y="40"/>
                    <a:pt x="22" y="38"/>
                    <a:pt x="22" y="37"/>
                  </a:cubicBezTo>
                  <a:cubicBezTo>
                    <a:pt x="22" y="36"/>
                    <a:pt x="22" y="34"/>
                    <a:pt x="23" y="34"/>
                  </a:cubicBezTo>
                  <a:cubicBezTo>
                    <a:pt x="23" y="32"/>
                    <a:pt x="21" y="31"/>
                    <a:pt x="21" y="30"/>
                  </a:cubicBezTo>
                  <a:cubicBezTo>
                    <a:pt x="21" y="28"/>
                    <a:pt x="22" y="29"/>
                    <a:pt x="23" y="29"/>
                  </a:cubicBezTo>
                  <a:cubicBezTo>
                    <a:pt x="24" y="28"/>
                    <a:pt x="23" y="28"/>
                    <a:pt x="22" y="28"/>
                  </a:cubicBezTo>
                  <a:cubicBezTo>
                    <a:pt x="22" y="28"/>
                    <a:pt x="21" y="27"/>
                    <a:pt x="22" y="26"/>
                  </a:cubicBezTo>
                  <a:cubicBezTo>
                    <a:pt x="22" y="26"/>
                    <a:pt x="24" y="26"/>
                    <a:pt x="25" y="26"/>
                  </a:cubicBezTo>
                  <a:cubicBezTo>
                    <a:pt x="26" y="26"/>
                    <a:pt x="28" y="25"/>
                    <a:pt x="28" y="25"/>
                  </a:cubicBezTo>
                  <a:cubicBezTo>
                    <a:pt x="28" y="25"/>
                    <a:pt x="28" y="25"/>
                    <a:pt x="27" y="24"/>
                  </a:cubicBezTo>
                  <a:cubicBezTo>
                    <a:pt x="27" y="24"/>
                    <a:pt x="27" y="23"/>
                    <a:pt x="27" y="22"/>
                  </a:cubicBezTo>
                  <a:cubicBezTo>
                    <a:pt x="28" y="22"/>
                    <a:pt x="27" y="21"/>
                    <a:pt x="27" y="21"/>
                  </a:cubicBezTo>
                  <a:cubicBezTo>
                    <a:pt x="26" y="20"/>
                    <a:pt x="26" y="18"/>
                    <a:pt x="27" y="16"/>
                  </a:cubicBezTo>
                  <a:cubicBezTo>
                    <a:pt x="28" y="15"/>
                    <a:pt x="26" y="15"/>
                    <a:pt x="24" y="16"/>
                  </a:cubicBezTo>
                  <a:cubicBezTo>
                    <a:pt x="23" y="16"/>
                    <a:pt x="22" y="15"/>
                    <a:pt x="21" y="14"/>
                  </a:cubicBezTo>
                  <a:cubicBezTo>
                    <a:pt x="20" y="13"/>
                    <a:pt x="19" y="14"/>
                    <a:pt x="17" y="14"/>
                  </a:cubicBezTo>
                  <a:cubicBezTo>
                    <a:pt x="15" y="14"/>
                    <a:pt x="16" y="12"/>
                    <a:pt x="16" y="11"/>
                  </a:cubicBezTo>
                  <a:cubicBezTo>
                    <a:pt x="16" y="10"/>
                    <a:pt x="15" y="10"/>
                    <a:pt x="15" y="9"/>
                  </a:cubicBezTo>
                  <a:cubicBezTo>
                    <a:pt x="15" y="9"/>
                    <a:pt x="14" y="9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6" y="4"/>
                    <a:pt x="16" y="3"/>
                  </a:cubicBezTo>
                  <a:cubicBezTo>
                    <a:pt x="16" y="3"/>
                    <a:pt x="17" y="3"/>
                    <a:pt x="17" y="3"/>
                  </a:cubicBezTo>
                  <a:cubicBezTo>
                    <a:pt x="17" y="3"/>
                    <a:pt x="17" y="3"/>
                    <a:pt x="18" y="2"/>
                  </a:cubicBezTo>
                  <a:cubicBezTo>
                    <a:pt x="19" y="2"/>
                    <a:pt x="19" y="2"/>
                    <a:pt x="18" y="1"/>
                  </a:cubicBezTo>
                  <a:cubicBezTo>
                    <a:pt x="17" y="0"/>
                    <a:pt x="17" y="2"/>
                    <a:pt x="15" y="2"/>
                  </a:cubicBezTo>
                  <a:cubicBezTo>
                    <a:pt x="14" y="2"/>
                    <a:pt x="14" y="3"/>
                    <a:pt x="13" y="3"/>
                  </a:cubicBezTo>
                  <a:cubicBezTo>
                    <a:pt x="13" y="4"/>
                    <a:pt x="11" y="3"/>
                    <a:pt x="11" y="4"/>
                  </a:cubicBezTo>
                  <a:cubicBezTo>
                    <a:pt x="11" y="5"/>
                    <a:pt x="11" y="4"/>
                    <a:pt x="10" y="4"/>
                  </a:cubicBezTo>
                  <a:cubicBezTo>
                    <a:pt x="10" y="4"/>
                    <a:pt x="8" y="5"/>
                    <a:pt x="8" y="6"/>
                  </a:cubicBezTo>
                  <a:cubicBezTo>
                    <a:pt x="8" y="7"/>
                    <a:pt x="8" y="7"/>
                    <a:pt x="7" y="8"/>
                  </a:cubicBezTo>
                  <a:cubicBezTo>
                    <a:pt x="6" y="9"/>
                    <a:pt x="5" y="10"/>
                    <a:pt x="5" y="11"/>
                  </a:cubicBezTo>
                  <a:cubicBezTo>
                    <a:pt x="5" y="11"/>
                    <a:pt x="5" y="11"/>
                    <a:pt x="4" y="11"/>
                  </a:cubicBezTo>
                  <a:cubicBezTo>
                    <a:pt x="4" y="11"/>
                    <a:pt x="4" y="12"/>
                    <a:pt x="4" y="12"/>
                  </a:cubicBezTo>
                  <a:cubicBezTo>
                    <a:pt x="4" y="12"/>
                    <a:pt x="3" y="13"/>
                    <a:pt x="3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4" y="15"/>
                    <a:pt x="4" y="15"/>
                    <a:pt x="4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3" y="17"/>
                    <a:pt x="4" y="20"/>
                    <a:pt x="4" y="21"/>
                  </a:cubicBezTo>
                  <a:cubicBezTo>
                    <a:pt x="5" y="21"/>
                    <a:pt x="4" y="22"/>
                    <a:pt x="4" y="23"/>
                  </a:cubicBezTo>
                  <a:cubicBezTo>
                    <a:pt x="3" y="24"/>
                    <a:pt x="3" y="24"/>
                    <a:pt x="2" y="24"/>
                  </a:cubicBezTo>
                  <a:cubicBezTo>
                    <a:pt x="1" y="24"/>
                    <a:pt x="1" y="26"/>
                    <a:pt x="1" y="26"/>
                  </a:cubicBezTo>
                  <a:cubicBezTo>
                    <a:pt x="0" y="26"/>
                    <a:pt x="0" y="26"/>
                    <a:pt x="0" y="27"/>
                  </a:cubicBezTo>
                  <a:cubicBezTo>
                    <a:pt x="1" y="27"/>
                    <a:pt x="3" y="28"/>
                    <a:pt x="3" y="28"/>
                  </a:cubicBezTo>
                  <a:cubicBezTo>
                    <a:pt x="3" y="28"/>
                    <a:pt x="4" y="29"/>
                    <a:pt x="4" y="2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93">
              <a:extLst>
                <a:ext uri="{FF2B5EF4-FFF2-40B4-BE49-F238E27FC236}">
                  <a16:creationId xmlns:a16="http://schemas.microsoft.com/office/drawing/2014/main" id="{5767A026-A7F6-4C1B-B4FD-95A835212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13213" y="2314575"/>
              <a:ext cx="104775" cy="114300"/>
            </a:xfrm>
            <a:custGeom>
              <a:avLst/>
              <a:gdLst>
                <a:gd name="T0" fmla="*/ 28 w 29"/>
                <a:gd name="T1" fmla="*/ 19 h 32"/>
                <a:gd name="T2" fmla="*/ 27 w 29"/>
                <a:gd name="T3" fmla="*/ 17 h 32"/>
                <a:gd name="T4" fmla="*/ 25 w 29"/>
                <a:gd name="T5" fmla="*/ 16 h 32"/>
                <a:gd name="T6" fmla="*/ 22 w 29"/>
                <a:gd name="T7" fmla="*/ 15 h 32"/>
                <a:gd name="T8" fmla="*/ 22 w 29"/>
                <a:gd name="T9" fmla="*/ 13 h 32"/>
                <a:gd name="T10" fmla="*/ 22 w 29"/>
                <a:gd name="T11" fmla="*/ 11 h 32"/>
                <a:gd name="T12" fmla="*/ 21 w 29"/>
                <a:gd name="T13" fmla="*/ 9 h 32"/>
                <a:gd name="T14" fmla="*/ 18 w 29"/>
                <a:gd name="T15" fmla="*/ 9 h 32"/>
                <a:gd name="T16" fmla="*/ 16 w 29"/>
                <a:gd name="T17" fmla="*/ 8 h 32"/>
                <a:gd name="T18" fmla="*/ 15 w 29"/>
                <a:gd name="T19" fmla="*/ 7 h 32"/>
                <a:gd name="T20" fmla="*/ 14 w 29"/>
                <a:gd name="T21" fmla="*/ 7 h 32"/>
                <a:gd name="T22" fmla="*/ 11 w 29"/>
                <a:gd name="T23" fmla="*/ 5 h 32"/>
                <a:gd name="T24" fmla="*/ 10 w 29"/>
                <a:gd name="T25" fmla="*/ 1 h 32"/>
                <a:gd name="T26" fmla="*/ 8 w 29"/>
                <a:gd name="T27" fmla="*/ 1 h 32"/>
                <a:gd name="T28" fmla="*/ 5 w 29"/>
                <a:gd name="T29" fmla="*/ 2 h 32"/>
                <a:gd name="T30" fmla="*/ 3 w 29"/>
                <a:gd name="T31" fmla="*/ 3 h 32"/>
                <a:gd name="T32" fmla="*/ 1 w 29"/>
                <a:gd name="T33" fmla="*/ 3 h 32"/>
                <a:gd name="T34" fmla="*/ 1 w 29"/>
                <a:gd name="T35" fmla="*/ 3 h 32"/>
                <a:gd name="T36" fmla="*/ 2 w 29"/>
                <a:gd name="T37" fmla="*/ 6 h 32"/>
                <a:gd name="T38" fmla="*/ 1 w 29"/>
                <a:gd name="T39" fmla="*/ 8 h 32"/>
                <a:gd name="T40" fmla="*/ 2 w 29"/>
                <a:gd name="T41" fmla="*/ 11 h 32"/>
                <a:gd name="T42" fmla="*/ 1 w 29"/>
                <a:gd name="T43" fmla="*/ 13 h 32"/>
                <a:gd name="T44" fmla="*/ 1 w 29"/>
                <a:gd name="T45" fmla="*/ 15 h 32"/>
                <a:gd name="T46" fmla="*/ 1 w 29"/>
                <a:gd name="T47" fmla="*/ 16 h 32"/>
                <a:gd name="T48" fmla="*/ 0 w 29"/>
                <a:gd name="T49" fmla="*/ 18 h 32"/>
                <a:gd name="T50" fmla="*/ 0 w 29"/>
                <a:gd name="T51" fmla="*/ 19 h 32"/>
                <a:gd name="T52" fmla="*/ 1 w 29"/>
                <a:gd name="T53" fmla="*/ 20 h 32"/>
                <a:gd name="T54" fmla="*/ 2 w 29"/>
                <a:gd name="T55" fmla="*/ 22 h 32"/>
                <a:gd name="T56" fmla="*/ 3 w 29"/>
                <a:gd name="T57" fmla="*/ 24 h 32"/>
                <a:gd name="T58" fmla="*/ 2 w 29"/>
                <a:gd name="T59" fmla="*/ 25 h 32"/>
                <a:gd name="T60" fmla="*/ 3 w 29"/>
                <a:gd name="T61" fmla="*/ 27 h 32"/>
                <a:gd name="T62" fmla="*/ 4 w 29"/>
                <a:gd name="T63" fmla="*/ 29 h 32"/>
                <a:gd name="T64" fmla="*/ 4 w 29"/>
                <a:gd name="T65" fmla="*/ 32 h 32"/>
                <a:gd name="T66" fmla="*/ 7 w 29"/>
                <a:gd name="T67" fmla="*/ 30 h 32"/>
                <a:gd name="T68" fmla="*/ 9 w 29"/>
                <a:gd name="T69" fmla="*/ 30 h 32"/>
                <a:gd name="T70" fmla="*/ 12 w 29"/>
                <a:gd name="T71" fmla="*/ 31 h 32"/>
                <a:gd name="T72" fmla="*/ 14 w 29"/>
                <a:gd name="T73" fmla="*/ 30 h 32"/>
                <a:gd name="T74" fmla="*/ 17 w 29"/>
                <a:gd name="T75" fmla="*/ 30 h 32"/>
                <a:gd name="T76" fmla="*/ 17 w 29"/>
                <a:gd name="T77" fmla="*/ 26 h 32"/>
                <a:gd name="T78" fmla="*/ 19 w 29"/>
                <a:gd name="T79" fmla="*/ 24 h 32"/>
                <a:gd name="T80" fmla="*/ 22 w 29"/>
                <a:gd name="T81" fmla="*/ 23 h 32"/>
                <a:gd name="T82" fmla="*/ 25 w 29"/>
                <a:gd name="T83" fmla="*/ 23 h 32"/>
                <a:gd name="T84" fmla="*/ 27 w 29"/>
                <a:gd name="T85" fmla="*/ 24 h 32"/>
                <a:gd name="T86" fmla="*/ 28 w 29"/>
                <a:gd name="T87" fmla="*/ 22 h 32"/>
                <a:gd name="T88" fmla="*/ 28 w 29"/>
                <a:gd name="T89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" h="32">
                  <a:moveTo>
                    <a:pt x="28" y="19"/>
                  </a:moveTo>
                  <a:cubicBezTo>
                    <a:pt x="28" y="18"/>
                    <a:pt x="27" y="18"/>
                    <a:pt x="27" y="17"/>
                  </a:cubicBezTo>
                  <a:cubicBezTo>
                    <a:pt x="27" y="16"/>
                    <a:pt x="26" y="16"/>
                    <a:pt x="25" y="16"/>
                  </a:cubicBezTo>
                  <a:cubicBezTo>
                    <a:pt x="23" y="16"/>
                    <a:pt x="22" y="16"/>
                    <a:pt x="22" y="15"/>
                  </a:cubicBezTo>
                  <a:cubicBezTo>
                    <a:pt x="22" y="14"/>
                    <a:pt x="21" y="13"/>
                    <a:pt x="22" y="13"/>
                  </a:cubicBezTo>
                  <a:cubicBezTo>
                    <a:pt x="23" y="12"/>
                    <a:pt x="22" y="12"/>
                    <a:pt x="22" y="11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9"/>
                    <a:pt x="18" y="10"/>
                    <a:pt x="18" y="9"/>
                  </a:cubicBezTo>
                  <a:cubicBezTo>
                    <a:pt x="18" y="8"/>
                    <a:pt x="17" y="8"/>
                    <a:pt x="16" y="8"/>
                  </a:cubicBezTo>
                  <a:cubicBezTo>
                    <a:pt x="16" y="8"/>
                    <a:pt x="16" y="7"/>
                    <a:pt x="15" y="7"/>
                  </a:cubicBezTo>
                  <a:cubicBezTo>
                    <a:pt x="15" y="7"/>
                    <a:pt x="15" y="7"/>
                    <a:pt x="14" y="7"/>
                  </a:cubicBezTo>
                  <a:cubicBezTo>
                    <a:pt x="13" y="7"/>
                    <a:pt x="12" y="6"/>
                    <a:pt x="11" y="5"/>
                  </a:cubicBezTo>
                  <a:cubicBezTo>
                    <a:pt x="10" y="4"/>
                    <a:pt x="10" y="1"/>
                    <a:pt x="10" y="1"/>
                  </a:cubicBezTo>
                  <a:cubicBezTo>
                    <a:pt x="10" y="0"/>
                    <a:pt x="9" y="1"/>
                    <a:pt x="8" y="1"/>
                  </a:cubicBezTo>
                  <a:cubicBezTo>
                    <a:pt x="7" y="1"/>
                    <a:pt x="6" y="1"/>
                    <a:pt x="5" y="2"/>
                  </a:cubicBezTo>
                  <a:cubicBezTo>
                    <a:pt x="4" y="2"/>
                    <a:pt x="4" y="2"/>
                    <a:pt x="3" y="3"/>
                  </a:cubicBezTo>
                  <a:cubicBezTo>
                    <a:pt x="3" y="3"/>
                    <a:pt x="2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2" y="6"/>
                    <a:pt x="2" y="6"/>
                  </a:cubicBezTo>
                  <a:cubicBezTo>
                    <a:pt x="2" y="7"/>
                    <a:pt x="2" y="7"/>
                    <a:pt x="1" y="8"/>
                  </a:cubicBezTo>
                  <a:cubicBezTo>
                    <a:pt x="1" y="8"/>
                    <a:pt x="2" y="10"/>
                    <a:pt x="2" y="11"/>
                  </a:cubicBezTo>
                  <a:cubicBezTo>
                    <a:pt x="2" y="11"/>
                    <a:pt x="1" y="12"/>
                    <a:pt x="1" y="13"/>
                  </a:cubicBezTo>
                  <a:cubicBezTo>
                    <a:pt x="2" y="13"/>
                    <a:pt x="1" y="14"/>
                    <a:pt x="1" y="15"/>
                  </a:cubicBezTo>
                  <a:cubicBezTo>
                    <a:pt x="1" y="15"/>
                    <a:pt x="1" y="15"/>
                    <a:pt x="1" y="16"/>
                  </a:cubicBezTo>
                  <a:cubicBezTo>
                    <a:pt x="1" y="16"/>
                    <a:pt x="1" y="17"/>
                    <a:pt x="0" y="18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9"/>
                    <a:pt x="0" y="19"/>
                    <a:pt x="1" y="20"/>
                  </a:cubicBezTo>
                  <a:cubicBezTo>
                    <a:pt x="2" y="20"/>
                    <a:pt x="1" y="21"/>
                    <a:pt x="2" y="22"/>
                  </a:cubicBezTo>
                  <a:cubicBezTo>
                    <a:pt x="2" y="23"/>
                    <a:pt x="3" y="23"/>
                    <a:pt x="3" y="24"/>
                  </a:cubicBezTo>
                  <a:cubicBezTo>
                    <a:pt x="2" y="24"/>
                    <a:pt x="3" y="25"/>
                    <a:pt x="2" y="25"/>
                  </a:cubicBezTo>
                  <a:cubicBezTo>
                    <a:pt x="1" y="26"/>
                    <a:pt x="2" y="27"/>
                    <a:pt x="3" y="27"/>
                  </a:cubicBezTo>
                  <a:cubicBezTo>
                    <a:pt x="3" y="27"/>
                    <a:pt x="3" y="29"/>
                    <a:pt x="4" y="29"/>
                  </a:cubicBezTo>
                  <a:cubicBezTo>
                    <a:pt x="4" y="30"/>
                    <a:pt x="4" y="31"/>
                    <a:pt x="4" y="32"/>
                  </a:cubicBezTo>
                  <a:cubicBezTo>
                    <a:pt x="4" y="32"/>
                    <a:pt x="6" y="31"/>
                    <a:pt x="7" y="30"/>
                  </a:cubicBezTo>
                  <a:cubicBezTo>
                    <a:pt x="9" y="29"/>
                    <a:pt x="8" y="30"/>
                    <a:pt x="9" y="30"/>
                  </a:cubicBezTo>
                  <a:cubicBezTo>
                    <a:pt x="11" y="30"/>
                    <a:pt x="12" y="30"/>
                    <a:pt x="12" y="31"/>
                  </a:cubicBezTo>
                  <a:cubicBezTo>
                    <a:pt x="13" y="32"/>
                    <a:pt x="13" y="30"/>
                    <a:pt x="14" y="30"/>
                  </a:cubicBezTo>
                  <a:cubicBezTo>
                    <a:pt x="14" y="29"/>
                    <a:pt x="16" y="30"/>
                    <a:pt x="17" y="30"/>
                  </a:cubicBezTo>
                  <a:cubicBezTo>
                    <a:pt x="17" y="30"/>
                    <a:pt x="17" y="27"/>
                    <a:pt x="17" y="26"/>
                  </a:cubicBezTo>
                  <a:cubicBezTo>
                    <a:pt x="17" y="26"/>
                    <a:pt x="18" y="24"/>
                    <a:pt x="19" y="24"/>
                  </a:cubicBezTo>
                  <a:cubicBezTo>
                    <a:pt x="20" y="23"/>
                    <a:pt x="21" y="24"/>
                    <a:pt x="22" y="23"/>
                  </a:cubicBezTo>
                  <a:cubicBezTo>
                    <a:pt x="23" y="23"/>
                    <a:pt x="24" y="23"/>
                    <a:pt x="25" y="23"/>
                  </a:cubicBezTo>
                  <a:cubicBezTo>
                    <a:pt x="26" y="23"/>
                    <a:pt x="26" y="24"/>
                    <a:pt x="27" y="24"/>
                  </a:cubicBezTo>
                  <a:cubicBezTo>
                    <a:pt x="27" y="24"/>
                    <a:pt x="28" y="23"/>
                    <a:pt x="28" y="22"/>
                  </a:cubicBezTo>
                  <a:cubicBezTo>
                    <a:pt x="28" y="22"/>
                    <a:pt x="29" y="20"/>
                    <a:pt x="28" y="1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294">
              <a:extLst>
                <a:ext uri="{FF2B5EF4-FFF2-40B4-BE49-F238E27FC236}">
                  <a16:creationId xmlns:a16="http://schemas.microsoft.com/office/drawing/2014/main" id="{EEA974AA-7AC8-4E00-BEC7-FA14F3BEA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14813" y="2232025"/>
              <a:ext cx="107950" cy="157163"/>
            </a:xfrm>
            <a:custGeom>
              <a:avLst/>
              <a:gdLst>
                <a:gd name="T0" fmla="*/ 28 w 30"/>
                <a:gd name="T1" fmla="*/ 42 h 44"/>
                <a:gd name="T2" fmla="*/ 28 w 30"/>
                <a:gd name="T3" fmla="*/ 42 h 44"/>
                <a:gd name="T4" fmla="*/ 28 w 30"/>
                <a:gd name="T5" fmla="*/ 41 h 44"/>
                <a:gd name="T6" fmla="*/ 29 w 30"/>
                <a:gd name="T7" fmla="*/ 39 h 44"/>
                <a:gd name="T8" fmla="*/ 29 w 30"/>
                <a:gd name="T9" fmla="*/ 38 h 44"/>
                <a:gd name="T10" fmla="*/ 29 w 30"/>
                <a:gd name="T11" fmla="*/ 36 h 44"/>
                <a:gd name="T12" fmla="*/ 30 w 30"/>
                <a:gd name="T13" fmla="*/ 34 h 44"/>
                <a:gd name="T14" fmla="*/ 29 w 30"/>
                <a:gd name="T15" fmla="*/ 31 h 44"/>
                <a:gd name="T16" fmla="*/ 30 w 30"/>
                <a:gd name="T17" fmla="*/ 29 h 44"/>
                <a:gd name="T18" fmla="*/ 29 w 30"/>
                <a:gd name="T19" fmla="*/ 26 h 44"/>
                <a:gd name="T20" fmla="*/ 26 w 30"/>
                <a:gd name="T21" fmla="*/ 26 h 44"/>
                <a:gd name="T22" fmla="*/ 26 w 30"/>
                <a:gd name="T23" fmla="*/ 23 h 44"/>
                <a:gd name="T24" fmla="*/ 25 w 30"/>
                <a:gd name="T25" fmla="*/ 23 h 44"/>
                <a:gd name="T26" fmla="*/ 22 w 30"/>
                <a:gd name="T27" fmla="*/ 24 h 44"/>
                <a:gd name="T28" fmla="*/ 21 w 30"/>
                <a:gd name="T29" fmla="*/ 22 h 44"/>
                <a:gd name="T30" fmla="*/ 20 w 30"/>
                <a:gd name="T31" fmla="*/ 22 h 44"/>
                <a:gd name="T32" fmla="*/ 19 w 30"/>
                <a:gd name="T33" fmla="*/ 20 h 44"/>
                <a:gd name="T34" fmla="*/ 18 w 30"/>
                <a:gd name="T35" fmla="*/ 18 h 44"/>
                <a:gd name="T36" fmla="*/ 19 w 30"/>
                <a:gd name="T37" fmla="*/ 16 h 44"/>
                <a:gd name="T38" fmla="*/ 20 w 30"/>
                <a:gd name="T39" fmla="*/ 15 h 44"/>
                <a:gd name="T40" fmla="*/ 20 w 30"/>
                <a:gd name="T41" fmla="*/ 13 h 44"/>
                <a:gd name="T42" fmla="*/ 22 w 30"/>
                <a:gd name="T43" fmla="*/ 11 h 44"/>
                <a:gd name="T44" fmla="*/ 25 w 30"/>
                <a:gd name="T45" fmla="*/ 10 h 44"/>
                <a:gd name="T46" fmla="*/ 27 w 30"/>
                <a:gd name="T47" fmla="*/ 10 h 44"/>
                <a:gd name="T48" fmla="*/ 26 w 30"/>
                <a:gd name="T49" fmla="*/ 9 h 44"/>
                <a:gd name="T50" fmla="*/ 27 w 30"/>
                <a:gd name="T51" fmla="*/ 7 h 44"/>
                <a:gd name="T52" fmla="*/ 25 w 30"/>
                <a:gd name="T53" fmla="*/ 6 h 44"/>
                <a:gd name="T54" fmla="*/ 24 w 30"/>
                <a:gd name="T55" fmla="*/ 6 h 44"/>
                <a:gd name="T56" fmla="*/ 22 w 30"/>
                <a:gd name="T57" fmla="*/ 6 h 44"/>
                <a:gd name="T58" fmla="*/ 20 w 30"/>
                <a:gd name="T59" fmla="*/ 6 h 44"/>
                <a:gd name="T60" fmla="*/ 19 w 30"/>
                <a:gd name="T61" fmla="*/ 4 h 44"/>
                <a:gd name="T62" fmla="*/ 17 w 30"/>
                <a:gd name="T63" fmla="*/ 3 h 44"/>
                <a:gd name="T64" fmla="*/ 16 w 30"/>
                <a:gd name="T65" fmla="*/ 1 h 44"/>
                <a:gd name="T66" fmla="*/ 14 w 30"/>
                <a:gd name="T67" fmla="*/ 1 h 44"/>
                <a:gd name="T68" fmla="*/ 14 w 30"/>
                <a:gd name="T69" fmla="*/ 2 h 44"/>
                <a:gd name="T70" fmla="*/ 13 w 30"/>
                <a:gd name="T71" fmla="*/ 5 h 44"/>
                <a:gd name="T72" fmla="*/ 9 w 30"/>
                <a:gd name="T73" fmla="*/ 7 h 44"/>
                <a:gd name="T74" fmla="*/ 7 w 30"/>
                <a:gd name="T75" fmla="*/ 11 h 44"/>
                <a:gd name="T76" fmla="*/ 5 w 30"/>
                <a:gd name="T77" fmla="*/ 11 h 44"/>
                <a:gd name="T78" fmla="*/ 3 w 30"/>
                <a:gd name="T79" fmla="*/ 11 h 44"/>
                <a:gd name="T80" fmla="*/ 3 w 30"/>
                <a:gd name="T81" fmla="*/ 9 h 44"/>
                <a:gd name="T82" fmla="*/ 3 w 30"/>
                <a:gd name="T83" fmla="*/ 8 h 44"/>
                <a:gd name="T84" fmla="*/ 1 w 30"/>
                <a:gd name="T85" fmla="*/ 10 h 44"/>
                <a:gd name="T86" fmla="*/ 2 w 30"/>
                <a:gd name="T87" fmla="*/ 13 h 44"/>
                <a:gd name="T88" fmla="*/ 1 w 30"/>
                <a:gd name="T89" fmla="*/ 14 h 44"/>
                <a:gd name="T90" fmla="*/ 3 w 30"/>
                <a:gd name="T91" fmla="*/ 16 h 44"/>
                <a:gd name="T92" fmla="*/ 6 w 30"/>
                <a:gd name="T93" fmla="*/ 19 h 44"/>
                <a:gd name="T94" fmla="*/ 7 w 30"/>
                <a:gd name="T95" fmla="*/ 23 h 44"/>
                <a:gd name="T96" fmla="*/ 11 w 30"/>
                <a:gd name="T97" fmla="*/ 30 h 44"/>
                <a:gd name="T98" fmla="*/ 12 w 30"/>
                <a:gd name="T99" fmla="*/ 33 h 44"/>
                <a:gd name="T100" fmla="*/ 13 w 30"/>
                <a:gd name="T101" fmla="*/ 35 h 44"/>
                <a:gd name="T102" fmla="*/ 17 w 30"/>
                <a:gd name="T103" fmla="*/ 37 h 44"/>
                <a:gd name="T104" fmla="*/ 24 w 30"/>
                <a:gd name="T105" fmla="*/ 41 h 44"/>
                <a:gd name="T106" fmla="*/ 26 w 30"/>
                <a:gd name="T107" fmla="*/ 44 h 44"/>
                <a:gd name="T108" fmla="*/ 27 w 30"/>
                <a:gd name="T109" fmla="*/ 44 h 44"/>
                <a:gd name="T110" fmla="*/ 27 w 30"/>
                <a:gd name="T111" fmla="*/ 44 h 44"/>
                <a:gd name="T112" fmla="*/ 28 w 30"/>
                <a:gd name="T1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" h="44">
                  <a:moveTo>
                    <a:pt x="28" y="42"/>
                  </a:moveTo>
                  <a:cubicBezTo>
                    <a:pt x="28" y="42"/>
                    <a:pt x="28" y="42"/>
                    <a:pt x="28" y="42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0"/>
                    <a:pt x="29" y="39"/>
                    <a:pt x="29" y="39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7"/>
                    <a:pt x="30" y="36"/>
                    <a:pt x="29" y="36"/>
                  </a:cubicBezTo>
                  <a:cubicBezTo>
                    <a:pt x="29" y="35"/>
                    <a:pt x="30" y="34"/>
                    <a:pt x="30" y="34"/>
                  </a:cubicBezTo>
                  <a:cubicBezTo>
                    <a:pt x="30" y="33"/>
                    <a:pt x="29" y="31"/>
                    <a:pt x="29" y="31"/>
                  </a:cubicBezTo>
                  <a:cubicBezTo>
                    <a:pt x="30" y="30"/>
                    <a:pt x="30" y="30"/>
                    <a:pt x="30" y="29"/>
                  </a:cubicBezTo>
                  <a:cubicBezTo>
                    <a:pt x="30" y="29"/>
                    <a:pt x="29" y="27"/>
                    <a:pt x="29" y="26"/>
                  </a:cubicBezTo>
                  <a:cubicBezTo>
                    <a:pt x="28" y="26"/>
                    <a:pt x="27" y="26"/>
                    <a:pt x="26" y="26"/>
                  </a:cubicBezTo>
                  <a:cubicBezTo>
                    <a:pt x="26" y="26"/>
                    <a:pt x="26" y="24"/>
                    <a:pt x="26" y="23"/>
                  </a:cubicBezTo>
                  <a:cubicBezTo>
                    <a:pt x="26" y="22"/>
                    <a:pt x="25" y="23"/>
                    <a:pt x="25" y="23"/>
                  </a:cubicBezTo>
                  <a:cubicBezTo>
                    <a:pt x="24" y="24"/>
                    <a:pt x="23" y="24"/>
                    <a:pt x="22" y="24"/>
                  </a:cubicBezTo>
                  <a:cubicBezTo>
                    <a:pt x="21" y="24"/>
                    <a:pt x="22" y="22"/>
                    <a:pt x="21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1"/>
                    <a:pt x="19" y="20"/>
                    <a:pt x="19" y="20"/>
                  </a:cubicBezTo>
                  <a:cubicBezTo>
                    <a:pt x="18" y="19"/>
                    <a:pt x="18" y="18"/>
                    <a:pt x="18" y="18"/>
                  </a:cubicBezTo>
                  <a:cubicBezTo>
                    <a:pt x="19" y="17"/>
                    <a:pt x="18" y="17"/>
                    <a:pt x="19" y="16"/>
                  </a:cubicBezTo>
                  <a:cubicBezTo>
                    <a:pt x="19" y="15"/>
                    <a:pt x="20" y="16"/>
                    <a:pt x="20" y="15"/>
                  </a:cubicBezTo>
                  <a:cubicBezTo>
                    <a:pt x="19" y="14"/>
                    <a:pt x="20" y="13"/>
                    <a:pt x="20" y="13"/>
                  </a:cubicBezTo>
                  <a:cubicBezTo>
                    <a:pt x="20" y="12"/>
                    <a:pt x="21" y="12"/>
                    <a:pt x="22" y="11"/>
                  </a:cubicBezTo>
                  <a:cubicBezTo>
                    <a:pt x="23" y="10"/>
                    <a:pt x="24" y="11"/>
                    <a:pt x="25" y="10"/>
                  </a:cubicBezTo>
                  <a:cubicBezTo>
                    <a:pt x="26" y="10"/>
                    <a:pt x="27" y="10"/>
                    <a:pt x="27" y="10"/>
                  </a:cubicBezTo>
                  <a:cubicBezTo>
                    <a:pt x="27" y="10"/>
                    <a:pt x="26" y="9"/>
                    <a:pt x="26" y="9"/>
                  </a:cubicBezTo>
                  <a:cubicBezTo>
                    <a:pt x="25" y="8"/>
                    <a:pt x="27" y="8"/>
                    <a:pt x="27" y="7"/>
                  </a:cubicBezTo>
                  <a:cubicBezTo>
                    <a:pt x="27" y="6"/>
                    <a:pt x="26" y="6"/>
                    <a:pt x="25" y="6"/>
                  </a:cubicBezTo>
                  <a:cubicBezTo>
                    <a:pt x="25" y="5"/>
                    <a:pt x="24" y="6"/>
                    <a:pt x="24" y="6"/>
                  </a:cubicBezTo>
                  <a:cubicBezTo>
                    <a:pt x="23" y="5"/>
                    <a:pt x="23" y="6"/>
                    <a:pt x="22" y="6"/>
                  </a:cubicBezTo>
                  <a:cubicBezTo>
                    <a:pt x="22" y="6"/>
                    <a:pt x="20" y="6"/>
                    <a:pt x="20" y="6"/>
                  </a:cubicBezTo>
                  <a:cubicBezTo>
                    <a:pt x="20" y="5"/>
                    <a:pt x="19" y="5"/>
                    <a:pt x="19" y="4"/>
                  </a:cubicBezTo>
                  <a:cubicBezTo>
                    <a:pt x="19" y="4"/>
                    <a:pt x="18" y="3"/>
                    <a:pt x="17" y="3"/>
                  </a:cubicBezTo>
                  <a:cubicBezTo>
                    <a:pt x="16" y="3"/>
                    <a:pt x="17" y="1"/>
                    <a:pt x="16" y="1"/>
                  </a:cubicBezTo>
                  <a:cubicBezTo>
                    <a:pt x="16" y="0"/>
                    <a:pt x="15" y="1"/>
                    <a:pt x="14" y="1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4" y="3"/>
                    <a:pt x="14" y="3"/>
                    <a:pt x="13" y="5"/>
                  </a:cubicBezTo>
                  <a:cubicBezTo>
                    <a:pt x="12" y="6"/>
                    <a:pt x="10" y="7"/>
                    <a:pt x="9" y="7"/>
                  </a:cubicBezTo>
                  <a:cubicBezTo>
                    <a:pt x="8" y="8"/>
                    <a:pt x="7" y="10"/>
                    <a:pt x="7" y="11"/>
                  </a:cubicBezTo>
                  <a:cubicBezTo>
                    <a:pt x="6" y="12"/>
                    <a:pt x="5" y="12"/>
                    <a:pt x="5" y="11"/>
                  </a:cubicBezTo>
                  <a:cubicBezTo>
                    <a:pt x="4" y="10"/>
                    <a:pt x="4" y="11"/>
                    <a:pt x="3" y="11"/>
                  </a:cubicBezTo>
                  <a:cubicBezTo>
                    <a:pt x="2" y="10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2" y="8"/>
                    <a:pt x="1" y="9"/>
                    <a:pt x="1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2" y="14"/>
                    <a:pt x="1" y="13"/>
                    <a:pt x="1" y="14"/>
                  </a:cubicBezTo>
                  <a:cubicBezTo>
                    <a:pt x="1" y="15"/>
                    <a:pt x="3" y="15"/>
                    <a:pt x="3" y="16"/>
                  </a:cubicBezTo>
                  <a:cubicBezTo>
                    <a:pt x="4" y="17"/>
                    <a:pt x="5" y="18"/>
                    <a:pt x="6" y="19"/>
                  </a:cubicBezTo>
                  <a:cubicBezTo>
                    <a:pt x="6" y="20"/>
                    <a:pt x="7" y="21"/>
                    <a:pt x="7" y="23"/>
                  </a:cubicBezTo>
                  <a:cubicBezTo>
                    <a:pt x="8" y="25"/>
                    <a:pt x="10" y="28"/>
                    <a:pt x="11" y="30"/>
                  </a:cubicBezTo>
                  <a:cubicBezTo>
                    <a:pt x="12" y="31"/>
                    <a:pt x="13" y="32"/>
                    <a:pt x="12" y="33"/>
                  </a:cubicBezTo>
                  <a:cubicBezTo>
                    <a:pt x="12" y="33"/>
                    <a:pt x="12" y="34"/>
                    <a:pt x="13" y="35"/>
                  </a:cubicBezTo>
                  <a:cubicBezTo>
                    <a:pt x="14" y="35"/>
                    <a:pt x="15" y="36"/>
                    <a:pt x="17" y="37"/>
                  </a:cubicBezTo>
                  <a:cubicBezTo>
                    <a:pt x="19" y="38"/>
                    <a:pt x="23" y="40"/>
                    <a:pt x="24" y="41"/>
                  </a:cubicBezTo>
                  <a:cubicBezTo>
                    <a:pt x="24" y="42"/>
                    <a:pt x="26" y="43"/>
                    <a:pt x="26" y="44"/>
                  </a:cubicBezTo>
                  <a:cubicBezTo>
                    <a:pt x="26" y="44"/>
                    <a:pt x="27" y="44"/>
                    <a:pt x="27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8" y="43"/>
                    <a:pt x="28" y="42"/>
                    <a:pt x="28" y="4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295">
              <a:extLst>
                <a:ext uri="{FF2B5EF4-FFF2-40B4-BE49-F238E27FC236}">
                  <a16:creationId xmlns:a16="http://schemas.microsoft.com/office/drawing/2014/main" id="{04737829-4539-43D3-9572-3EE0EB9B8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46550" y="2130425"/>
              <a:ext cx="115887" cy="96838"/>
            </a:xfrm>
            <a:custGeom>
              <a:avLst/>
              <a:gdLst>
                <a:gd name="T0" fmla="*/ 3 w 32"/>
                <a:gd name="T1" fmla="*/ 1 h 27"/>
                <a:gd name="T2" fmla="*/ 1 w 32"/>
                <a:gd name="T3" fmla="*/ 4 h 27"/>
                <a:gd name="T4" fmla="*/ 1 w 32"/>
                <a:gd name="T5" fmla="*/ 6 h 27"/>
                <a:gd name="T6" fmla="*/ 0 w 32"/>
                <a:gd name="T7" fmla="*/ 7 h 27"/>
                <a:gd name="T8" fmla="*/ 2 w 32"/>
                <a:gd name="T9" fmla="*/ 7 h 27"/>
                <a:gd name="T10" fmla="*/ 3 w 32"/>
                <a:gd name="T11" fmla="*/ 9 h 27"/>
                <a:gd name="T12" fmla="*/ 4 w 32"/>
                <a:gd name="T13" fmla="*/ 12 h 27"/>
                <a:gd name="T14" fmla="*/ 8 w 32"/>
                <a:gd name="T15" fmla="*/ 12 h 27"/>
                <a:gd name="T16" fmla="*/ 11 w 32"/>
                <a:gd name="T17" fmla="*/ 14 h 27"/>
                <a:gd name="T18" fmla="*/ 14 w 32"/>
                <a:gd name="T19" fmla="*/ 14 h 27"/>
                <a:gd name="T20" fmla="*/ 14 w 32"/>
                <a:gd name="T21" fmla="*/ 19 h 27"/>
                <a:gd name="T22" fmla="*/ 14 w 32"/>
                <a:gd name="T23" fmla="*/ 20 h 27"/>
                <a:gd name="T24" fmla="*/ 14 w 32"/>
                <a:gd name="T25" fmla="*/ 22 h 27"/>
                <a:gd name="T26" fmla="*/ 15 w 32"/>
                <a:gd name="T27" fmla="*/ 23 h 27"/>
                <a:gd name="T28" fmla="*/ 14 w 32"/>
                <a:gd name="T29" fmla="*/ 24 h 27"/>
                <a:gd name="T30" fmla="*/ 16 w 32"/>
                <a:gd name="T31" fmla="*/ 26 h 27"/>
                <a:gd name="T32" fmla="*/ 18 w 32"/>
                <a:gd name="T33" fmla="*/ 26 h 27"/>
                <a:gd name="T34" fmla="*/ 19 w 32"/>
                <a:gd name="T35" fmla="*/ 26 h 27"/>
                <a:gd name="T36" fmla="*/ 20 w 32"/>
                <a:gd name="T37" fmla="*/ 25 h 27"/>
                <a:gd name="T38" fmla="*/ 22 w 32"/>
                <a:gd name="T39" fmla="*/ 25 h 27"/>
                <a:gd name="T40" fmla="*/ 23 w 32"/>
                <a:gd name="T41" fmla="*/ 23 h 27"/>
                <a:gd name="T42" fmla="*/ 24 w 32"/>
                <a:gd name="T43" fmla="*/ 22 h 27"/>
                <a:gd name="T44" fmla="*/ 22 w 32"/>
                <a:gd name="T45" fmla="*/ 22 h 27"/>
                <a:gd name="T46" fmla="*/ 22 w 32"/>
                <a:gd name="T47" fmla="*/ 21 h 27"/>
                <a:gd name="T48" fmla="*/ 21 w 32"/>
                <a:gd name="T49" fmla="*/ 19 h 27"/>
                <a:gd name="T50" fmla="*/ 22 w 32"/>
                <a:gd name="T51" fmla="*/ 19 h 27"/>
                <a:gd name="T52" fmla="*/ 24 w 32"/>
                <a:gd name="T53" fmla="*/ 19 h 27"/>
                <a:gd name="T54" fmla="*/ 25 w 32"/>
                <a:gd name="T55" fmla="*/ 19 h 27"/>
                <a:gd name="T56" fmla="*/ 27 w 32"/>
                <a:gd name="T57" fmla="*/ 18 h 27"/>
                <a:gd name="T58" fmla="*/ 30 w 32"/>
                <a:gd name="T59" fmla="*/ 17 h 27"/>
                <a:gd name="T60" fmla="*/ 30 w 32"/>
                <a:gd name="T61" fmla="*/ 17 h 27"/>
                <a:gd name="T62" fmla="*/ 29 w 32"/>
                <a:gd name="T63" fmla="*/ 15 h 27"/>
                <a:gd name="T64" fmla="*/ 29 w 32"/>
                <a:gd name="T65" fmla="*/ 13 h 27"/>
                <a:gd name="T66" fmla="*/ 30 w 32"/>
                <a:gd name="T67" fmla="*/ 12 h 27"/>
                <a:gd name="T68" fmla="*/ 31 w 32"/>
                <a:gd name="T69" fmla="*/ 11 h 27"/>
                <a:gd name="T70" fmla="*/ 31 w 32"/>
                <a:gd name="T71" fmla="*/ 9 h 27"/>
                <a:gd name="T72" fmla="*/ 32 w 32"/>
                <a:gd name="T73" fmla="*/ 8 h 27"/>
                <a:gd name="T74" fmla="*/ 29 w 32"/>
                <a:gd name="T75" fmla="*/ 8 h 27"/>
                <a:gd name="T76" fmla="*/ 29 w 32"/>
                <a:gd name="T77" fmla="*/ 6 h 27"/>
                <a:gd name="T78" fmla="*/ 26 w 32"/>
                <a:gd name="T79" fmla="*/ 5 h 27"/>
                <a:gd name="T80" fmla="*/ 26 w 32"/>
                <a:gd name="T81" fmla="*/ 4 h 27"/>
                <a:gd name="T82" fmla="*/ 24 w 32"/>
                <a:gd name="T83" fmla="*/ 3 h 27"/>
                <a:gd name="T84" fmla="*/ 20 w 32"/>
                <a:gd name="T85" fmla="*/ 5 h 27"/>
                <a:gd name="T86" fmla="*/ 16 w 32"/>
                <a:gd name="T87" fmla="*/ 3 h 27"/>
                <a:gd name="T88" fmla="*/ 12 w 32"/>
                <a:gd name="T89" fmla="*/ 3 h 27"/>
                <a:gd name="T90" fmla="*/ 11 w 32"/>
                <a:gd name="T91" fmla="*/ 1 h 27"/>
                <a:gd name="T92" fmla="*/ 9 w 32"/>
                <a:gd name="T93" fmla="*/ 0 h 27"/>
                <a:gd name="T94" fmla="*/ 8 w 32"/>
                <a:gd name="T95" fmla="*/ 1 h 27"/>
                <a:gd name="T96" fmla="*/ 5 w 32"/>
                <a:gd name="T97" fmla="*/ 3 h 27"/>
                <a:gd name="T98" fmla="*/ 6 w 32"/>
                <a:gd name="T99" fmla="*/ 6 h 27"/>
                <a:gd name="T100" fmla="*/ 3 w 32"/>
                <a:gd name="T101" fmla="*/ 6 h 27"/>
                <a:gd name="T102" fmla="*/ 4 w 32"/>
                <a:gd name="T103" fmla="*/ 3 h 27"/>
                <a:gd name="T104" fmla="*/ 4 w 32"/>
                <a:gd name="T105" fmla="*/ 1 h 27"/>
                <a:gd name="T106" fmla="*/ 3 w 32"/>
                <a:gd name="T107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" h="27">
                  <a:moveTo>
                    <a:pt x="3" y="1"/>
                  </a:moveTo>
                  <a:cubicBezTo>
                    <a:pt x="3" y="2"/>
                    <a:pt x="1" y="3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8"/>
                    <a:pt x="3" y="8"/>
                    <a:pt x="3" y="9"/>
                  </a:cubicBezTo>
                  <a:cubicBezTo>
                    <a:pt x="3" y="10"/>
                    <a:pt x="2" y="12"/>
                    <a:pt x="4" y="12"/>
                  </a:cubicBezTo>
                  <a:cubicBezTo>
                    <a:pt x="6" y="12"/>
                    <a:pt x="7" y="11"/>
                    <a:pt x="8" y="12"/>
                  </a:cubicBezTo>
                  <a:cubicBezTo>
                    <a:pt x="9" y="13"/>
                    <a:pt x="10" y="14"/>
                    <a:pt x="11" y="14"/>
                  </a:cubicBezTo>
                  <a:cubicBezTo>
                    <a:pt x="13" y="13"/>
                    <a:pt x="15" y="13"/>
                    <a:pt x="14" y="14"/>
                  </a:cubicBezTo>
                  <a:cubicBezTo>
                    <a:pt x="13" y="16"/>
                    <a:pt x="13" y="18"/>
                    <a:pt x="14" y="19"/>
                  </a:cubicBezTo>
                  <a:cubicBezTo>
                    <a:pt x="14" y="19"/>
                    <a:pt x="15" y="20"/>
                    <a:pt x="14" y="20"/>
                  </a:cubicBezTo>
                  <a:cubicBezTo>
                    <a:pt x="14" y="21"/>
                    <a:pt x="14" y="22"/>
                    <a:pt x="14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4" y="24"/>
                  </a:cubicBezTo>
                  <a:cubicBezTo>
                    <a:pt x="15" y="24"/>
                    <a:pt x="16" y="25"/>
                    <a:pt x="16" y="26"/>
                  </a:cubicBezTo>
                  <a:cubicBezTo>
                    <a:pt x="17" y="26"/>
                    <a:pt x="17" y="27"/>
                    <a:pt x="18" y="26"/>
                  </a:cubicBezTo>
                  <a:cubicBezTo>
                    <a:pt x="18" y="26"/>
                    <a:pt x="18" y="26"/>
                    <a:pt x="19" y="26"/>
                  </a:cubicBezTo>
                  <a:cubicBezTo>
                    <a:pt x="19" y="27"/>
                    <a:pt x="20" y="26"/>
                    <a:pt x="20" y="25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2" y="24"/>
                    <a:pt x="23" y="24"/>
                    <a:pt x="23" y="23"/>
                  </a:cubicBezTo>
                  <a:cubicBezTo>
                    <a:pt x="24" y="23"/>
                    <a:pt x="24" y="22"/>
                    <a:pt x="24" y="22"/>
                  </a:cubicBezTo>
                  <a:cubicBezTo>
                    <a:pt x="23" y="22"/>
                    <a:pt x="22" y="23"/>
                    <a:pt x="22" y="2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0"/>
                    <a:pt x="22" y="19"/>
                    <a:pt x="21" y="19"/>
                  </a:cubicBezTo>
                  <a:cubicBezTo>
                    <a:pt x="20" y="18"/>
                    <a:pt x="22" y="18"/>
                    <a:pt x="22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20"/>
                    <a:pt x="25" y="20"/>
                    <a:pt x="25" y="19"/>
                  </a:cubicBezTo>
                  <a:cubicBezTo>
                    <a:pt x="25" y="19"/>
                    <a:pt x="26" y="18"/>
                    <a:pt x="27" y="18"/>
                  </a:cubicBezTo>
                  <a:cubicBezTo>
                    <a:pt x="28" y="19"/>
                    <a:pt x="29" y="18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29" y="15"/>
                    <a:pt x="29" y="15"/>
                  </a:cubicBezTo>
                  <a:cubicBezTo>
                    <a:pt x="28" y="14"/>
                    <a:pt x="29" y="14"/>
                    <a:pt x="29" y="13"/>
                  </a:cubicBezTo>
                  <a:cubicBezTo>
                    <a:pt x="29" y="13"/>
                    <a:pt x="29" y="12"/>
                    <a:pt x="30" y="12"/>
                  </a:cubicBezTo>
                  <a:cubicBezTo>
                    <a:pt x="31" y="12"/>
                    <a:pt x="31" y="11"/>
                    <a:pt x="31" y="11"/>
                  </a:cubicBezTo>
                  <a:cubicBezTo>
                    <a:pt x="30" y="11"/>
                    <a:pt x="31" y="10"/>
                    <a:pt x="31" y="9"/>
                  </a:cubicBezTo>
                  <a:cubicBezTo>
                    <a:pt x="32" y="9"/>
                    <a:pt x="32" y="9"/>
                    <a:pt x="32" y="8"/>
                  </a:cubicBezTo>
                  <a:cubicBezTo>
                    <a:pt x="31" y="8"/>
                    <a:pt x="30" y="8"/>
                    <a:pt x="29" y="8"/>
                  </a:cubicBezTo>
                  <a:cubicBezTo>
                    <a:pt x="28" y="8"/>
                    <a:pt x="29" y="7"/>
                    <a:pt x="29" y="6"/>
                  </a:cubicBezTo>
                  <a:cubicBezTo>
                    <a:pt x="30" y="5"/>
                    <a:pt x="27" y="5"/>
                    <a:pt x="26" y="5"/>
                  </a:cubicBezTo>
                  <a:cubicBezTo>
                    <a:pt x="25" y="5"/>
                    <a:pt x="25" y="4"/>
                    <a:pt x="26" y="4"/>
                  </a:cubicBezTo>
                  <a:cubicBezTo>
                    <a:pt x="27" y="3"/>
                    <a:pt x="26" y="3"/>
                    <a:pt x="24" y="3"/>
                  </a:cubicBezTo>
                  <a:cubicBezTo>
                    <a:pt x="23" y="3"/>
                    <a:pt x="21" y="4"/>
                    <a:pt x="20" y="5"/>
                  </a:cubicBezTo>
                  <a:cubicBezTo>
                    <a:pt x="19" y="5"/>
                    <a:pt x="17" y="3"/>
                    <a:pt x="16" y="3"/>
                  </a:cubicBezTo>
                  <a:cubicBezTo>
                    <a:pt x="14" y="4"/>
                    <a:pt x="12" y="4"/>
                    <a:pt x="12" y="3"/>
                  </a:cubicBezTo>
                  <a:cubicBezTo>
                    <a:pt x="13" y="2"/>
                    <a:pt x="12" y="1"/>
                    <a:pt x="11" y="1"/>
                  </a:cubicBezTo>
                  <a:cubicBezTo>
                    <a:pt x="9" y="1"/>
                    <a:pt x="10" y="0"/>
                    <a:pt x="9" y="0"/>
                  </a:cubicBezTo>
                  <a:cubicBezTo>
                    <a:pt x="8" y="0"/>
                    <a:pt x="9" y="1"/>
                    <a:pt x="8" y="1"/>
                  </a:cubicBezTo>
                  <a:cubicBezTo>
                    <a:pt x="7" y="1"/>
                    <a:pt x="5" y="2"/>
                    <a:pt x="5" y="3"/>
                  </a:cubicBezTo>
                  <a:cubicBezTo>
                    <a:pt x="5" y="4"/>
                    <a:pt x="6" y="5"/>
                    <a:pt x="6" y="6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3" y="5"/>
                    <a:pt x="5" y="3"/>
                    <a:pt x="4" y="3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296">
              <a:extLst>
                <a:ext uri="{FF2B5EF4-FFF2-40B4-BE49-F238E27FC236}">
                  <a16:creationId xmlns:a16="http://schemas.microsoft.com/office/drawing/2014/main" id="{AC89A4DA-7DED-4977-9D03-92E1CE76BC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16375" y="2178050"/>
              <a:ext cx="36512" cy="39688"/>
            </a:xfrm>
            <a:custGeom>
              <a:avLst/>
              <a:gdLst>
                <a:gd name="T0" fmla="*/ 2 w 10"/>
                <a:gd name="T1" fmla="*/ 3 h 11"/>
                <a:gd name="T2" fmla="*/ 1 w 10"/>
                <a:gd name="T3" fmla="*/ 4 h 11"/>
                <a:gd name="T4" fmla="*/ 0 w 10"/>
                <a:gd name="T5" fmla="*/ 6 h 11"/>
                <a:gd name="T6" fmla="*/ 2 w 10"/>
                <a:gd name="T7" fmla="*/ 8 h 11"/>
                <a:gd name="T8" fmla="*/ 4 w 10"/>
                <a:gd name="T9" fmla="*/ 11 h 11"/>
                <a:gd name="T10" fmla="*/ 5 w 10"/>
                <a:gd name="T11" fmla="*/ 11 h 11"/>
                <a:gd name="T12" fmla="*/ 6 w 10"/>
                <a:gd name="T13" fmla="*/ 9 h 11"/>
                <a:gd name="T14" fmla="*/ 9 w 10"/>
                <a:gd name="T15" fmla="*/ 9 h 11"/>
                <a:gd name="T16" fmla="*/ 9 w 10"/>
                <a:gd name="T17" fmla="*/ 10 h 11"/>
                <a:gd name="T18" fmla="*/ 9 w 10"/>
                <a:gd name="T19" fmla="*/ 9 h 11"/>
                <a:gd name="T20" fmla="*/ 9 w 10"/>
                <a:gd name="T21" fmla="*/ 6 h 11"/>
                <a:gd name="T22" fmla="*/ 10 w 10"/>
                <a:gd name="T23" fmla="*/ 3 h 11"/>
                <a:gd name="T24" fmla="*/ 10 w 10"/>
                <a:gd name="T25" fmla="*/ 2 h 11"/>
                <a:gd name="T26" fmla="*/ 8 w 10"/>
                <a:gd name="T27" fmla="*/ 1 h 11"/>
                <a:gd name="T28" fmla="*/ 5 w 10"/>
                <a:gd name="T29" fmla="*/ 1 h 11"/>
                <a:gd name="T30" fmla="*/ 3 w 10"/>
                <a:gd name="T31" fmla="*/ 1 h 11"/>
                <a:gd name="T32" fmla="*/ 3 w 10"/>
                <a:gd name="T33" fmla="*/ 1 h 11"/>
                <a:gd name="T34" fmla="*/ 2 w 10"/>
                <a:gd name="T3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11">
                  <a:moveTo>
                    <a:pt x="2" y="3"/>
                  </a:moveTo>
                  <a:cubicBezTo>
                    <a:pt x="3" y="3"/>
                    <a:pt x="2" y="4"/>
                    <a:pt x="1" y="4"/>
                  </a:cubicBezTo>
                  <a:cubicBezTo>
                    <a:pt x="1" y="4"/>
                    <a:pt x="1" y="5"/>
                    <a:pt x="0" y="6"/>
                  </a:cubicBezTo>
                  <a:cubicBezTo>
                    <a:pt x="0" y="6"/>
                    <a:pt x="2" y="7"/>
                    <a:pt x="2" y="8"/>
                  </a:cubicBezTo>
                  <a:cubicBezTo>
                    <a:pt x="3" y="9"/>
                    <a:pt x="3" y="10"/>
                    <a:pt x="4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5" y="9"/>
                    <a:pt x="6" y="9"/>
                  </a:cubicBezTo>
                  <a:cubicBezTo>
                    <a:pt x="7" y="9"/>
                    <a:pt x="8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8"/>
                    <a:pt x="10" y="7"/>
                    <a:pt x="9" y="6"/>
                  </a:cubicBezTo>
                  <a:cubicBezTo>
                    <a:pt x="9" y="5"/>
                    <a:pt x="9" y="3"/>
                    <a:pt x="10" y="3"/>
                  </a:cubicBezTo>
                  <a:cubicBezTo>
                    <a:pt x="10" y="3"/>
                    <a:pt x="10" y="2"/>
                    <a:pt x="10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6" y="1"/>
                    <a:pt x="5" y="2"/>
                    <a:pt x="5" y="1"/>
                  </a:cubicBezTo>
                  <a:cubicBezTo>
                    <a:pt x="4" y="0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2" y="2"/>
                    <a:pt x="2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297">
              <a:extLst>
                <a:ext uri="{FF2B5EF4-FFF2-40B4-BE49-F238E27FC236}">
                  <a16:creationId xmlns:a16="http://schemas.microsoft.com/office/drawing/2014/main" id="{DBFDCDC4-72EB-4101-91C3-6676F2E05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44950" y="2159000"/>
              <a:ext cx="42862" cy="61913"/>
            </a:xfrm>
            <a:custGeom>
              <a:avLst/>
              <a:gdLst>
                <a:gd name="T0" fmla="*/ 3 w 12"/>
                <a:gd name="T1" fmla="*/ 1 h 17"/>
                <a:gd name="T2" fmla="*/ 3 w 12"/>
                <a:gd name="T3" fmla="*/ 3 h 17"/>
                <a:gd name="T4" fmla="*/ 2 w 12"/>
                <a:gd name="T5" fmla="*/ 4 h 17"/>
                <a:gd name="T6" fmla="*/ 1 w 12"/>
                <a:gd name="T7" fmla="*/ 5 h 17"/>
                <a:gd name="T8" fmla="*/ 1 w 12"/>
                <a:gd name="T9" fmla="*/ 7 h 17"/>
                <a:gd name="T10" fmla="*/ 2 w 12"/>
                <a:gd name="T11" fmla="*/ 9 h 17"/>
                <a:gd name="T12" fmla="*/ 3 w 12"/>
                <a:gd name="T13" fmla="*/ 8 h 17"/>
                <a:gd name="T14" fmla="*/ 4 w 12"/>
                <a:gd name="T15" fmla="*/ 10 h 17"/>
                <a:gd name="T16" fmla="*/ 4 w 12"/>
                <a:gd name="T17" fmla="*/ 12 h 17"/>
                <a:gd name="T18" fmla="*/ 5 w 12"/>
                <a:gd name="T19" fmla="*/ 16 h 17"/>
                <a:gd name="T20" fmla="*/ 7 w 12"/>
                <a:gd name="T21" fmla="*/ 17 h 17"/>
                <a:gd name="T22" fmla="*/ 9 w 12"/>
                <a:gd name="T23" fmla="*/ 16 h 17"/>
                <a:gd name="T24" fmla="*/ 10 w 12"/>
                <a:gd name="T25" fmla="*/ 16 h 17"/>
                <a:gd name="T26" fmla="*/ 12 w 12"/>
                <a:gd name="T27" fmla="*/ 16 h 17"/>
                <a:gd name="T28" fmla="*/ 10 w 12"/>
                <a:gd name="T29" fmla="*/ 13 h 17"/>
                <a:gd name="T30" fmla="*/ 8 w 12"/>
                <a:gd name="T31" fmla="*/ 11 h 17"/>
                <a:gd name="T32" fmla="*/ 9 w 12"/>
                <a:gd name="T33" fmla="*/ 9 h 17"/>
                <a:gd name="T34" fmla="*/ 10 w 12"/>
                <a:gd name="T35" fmla="*/ 8 h 17"/>
                <a:gd name="T36" fmla="*/ 11 w 12"/>
                <a:gd name="T37" fmla="*/ 6 h 17"/>
                <a:gd name="T38" fmla="*/ 9 w 12"/>
                <a:gd name="T39" fmla="*/ 4 h 17"/>
                <a:gd name="T40" fmla="*/ 7 w 12"/>
                <a:gd name="T41" fmla="*/ 3 h 17"/>
                <a:gd name="T42" fmla="*/ 5 w 12"/>
                <a:gd name="T43" fmla="*/ 1 h 17"/>
                <a:gd name="T44" fmla="*/ 4 w 12"/>
                <a:gd name="T45" fmla="*/ 0 h 17"/>
                <a:gd name="T46" fmla="*/ 3 w 12"/>
                <a:gd name="T4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" h="17">
                  <a:moveTo>
                    <a:pt x="3" y="1"/>
                  </a:moveTo>
                  <a:cubicBezTo>
                    <a:pt x="3" y="2"/>
                    <a:pt x="2" y="3"/>
                    <a:pt x="3" y="3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0" y="6"/>
                    <a:pt x="1" y="7"/>
                  </a:cubicBezTo>
                  <a:cubicBezTo>
                    <a:pt x="1" y="7"/>
                    <a:pt x="2" y="8"/>
                    <a:pt x="2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3" y="10"/>
                    <a:pt x="4" y="10"/>
                  </a:cubicBezTo>
                  <a:cubicBezTo>
                    <a:pt x="5" y="10"/>
                    <a:pt x="5" y="12"/>
                    <a:pt x="4" y="12"/>
                  </a:cubicBezTo>
                  <a:cubicBezTo>
                    <a:pt x="4" y="12"/>
                    <a:pt x="4" y="15"/>
                    <a:pt x="5" y="16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8" y="17"/>
                    <a:pt x="9" y="17"/>
                    <a:pt x="9" y="16"/>
                  </a:cubicBezTo>
                  <a:cubicBezTo>
                    <a:pt x="9" y="16"/>
                    <a:pt x="10" y="16"/>
                    <a:pt x="10" y="16"/>
                  </a:cubicBezTo>
                  <a:cubicBezTo>
                    <a:pt x="10" y="15"/>
                    <a:pt x="11" y="16"/>
                    <a:pt x="12" y="16"/>
                  </a:cubicBezTo>
                  <a:cubicBezTo>
                    <a:pt x="11" y="15"/>
                    <a:pt x="11" y="14"/>
                    <a:pt x="10" y="13"/>
                  </a:cubicBezTo>
                  <a:cubicBezTo>
                    <a:pt x="10" y="12"/>
                    <a:pt x="8" y="11"/>
                    <a:pt x="8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10" y="9"/>
                    <a:pt x="11" y="8"/>
                    <a:pt x="10" y="8"/>
                  </a:cubicBezTo>
                  <a:cubicBezTo>
                    <a:pt x="10" y="7"/>
                    <a:pt x="11" y="7"/>
                    <a:pt x="11" y="6"/>
                  </a:cubicBezTo>
                  <a:cubicBezTo>
                    <a:pt x="10" y="6"/>
                    <a:pt x="9" y="4"/>
                    <a:pt x="9" y="4"/>
                  </a:cubicBezTo>
                  <a:cubicBezTo>
                    <a:pt x="8" y="4"/>
                    <a:pt x="7" y="4"/>
                    <a:pt x="7" y="3"/>
                  </a:cubicBezTo>
                  <a:cubicBezTo>
                    <a:pt x="8" y="2"/>
                    <a:pt x="6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1"/>
                    <a:pt x="4" y="1"/>
                    <a:pt x="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298">
              <a:extLst>
                <a:ext uri="{FF2B5EF4-FFF2-40B4-BE49-F238E27FC236}">
                  <a16:creationId xmlns:a16="http://schemas.microsoft.com/office/drawing/2014/main" id="{633CCD3F-B788-456E-86FC-77F8962ED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83038" y="2184400"/>
              <a:ext cx="25400" cy="33338"/>
            </a:xfrm>
            <a:custGeom>
              <a:avLst/>
              <a:gdLst>
                <a:gd name="T0" fmla="*/ 0 w 7"/>
                <a:gd name="T1" fmla="*/ 4 h 9"/>
                <a:gd name="T2" fmla="*/ 0 w 7"/>
                <a:gd name="T3" fmla="*/ 7 h 9"/>
                <a:gd name="T4" fmla="*/ 0 w 7"/>
                <a:gd name="T5" fmla="*/ 8 h 9"/>
                <a:gd name="T6" fmla="*/ 2 w 7"/>
                <a:gd name="T7" fmla="*/ 8 h 9"/>
                <a:gd name="T8" fmla="*/ 4 w 7"/>
                <a:gd name="T9" fmla="*/ 7 h 9"/>
                <a:gd name="T10" fmla="*/ 7 w 7"/>
                <a:gd name="T11" fmla="*/ 3 h 9"/>
                <a:gd name="T12" fmla="*/ 7 w 7"/>
                <a:gd name="T13" fmla="*/ 3 h 9"/>
                <a:gd name="T14" fmla="*/ 3 w 7"/>
                <a:gd name="T15" fmla="*/ 0 h 9"/>
                <a:gd name="T16" fmla="*/ 1 w 7"/>
                <a:gd name="T17" fmla="*/ 0 h 9"/>
                <a:gd name="T18" fmla="*/ 1 w 7"/>
                <a:gd name="T19" fmla="*/ 1 h 9"/>
                <a:gd name="T20" fmla="*/ 0 w 7"/>
                <a:gd name="T21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0" y="4"/>
                  </a:moveTo>
                  <a:cubicBezTo>
                    <a:pt x="1" y="5"/>
                    <a:pt x="1" y="6"/>
                    <a:pt x="0" y="7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8"/>
                    <a:pt x="1" y="8"/>
                    <a:pt x="2" y="8"/>
                  </a:cubicBezTo>
                  <a:cubicBezTo>
                    <a:pt x="3" y="8"/>
                    <a:pt x="4" y="9"/>
                    <a:pt x="4" y="7"/>
                  </a:cubicBezTo>
                  <a:cubicBezTo>
                    <a:pt x="5" y="6"/>
                    <a:pt x="6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4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0" y="1"/>
                    <a:pt x="0" y="3"/>
                    <a:pt x="0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299">
              <a:extLst>
                <a:ext uri="{FF2B5EF4-FFF2-40B4-BE49-F238E27FC236}">
                  <a16:creationId xmlns:a16="http://schemas.microsoft.com/office/drawing/2014/main" id="{B7B3F6A0-1988-4114-AFEF-DA2EBA788DD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40213" y="2030413"/>
              <a:ext cx="87312" cy="31750"/>
            </a:xfrm>
            <a:custGeom>
              <a:avLst/>
              <a:gdLst>
                <a:gd name="T0" fmla="*/ 20 w 24"/>
                <a:gd name="T1" fmla="*/ 6 h 9"/>
                <a:gd name="T2" fmla="*/ 8 w 24"/>
                <a:gd name="T3" fmla="*/ 1 h 9"/>
                <a:gd name="T4" fmla="*/ 0 w 24"/>
                <a:gd name="T5" fmla="*/ 4 h 9"/>
                <a:gd name="T6" fmla="*/ 4 w 24"/>
                <a:gd name="T7" fmla="*/ 2 h 9"/>
                <a:gd name="T8" fmla="*/ 7 w 24"/>
                <a:gd name="T9" fmla="*/ 3 h 9"/>
                <a:gd name="T10" fmla="*/ 10 w 24"/>
                <a:gd name="T11" fmla="*/ 4 h 9"/>
                <a:gd name="T12" fmla="*/ 15 w 24"/>
                <a:gd name="T13" fmla="*/ 7 h 9"/>
                <a:gd name="T14" fmla="*/ 17 w 24"/>
                <a:gd name="T15" fmla="*/ 8 h 9"/>
                <a:gd name="T16" fmla="*/ 24 w 24"/>
                <a:gd name="T17" fmla="*/ 8 h 9"/>
                <a:gd name="T18" fmla="*/ 20 w 24"/>
                <a:gd name="T1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9">
                  <a:moveTo>
                    <a:pt x="20" y="6"/>
                  </a:moveTo>
                  <a:cubicBezTo>
                    <a:pt x="18" y="6"/>
                    <a:pt x="13" y="2"/>
                    <a:pt x="8" y="1"/>
                  </a:cubicBezTo>
                  <a:cubicBezTo>
                    <a:pt x="4" y="0"/>
                    <a:pt x="0" y="3"/>
                    <a:pt x="0" y="4"/>
                  </a:cubicBezTo>
                  <a:cubicBezTo>
                    <a:pt x="1" y="5"/>
                    <a:pt x="3" y="3"/>
                    <a:pt x="4" y="2"/>
                  </a:cubicBezTo>
                  <a:cubicBezTo>
                    <a:pt x="5" y="1"/>
                    <a:pt x="6" y="3"/>
                    <a:pt x="7" y="3"/>
                  </a:cubicBezTo>
                  <a:cubicBezTo>
                    <a:pt x="7" y="4"/>
                    <a:pt x="8" y="4"/>
                    <a:pt x="10" y="4"/>
                  </a:cubicBezTo>
                  <a:cubicBezTo>
                    <a:pt x="13" y="4"/>
                    <a:pt x="13" y="6"/>
                    <a:pt x="15" y="7"/>
                  </a:cubicBezTo>
                  <a:cubicBezTo>
                    <a:pt x="18" y="7"/>
                    <a:pt x="15" y="8"/>
                    <a:pt x="17" y="8"/>
                  </a:cubicBezTo>
                  <a:cubicBezTo>
                    <a:pt x="18" y="9"/>
                    <a:pt x="24" y="9"/>
                    <a:pt x="24" y="8"/>
                  </a:cubicBezTo>
                  <a:cubicBezTo>
                    <a:pt x="24" y="8"/>
                    <a:pt x="21" y="6"/>
                    <a:pt x="20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300">
              <a:extLst>
                <a:ext uri="{FF2B5EF4-FFF2-40B4-BE49-F238E27FC236}">
                  <a16:creationId xmlns:a16="http://schemas.microsoft.com/office/drawing/2014/main" id="{099737BE-1C75-4757-BDD6-34762A54F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89413" y="2073275"/>
              <a:ext cx="22225" cy="11113"/>
            </a:xfrm>
            <a:custGeom>
              <a:avLst/>
              <a:gdLst>
                <a:gd name="T0" fmla="*/ 0 w 6"/>
                <a:gd name="T1" fmla="*/ 1 h 3"/>
                <a:gd name="T2" fmla="*/ 5 w 6"/>
                <a:gd name="T3" fmla="*/ 2 h 3"/>
                <a:gd name="T4" fmla="*/ 0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0" y="1"/>
                  </a:moveTo>
                  <a:cubicBezTo>
                    <a:pt x="1" y="2"/>
                    <a:pt x="5" y="3"/>
                    <a:pt x="5" y="2"/>
                  </a:cubicBezTo>
                  <a:cubicBezTo>
                    <a:pt x="6" y="1"/>
                    <a:pt x="0" y="0"/>
                    <a:pt x="0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301">
              <a:extLst>
                <a:ext uri="{FF2B5EF4-FFF2-40B4-BE49-F238E27FC236}">
                  <a16:creationId xmlns:a16="http://schemas.microsoft.com/office/drawing/2014/main" id="{A212B7C6-583F-425E-9EED-5D795BB7D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95750" y="2073275"/>
              <a:ext cx="19050" cy="6350"/>
            </a:xfrm>
            <a:custGeom>
              <a:avLst/>
              <a:gdLst>
                <a:gd name="T0" fmla="*/ 1 w 5"/>
                <a:gd name="T1" fmla="*/ 1 h 2"/>
                <a:gd name="T2" fmla="*/ 5 w 5"/>
                <a:gd name="T3" fmla="*/ 1 h 2"/>
                <a:gd name="T4" fmla="*/ 1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1" y="1"/>
                  </a:moveTo>
                  <a:cubicBezTo>
                    <a:pt x="2" y="2"/>
                    <a:pt x="5" y="2"/>
                    <a:pt x="5" y="1"/>
                  </a:cubicBezTo>
                  <a:cubicBezTo>
                    <a:pt x="5" y="0"/>
                    <a:pt x="0" y="0"/>
                    <a:pt x="1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302">
              <a:extLst>
                <a:ext uri="{FF2B5EF4-FFF2-40B4-BE49-F238E27FC236}">
                  <a16:creationId xmlns:a16="http://schemas.microsoft.com/office/drawing/2014/main" id="{8143AAAD-1CAF-4C59-9287-72F59027F3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041775" y="2706688"/>
              <a:ext cx="30162" cy="11113"/>
            </a:xfrm>
            <a:custGeom>
              <a:avLst/>
              <a:gdLst>
                <a:gd name="T0" fmla="*/ 8 w 8"/>
                <a:gd name="T1" fmla="*/ 1 h 3"/>
                <a:gd name="T2" fmla="*/ 4 w 8"/>
                <a:gd name="T3" fmla="*/ 3 h 3"/>
                <a:gd name="T4" fmla="*/ 8 w 8"/>
                <a:gd name="T5" fmla="*/ 1 h 3"/>
                <a:gd name="T6" fmla="*/ 3 w 8"/>
                <a:gd name="T7" fmla="*/ 0 h 3"/>
                <a:gd name="T8" fmla="*/ 1 w 8"/>
                <a:gd name="T9" fmla="*/ 3 h 3"/>
                <a:gd name="T10" fmla="*/ 3 w 8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">
                  <a:moveTo>
                    <a:pt x="8" y="1"/>
                  </a:moveTo>
                  <a:cubicBezTo>
                    <a:pt x="7" y="0"/>
                    <a:pt x="3" y="3"/>
                    <a:pt x="4" y="3"/>
                  </a:cubicBezTo>
                  <a:cubicBezTo>
                    <a:pt x="5" y="3"/>
                    <a:pt x="8" y="2"/>
                    <a:pt x="8" y="1"/>
                  </a:cubicBezTo>
                  <a:close/>
                  <a:moveTo>
                    <a:pt x="3" y="0"/>
                  </a:moveTo>
                  <a:cubicBezTo>
                    <a:pt x="2" y="0"/>
                    <a:pt x="0" y="2"/>
                    <a:pt x="1" y="3"/>
                  </a:cubicBezTo>
                  <a:cubicBezTo>
                    <a:pt x="2" y="3"/>
                    <a:pt x="5" y="0"/>
                    <a:pt x="3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303">
              <a:extLst>
                <a:ext uri="{FF2B5EF4-FFF2-40B4-BE49-F238E27FC236}">
                  <a16:creationId xmlns:a16="http://schemas.microsoft.com/office/drawing/2014/main" id="{8DEB938D-DC91-4080-A267-237106BF35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302125" y="2220913"/>
              <a:ext cx="141287" cy="53975"/>
            </a:xfrm>
            <a:custGeom>
              <a:avLst/>
              <a:gdLst>
                <a:gd name="T0" fmla="*/ 38 w 39"/>
                <a:gd name="T1" fmla="*/ 4 h 15"/>
                <a:gd name="T2" fmla="*/ 36 w 39"/>
                <a:gd name="T3" fmla="*/ 2 h 15"/>
                <a:gd name="T4" fmla="*/ 34 w 39"/>
                <a:gd name="T5" fmla="*/ 2 h 15"/>
                <a:gd name="T6" fmla="*/ 33 w 39"/>
                <a:gd name="T7" fmla="*/ 1 h 15"/>
                <a:gd name="T8" fmla="*/ 30 w 39"/>
                <a:gd name="T9" fmla="*/ 0 h 15"/>
                <a:gd name="T10" fmla="*/ 30 w 39"/>
                <a:gd name="T11" fmla="*/ 0 h 15"/>
                <a:gd name="T12" fmla="*/ 28 w 39"/>
                <a:gd name="T13" fmla="*/ 1 h 15"/>
                <a:gd name="T14" fmla="*/ 28 w 39"/>
                <a:gd name="T15" fmla="*/ 3 h 15"/>
                <a:gd name="T16" fmla="*/ 27 w 39"/>
                <a:gd name="T17" fmla="*/ 4 h 15"/>
                <a:gd name="T18" fmla="*/ 26 w 39"/>
                <a:gd name="T19" fmla="*/ 5 h 15"/>
                <a:gd name="T20" fmla="*/ 26 w 39"/>
                <a:gd name="T21" fmla="*/ 7 h 15"/>
                <a:gd name="T22" fmla="*/ 25 w 39"/>
                <a:gd name="T23" fmla="*/ 8 h 15"/>
                <a:gd name="T24" fmla="*/ 27 w 39"/>
                <a:gd name="T25" fmla="*/ 9 h 15"/>
                <a:gd name="T26" fmla="*/ 28 w 39"/>
                <a:gd name="T27" fmla="*/ 10 h 15"/>
                <a:gd name="T28" fmla="*/ 27 w 39"/>
                <a:gd name="T29" fmla="*/ 11 h 15"/>
                <a:gd name="T30" fmla="*/ 27 w 39"/>
                <a:gd name="T31" fmla="*/ 11 h 15"/>
                <a:gd name="T32" fmla="*/ 27 w 39"/>
                <a:gd name="T33" fmla="*/ 12 h 15"/>
                <a:gd name="T34" fmla="*/ 27 w 39"/>
                <a:gd name="T35" fmla="*/ 14 h 15"/>
                <a:gd name="T36" fmla="*/ 29 w 39"/>
                <a:gd name="T37" fmla="*/ 14 h 15"/>
                <a:gd name="T38" fmla="*/ 31 w 39"/>
                <a:gd name="T39" fmla="*/ 14 h 15"/>
                <a:gd name="T40" fmla="*/ 33 w 39"/>
                <a:gd name="T41" fmla="*/ 10 h 15"/>
                <a:gd name="T42" fmla="*/ 37 w 39"/>
                <a:gd name="T43" fmla="*/ 8 h 15"/>
                <a:gd name="T44" fmla="*/ 38 w 39"/>
                <a:gd name="T45" fmla="*/ 5 h 15"/>
                <a:gd name="T46" fmla="*/ 38 w 39"/>
                <a:gd name="T47" fmla="*/ 4 h 15"/>
                <a:gd name="T48" fmla="*/ 1 w 39"/>
                <a:gd name="T49" fmla="*/ 3 h 15"/>
                <a:gd name="T50" fmla="*/ 3 w 39"/>
                <a:gd name="T51" fmla="*/ 5 h 15"/>
                <a:gd name="T52" fmla="*/ 1 w 39"/>
                <a:gd name="T53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" h="15">
                  <a:moveTo>
                    <a:pt x="38" y="4"/>
                  </a:moveTo>
                  <a:cubicBezTo>
                    <a:pt x="37" y="3"/>
                    <a:pt x="36" y="2"/>
                    <a:pt x="36" y="2"/>
                  </a:cubicBezTo>
                  <a:cubicBezTo>
                    <a:pt x="36" y="3"/>
                    <a:pt x="35" y="3"/>
                    <a:pt x="34" y="2"/>
                  </a:cubicBezTo>
                  <a:cubicBezTo>
                    <a:pt x="34" y="2"/>
                    <a:pt x="33" y="1"/>
                    <a:pt x="33" y="1"/>
                  </a:cubicBezTo>
                  <a:cubicBezTo>
                    <a:pt x="33" y="1"/>
                    <a:pt x="31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29" y="1"/>
                    <a:pt x="28" y="1"/>
                  </a:cubicBezTo>
                  <a:cubicBezTo>
                    <a:pt x="28" y="1"/>
                    <a:pt x="28" y="2"/>
                    <a:pt x="28" y="3"/>
                  </a:cubicBezTo>
                  <a:cubicBezTo>
                    <a:pt x="28" y="3"/>
                    <a:pt x="27" y="3"/>
                    <a:pt x="27" y="4"/>
                  </a:cubicBezTo>
                  <a:cubicBezTo>
                    <a:pt x="26" y="5"/>
                    <a:pt x="27" y="5"/>
                    <a:pt x="26" y="5"/>
                  </a:cubicBezTo>
                  <a:cubicBezTo>
                    <a:pt x="25" y="5"/>
                    <a:pt x="25" y="6"/>
                    <a:pt x="26" y="7"/>
                  </a:cubicBezTo>
                  <a:cubicBezTo>
                    <a:pt x="26" y="7"/>
                    <a:pt x="25" y="8"/>
                    <a:pt x="25" y="8"/>
                  </a:cubicBezTo>
                  <a:cubicBezTo>
                    <a:pt x="25" y="9"/>
                    <a:pt x="26" y="9"/>
                    <a:pt x="27" y="9"/>
                  </a:cubicBezTo>
                  <a:cubicBezTo>
                    <a:pt x="27" y="10"/>
                    <a:pt x="28" y="9"/>
                    <a:pt x="28" y="10"/>
                  </a:cubicBezTo>
                  <a:cubicBezTo>
                    <a:pt x="28" y="10"/>
                    <a:pt x="28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13"/>
                    <a:pt x="26" y="13"/>
                    <a:pt x="27" y="14"/>
                  </a:cubicBezTo>
                  <a:cubicBezTo>
                    <a:pt x="28" y="14"/>
                    <a:pt x="28" y="13"/>
                    <a:pt x="29" y="14"/>
                  </a:cubicBezTo>
                  <a:cubicBezTo>
                    <a:pt x="29" y="15"/>
                    <a:pt x="30" y="15"/>
                    <a:pt x="31" y="14"/>
                  </a:cubicBezTo>
                  <a:cubicBezTo>
                    <a:pt x="31" y="13"/>
                    <a:pt x="32" y="11"/>
                    <a:pt x="33" y="10"/>
                  </a:cubicBezTo>
                  <a:cubicBezTo>
                    <a:pt x="34" y="10"/>
                    <a:pt x="36" y="9"/>
                    <a:pt x="37" y="8"/>
                  </a:cubicBezTo>
                  <a:cubicBezTo>
                    <a:pt x="38" y="6"/>
                    <a:pt x="38" y="6"/>
                    <a:pt x="38" y="5"/>
                  </a:cubicBezTo>
                  <a:cubicBezTo>
                    <a:pt x="39" y="5"/>
                    <a:pt x="39" y="5"/>
                    <a:pt x="38" y="4"/>
                  </a:cubicBezTo>
                  <a:close/>
                  <a:moveTo>
                    <a:pt x="1" y="3"/>
                  </a:moveTo>
                  <a:cubicBezTo>
                    <a:pt x="0" y="5"/>
                    <a:pt x="2" y="6"/>
                    <a:pt x="3" y="5"/>
                  </a:cubicBezTo>
                  <a:cubicBezTo>
                    <a:pt x="3" y="5"/>
                    <a:pt x="2" y="1"/>
                    <a:pt x="1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304">
              <a:extLst>
                <a:ext uri="{FF2B5EF4-FFF2-40B4-BE49-F238E27FC236}">
                  <a16:creationId xmlns:a16="http://schemas.microsoft.com/office/drawing/2014/main" id="{B305D179-BF12-47D5-93E2-236C6C1698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138613" y="1270000"/>
              <a:ext cx="512762" cy="384175"/>
            </a:xfrm>
            <a:custGeom>
              <a:avLst/>
              <a:gdLst>
                <a:gd name="T0" fmla="*/ 125 w 142"/>
                <a:gd name="T1" fmla="*/ 13 h 107"/>
                <a:gd name="T2" fmla="*/ 114 w 142"/>
                <a:gd name="T3" fmla="*/ 17 h 107"/>
                <a:gd name="T4" fmla="*/ 114 w 142"/>
                <a:gd name="T5" fmla="*/ 11 h 107"/>
                <a:gd name="T6" fmla="*/ 102 w 142"/>
                <a:gd name="T7" fmla="*/ 10 h 107"/>
                <a:gd name="T8" fmla="*/ 114 w 142"/>
                <a:gd name="T9" fmla="*/ 8 h 107"/>
                <a:gd name="T10" fmla="*/ 113 w 142"/>
                <a:gd name="T11" fmla="*/ 4 h 107"/>
                <a:gd name="T12" fmla="*/ 96 w 142"/>
                <a:gd name="T13" fmla="*/ 1 h 107"/>
                <a:gd name="T14" fmla="*/ 81 w 142"/>
                <a:gd name="T15" fmla="*/ 2 h 107"/>
                <a:gd name="T16" fmla="*/ 69 w 142"/>
                <a:gd name="T17" fmla="*/ 3 h 107"/>
                <a:gd name="T18" fmla="*/ 60 w 142"/>
                <a:gd name="T19" fmla="*/ 7 h 107"/>
                <a:gd name="T20" fmla="*/ 58 w 142"/>
                <a:gd name="T21" fmla="*/ 8 h 107"/>
                <a:gd name="T22" fmla="*/ 51 w 142"/>
                <a:gd name="T23" fmla="*/ 10 h 107"/>
                <a:gd name="T24" fmla="*/ 45 w 142"/>
                <a:gd name="T25" fmla="*/ 12 h 107"/>
                <a:gd name="T26" fmla="*/ 33 w 142"/>
                <a:gd name="T27" fmla="*/ 10 h 107"/>
                <a:gd name="T28" fmla="*/ 27 w 142"/>
                <a:gd name="T29" fmla="*/ 15 h 107"/>
                <a:gd name="T30" fmla="*/ 18 w 142"/>
                <a:gd name="T31" fmla="*/ 21 h 107"/>
                <a:gd name="T32" fmla="*/ 0 w 142"/>
                <a:gd name="T33" fmla="*/ 30 h 107"/>
                <a:gd name="T34" fmla="*/ 12 w 142"/>
                <a:gd name="T35" fmla="*/ 33 h 107"/>
                <a:gd name="T36" fmla="*/ 3 w 142"/>
                <a:gd name="T37" fmla="*/ 36 h 107"/>
                <a:gd name="T38" fmla="*/ 10 w 142"/>
                <a:gd name="T39" fmla="*/ 40 h 107"/>
                <a:gd name="T40" fmla="*/ 19 w 142"/>
                <a:gd name="T41" fmla="*/ 40 h 107"/>
                <a:gd name="T42" fmla="*/ 33 w 142"/>
                <a:gd name="T43" fmla="*/ 44 h 107"/>
                <a:gd name="T44" fmla="*/ 40 w 142"/>
                <a:gd name="T45" fmla="*/ 53 h 107"/>
                <a:gd name="T46" fmla="*/ 42 w 142"/>
                <a:gd name="T47" fmla="*/ 62 h 107"/>
                <a:gd name="T48" fmla="*/ 50 w 142"/>
                <a:gd name="T49" fmla="*/ 65 h 107"/>
                <a:gd name="T50" fmla="*/ 49 w 142"/>
                <a:gd name="T51" fmla="*/ 68 h 107"/>
                <a:gd name="T52" fmla="*/ 48 w 142"/>
                <a:gd name="T53" fmla="*/ 74 h 107"/>
                <a:gd name="T54" fmla="*/ 47 w 142"/>
                <a:gd name="T55" fmla="*/ 81 h 107"/>
                <a:gd name="T56" fmla="*/ 48 w 142"/>
                <a:gd name="T57" fmla="*/ 90 h 107"/>
                <a:gd name="T58" fmla="*/ 53 w 142"/>
                <a:gd name="T59" fmla="*/ 96 h 107"/>
                <a:gd name="T60" fmla="*/ 59 w 142"/>
                <a:gd name="T61" fmla="*/ 103 h 107"/>
                <a:gd name="T62" fmla="*/ 68 w 142"/>
                <a:gd name="T63" fmla="*/ 107 h 107"/>
                <a:gd name="T64" fmla="*/ 71 w 142"/>
                <a:gd name="T65" fmla="*/ 97 h 107"/>
                <a:gd name="T66" fmla="*/ 75 w 142"/>
                <a:gd name="T67" fmla="*/ 93 h 107"/>
                <a:gd name="T68" fmla="*/ 75 w 142"/>
                <a:gd name="T69" fmla="*/ 88 h 107"/>
                <a:gd name="T70" fmla="*/ 79 w 142"/>
                <a:gd name="T71" fmla="*/ 86 h 107"/>
                <a:gd name="T72" fmla="*/ 83 w 142"/>
                <a:gd name="T73" fmla="*/ 85 h 107"/>
                <a:gd name="T74" fmla="*/ 95 w 142"/>
                <a:gd name="T75" fmla="*/ 77 h 107"/>
                <a:gd name="T76" fmla="*/ 103 w 142"/>
                <a:gd name="T77" fmla="*/ 74 h 107"/>
                <a:gd name="T78" fmla="*/ 119 w 142"/>
                <a:gd name="T79" fmla="*/ 67 h 107"/>
                <a:gd name="T80" fmla="*/ 110 w 142"/>
                <a:gd name="T81" fmla="*/ 66 h 107"/>
                <a:gd name="T82" fmla="*/ 119 w 142"/>
                <a:gd name="T83" fmla="*/ 66 h 107"/>
                <a:gd name="T84" fmla="*/ 117 w 142"/>
                <a:gd name="T85" fmla="*/ 58 h 107"/>
                <a:gd name="T86" fmla="*/ 113 w 142"/>
                <a:gd name="T87" fmla="*/ 54 h 107"/>
                <a:gd name="T88" fmla="*/ 123 w 142"/>
                <a:gd name="T89" fmla="*/ 53 h 107"/>
                <a:gd name="T90" fmla="*/ 125 w 142"/>
                <a:gd name="T91" fmla="*/ 48 h 107"/>
                <a:gd name="T92" fmla="*/ 124 w 142"/>
                <a:gd name="T93" fmla="*/ 40 h 107"/>
                <a:gd name="T94" fmla="*/ 121 w 142"/>
                <a:gd name="T95" fmla="*/ 37 h 107"/>
                <a:gd name="T96" fmla="*/ 122 w 142"/>
                <a:gd name="T97" fmla="*/ 34 h 107"/>
                <a:gd name="T98" fmla="*/ 119 w 142"/>
                <a:gd name="T99" fmla="*/ 32 h 107"/>
                <a:gd name="T100" fmla="*/ 129 w 142"/>
                <a:gd name="T101" fmla="*/ 22 h 107"/>
                <a:gd name="T102" fmla="*/ 126 w 142"/>
                <a:gd name="T103" fmla="*/ 20 h 107"/>
                <a:gd name="T104" fmla="*/ 129 w 142"/>
                <a:gd name="T105" fmla="*/ 17 h 107"/>
                <a:gd name="T106" fmla="*/ 142 w 142"/>
                <a:gd name="T107" fmla="*/ 12 h 107"/>
                <a:gd name="T108" fmla="*/ 47 w 142"/>
                <a:gd name="T109" fmla="*/ 68 h 107"/>
                <a:gd name="T110" fmla="*/ 45 w 142"/>
                <a:gd name="T111" fmla="*/ 7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2" h="107">
                  <a:moveTo>
                    <a:pt x="134" y="10"/>
                  </a:moveTo>
                  <a:cubicBezTo>
                    <a:pt x="132" y="10"/>
                    <a:pt x="130" y="11"/>
                    <a:pt x="130" y="12"/>
                  </a:cubicBezTo>
                  <a:cubicBezTo>
                    <a:pt x="129" y="14"/>
                    <a:pt x="126" y="12"/>
                    <a:pt x="125" y="13"/>
                  </a:cubicBezTo>
                  <a:cubicBezTo>
                    <a:pt x="123" y="13"/>
                    <a:pt x="124" y="11"/>
                    <a:pt x="123" y="12"/>
                  </a:cubicBezTo>
                  <a:cubicBezTo>
                    <a:pt x="121" y="13"/>
                    <a:pt x="120" y="14"/>
                    <a:pt x="118" y="15"/>
                  </a:cubicBezTo>
                  <a:cubicBezTo>
                    <a:pt x="117" y="16"/>
                    <a:pt x="115" y="17"/>
                    <a:pt x="114" y="17"/>
                  </a:cubicBezTo>
                  <a:cubicBezTo>
                    <a:pt x="113" y="18"/>
                    <a:pt x="117" y="14"/>
                    <a:pt x="118" y="13"/>
                  </a:cubicBezTo>
                  <a:cubicBezTo>
                    <a:pt x="120" y="11"/>
                    <a:pt x="119" y="9"/>
                    <a:pt x="117" y="9"/>
                  </a:cubicBezTo>
                  <a:cubicBezTo>
                    <a:pt x="115" y="9"/>
                    <a:pt x="115" y="11"/>
                    <a:pt x="114" y="11"/>
                  </a:cubicBezTo>
                  <a:cubicBezTo>
                    <a:pt x="113" y="11"/>
                    <a:pt x="107" y="14"/>
                    <a:pt x="106" y="13"/>
                  </a:cubicBezTo>
                  <a:cubicBezTo>
                    <a:pt x="106" y="13"/>
                    <a:pt x="111" y="11"/>
                    <a:pt x="111" y="10"/>
                  </a:cubicBezTo>
                  <a:cubicBezTo>
                    <a:pt x="111" y="10"/>
                    <a:pt x="105" y="10"/>
                    <a:pt x="102" y="10"/>
                  </a:cubicBezTo>
                  <a:cubicBezTo>
                    <a:pt x="99" y="11"/>
                    <a:pt x="94" y="12"/>
                    <a:pt x="94" y="11"/>
                  </a:cubicBezTo>
                  <a:cubicBezTo>
                    <a:pt x="94" y="11"/>
                    <a:pt x="100" y="9"/>
                    <a:pt x="103" y="9"/>
                  </a:cubicBezTo>
                  <a:cubicBezTo>
                    <a:pt x="106" y="9"/>
                    <a:pt x="111" y="9"/>
                    <a:pt x="114" y="8"/>
                  </a:cubicBezTo>
                  <a:cubicBezTo>
                    <a:pt x="116" y="7"/>
                    <a:pt x="119" y="7"/>
                    <a:pt x="120" y="7"/>
                  </a:cubicBezTo>
                  <a:cubicBezTo>
                    <a:pt x="121" y="6"/>
                    <a:pt x="117" y="5"/>
                    <a:pt x="116" y="5"/>
                  </a:cubicBezTo>
                  <a:cubicBezTo>
                    <a:pt x="114" y="5"/>
                    <a:pt x="112" y="5"/>
                    <a:pt x="113" y="4"/>
                  </a:cubicBezTo>
                  <a:cubicBezTo>
                    <a:pt x="113" y="3"/>
                    <a:pt x="110" y="3"/>
                    <a:pt x="110" y="2"/>
                  </a:cubicBezTo>
                  <a:cubicBezTo>
                    <a:pt x="109" y="2"/>
                    <a:pt x="104" y="2"/>
                    <a:pt x="103" y="1"/>
                  </a:cubicBezTo>
                  <a:cubicBezTo>
                    <a:pt x="102" y="1"/>
                    <a:pt x="99" y="0"/>
                    <a:pt x="96" y="1"/>
                  </a:cubicBezTo>
                  <a:cubicBezTo>
                    <a:pt x="93" y="1"/>
                    <a:pt x="88" y="1"/>
                    <a:pt x="86" y="1"/>
                  </a:cubicBezTo>
                  <a:cubicBezTo>
                    <a:pt x="85" y="1"/>
                    <a:pt x="84" y="1"/>
                    <a:pt x="83" y="1"/>
                  </a:cubicBezTo>
                  <a:cubicBezTo>
                    <a:pt x="82" y="1"/>
                    <a:pt x="80" y="2"/>
                    <a:pt x="81" y="2"/>
                  </a:cubicBezTo>
                  <a:cubicBezTo>
                    <a:pt x="82" y="4"/>
                    <a:pt x="79" y="4"/>
                    <a:pt x="79" y="3"/>
                  </a:cubicBezTo>
                  <a:cubicBezTo>
                    <a:pt x="79" y="2"/>
                    <a:pt x="77" y="2"/>
                    <a:pt x="76" y="3"/>
                  </a:cubicBezTo>
                  <a:cubicBezTo>
                    <a:pt x="75" y="3"/>
                    <a:pt x="70" y="2"/>
                    <a:pt x="69" y="3"/>
                  </a:cubicBezTo>
                  <a:cubicBezTo>
                    <a:pt x="69" y="3"/>
                    <a:pt x="63" y="3"/>
                    <a:pt x="62" y="3"/>
                  </a:cubicBezTo>
                  <a:cubicBezTo>
                    <a:pt x="60" y="4"/>
                    <a:pt x="64" y="5"/>
                    <a:pt x="64" y="6"/>
                  </a:cubicBezTo>
                  <a:cubicBezTo>
                    <a:pt x="64" y="6"/>
                    <a:pt x="59" y="6"/>
                    <a:pt x="60" y="7"/>
                  </a:cubicBezTo>
                  <a:cubicBezTo>
                    <a:pt x="61" y="8"/>
                    <a:pt x="64" y="9"/>
                    <a:pt x="66" y="11"/>
                  </a:cubicBezTo>
                  <a:cubicBezTo>
                    <a:pt x="67" y="12"/>
                    <a:pt x="65" y="11"/>
                    <a:pt x="63" y="10"/>
                  </a:cubicBezTo>
                  <a:cubicBezTo>
                    <a:pt x="61" y="9"/>
                    <a:pt x="59" y="9"/>
                    <a:pt x="58" y="8"/>
                  </a:cubicBezTo>
                  <a:cubicBezTo>
                    <a:pt x="56" y="7"/>
                    <a:pt x="52" y="6"/>
                    <a:pt x="51" y="7"/>
                  </a:cubicBezTo>
                  <a:cubicBezTo>
                    <a:pt x="50" y="8"/>
                    <a:pt x="54" y="9"/>
                    <a:pt x="54" y="10"/>
                  </a:cubicBezTo>
                  <a:cubicBezTo>
                    <a:pt x="54" y="11"/>
                    <a:pt x="51" y="10"/>
                    <a:pt x="51" y="10"/>
                  </a:cubicBezTo>
                  <a:cubicBezTo>
                    <a:pt x="50" y="10"/>
                    <a:pt x="48" y="8"/>
                    <a:pt x="47" y="8"/>
                  </a:cubicBezTo>
                  <a:cubicBezTo>
                    <a:pt x="45" y="8"/>
                    <a:pt x="46" y="9"/>
                    <a:pt x="46" y="11"/>
                  </a:cubicBezTo>
                  <a:cubicBezTo>
                    <a:pt x="46" y="12"/>
                    <a:pt x="44" y="13"/>
                    <a:pt x="45" y="12"/>
                  </a:cubicBezTo>
                  <a:cubicBezTo>
                    <a:pt x="45" y="11"/>
                    <a:pt x="45" y="8"/>
                    <a:pt x="43" y="8"/>
                  </a:cubicBezTo>
                  <a:cubicBezTo>
                    <a:pt x="42" y="7"/>
                    <a:pt x="38" y="9"/>
                    <a:pt x="36" y="9"/>
                  </a:cubicBezTo>
                  <a:cubicBezTo>
                    <a:pt x="34" y="9"/>
                    <a:pt x="32" y="9"/>
                    <a:pt x="33" y="10"/>
                  </a:cubicBezTo>
                  <a:cubicBezTo>
                    <a:pt x="35" y="11"/>
                    <a:pt x="33" y="12"/>
                    <a:pt x="32" y="11"/>
                  </a:cubicBezTo>
                  <a:cubicBezTo>
                    <a:pt x="30" y="10"/>
                    <a:pt x="26" y="11"/>
                    <a:pt x="27" y="11"/>
                  </a:cubicBezTo>
                  <a:cubicBezTo>
                    <a:pt x="28" y="12"/>
                    <a:pt x="28" y="14"/>
                    <a:pt x="27" y="15"/>
                  </a:cubicBezTo>
                  <a:cubicBezTo>
                    <a:pt x="27" y="16"/>
                    <a:pt x="25" y="14"/>
                    <a:pt x="23" y="14"/>
                  </a:cubicBezTo>
                  <a:cubicBezTo>
                    <a:pt x="21" y="14"/>
                    <a:pt x="12" y="19"/>
                    <a:pt x="12" y="20"/>
                  </a:cubicBezTo>
                  <a:cubicBezTo>
                    <a:pt x="13" y="21"/>
                    <a:pt x="17" y="20"/>
                    <a:pt x="18" y="21"/>
                  </a:cubicBezTo>
                  <a:cubicBezTo>
                    <a:pt x="19" y="21"/>
                    <a:pt x="18" y="24"/>
                    <a:pt x="16" y="25"/>
                  </a:cubicBezTo>
                  <a:cubicBezTo>
                    <a:pt x="15" y="26"/>
                    <a:pt x="9" y="25"/>
                    <a:pt x="9" y="26"/>
                  </a:cubicBezTo>
                  <a:cubicBezTo>
                    <a:pt x="9" y="28"/>
                    <a:pt x="0" y="28"/>
                    <a:pt x="0" y="30"/>
                  </a:cubicBezTo>
                  <a:cubicBezTo>
                    <a:pt x="0" y="30"/>
                    <a:pt x="0" y="31"/>
                    <a:pt x="1" y="31"/>
                  </a:cubicBezTo>
                  <a:cubicBezTo>
                    <a:pt x="3" y="32"/>
                    <a:pt x="4" y="31"/>
                    <a:pt x="5" y="33"/>
                  </a:cubicBezTo>
                  <a:cubicBezTo>
                    <a:pt x="6" y="34"/>
                    <a:pt x="9" y="34"/>
                    <a:pt x="12" y="33"/>
                  </a:cubicBezTo>
                  <a:cubicBezTo>
                    <a:pt x="14" y="32"/>
                    <a:pt x="15" y="33"/>
                    <a:pt x="15" y="34"/>
                  </a:cubicBezTo>
                  <a:cubicBezTo>
                    <a:pt x="15" y="36"/>
                    <a:pt x="10" y="34"/>
                    <a:pt x="9" y="35"/>
                  </a:cubicBezTo>
                  <a:cubicBezTo>
                    <a:pt x="7" y="36"/>
                    <a:pt x="3" y="35"/>
                    <a:pt x="3" y="36"/>
                  </a:cubicBezTo>
                  <a:cubicBezTo>
                    <a:pt x="3" y="37"/>
                    <a:pt x="6" y="37"/>
                    <a:pt x="7" y="37"/>
                  </a:cubicBezTo>
                  <a:cubicBezTo>
                    <a:pt x="9" y="37"/>
                    <a:pt x="8" y="38"/>
                    <a:pt x="7" y="39"/>
                  </a:cubicBezTo>
                  <a:cubicBezTo>
                    <a:pt x="7" y="40"/>
                    <a:pt x="8" y="39"/>
                    <a:pt x="10" y="40"/>
                  </a:cubicBezTo>
                  <a:cubicBezTo>
                    <a:pt x="12" y="41"/>
                    <a:pt x="15" y="42"/>
                    <a:pt x="14" y="41"/>
                  </a:cubicBezTo>
                  <a:cubicBezTo>
                    <a:pt x="13" y="40"/>
                    <a:pt x="16" y="40"/>
                    <a:pt x="16" y="41"/>
                  </a:cubicBezTo>
                  <a:cubicBezTo>
                    <a:pt x="17" y="41"/>
                    <a:pt x="18" y="40"/>
                    <a:pt x="19" y="40"/>
                  </a:cubicBezTo>
                  <a:cubicBezTo>
                    <a:pt x="21" y="40"/>
                    <a:pt x="21" y="39"/>
                    <a:pt x="22" y="39"/>
                  </a:cubicBezTo>
                  <a:cubicBezTo>
                    <a:pt x="23" y="40"/>
                    <a:pt x="28" y="41"/>
                    <a:pt x="30" y="41"/>
                  </a:cubicBezTo>
                  <a:cubicBezTo>
                    <a:pt x="31" y="42"/>
                    <a:pt x="34" y="43"/>
                    <a:pt x="33" y="44"/>
                  </a:cubicBezTo>
                  <a:cubicBezTo>
                    <a:pt x="33" y="45"/>
                    <a:pt x="35" y="46"/>
                    <a:pt x="37" y="47"/>
                  </a:cubicBezTo>
                  <a:cubicBezTo>
                    <a:pt x="39" y="48"/>
                    <a:pt x="39" y="50"/>
                    <a:pt x="39" y="51"/>
                  </a:cubicBezTo>
                  <a:cubicBezTo>
                    <a:pt x="39" y="52"/>
                    <a:pt x="41" y="53"/>
                    <a:pt x="40" y="53"/>
                  </a:cubicBezTo>
                  <a:cubicBezTo>
                    <a:pt x="40" y="54"/>
                    <a:pt x="40" y="55"/>
                    <a:pt x="42" y="56"/>
                  </a:cubicBezTo>
                  <a:cubicBezTo>
                    <a:pt x="43" y="57"/>
                    <a:pt x="40" y="58"/>
                    <a:pt x="40" y="59"/>
                  </a:cubicBezTo>
                  <a:cubicBezTo>
                    <a:pt x="41" y="59"/>
                    <a:pt x="39" y="61"/>
                    <a:pt x="42" y="62"/>
                  </a:cubicBezTo>
                  <a:cubicBezTo>
                    <a:pt x="44" y="62"/>
                    <a:pt x="43" y="60"/>
                    <a:pt x="45" y="60"/>
                  </a:cubicBezTo>
                  <a:cubicBezTo>
                    <a:pt x="47" y="60"/>
                    <a:pt x="45" y="62"/>
                    <a:pt x="46" y="63"/>
                  </a:cubicBezTo>
                  <a:cubicBezTo>
                    <a:pt x="47" y="63"/>
                    <a:pt x="49" y="63"/>
                    <a:pt x="50" y="65"/>
                  </a:cubicBezTo>
                  <a:cubicBezTo>
                    <a:pt x="52" y="66"/>
                    <a:pt x="51" y="67"/>
                    <a:pt x="49" y="66"/>
                  </a:cubicBezTo>
                  <a:cubicBezTo>
                    <a:pt x="48" y="64"/>
                    <a:pt x="43" y="65"/>
                    <a:pt x="43" y="65"/>
                  </a:cubicBezTo>
                  <a:cubicBezTo>
                    <a:pt x="43" y="66"/>
                    <a:pt x="48" y="68"/>
                    <a:pt x="49" y="68"/>
                  </a:cubicBezTo>
                  <a:cubicBezTo>
                    <a:pt x="51" y="68"/>
                    <a:pt x="52" y="70"/>
                    <a:pt x="52" y="70"/>
                  </a:cubicBezTo>
                  <a:cubicBezTo>
                    <a:pt x="51" y="71"/>
                    <a:pt x="51" y="73"/>
                    <a:pt x="51" y="74"/>
                  </a:cubicBezTo>
                  <a:cubicBezTo>
                    <a:pt x="51" y="74"/>
                    <a:pt x="49" y="74"/>
                    <a:pt x="48" y="74"/>
                  </a:cubicBezTo>
                  <a:cubicBezTo>
                    <a:pt x="47" y="74"/>
                    <a:pt x="46" y="74"/>
                    <a:pt x="46" y="75"/>
                  </a:cubicBezTo>
                  <a:cubicBezTo>
                    <a:pt x="46" y="77"/>
                    <a:pt x="45" y="77"/>
                    <a:pt x="44" y="79"/>
                  </a:cubicBezTo>
                  <a:cubicBezTo>
                    <a:pt x="44" y="80"/>
                    <a:pt x="46" y="80"/>
                    <a:pt x="47" y="81"/>
                  </a:cubicBezTo>
                  <a:cubicBezTo>
                    <a:pt x="47" y="81"/>
                    <a:pt x="45" y="82"/>
                    <a:pt x="45" y="83"/>
                  </a:cubicBezTo>
                  <a:cubicBezTo>
                    <a:pt x="45" y="84"/>
                    <a:pt x="47" y="86"/>
                    <a:pt x="48" y="86"/>
                  </a:cubicBezTo>
                  <a:cubicBezTo>
                    <a:pt x="49" y="87"/>
                    <a:pt x="48" y="89"/>
                    <a:pt x="48" y="90"/>
                  </a:cubicBezTo>
                  <a:cubicBezTo>
                    <a:pt x="49" y="91"/>
                    <a:pt x="50" y="90"/>
                    <a:pt x="50" y="92"/>
                  </a:cubicBezTo>
                  <a:cubicBezTo>
                    <a:pt x="50" y="93"/>
                    <a:pt x="51" y="93"/>
                    <a:pt x="51" y="94"/>
                  </a:cubicBezTo>
                  <a:cubicBezTo>
                    <a:pt x="51" y="95"/>
                    <a:pt x="53" y="95"/>
                    <a:pt x="53" y="96"/>
                  </a:cubicBezTo>
                  <a:cubicBezTo>
                    <a:pt x="52" y="97"/>
                    <a:pt x="53" y="98"/>
                    <a:pt x="54" y="99"/>
                  </a:cubicBezTo>
                  <a:cubicBezTo>
                    <a:pt x="54" y="99"/>
                    <a:pt x="56" y="101"/>
                    <a:pt x="56" y="101"/>
                  </a:cubicBezTo>
                  <a:cubicBezTo>
                    <a:pt x="57" y="102"/>
                    <a:pt x="58" y="103"/>
                    <a:pt x="59" y="103"/>
                  </a:cubicBezTo>
                  <a:cubicBezTo>
                    <a:pt x="60" y="103"/>
                    <a:pt x="60" y="104"/>
                    <a:pt x="61" y="104"/>
                  </a:cubicBezTo>
                  <a:cubicBezTo>
                    <a:pt x="62" y="104"/>
                    <a:pt x="64" y="104"/>
                    <a:pt x="64" y="105"/>
                  </a:cubicBezTo>
                  <a:cubicBezTo>
                    <a:pt x="64" y="106"/>
                    <a:pt x="67" y="106"/>
                    <a:pt x="68" y="107"/>
                  </a:cubicBezTo>
                  <a:cubicBezTo>
                    <a:pt x="69" y="107"/>
                    <a:pt x="69" y="105"/>
                    <a:pt x="70" y="105"/>
                  </a:cubicBezTo>
                  <a:cubicBezTo>
                    <a:pt x="71" y="104"/>
                    <a:pt x="70" y="101"/>
                    <a:pt x="71" y="101"/>
                  </a:cubicBezTo>
                  <a:cubicBezTo>
                    <a:pt x="72" y="101"/>
                    <a:pt x="72" y="98"/>
                    <a:pt x="71" y="97"/>
                  </a:cubicBezTo>
                  <a:cubicBezTo>
                    <a:pt x="70" y="97"/>
                    <a:pt x="70" y="96"/>
                    <a:pt x="72" y="96"/>
                  </a:cubicBezTo>
                  <a:cubicBezTo>
                    <a:pt x="74" y="97"/>
                    <a:pt x="73" y="95"/>
                    <a:pt x="74" y="95"/>
                  </a:cubicBezTo>
                  <a:cubicBezTo>
                    <a:pt x="75" y="95"/>
                    <a:pt x="74" y="93"/>
                    <a:pt x="75" y="93"/>
                  </a:cubicBezTo>
                  <a:cubicBezTo>
                    <a:pt x="75" y="93"/>
                    <a:pt x="75" y="92"/>
                    <a:pt x="75" y="91"/>
                  </a:cubicBezTo>
                  <a:cubicBezTo>
                    <a:pt x="74" y="91"/>
                    <a:pt x="75" y="90"/>
                    <a:pt x="76" y="90"/>
                  </a:cubicBezTo>
                  <a:cubicBezTo>
                    <a:pt x="77" y="90"/>
                    <a:pt x="76" y="89"/>
                    <a:pt x="75" y="88"/>
                  </a:cubicBezTo>
                  <a:cubicBezTo>
                    <a:pt x="74" y="88"/>
                    <a:pt x="74" y="87"/>
                    <a:pt x="76" y="88"/>
                  </a:cubicBezTo>
                  <a:cubicBezTo>
                    <a:pt x="77" y="88"/>
                    <a:pt x="77" y="88"/>
                    <a:pt x="77" y="87"/>
                  </a:cubicBezTo>
                  <a:cubicBezTo>
                    <a:pt x="76" y="86"/>
                    <a:pt x="78" y="86"/>
                    <a:pt x="79" y="86"/>
                  </a:cubicBezTo>
                  <a:cubicBezTo>
                    <a:pt x="81" y="85"/>
                    <a:pt x="81" y="85"/>
                    <a:pt x="81" y="84"/>
                  </a:cubicBezTo>
                  <a:cubicBezTo>
                    <a:pt x="81" y="83"/>
                    <a:pt x="83" y="83"/>
                    <a:pt x="82" y="84"/>
                  </a:cubicBezTo>
                  <a:cubicBezTo>
                    <a:pt x="82" y="84"/>
                    <a:pt x="82" y="85"/>
                    <a:pt x="83" y="85"/>
                  </a:cubicBezTo>
                  <a:cubicBezTo>
                    <a:pt x="83" y="84"/>
                    <a:pt x="85" y="85"/>
                    <a:pt x="87" y="84"/>
                  </a:cubicBezTo>
                  <a:cubicBezTo>
                    <a:pt x="89" y="83"/>
                    <a:pt x="92" y="81"/>
                    <a:pt x="92" y="79"/>
                  </a:cubicBezTo>
                  <a:cubicBezTo>
                    <a:pt x="93" y="78"/>
                    <a:pt x="95" y="78"/>
                    <a:pt x="95" y="77"/>
                  </a:cubicBezTo>
                  <a:cubicBezTo>
                    <a:pt x="95" y="75"/>
                    <a:pt x="95" y="75"/>
                    <a:pt x="97" y="76"/>
                  </a:cubicBezTo>
                  <a:cubicBezTo>
                    <a:pt x="99" y="76"/>
                    <a:pt x="98" y="75"/>
                    <a:pt x="99" y="75"/>
                  </a:cubicBezTo>
                  <a:cubicBezTo>
                    <a:pt x="101" y="75"/>
                    <a:pt x="101" y="74"/>
                    <a:pt x="103" y="74"/>
                  </a:cubicBezTo>
                  <a:cubicBezTo>
                    <a:pt x="105" y="74"/>
                    <a:pt x="110" y="73"/>
                    <a:pt x="111" y="72"/>
                  </a:cubicBezTo>
                  <a:cubicBezTo>
                    <a:pt x="113" y="71"/>
                    <a:pt x="116" y="70"/>
                    <a:pt x="118" y="69"/>
                  </a:cubicBezTo>
                  <a:cubicBezTo>
                    <a:pt x="119" y="68"/>
                    <a:pt x="120" y="67"/>
                    <a:pt x="119" y="67"/>
                  </a:cubicBezTo>
                  <a:cubicBezTo>
                    <a:pt x="118" y="68"/>
                    <a:pt x="116" y="68"/>
                    <a:pt x="115" y="68"/>
                  </a:cubicBezTo>
                  <a:cubicBezTo>
                    <a:pt x="113" y="67"/>
                    <a:pt x="111" y="66"/>
                    <a:pt x="109" y="67"/>
                  </a:cubicBezTo>
                  <a:cubicBezTo>
                    <a:pt x="108" y="68"/>
                    <a:pt x="109" y="66"/>
                    <a:pt x="110" y="66"/>
                  </a:cubicBezTo>
                  <a:cubicBezTo>
                    <a:pt x="111" y="65"/>
                    <a:pt x="111" y="65"/>
                    <a:pt x="111" y="63"/>
                  </a:cubicBezTo>
                  <a:cubicBezTo>
                    <a:pt x="110" y="62"/>
                    <a:pt x="113" y="63"/>
                    <a:pt x="114" y="64"/>
                  </a:cubicBezTo>
                  <a:cubicBezTo>
                    <a:pt x="115" y="66"/>
                    <a:pt x="117" y="67"/>
                    <a:pt x="119" y="66"/>
                  </a:cubicBezTo>
                  <a:cubicBezTo>
                    <a:pt x="121" y="66"/>
                    <a:pt x="119" y="64"/>
                    <a:pt x="120" y="63"/>
                  </a:cubicBezTo>
                  <a:cubicBezTo>
                    <a:pt x="121" y="62"/>
                    <a:pt x="114" y="59"/>
                    <a:pt x="114" y="58"/>
                  </a:cubicBezTo>
                  <a:cubicBezTo>
                    <a:pt x="113" y="57"/>
                    <a:pt x="115" y="57"/>
                    <a:pt x="117" y="58"/>
                  </a:cubicBezTo>
                  <a:cubicBezTo>
                    <a:pt x="119" y="59"/>
                    <a:pt x="119" y="57"/>
                    <a:pt x="119" y="56"/>
                  </a:cubicBezTo>
                  <a:cubicBezTo>
                    <a:pt x="119" y="55"/>
                    <a:pt x="115" y="55"/>
                    <a:pt x="114" y="56"/>
                  </a:cubicBezTo>
                  <a:cubicBezTo>
                    <a:pt x="112" y="57"/>
                    <a:pt x="110" y="54"/>
                    <a:pt x="113" y="54"/>
                  </a:cubicBezTo>
                  <a:cubicBezTo>
                    <a:pt x="115" y="54"/>
                    <a:pt x="113" y="53"/>
                    <a:pt x="114" y="52"/>
                  </a:cubicBezTo>
                  <a:cubicBezTo>
                    <a:pt x="114" y="52"/>
                    <a:pt x="117" y="54"/>
                    <a:pt x="119" y="54"/>
                  </a:cubicBezTo>
                  <a:cubicBezTo>
                    <a:pt x="120" y="53"/>
                    <a:pt x="121" y="54"/>
                    <a:pt x="123" y="53"/>
                  </a:cubicBezTo>
                  <a:cubicBezTo>
                    <a:pt x="124" y="52"/>
                    <a:pt x="120" y="51"/>
                    <a:pt x="120" y="50"/>
                  </a:cubicBezTo>
                  <a:cubicBezTo>
                    <a:pt x="119" y="49"/>
                    <a:pt x="123" y="49"/>
                    <a:pt x="125" y="49"/>
                  </a:cubicBezTo>
                  <a:cubicBezTo>
                    <a:pt x="126" y="49"/>
                    <a:pt x="126" y="47"/>
                    <a:pt x="125" y="48"/>
                  </a:cubicBezTo>
                  <a:cubicBezTo>
                    <a:pt x="124" y="48"/>
                    <a:pt x="120" y="46"/>
                    <a:pt x="121" y="45"/>
                  </a:cubicBezTo>
                  <a:cubicBezTo>
                    <a:pt x="122" y="44"/>
                    <a:pt x="124" y="45"/>
                    <a:pt x="125" y="45"/>
                  </a:cubicBezTo>
                  <a:cubicBezTo>
                    <a:pt x="127" y="44"/>
                    <a:pt x="125" y="40"/>
                    <a:pt x="124" y="40"/>
                  </a:cubicBezTo>
                  <a:cubicBezTo>
                    <a:pt x="123" y="40"/>
                    <a:pt x="120" y="40"/>
                    <a:pt x="120" y="39"/>
                  </a:cubicBezTo>
                  <a:cubicBezTo>
                    <a:pt x="120" y="39"/>
                    <a:pt x="118" y="38"/>
                    <a:pt x="118" y="37"/>
                  </a:cubicBezTo>
                  <a:cubicBezTo>
                    <a:pt x="119" y="37"/>
                    <a:pt x="120" y="38"/>
                    <a:pt x="121" y="37"/>
                  </a:cubicBezTo>
                  <a:cubicBezTo>
                    <a:pt x="123" y="36"/>
                    <a:pt x="126" y="37"/>
                    <a:pt x="128" y="37"/>
                  </a:cubicBezTo>
                  <a:cubicBezTo>
                    <a:pt x="129" y="37"/>
                    <a:pt x="127" y="34"/>
                    <a:pt x="126" y="35"/>
                  </a:cubicBezTo>
                  <a:cubicBezTo>
                    <a:pt x="126" y="35"/>
                    <a:pt x="123" y="35"/>
                    <a:pt x="122" y="34"/>
                  </a:cubicBezTo>
                  <a:cubicBezTo>
                    <a:pt x="122" y="32"/>
                    <a:pt x="125" y="34"/>
                    <a:pt x="126" y="33"/>
                  </a:cubicBezTo>
                  <a:cubicBezTo>
                    <a:pt x="126" y="32"/>
                    <a:pt x="122" y="31"/>
                    <a:pt x="121" y="32"/>
                  </a:cubicBezTo>
                  <a:cubicBezTo>
                    <a:pt x="120" y="33"/>
                    <a:pt x="118" y="33"/>
                    <a:pt x="119" y="32"/>
                  </a:cubicBezTo>
                  <a:cubicBezTo>
                    <a:pt x="120" y="31"/>
                    <a:pt x="121" y="29"/>
                    <a:pt x="121" y="28"/>
                  </a:cubicBezTo>
                  <a:cubicBezTo>
                    <a:pt x="120" y="27"/>
                    <a:pt x="125" y="27"/>
                    <a:pt x="125" y="25"/>
                  </a:cubicBezTo>
                  <a:cubicBezTo>
                    <a:pt x="124" y="23"/>
                    <a:pt x="127" y="22"/>
                    <a:pt x="129" y="22"/>
                  </a:cubicBezTo>
                  <a:cubicBezTo>
                    <a:pt x="130" y="22"/>
                    <a:pt x="128" y="20"/>
                    <a:pt x="127" y="20"/>
                  </a:cubicBezTo>
                  <a:cubicBezTo>
                    <a:pt x="125" y="21"/>
                    <a:pt x="124" y="22"/>
                    <a:pt x="123" y="22"/>
                  </a:cubicBezTo>
                  <a:cubicBezTo>
                    <a:pt x="122" y="21"/>
                    <a:pt x="125" y="20"/>
                    <a:pt x="126" y="20"/>
                  </a:cubicBezTo>
                  <a:cubicBezTo>
                    <a:pt x="128" y="20"/>
                    <a:pt x="131" y="20"/>
                    <a:pt x="132" y="19"/>
                  </a:cubicBezTo>
                  <a:cubicBezTo>
                    <a:pt x="133" y="18"/>
                    <a:pt x="130" y="18"/>
                    <a:pt x="128" y="18"/>
                  </a:cubicBezTo>
                  <a:cubicBezTo>
                    <a:pt x="126" y="18"/>
                    <a:pt x="126" y="17"/>
                    <a:pt x="129" y="17"/>
                  </a:cubicBezTo>
                  <a:cubicBezTo>
                    <a:pt x="132" y="17"/>
                    <a:pt x="132" y="16"/>
                    <a:pt x="134" y="16"/>
                  </a:cubicBezTo>
                  <a:cubicBezTo>
                    <a:pt x="136" y="16"/>
                    <a:pt x="136" y="15"/>
                    <a:pt x="137" y="15"/>
                  </a:cubicBezTo>
                  <a:cubicBezTo>
                    <a:pt x="139" y="15"/>
                    <a:pt x="142" y="13"/>
                    <a:pt x="142" y="12"/>
                  </a:cubicBezTo>
                  <a:cubicBezTo>
                    <a:pt x="142" y="12"/>
                    <a:pt x="137" y="10"/>
                    <a:pt x="134" y="10"/>
                  </a:cubicBezTo>
                  <a:close/>
                  <a:moveTo>
                    <a:pt x="49" y="70"/>
                  </a:moveTo>
                  <a:cubicBezTo>
                    <a:pt x="49" y="69"/>
                    <a:pt x="48" y="70"/>
                    <a:pt x="47" y="68"/>
                  </a:cubicBezTo>
                  <a:cubicBezTo>
                    <a:pt x="46" y="67"/>
                    <a:pt x="43" y="66"/>
                    <a:pt x="42" y="67"/>
                  </a:cubicBezTo>
                  <a:cubicBezTo>
                    <a:pt x="42" y="68"/>
                    <a:pt x="41" y="68"/>
                    <a:pt x="42" y="69"/>
                  </a:cubicBezTo>
                  <a:cubicBezTo>
                    <a:pt x="43" y="70"/>
                    <a:pt x="43" y="70"/>
                    <a:pt x="45" y="71"/>
                  </a:cubicBezTo>
                  <a:cubicBezTo>
                    <a:pt x="46" y="72"/>
                    <a:pt x="49" y="71"/>
                    <a:pt x="49" y="7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305">
              <a:extLst>
                <a:ext uri="{FF2B5EF4-FFF2-40B4-BE49-F238E27FC236}">
                  <a16:creationId xmlns:a16="http://schemas.microsoft.com/office/drawing/2014/main" id="{75A1A699-E2D3-43C7-9970-FDCE201F337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46513" y="2740025"/>
              <a:ext cx="22225" cy="14288"/>
            </a:xfrm>
            <a:custGeom>
              <a:avLst/>
              <a:gdLst>
                <a:gd name="T0" fmla="*/ 0 w 6"/>
                <a:gd name="T1" fmla="*/ 0 h 4"/>
                <a:gd name="T2" fmla="*/ 2 w 6"/>
                <a:gd name="T3" fmla="*/ 2 h 4"/>
                <a:gd name="T4" fmla="*/ 5 w 6"/>
                <a:gd name="T5" fmla="*/ 3 h 4"/>
                <a:gd name="T6" fmla="*/ 0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cubicBezTo>
                    <a:pt x="1" y="1"/>
                    <a:pt x="2" y="1"/>
                    <a:pt x="2" y="2"/>
                  </a:cubicBezTo>
                  <a:cubicBezTo>
                    <a:pt x="3" y="2"/>
                    <a:pt x="4" y="4"/>
                    <a:pt x="5" y="3"/>
                  </a:cubicBezTo>
                  <a:cubicBezTo>
                    <a:pt x="6" y="1"/>
                    <a:pt x="0" y="0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306">
              <a:extLst>
                <a:ext uri="{FF2B5EF4-FFF2-40B4-BE49-F238E27FC236}">
                  <a16:creationId xmlns:a16="http://schemas.microsoft.com/office/drawing/2014/main" id="{98EF8C8C-86C5-4D2F-B8F1-7712F7382A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716463" y="1276350"/>
              <a:ext cx="747712" cy="576263"/>
            </a:xfrm>
            <a:custGeom>
              <a:avLst/>
              <a:gdLst>
                <a:gd name="T0" fmla="*/ 42 w 207"/>
                <a:gd name="T1" fmla="*/ 141 h 160"/>
                <a:gd name="T2" fmla="*/ 39 w 207"/>
                <a:gd name="T3" fmla="*/ 47 h 160"/>
                <a:gd name="T4" fmla="*/ 80 w 207"/>
                <a:gd name="T5" fmla="*/ 52 h 160"/>
                <a:gd name="T6" fmla="*/ 53 w 207"/>
                <a:gd name="T7" fmla="*/ 56 h 160"/>
                <a:gd name="T8" fmla="*/ 80 w 207"/>
                <a:gd name="T9" fmla="*/ 69 h 160"/>
                <a:gd name="T10" fmla="*/ 49 w 207"/>
                <a:gd name="T11" fmla="*/ 40 h 160"/>
                <a:gd name="T12" fmla="*/ 43 w 207"/>
                <a:gd name="T13" fmla="*/ 38 h 160"/>
                <a:gd name="T14" fmla="*/ 76 w 207"/>
                <a:gd name="T15" fmla="*/ 44 h 160"/>
                <a:gd name="T16" fmla="*/ 61 w 207"/>
                <a:gd name="T17" fmla="*/ 30 h 160"/>
                <a:gd name="T18" fmla="*/ 85 w 207"/>
                <a:gd name="T19" fmla="*/ 25 h 160"/>
                <a:gd name="T20" fmla="*/ 86 w 207"/>
                <a:gd name="T21" fmla="*/ 33 h 160"/>
                <a:gd name="T22" fmla="*/ 87 w 207"/>
                <a:gd name="T23" fmla="*/ 38 h 160"/>
                <a:gd name="T24" fmla="*/ 112 w 207"/>
                <a:gd name="T25" fmla="*/ 31 h 160"/>
                <a:gd name="T26" fmla="*/ 102 w 207"/>
                <a:gd name="T27" fmla="*/ 48 h 160"/>
                <a:gd name="T28" fmla="*/ 142 w 207"/>
                <a:gd name="T29" fmla="*/ 46 h 160"/>
                <a:gd name="T30" fmla="*/ 120 w 207"/>
                <a:gd name="T31" fmla="*/ 31 h 160"/>
                <a:gd name="T32" fmla="*/ 123 w 207"/>
                <a:gd name="T33" fmla="*/ 17 h 160"/>
                <a:gd name="T34" fmla="*/ 121 w 207"/>
                <a:gd name="T35" fmla="*/ 14 h 160"/>
                <a:gd name="T36" fmla="*/ 131 w 207"/>
                <a:gd name="T37" fmla="*/ 25 h 160"/>
                <a:gd name="T38" fmla="*/ 144 w 207"/>
                <a:gd name="T39" fmla="*/ 37 h 160"/>
                <a:gd name="T40" fmla="*/ 164 w 207"/>
                <a:gd name="T41" fmla="*/ 18 h 160"/>
                <a:gd name="T42" fmla="*/ 157 w 207"/>
                <a:gd name="T43" fmla="*/ 2 h 160"/>
                <a:gd name="T44" fmla="*/ 117 w 207"/>
                <a:gd name="T45" fmla="*/ 10 h 160"/>
                <a:gd name="T46" fmla="*/ 129 w 207"/>
                <a:gd name="T47" fmla="*/ 91 h 160"/>
                <a:gd name="T48" fmla="*/ 171 w 207"/>
                <a:gd name="T49" fmla="*/ 70 h 160"/>
                <a:gd name="T50" fmla="*/ 154 w 207"/>
                <a:gd name="T51" fmla="*/ 56 h 160"/>
                <a:gd name="T52" fmla="*/ 129 w 207"/>
                <a:gd name="T53" fmla="*/ 52 h 160"/>
                <a:gd name="T54" fmla="*/ 145 w 207"/>
                <a:gd name="T55" fmla="*/ 64 h 160"/>
                <a:gd name="T56" fmla="*/ 152 w 207"/>
                <a:gd name="T57" fmla="*/ 85 h 160"/>
                <a:gd name="T58" fmla="*/ 175 w 207"/>
                <a:gd name="T59" fmla="*/ 87 h 160"/>
                <a:gd name="T60" fmla="*/ 141 w 207"/>
                <a:gd name="T61" fmla="*/ 50 h 160"/>
                <a:gd name="T62" fmla="*/ 199 w 207"/>
                <a:gd name="T63" fmla="*/ 132 h 160"/>
                <a:gd name="T64" fmla="*/ 23 w 207"/>
                <a:gd name="T65" fmla="*/ 130 h 160"/>
                <a:gd name="T66" fmla="*/ 169 w 207"/>
                <a:gd name="T67" fmla="*/ 142 h 160"/>
                <a:gd name="T68" fmla="*/ 199 w 207"/>
                <a:gd name="T69" fmla="*/ 126 h 160"/>
                <a:gd name="T70" fmla="*/ 185 w 207"/>
                <a:gd name="T71" fmla="*/ 116 h 160"/>
                <a:gd name="T72" fmla="*/ 174 w 207"/>
                <a:gd name="T73" fmla="*/ 109 h 160"/>
                <a:gd name="T74" fmla="*/ 157 w 207"/>
                <a:gd name="T75" fmla="*/ 96 h 160"/>
                <a:gd name="T76" fmla="*/ 150 w 207"/>
                <a:gd name="T77" fmla="*/ 112 h 160"/>
                <a:gd name="T78" fmla="*/ 137 w 207"/>
                <a:gd name="T79" fmla="*/ 128 h 160"/>
                <a:gd name="T80" fmla="*/ 111 w 207"/>
                <a:gd name="T81" fmla="*/ 109 h 160"/>
                <a:gd name="T82" fmla="*/ 119 w 207"/>
                <a:gd name="T83" fmla="*/ 89 h 160"/>
                <a:gd name="T84" fmla="*/ 134 w 207"/>
                <a:gd name="T85" fmla="*/ 80 h 160"/>
                <a:gd name="T86" fmla="*/ 131 w 207"/>
                <a:gd name="T87" fmla="*/ 70 h 160"/>
                <a:gd name="T88" fmla="*/ 120 w 207"/>
                <a:gd name="T89" fmla="*/ 71 h 160"/>
                <a:gd name="T90" fmla="*/ 111 w 207"/>
                <a:gd name="T91" fmla="*/ 56 h 160"/>
                <a:gd name="T92" fmla="*/ 107 w 207"/>
                <a:gd name="T93" fmla="*/ 60 h 160"/>
                <a:gd name="T94" fmla="*/ 105 w 207"/>
                <a:gd name="T95" fmla="*/ 75 h 160"/>
                <a:gd name="T96" fmla="*/ 102 w 207"/>
                <a:gd name="T97" fmla="*/ 72 h 160"/>
                <a:gd name="T98" fmla="*/ 82 w 207"/>
                <a:gd name="T99" fmla="*/ 72 h 160"/>
                <a:gd name="T100" fmla="*/ 55 w 207"/>
                <a:gd name="T101" fmla="*/ 70 h 160"/>
                <a:gd name="T102" fmla="*/ 20 w 207"/>
                <a:gd name="T103" fmla="*/ 70 h 160"/>
                <a:gd name="T104" fmla="*/ 10 w 207"/>
                <a:gd name="T105" fmla="*/ 71 h 160"/>
                <a:gd name="T106" fmla="*/ 26 w 207"/>
                <a:gd name="T107" fmla="*/ 121 h 160"/>
                <a:gd name="T108" fmla="*/ 38 w 207"/>
                <a:gd name="T109" fmla="*/ 136 h 160"/>
                <a:gd name="T110" fmla="*/ 129 w 207"/>
                <a:gd name="T111" fmla="*/ 142 h 160"/>
                <a:gd name="T112" fmla="*/ 145 w 207"/>
                <a:gd name="T113" fmla="*/ 158 h 160"/>
                <a:gd name="T114" fmla="*/ 179 w 207"/>
                <a:gd name="T115" fmla="*/ 149 h 160"/>
                <a:gd name="T116" fmla="*/ 50 w 207"/>
                <a:gd name="T117" fmla="*/ 84 h 160"/>
                <a:gd name="T118" fmla="*/ 50 w 207"/>
                <a:gd name="T119" fmla="*/ 81 h 160"/>
                <a:gd name="T120" fmla="*/ 104 w 207"/>
                <a:gd name="T121" fmla="*/ 13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7" h="160">
                  <a:moveTo>
                    <a:pt x="41" y="140"/>
                  </a:moveTo>
                  <a:cubicBezTo>
                    <a:pt x="40" y="139"/>
                    <a:pt x="39" y="140"/>
                    <a:pt x="38" y="139"/>
                  </a:cubicBezTo>
                  <a:cubicBezTo>
                    <a:pt x="38" y="138"/>
                    <a:pt x="36" y="136"/>
                    <a:pt x="36" y="136"/>
                  </a:cubicBezTo>
                  <a:cubicBezTo>
                    <a:pt x="35" y="136"/>
                    <a:pt x="34" y="136"/>
                    <a:pt x="33" y="135"/>
                  </a:cubicBezTo>
                  <a:cubicBezTo>
                    <a:pt x="32" y="134"/>
                    <a:pt x="31" y="134"/>
                    <a:pt x="30" y="135"/>
                  </a:cubicBezTo>
                  <a:cubicBezTo>
                    <a:pt x="29" y="135"/>
                    <a:pt x="31" y="135"/>
                    <a:pt x="31" y="136"/>
                  </a:cubicBezTo>
                  <a:cubicBezTo>
                    <a:pt x="31" y="136"/>
                    <a:pt x="31" y="137"/>
                    <a:pt x="32" y="137"/>
                  </a:cubicBezTo>
                  <a:cubicBezTo>
                    <a:pt x="33" y="136"/>
                    <a:pt x="33" y="138"/>
                    <a:pt x="34" y="138"/>
                  </a:cubicBezTo>
                  <a:cubicBezTo>
                    <a:pt x="34" y="138"/>
                    <a:pt x="34" y="139"/>
                    <a:pt x="35" y="139"/>
                  </a:cubicBezTo>
                  <a:cubicBezTo>
                    <a:pt x="36" y="139"/>
                    <a:pt x="36" y="140"/>
                    <a:pt x="36" y="140"/>
                  </a:cubicBezTo>
                  <a:cubicBezTo>
                    <a:pt x="37" y="141"/>
                    <a:pt x="38" y="140"/>
                    <a:pt x="38" y="141"/>
                  </a:cubicBezTo>
                  <a:cubicBezTo>
                    <a:pt x="38" y="141"/>
                    <a:pt x="38" y="141"/>
                    <a:pt x="39" y="142"/>
                  </a:cubicBezTo>
                  <a:cubicBezTo>
                    <a:pt x="40" y="142"/>
                    <a:pt x="41" y="142"/>
                    <a:pt x="42" y="142"/>
                  </a:cubicBezTo>
                  <a:cubicBezTo>
                    <a:pt x="42" y="142"/>
                    <a:pt x="42" y="141"/>
                    <a:pt x="42" y="141"/>
                  </a:cubicBezTo>
                  <a:cubicBezTo>
                    <a:pt x="43" y="140"/>
                    <a:pt x="42" y="141"/>
                    <a:pt x="41" y="140"/>
                  </a:cubicBezTo>
                  <a:close/>
                  <a:moveTo>
                    <a:pt x="39" y="58"/>
                  </a:moveTo>
                  <a:cubicBezTo>
                    <a:pt x="41" y="59"/>
                    <a:pt x="41" y="62"/>
                    <a:pt x="43" y="62"/>
                  </a:cubicBezTo>
                  <a:cubicBezTo>
                    <a:pt x="43" y="62"/>
                    <a:pt x="43" y="61"/>
                    <a:pt x="44" y="61"/>
                  </a:cubicBezTo>
                  <a:cubicBezTo>
                    <a:pt x="45" y="61"/>
                    <a:pt x="45" y="60"/>
                    <a:pt x="46" y="60"/>
                  </a:cubicBezTo>
                  <a:cubicBezTo>
                    <a:pt x="48" y="60"/>
                    <a:pt x="49" y="60"/>
                    <a:pt x="49" y="59"/>
                  </a:cubicBezTo>
                  <a:cubicBezTo>
                    <a:pt x="49" y="57"/>
                    <a:pt x="50" y="57"/>
                    <a:pt x="51" y="56"/>
                  </a:cubicBezTo>
                  <a:cubicBezTo>
                    <a:pt x="52" y="56"/>
                    <a:pt x="51" y="54"/>
                    <a:pt x="53" y="54"/>
                  </a:cubicBezTo>
                  <a:cubicBezTo>
                    <a:pt x="54" y="54"/>
                    <a:pt x="59" y="52"/>
                    <a:pt x="60" y="51"/>
                  </a:cubicBezTo>
                  <a:cubicBezTo>
                    <a:pt x="61" y="50"/>
                    <a:pt x="59" y="49"/>
                    <a:pt x="57" y="48"/>
                  </a:cubicBezTo>
                  <a:cubicBezTo>
                    <a:pt x="55" y="47"/>
                    <a:pt x="54" y="47"/>
                    <a:pt x="52" y="48"/>
                  </a:cubicBezTo>
                  <a:cubicBezTo>
                    <a:pt x="51" y="49"/>
                    <a:pt x="52" y="47"/>
                    <a:pt x="51" y="47"/>
                  </a:cubicBezTo>
                  <a:cubicBezTo>
                    <a:pt x="50" y="48"/>
                    <a:pt x="47" y="46"/>
                    <a:pt x="46" y="46"/>
                  </a:cubicBezTo>
                  <a:cubicBezTo>
                    <a:pt x="46" y="45"/>
                    <a:pt x="40" y="47"/>
                    <a:pt x="39" y="47"/>
                  </a:cubicBezTo>
                  <a:cubicBezTo>
                    <a:pt x="38" y="47"/>
                    <a:pt x="39" y="49"/>
                    <a:pt x="40" y="49"/>
                  </a:cubicBezTo>
                  <a:cubicBezTo>
                    <a:pt x="41" y="50"/>
                    <a:pt x="38" y="52"/>
                    <a:pt x="38" y="53"/>
                  </a:cubicBezTo>
                  <a:cubicBezTo>
                    <a:pt x="39" y="53"/>
                    <a:pt x="38" y="55"/>
                    <a:pt x="36" y="56"/>
                  </a:cubicBezTo>
                  <a:cubicBezTo>
                    <a:pt x="35" y="58"/>
                    <a:pt x="37" y="58"/>
                    <a:pt x="39" y="58"/>
                  </a:cubicBezTo>
                  <a:close/>
                  <a:moveTo>
                    <a:pt x="91" y="67"/>
                  </a:moveTo>
                  <a:cubicBezTo>
                    <a:pt x="91" y="66"/>
                    <a:pt x="94" y="68"/>
                    <a:pt x="94" y="67"/>
                  </a:cubicBezTo>
                  <a:cubicBezTo>
                    <a:pt x="94" y="65"/>
                    <a:pt x="91" y="64"/>
                    <a:pt x="90" y="63"/>
                  </a:cubicBezTo>
                  <a:cubicBezTo>
                    <a:pt x="89" y="63"/>
                    <a:pt x="88" y="63"/>
                    <a:pt x="86" y="62"/>
                  </a:cubicBezTo>
                  <a:cubicBezTo>
                    <a:pt x="84" y="60"/>
                    <a:pt x="87" y="59"/>
                    <a:pt x="85" y="58"/>
                  </a:cubicBezTo>
                  <a:cubicBezTo>
                    <a:pt x="84" y="57"/>
                    <a:pt x="83" y="54"/>
                    <a:pt x="84" y="53"/>
                  </a:cubicBezTo>
                  <a:cubicBezTo>
                    <a:pt x="85" y="52"/>
                    <a:pt x="87" y="50"/>
                    <a:pt x="85" y="50"/>
                  </a:cubicBezTo>
                  <a:cubicBezTo>
                    <a:pt x="83" y="49"/>
                    <a:pt x="80" y="50"/>
                    <a:pt x="80" y="51"/>
                  </a:cubicBezTo>
                  <a:cubicBezTo>
                    <a:pt x="81" y="51"/>
                    <a:pt x="83" y="53"/>
                    <a:pt x="83" y="53"/>
                  </a:cubicBezTo>
                  <a:cubicBezTo>
                    <a:pt x="83" y="54"/>
                    <a:pt x="81" y="52"/>
                    <a:pt x="80" y="52"/>
                  </a:cubicBezTo>
                  <a:cubicBezTo>
                    <a:pt x="79" y="53"/>
                    <a:pt x="78" y="51"/>
                    <a:pt x="77" y="52"/>
                  </a:cubicBezTo>
                  <a:cubicBezTo>
                    <a:pt x="77" y="53"/>
                    <a:pt x="78" y="57"/>
                    <a:pt x="79" y="58"/>
                  </a:cubicBezTo>
                  <a:cubicBezTo>
                    <a:pt x="80" y="59"/>
                    <a:pt x="78" y="59"/>
                    <a:pt x="78" y="59"/>
                  </a:cubicBezTo>
                  <a:cubicBezTo>
                    <a:pt x="77" y="59"/>
                    <a:pt x="77" y="56"/>
                    <a:pt x="76" y="55"/>
                  </a:cubicBezTo>
                  <a:cubicBezTo>
                    <a:pt x="75" y="54"/>
                    <a:pt x="72" y="52"/>
                    <a:pt x="71" y="53"/>
                  </a:cubicBezTo>
                  <a:cubicBezTo>
                    <a:pt x="71" y="54"/>
                    <a:pt x="74" y="54"/>
                    <a:pt x="73" y="55"/>
                  </a:cubicBezTo>
                  <a:cubicBezTo>
                    <a:pt x="73" y="56"/>
                    <a:pt x="72" y="54"/>
                    <a:pt x="71" y="55"/>
                  </a:cubicBezTo>
                  <a:cubicBezTo>
                    <a:pt x="69" y="56"/>
                    <a:pt x="70" y="56"/>
                    <a:pt x="70" y="55"/>
                  </a:cubicBezTo>
                  <a:cubicBezTo>
                    <a:pt x="70" y="54"/>
                    <a:pt x="68" y="53"/>
                    <a:pt x="66" y="53"/>
                  </a:cubicBezTo>
                  <a:cubicBezTo>
                    <a:pt x="64" y="53"/>
                    <a:pt x="65" y="55"/>
                    <a:pt x="65" y="55"/>
                  </a:cubicBezTo>
                  <a:cubicBezTo>
                    <a:pt x="64" y="56"/>
                    <a:pt x="61" y="55"/>
                    <a:pt x="63" y="54"/>
                  </a:cubicBezTo>
                  <a:cubicBezTo>
                    <a:pt x="65" y="54"/>
                    <a:pt x="64" y="53"/>
                    <a:pt x="63" y="52"/>
                  </a:cubicBezTo>
                  <a:cubicBezTo>
                    <a:pt x="62" y="51"/>
                    <a:pt x="61" y="52"/>
                    <a:pt x="57" y="53"/>
                  </a:cubicBezTo>
                  <a:cubicBezTo>
                    <a:pt x="54" y="54"/>
                    <a:pt x="53" y="56"/>
                    <a:pt x="53" y="56"/>
                  </a:cubicBezTo>
                  <a:cubicBezTo>
                    <a:pt x="54" y="56"/>
                    <a:pt x="54" y="56"/>
                    <a:pt x="52" y="57"/>
                  </a:cubicBezTo>
                  <a:cubicBezTo>
                    <a:pt x="51" y="58"/>
                    <a:pt x="52" y="59"/>
                    <a:pt x="54" y="59"/>
                  </a:cubicBezTo>
                  <a:cubicBezTo>
                    <a:pt x="55" y="59"/>
                    <a:pt x="54" y="60"/>
                    <a:pt x="54" y="60"/>
                  </a:cubicBezTo>
                  <a:cubicBezTo>
                    <a:pt x="55" y="61"/>
                    <a:pt x="59" y="59"/>
                    <a:pt x="60" y="60"/>
                  </a:cubicBezTo>
                  <a:cubicBezTo>
                    <a:pt x="61" y="60"/>
                    <a:pt x="54" y="61"/>
                    <a:pt x="54" y="62"/>
                  </a:cubicBezTo>
                  <a:cubicBezTo>
                    <a:pt x="54" y="63"/>
                    <a:pt x="58" y="64"/>
                    <a:pt x="61" y="63"/>
                  </a:cubicBezTo>
                  <a:cubicBezTo>
                    <a:pt x="64" y="63"/>
                    <a:pt x="69" y="64"/>
                    <a:pt x="69" y="65"/>
                  </a:cubicBezTo>
                  <a:cubicBezTo>
                    <a:pt x="69" y="65"/>
                    <a:pt x="65" y="65"/>
                    <a:pt x="63" y="65"/>
                  </a:cubicBezTo>
                  <a:cubicBezTo>
                    <a:pt x="60" y="65"/>
                    <a:pt x="56" y="66"/>
                    <a:pt x="56" y="67"/>
                  </a:cubicBezTo>
                  <a:cubicBezTo>
                    <a:pt x="56" y="67"/>
                    <a:pt x="56" y="67"/>
                    <a:pt x="59" y="69"/>
                  </a:cubicBezTo>
                  <a:cubicBezTo>
                    <a:pt x="62" y="70"/>
                    <a:pt x="64" y="68"/>
                    <a:pt x="64" y="70"/>
                  </a:cubicBezTo>
                  <a:cubicBezTo>
                    <a:pt x="64" y="72"/>
                    <a:pt x="66" y="72"/>
                    <a:pt x="69" y="72"/>
                  </a:cubicBezTo>
                  <a:cubicBezTo>
                    <a:pt x="73" y="72"/>
                    <a:pt x="75" y="70"/>
                    <a:pt x="76" y="71"/>
                  </a:cubicBezTo>
                  <a:cubicBezTo>
                    <a:pt x="78" y="71"/>
                    <a:pt x="79" y="70"/>
                    <a:pt x="80" y="69"/>
                  </a:cubicBezTo>
                  <a:cubicBezTo>
                    <a:pt x="81" y="68"/>
                    <a:pt x="81" y="69"/>
                    <a:pt x="82" y="69"/>
                  </a:cubicBezTo>
                  <a:cubicBezTo>
                    <a:pt x="82" y="70"/>
                    <a:pt x="84" y="70"/>
                    <a:pt x="85" y="70"/>
                  </a:cubicBezTo>
                  <a:cubicBezTo>
                    <a:pt x="86" y="72"/>
                    <a:pt x="90" y="71"/>
                    <a:pt x="92" y="70"/>
                  </a:cubicBezTo>
                  <a:cubicBezTo>
                    <a:pt x="93" y="70"/>
                    <a:pt x="91" y="67"/>
                    <a:pt x="90" y="68"/>
                  </a:cubicBezTo>
                  <a:cubicBezTo>
                    <a:pt x="89" y="69"/>
                    <a:pt x="89" y="69"/>
                    <a:pt x="89" y="68"/>
                  </a:cubicBezTo>
                  <a:cubicBezTo>
                    <a:pt x="88" y="68"/>
                    <a:pt x="90" y="67"/>
                    <a:pt x="91" y="67"/>
                  </a:cubicBezTo>
                  <a:close/>
                  <a:moveTo>
                    <a:pt x="52" y="41"/>
                  </a:moveTo>
                  <a:cubicBezTo>
                    <a:pt x="54" y="42"/>
                    <a:pt x="55" y="40"/>
                    <a:pt x="55" y="39"/>
                  </a:cubicBezTo>
                  <a:cubicBezTo>
                    <a:pt x="55" y="38"/>
                    <a:pt x="51" y="41"/>
                    <a:pt x="52" y="41"/>
                  </a:cubicBezTo>
                  <a:close/>
                  <a:moveTo>
                    <a:pt x="43" y="38"/>
                  </a:moveTo>
                  <a:cubicBezTo>
                    <a:pt x="44" y="39"/>
                    <a:pt x="43" y="40"/>
                    <a:pt x="44" y="40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7" y="40"/>
                    <a:pt x="47" y="39"/>
                    <a:pt x="47" y="38"/>
                  </a:cubicBezTo>
                  <a:cubicBezTo>
                    <a:pt x="48" y="38"/>
                    <a:pt x="48" y="40"/>
                    <a:pt x="49" y="40"/>
                  </a:cubicBezTo>
                  <a:cubicBezTo>
                    <a:pt x="50" y="40"/>
                    <a:pt x="50" y="38"/>
                    <a:pt x="51" y="38"/>
                  </a:cubicBezTo>
                  <a:cubicBezTo>
                    <a:pt x="52" y="39"/>
                    <a:pt x="52" y="38"/>
                    <a:pt x="53" y="37"/>
                  </a:cubicBezTo>
                  <a:cubicBezTo>
                    <a:pt x="53" y="37"/>
                    <a:pt x="53" y="35"/>
                    <a:pt x="54" y="35"/>
                  </a:cubicBezTo>
                  <a:cubicBezTo>
                    <a:pt x="55" y="35"/>
                    <a:pt x="54" y="36"/>
                    <a:pt x="55" y="37"/>
                  </a:cubicBezTo>
                  <a:cubicBezTo>
                    <a:pt x="55" y="39"/>
                    <a:pt x="57" y="37"/>
                    <a:pt x="57" y="37"/>
                  </a:cubicBezTo>
                  <a:cubicBezTo>
                    <a:pt x="57" y="36"/>
                    <a:pt x="59" y="37"/>
                    <a:pt x="59" y="36"/>
                  </a:cubicBezTo>
                  <a:cubicBezTo>
                    <a:pt x="59" y="35"/>
                    <a:pt x="59" y="35"/>
                    <a:pt x="59" y="34"/>
                  </a:cubicBezTo>
                  <a:cubicBezTo>
                    <a:pt x="58" y="33"/>
                    <a:pt x="59" y="33"/>
                    <a:pt x="60" y="33"/>
                  </a:cubicBezTo>
                  <a:cubicBezTo>
                    <a:pt x="61" y="32"/>
                    <a:pt x="59" y="33"/>
                    <a:pt x="58" y="32"/>
                  </a:cubicBezTo>
                  <a:cubicBezTo>
                    <a:pt x="57" y="31"/>
                    <a:pt x="57" y="32"/>
                    <a:pt x="57" y="33"/>
                  </a:cubicBezTo>
                  <a:cubicBezTo>
                    <a:pt x="57" y="33"/>
                    <a:pt x="55" y="33"/>
                    <a:pt x="54" y="32"/>
                  </a:cubicBezTo>
                  <a:cubicBezTo>
                    <a:pt x="53" y="32"/>
                    <a:pt x="51" y="34"/>
                    <a:pt x="49" y="35"/>
                  </a:cubicBezTo>
                  <a:cubicBezTo>
                    <a:pt x="48" y="35"/>
                    <a:pt x="48" y="37"/>
                    <a:pt x="46" y="37"/>
                  </a:cubicBezTo>
                  <a:cubicBezTo>
                    <a:pt x="45" y="37"/>
                    <a:pt x="42" y="38"/>
                    <a:pt x="43" y="38"/>
                  </a:cubicBezTo>
                  <a:close/>
                  <a:moveTo>
                    <a:pt x="59" y="38"/>
                  </a:moveTo>
                  <a:cubicBezTo>
                    <a:pt x="58" y="38"/>
                    <a:pt x="58" y="39"/>
                    <a:pt x="59" y="39"/>
                  </a:cubicBezTo>
                  <a:cubicBezTo>
                    <a:pt x="61" y="39"/>
                    <a:pt x="62" y="40"/>
                    <a:pt x="59" y="40"/>
                  </a:cubicBezTo>
                  <a:cubicBezTo>
                    <a:pt x="57" y="40"/>
                    <a:pt x="56" y="42"/>
                    <a:pt x="58" y="41"/>
                  </a:cubicBezTo>
                  <a:cubicBezTo>
                    <a:pt x="59" y="41"/>
                    <a:pt x="61" y="41"/>
                    <a:pt x="60" y="41"/>
                  </a:cubicBezTo>
                  <a:cubicBezTo>
                    <a:pt x="59" y="42"/>
                    <a:pt x="55" y="42"/>
                    <a:pt x="56" y="43"/>
                  </a:cubicBezTo>
                  <a:cubicBezTo>
                    <a:pt x="56" y="43"/>
                    <a:pt x="57" y="43"/>
                    <a:pt x="59" y="44"/>
                  </a:cubicBezTo>
                  <a:cubicBezTo>
                    <a:pt x="60" y="44"/>
                    <a:pt x="61" y="44"/>
                    <a:pt x="62" y="43"/>
                  </a:cubicBezTo>
                  <a:cubicBezTo>
                    <a:pt x="63" y="42"/>
                    <a:pt x="64" y="41"/>
                    <a:pt x="64" y="43"/>
                  </a:cubicBezTo>
                  <a:cubicBezTo>
                    <a:pt x="63" y="44"/>
                    <a:pt x="65" y="43"/>
                    <a:pt x="68" y="43"/>
                  </a:cubicBezTo>
                  <a:cubicBezTo>
                    <a:pt x="71" y="43"/>
                    <a:pt x="68" y="44"/>
                    <a:pt x="65" y="45"/>
                  </a:cubicBezTo>
                  <a:cubicBezTo>
                    <a:pt x="62" y="45"/>
                    <a:pt x="62" y="46"/>
                    <a:pt x="65" y="47"/>
                  </a:cubicBezTo>
                  <a:cubicBezTo>
                    <a:pt x="67" y="47"/>
                    <a:pt x="72" y="45"/>
                    <a:pt x="73" y="44"/>
                  </a:cubicBezTo>
                  <a:cubicBezTo>
                    <a:pt x="74" y="43"/>
                    <a:pt x="75" y="45"/>
                    <a:pt x="76" y="44"/>
                  </a:cubicBezTo>
                  <a:cubicBezTo>
                    <a:pt x="77" y="43"/>
                    <a:pt x="80" y="44"/>
                    <a:pt x="82" y="44"/>
                  </a:cubicBezTo>
                  <a:cubicBezTo>
                    <a:pt x="83" y="43"/>
                    <a:pt x="84" y="40"/>
                    <a:pt x="82" y="39"/>
                  </a:cubicBezTo>
                  <a:cubicBezTo>
                    <a:pt x="81" y="38"/>
                    <a:pt x="81" y="40"/>
                    <a:pt x="80" y="40"/>
                  </a:cubicBezTo>
                  <a:cubicBezTo>
                    <a:pt x="79" y="40"/>
                    <a:pt x="78" y="39"/>
                    <a:pt x="77" y="38"/>
                  </a:cubicBezTo>
                  <a:cubicBezTo>
                    <a:pt x="76" y="37"/>
                    <a:pt x="77" y="35"/>
                    <a:pt x="75" y="35"/>
                  </a:cubicBezTo>
                  <a:cubicBezTo>
                    <a:pt x="74" y="36"/>
                    <a:pt x="71" y="38"/>
                    <a:pt x="73" y="38"/>
                  </a:cubicBezTo>
                  <a:cubicBezTo>
                    <a:pt x="75" y="38"/>
                    <a:pt x="74" y="39"/>
                    <a:pt x="73" y="39"/>
                  </a:cubicBezTo>
                  <a:cubicBezTo>
                    <a:pt x="72" y="40"/>
                    <a:pt x="75" y="41"/>
                    <a:pt x="75" y="41"/>
                  </a:cubicBezTo>
                  <a:cubicBezTo>
                    <a:pt x="75" y="42"/>
                    <a:pt x="70" y="41"/>
                    <a:pt x="70" y="40"/>
                  </a:cubicBezTo>
                  <a:cubicBezTo>
                    <a:pt x="69" y="39"/>
                    <a:pt x="66" y="37"/>
                    <a:pt x="64" y="38"/>
                  </a:cubicBezTo>
                  <a:cubicBezTo>
                    <a:pt x="63" y="38"/>
                    <a:pt x="63" y="37"/>
                    <a:pt x="62" y="36"/>
                  </a:cubicBezTo>
                  <a:cubicBezTo>
                    <a:pt x="60" y="36"/>
                    <a:pt x="61" y="38"/>
                    <a:pt x="59" y="38"/>
                  </a:cubicBezTo>
                  <a:close/>
                  <a:moveTo>
                    <a:pt x="65" y="30"/>
                  </a:moveTo>
                  <a:cubicBezTo>
                    <a:pt x="65" y="29"/>
                    <a:pt x="61" y="29"/>
                    <a:pt x="61" y="30"/>
                  </a:cubicBezTo>
                  <a:cubicBezTo>
                    <a:pt x="62" y="31"/>
                    <a:pt x="64" y="32"/>
                    <a:pt x="65" y="30"/>
                  </a:cubicBezTo>
                  <a:close/>
                  <a:moveTo>
                    <a:pt x="73" y="30"/>
                  </a:moveTo>
                  <a:cubicBezTo>
                    <a:pt x="74" y="30"/>
                    <a:pt x="74" y="29"/>
                    <a:pt x="72" y="29"/>
                  </a:cubicBezTo>
                  <a:cubicBezTo>
                    <a:pt x="69" y="29"/>
                    <a:pt x="66" y="29"/>
                    <a:pt x="66" y="31"/>
                  </a:cubicBezTo>
                  <a:cubicBezTo>
                    <a:pt x="66" y="32"/>
                    <a:pt x="66" y="33"/>
                    <a:pt x="69" y="33"/>
                  </a:cubicBezTo>
                  <a:cubicBezTo>
                    <a:pt x="71" y="33"/>
                    <a:pt x="73" y="31"/>
                    <a:pt x="72" y="31"/>
                  </a:cubicBezTo>
                  <a:cubicBezTo>
                    <a:pt x="71" y="31"/>
                    <a:pt x="72" y="30"/>
                    <a:pt x="73" y="30"/>
                  </a:cubicBezTo>
                  <a:close/>
                  <a:moveTo>
                    <a:pt x="68" y="28"/>
                  </a:moveTo>
                  <a:cubicBezTo>
                    <a:pt x="69" y="28"/>
                    <a:pt x="70" y="27"/>
                    <a:pt x="71" y="28"/>
                  </a:cubicBezTo>
                  <a:cubicBezTo>
                    <a:pt x="72" y="28"/>
                    <a:pt x="75" y="29"/>
                    <a:pt x="75" y="27"/>
                  </a:cubicBezTo>
                  <a:cubicBezTo>
                    <a:pt x="75" y="26"/>
                    <a:pt x="71" y="25"/>
                    <a:pt x="70" y="26"/>
                  </a:cubicBezTo>
                  <a:cubicBezTo>
                    <a:pt x="69" y="27"/>
                    <a:pt x="64" y="27"/>
                    <a:pt x="65" y="28"/>
                  </a:cubicBezTo>
                  <a:cubicBezTo>
                    <a:pt x="66" y="28"/>
                    <a:pt x="67" y="28"/>
                    <a:pt x="68" y="28"/>
                  </a:cubicBezTo>
                  <a:close/>
                  <a:moveTo>
                    <a:pt x="85" y="25"/>
                  </a:moveTo>
                  <a:cubicBezTo>
                    <a:pt x="86" y="24"/>
                    <a:pt x="89" y="25"/>
                    <a:pt x="88" y="26"/>
                  </a:cubicBezTo>
                  <a:cubicBezTo>
                    <a:pt x="88" y="27"/>
                    <a:pt x="84" y="26"/>
                    <a:pt x="85" y="27"/>
                  </a:cubicBezTo>
                  <a:cubicBezTo>
                    <a:pt x="85" y="27"/>
                    <a:pt x="85" y="28"/>
                    <a:pt x="88" y="28"/>
                  </a:cubicBezTo>
                  <a:cubicBezTo>
                    <a:pt x="90" y="27"/>
                    <a:pt x="92" y="27"/>
                    <a:pt x="94" y="29"/>
                  </a:cubicBezTo>
                  <a:cubicBezTo>
                    <a:pt x="95" y="30"/>
                    <a:pt x="97" y="31"/>
                    <a:pt x="98" y="29"/>
                  </a:cubicBezTo>
                  <a:cubicBezTo>
                    <a:pt x="99" y="28"/>
                    <a:pt x="97" y="28"/>
                    <a:pt x="97" y="27"/>
                  </a:cubicBezTo>
                  <a:cubicBezTo>
                    <a:pt x="98" y="26"/>
                    <a:pt x="96" y="25"/>
                    <a:pt x="94" y="25"/>
                  </a:cubicBezTo>
                  <a:cubicBezTo>
                    <a:pt x="93" y="25"/>
                    <a:pt x="93" y="23"/>
                    <a:pt x="92" y="23"/>
                  </a:cubicBezTo>
                  <a:cubicBezTo>
                    <a:pt x="91" y="24"/>
                    <a:pt x="90" y="25"/>
                    <a:pt x="90" y="23"/>
                  </a:cubicBezTo>
                  <a:cubicBezTo>
                    <a:pt x="90" y="22"/>
                    <a:pt x="85" y="22"/>
                    <a:pt x="84" y="22"/>
                  </a:cubicBezTo>
                  <a:cubicBezTo>
                    <a:pt x="82" y="23"/>
                    <a:pt x="84" y="26"/>
                    <a:pt x="85" y="25"/>
                  </a:cubicBezTo>
                  <a:close/>
                  <a:moveTo>
                    <a:pt x="86" y="33"/>
                  </a:moveTo>
                  <a:cubicBezTo>
                    <a:pt x="87" y="32"/>
                    <a:pt x="83" y="29"/>
                    <a:pt x="82" y="31"/>
                  </a:cubicBezTo>
                  <a:cubicBezTo>
                    <a:pt x="82" y="32"/>
                    <a:pt x="85" y="35"/>
                    <a:pt x="86" y="33"/>
                  </a:cubicBezTo>
                  <a:close/>
                  <a:moveTo>
                    <a:pt x="99" y="20"/>
                  </a:moveTo>
                  <a:cubicBezTo>
                    <a:pt x="100" y="19"/>
                    <a:pt x="95" y="18"/>
                    <a:pt x="96" y="19"/>
                  </a:cubicBezTo>
                  <a:cubicBezTo>
                    <a:pt x="97" y="19"/>
                    <a:pt x="99" y="21"/>
                    <a:pt x="99" y="20"/>
                  </a:cubicBezTo>
                  <a:close/>
                  <a:moveTo>
                    <a:pt x="88" y="43"/>
                  </a:moveTo>
                  <a:cubicBezTo>
                    <a:pt x="88" y="43"/>
                    <a:pt x="86" y="41"/>
                    <a:pt x="86" y="42"/>
                  </a:cubicBezTo>
                  <a:cubicBezTo>
                    <a:pt x="85" y="44"/>
                    <a:pt x="87" y="44"/>
                    <a:pt x="88" y="43"/>
                  </a:cubicBezTo>
                  <a:close/>
                  <a:moveTo>
                    <a:pt x="99" y="36"/>
                  </a:moveTo>
                  <a:cubicBezTo>
                    <a:pt x="99" y="37"/>
                    <a:pt x="97" y="36"/>
                    <a:pt x="95" y="35"/>
                  </a:cubicBezTo>
                  <a:cubicBezTo>
                    <a:pt x="93" y="34"/>
                    <a:pt x="94" y="37"/>
                    <a:pt x="96" y="38"/>
                  </a:cubicBezTo>
                  <a:cubicBezTo>
                    <a:pt x="97" y="39"/>
                    <a:pt x="95" y="39"/>
                    <a:pt x="93" y="37"/>
                  </a:cubicBezTo>
                  <a:cubicBezTo>
                    <a:pt x="91" y="36"/>
                    <a:pt x="91" y="38"/>
                    <a:pt x="92" y="39"/>
                  </a:cubicBezTo>
                  <a:cubicBezTo>
                    <a:pt x="93" y="40"/>
                    <a:pt x="92" y="41"/>
                    <a:pt x="91" y="39"/>
                  </a:cubicBezTo>
                  <a:cubicBezTo>
                    <a:pt x="90" y="37"/>
                    <a:pt x="89" y="36"/>
                    <a:pt x="87" y="35"/>
                  </a:cubicBezTo>
                  <a:cubicBezTo>
                    <a:pt x="85" y="35"/>
                    <a:pt x="86" y="37"/>
                    <a:pt x="87" y="38"/>
                  </a:cubicBezTo>
                  <a:cubicBezTo>
                    <a:pt x="88" y="40"/>
                    <a:pt x="89" y="40"/>
                    <a:pt x="90" y="41"/>
                  </a:cubicBezTo>
                  <a:cubicBezTo>
                    <a:pt x="92" y="42"/>
                    <a:pt x="95" y="40"/>
                    <a:pt x="96" y="41"/>
                  </a:cubicBezTo>
                  <a:cubicBezTo>
                    <a:pt x="97" y="41"/>
                    <a:pt x="95" y="43"/>
                    <a:pt x="95" y="44"/>
                  </a:cubicBezTo>
                  <a:cubicBezTo>
                    <a:pt x="96" y="45"/>
                    <a:pt x="99" y="44"/>
                    <a:pt x="100" y="44"/>
                  </a:cubicBezTo>
                  <a:cubicBezTo>
                    <a:pt x="102" y="44"/>
                    <a:pt x="101" y="43"/>
                    <a:pt x="102" y="42"/>
                  </a:cubicBezTo>
                  <a:cubicBezTo>
                    <a:pt x="103" y="41"/>
                    <a:pt x="101" y="41"/>
                    <a:pt x="102" y="40"/>
                  </a:cubicBezTo>
                  <a:cubicBezTo>
                    <a:pt x="103" y="38"/>
                    <a:pt x="99" y="35"/>
                    <a:pt x="99" y="36"/>
                  </a:cubicBezTo>
                  <a:close/>
                  <a:moveTo>
                    <a:pt x="104" y="30"/>
                  </a:moveTo>
                  <a:cubicBezTo>
                    <a:pt x="105" y="30"/>
                    <a:pt x="106" y="30"/>
                    <a:pt x="108" y="29"/>
                  </a:cubicBezTo>
                  <a:cubicBezTo>
                    <a:pt x="109" y="29"/>
                    <a:pt x="107" y="29"/>
                    <a:pt x="108" y="28"/>
                  </a:cubicBezTo>
                  <a:cubicBezTo>
                    <a:pt x="109" y="26"/>
                    <a:pt x="106" y="26"/>
                    <a:pt x="106" y="27"/>
                  </a:cubicBezTo>
                  <a:cubicBezTo>
                    <a:pt x="105" y="27"/>
                    <a:pt x="101" y="24"/>
                    <a:pt x="101" y="25"/>
                  </a:cubicBezTo>
                  <a:cubicBezTo>
                    <a:pt x="100" y="26"/>
                    <a:pt x="102" y="30"/>
                    <a:pt x="104" y="30"/>
                  </a:cubicBezTo>
                  <a:close/>
                  <a:moveTo>
                    <a:pt x="112" y="31"/>
                  </a:moveTo>
                  <a:cubicBezTo>
                    <a:pt x="112" y="30"/>
                    <a:pt x="104" y="31"/>
                    <a:pt x="105" y="32"/>
                  </a:cubicBezTo>
                  <a:cubicBezTo>
                    <a:pt x="107" y="33"/>
                    <a:pt x="112" y="31"/>
                    <a:pt x="112" y="31"/>
                  </a:cubicBezTo>
                  <a:close/>
                  <a:moveTo>
                    <a:pt x="111" y="46"/>
                  </a:moveTo>
                  <a:cubicBezTo>
                    <a:pt x="113" y="46"/>
                    <a:pt x="112" y="43"/>
                    <a:pt x="110" y="42"/>
                  </a:cubicBezTo>
                  <a:cubicBezTo>
                    <a:pt x="108" y="40"/>
                    <a:pt x="103" y="43"/>
                    <a:pt x="104" y="44"/>
                  </a:cubicBezTo>
                  <a:cubicBezTo>
                    <a:pt x="105" y="45"/>
                    <a:pt x="109" y="46"/>
                    <a:pt x="111" y="46"/>
                  </a:cubicBezTo>
                  <a:close/>
                  <a:moveTo>
                    <a:pt x="98" y="60"/>
                  </a:moveTo>
                  <a:cubicBezTo>
                    <a:pt x="100" y="62"/>
                    <a:pt x="99" y="59"/>
                    <a:pt x="102" y="59"/>
                  </a:cubicBezTo>
                  <a:cubicBezTo>
                    <a:pt x="104" y="59"/>
                    <a:pt x="105" y="55"/>
                    <a:pt x="105" y="53"/>
                  </a:cubicBezTo>
                  <a:cubicBezTo>
                    <a:pt x="105" y="52"/>
                    <a:pt x="103" y="52"/>
                    <a:pt x="103" y="53"/>
                  </a:cubicBezTo>
                  <a:cubicBezTo>
                    <a:pt x="104" y="54"/>
                    <a:pt x="103" y="55"/>
                    <a:pt x="103" y="54"/>
                  </a:cubicBezTo>
                  <a:cubicBezTo>
                    <a:pt x="103" y="53"/>
                    <a:pt x="101" y="54"/>
                    <a:pt x="100" y="53"/>
                  </a:cubicBezTo>
                  <a:cubicBezTo>
                    <a:pt x="100" y="52"/>
                    <a:pt x="103" y="52"/>
                    <a:pt x="103" y="50"/>
                  </a:cubicBezTo>
                  <a:cubicBezTo>
                    <a:pt x="104" y="49"/>
                    <a:pt x="101" y="49"/>
                    <a:pt x="102" y="48"/>
                  </a:cubicBezTo>
                  <a:cubicBezTo>
                    <a:pt x="102" y="47"/>
                    <a:pt x="97" y="48"/>
                    <a:pt x="99" y="49"/>
                  </a:cubicBezTo>
                  <a:cubicBezTo>
                    <a:pt x="100" y="49"/>
                    <a:pt x="99" y="50"/>
                    <a:pt x="97" y="49"/>
                  </a:cubicBezTo>
                  <a:cubicBezTo>
                    <a:pt x="96" y="48"/>
                    <a:pt x="92" y="50"/>
                    <a:pt x="93" y="51"/>
                  </a:cubicBezTo>
                  <a:cubicBezTo>
                    <a:pt x="94" y="52"/>
                    <a:pt x="98" y="50"/>
                    <a:pt x="96" y="53"/>
                  </a:cubicBezTo>
                  <a:cubicBezTo>
                    <a:pt x="94" y="56"/>
                    <a:pt x="93" y="52"/>
                    <a:pt x="91" y="53"/>
                  </a:cubicBezTo>
                  <a:cubicBezTo>
                    <a:pt x="89" y="53"/>
                    <a:pt x="90" y="55"/>
                    <a:pt x="93" y="56"/>
                  </a:cubicBezTo>
                  <a:cubicBezTo>
                    <a:pt x="96" y="57"/>
                    <a:pt x="95" y="59"/>
                    <a:pt x="98" y="60"/>
                  </a:cubicBezTo>
                  <a:close/>
                  <a:moveTo>
                    <a:pt x="115" y="44"/>
                  </a:moveTo>
                  <a:cubicBezTo>
                    <a:pt x="115" y="46"/>
                    <a:pt x="116" y="44"/>
                    <a:pt x="117" y="45"/>
                  </a:cubicBezTo>
                  <a:cubicBezTo>
                    <a:pt x="118" y="46"/>
                    <a:pt x="120" y="46"/>
                    <a:pt x="121" y="46"/>
                  </a:cubicBezTo>
                  <a:cubicBezTo>
                    <a:pt x="122" y="45"/>
                    <a:pt x="122" y="44"/>
                    <a:pt x="123" y="45"/>
                  </a:cubicBezTo>
                  <a:cubicBezTo>
                    <a:pt x="123" y="46"/>
                    <a:pt x="125" y="46"/>
                    <a:pt x="130" y="46"/>
                  </a:cubicBezTo>
                  <a:cubicBezTo>
                    <a:pt x="135" y="46"/>
                    <a:pt x="134" y="44"/>
                    <a:pt x="136" y="45"/>
                  </a:cubicBezTo>
                  <a:cubicBezTo>
                    <a:pt x="137" y="46"/>
                    <a:pt x="140" y="46"/>
                    <a:pt x="142" y="46"/>
                  </a:cubicBezTo>
                  <a:cubicBezTo>
                    <a:pt x="143" y="45"/>
                    <a:pt x="144" y="43"/>
                    <a:pt x="144" y="42"/>
                  </a:cubicBezTo>
                  <a:cubicBezTo>
                    <a:pt x="144" y="41"/>
                    <a:pt x="133" y="40"/>
                    <a:pt x="131" y="41"/>
                  </a:cubicBezTo>
                  <a:cubicBezTo>
                    <a:pt x="129" y="42"/>
                    <a:pt x="126" y="40"/>
                    <a:pt x="124" y="41"/>
                  </a:cubicBezTo>
                  <a:cubicBezTo>
                    <a:pt x="123" y="42"/>
                    <a:pt x="123" y="40"/>
                    <a:pt x="120" y="40"/>
                  </a:cubicBezTo>
                  <a:cubicBezTo>
                    <a:pt x="118" y="40"/>
                    <a:pt x="121" y="39"/>
                    <a:pt x="121" y="38"/>
                  </a:cubicBezTo>
                  <a:cubicBezTo>
                    <a:pt x="122" y="37"/>
                    <a:pt x="117" y="36"/>
                    <a:pt x="115" y="36"/>
                  </a:cubicBezTo>
                  <a:cubicBezTo>
                    <a:pt x="113" y="36"/>
                    <a:pt x="112" y="35"/>
                    <a:pt x="110" y="35"/>
                  </a:cubicBezTo>
                  <a:cubicBezTo>
                    <a:pt x="108" y="34"/>
                    <a:pt x="103" y="34"/>
                    <a:pt x="104" y="35"/>
                  </a:cubicBezTo>
                  <a:cubicBezTo>
                    <a:pt x="105" y="36"/>
                    <a:pt x="111" y="39"/>
                    <a:pt x="111" y="38"/>
                  </a:cubicBezTo>
                  <a:cubicBezTo>
                    <a:pt x="112" y="37"/>
                    <a:pt x="113" y="39"/>
                    <a:pt x="114" y="40"/>
                  </a:cubicBezTo>
                  <a:cubicBezTo>
                    <a:pt x="115" y="41"/>
                    <a:pt x="114" y="42"/>
                    <a:pt x="115" y="44"/>
                  </a:cubicBezTo>
                  <a:close/>
                  <a:moveTo>
                    <a:pt x="120" y="31"/>
                  </a:moveTo>
                  <a:cubicBezTo>
                    <a:pt x="118" y="30"/>
                    <a:pt x="116" y="32"/>
                    <a:pt x="118" y="33"/>
                  </a:cubicBezTo>
                  <a:cubicBezTo>
                    <a:pt x="119" y="34"/>
                    <a:pt x="122" y="32"/>
                    <a:pt x="120" y="31"/>
                  </a:cubicBezTo>
                  <a:close/>
                  <a:moveTo>
                    <a:pt x="105" y="20"/>
                  </a:moveTo>
                  <a:cubicBezTo>
                    <a:pt x="106" y="21"/>
                    <a:pt x="106" y="22"/>
                    <a:pt x="107" y="22"/>
                  </a:cubicBezTo>
                  <a:cubicBezTo>
                    <a:pt x="109" y="23"/>
                    <a:pt x="114" y="21"/>
                    <a:pt x="114" y="23"/>
                  </a:cubicBezTo>
                  <a:cubicBezTo>
                    <a:pt x="114" y="24"/>
                    <a:pt x="109" y="24"/>
                    <a:pt x="110" y="25"/>
                  </a:cubicBezTo>
                  <a:cubicBezTo>
                    <a:pt x="111" y="25"/>
                    <a:pt x="114" y="26"/>
                    <a:pt x="113" y="27"/>
                  </a:cubicBezTo>
                  <a:cubicBezTo>
                    <a:pt x="113" y="28"/>
                    <a:pt x="118" y="29"/>
                    <a:pt x="119" y="29"/>
                  </a:cubicBezTo>
                  <a:cubicBezTo>
                    <a:pt x="119" y="28"/>
                    <a:pt x="121" y="28"/>
                    <a:pt x="122" y="28"/>
                  </a:cubicBezTo>
                  <a:cubicBezTo>
                    <a:pt x="123" y="29"/>
                    <a:pt x="123" y="25"/>
                    <a:pt x="124" y="26"/>
                  </a:cubicBezTo>
                  <a:cubicBezTo>
                    <a:pt x="125" y="26"/>
                    <a:pt x="125" y="25"/>
                    <a:pt x="127" y="24"/>
                  </a:cubicBezTo>
                  <a:cubicBezTo>
                    <a:pt x="128" y="23"/>
                    <a:pt x="130" y="23"/>
                    <a:pt x="131" y="23"/>
                  </a:cubicBezTo>
                  <a:cubicBezTo>
                    <a:pt x="131" y="22"/>
                    <a:pt x="130" y="21"/>
                    <a:pt x="128" y="22"/>
                  </a:cubicBezTo>
                  <a:cubicBezTo>
                    <a:pt x="126" y="22"/>
                    <a:pt x="125" y="21"/>
                    <a:pt x="126" y="20"/>
                  </a:cubicBezTo>
                  <a:cubicBezTo>
                    <a:pt x="127" y="19"/>
                    <a:pt x="124" y="19"/>
                    <a:pt x="125" y="18"/>
                  </a:cubicBezTo>
                  <a:cubicBezTo>
                    <a:pt x="126" y="17"/>
                    <a:pt x="123" y="16"/>
                    <a:pt x="123" y="17"/>
                  </a:cubicBezTo>
                  <a:cubicBezTo>
                    <a:pt x="124" y="19"/>
                    <a:pt x="122" y="17"/>
                    <a:pt x="121" y="16"/>
                  </a:cubicBezTo>
                  <a:cubicBezTo>
                    <a:pt x="121" y="15"/>
                    <a:pt x="117" y="15"/>
                    <a:pt x="114" y="12"/>
                  </a:cubicBezTo>
                  <a:cubicBezTo>
                    <a:pt x="111" y="10"/>
                    <a:pt x="108" y="12"/>
                    <a:pt x="110" y="12"/>
                  </a:cubicBezTo>
                  <a:cubicBezTo>
                    <a:pt x="112" y="12"/>
                    <a:pt x="111" y="13"/>
                    <a:pt x="110" y="13"/>
                  </a:cubicBezTo>
                  <a:cubicBezTo>
                    <a:pt x="109" y="13"/>
                    <a:pt x="106" y="13"/>
                    <a:pt x="109" y="14"/>
                  </a:cubicBezTo>
                  <a:cubicBezTo>
                    <a:pt x="111" y="15"/>
                    <a:pt x="108" y="15"/>
                    <a:pt x="107" y="15"/>
                  </a:cubicBezTo>
                  <a:cubicBezTo>
                    <a:pt x="105" y="15"/>
                    <a:pt x="105" y="17"/>
                    <a:pt x="107" y="17"/>
                  </a:cubicBezTo>
                  <a:cubicBezTo>
                    <a:pt x="109" y="18"/>
                    <a:pt x="108" y="19"/>
                    <a:pt x="106" y="19"/>
                  </a:cubicBezTo>
                  <a:cubicBezTo>
                    <a:pt x="104" y="18"/>
                    <a:pt x="103" y="19"/>
                    <a:pt x="105" y="20"/>
                  </a:cubicBezTo>
                  <a:close/>
                  <a:moveTo>
                    <a:pt x="117" y="10"/>
                  </a:moveTo>
                  <a:cubicBezTo>
                    <a:pt x="119" y="9"/>
                    <a:pt x="120" y="9"/>
                    <a:pt x="119" y="10"/>
                  </a:cubicBezTo>
                  <a:cubicBezTo>
                    <a:pt x="118" y="11"/>
                    <a:pt x="118" y="11"/>
                    <a:pt x="120" y="11"/>
                  </a:cubicBezTo>
                  <a:cubicBezTo>
                    <a:pt x="121" y="11"/>
                    <a:pt x="119" y="11"/>
                    <a:pt x="119" y="12"/>
                  </a:cubicBezTo>
                  <a:cubicBezTo>
                    <a:pt x="119" y="13"/>
                    <a:pt x="121" y="13"/>
                    <a:pt x="121" y="14"/>
                  </a:cubicBezTo>
                  <a:cubicBezTo>
                    <a:pt x="121" y="15"/>
                    <a:pt x="126" y="15"/>
                    <a:pt x="127" y="14"/>
                  </a:cubicBezTo>
                  <a:cubicBezTo>
                    <a:pt x="128" y="13"/>
                    <a:pt x="128" y="14"/>
                    <a:pt x="128" y="15"/>
                  </a:cubicBezTo>
                  <a:cubicBezTo>
                    <a:pt x="128" y="16"/>
                    <a:pt x="134" y="17"/>
                    <a:pt x="134" y="16"/>
                  </a:cubicBezTo>
                  <a:cubicBezTo>
                    <a:pt x="135" y="15"/>
                    <a:pt x="136" y="15"/>
                    <a:pt x="137" y="15"/>
                  </a:cubicBezTo>
                  <a:cubicBezTo>
                    <a:pt x="138" y="16"/>
                    <a:pt x="144" y="14"/>
                    <a:pt x="144" y="13"/>
                  </a:cubicBezTo>
                  <a:cubicBezTo>
                    <a:pt x="144" y="12"/>
                    <a:pt x="146" y="14"/>
                    <a:pt x="144" y="15"/>
                  </a:cubicBezTo>
                  <a:cubicBezTo>
                    <a:pt x="142" y="16"/>
                    <a:pt x="138" y="16"/>
                    <a:pt x="137" y="17"/>
                  </a:cubicBezTo>
                  <a:cubicBezTo>
                    <a:pt x="135" y="17"/>
                    <a:pt x="138" y="18"/>
                    <a:pt x="139" y="20"/>
                  </a:cubicBezTo>
                  <a:cubicBezTo>
                    <a:pt x="141" y="21"/>
                    <a:pt x="137" y="20"/>
                    <a:pt x="136" y="19"/>
                  </a:cubicBezTo>
                  <a:cubicBezTo>
                    <a:pt x="134" y="17"/>
                    <a:pt x="130" y="17"/>
                    <a:pt x="128" y="17"/>
                  </a:cubicBezTo>
                  <a:cubicBezTo>
                    <a:pt x="126" y="17"/>
                    <a:pt x="127" y="21"/>
                    <a:pt x="128" y="21"/>
                  </a:cubicBezTo>
                  <a:cubicBezTo>
                    <a:pt x="130" y="21"/>
                    <a:pt x="131" y="21"/>
                    <a:pt x="133" y="23"/>
                  </a:cubicBezTo>
                  <a:cubicBezTo>
                    <a:pt x="134" y="26"/>
                    <a:pt x="137" y="25"/>
                    <a:pt x="137" y="26"/>
                  </a:cubicBezTo>
                  <a:cubicBezTo>
                    <a:pt x="137" y="27"/>
                    <a:pt x="133" y="25"/>
                    <a:pt x="131" y="25"/>
                  </a:cubicBezTo>
                  <a:cubicBezTo>
                    <a:pt x="129" y="25"/>
                    <a:pt x="125" y="26"/>
                    <a:pt x="125" y="28"/>
                  </a:cubicBezTo>
                  <a:cubicBezTo>
                    <a:pt x="125" y="29"/>
                    <a:pt x="128" y="29"/>
                    <a:pt x="130" y="28"/>
                  </a:cubicBezTo>
                  <a:cubicBezTo>
                    <a:pt x="133" y="26"/>
                    <a:pt x="131" y="28"/>
                    <a:pt x="130" y="29"/>
                  </a:cubicBezTo>
                  <a:cubicBezTo>
                    <a:pt x="129" y="30"/>
                    <a:pt x="133" y="31"/>
                    <a:pt x="133" y="32"/>
                  </a:cubicBezTo>
                  <a:cubicBezTo>
                    <a:pt x="133" y="34"/>
                    <a:pt x="130" y="33"/>
                    <a:pt x="130" y="32"/>
                  </a:cubicBezTo>
                  <a:cubicBezTo>
                    <a:pt x="129" y="31"/>
                    <a:pt x="128" y="30"/>
                    <a:pt x="126" y="30"/>
                  </a:cubicBezTo>
                  <a:cubicBezTo>
                    <a:pt x="123" y="30"/>
                    <a:pt x="124" y="32"/>
                    <a:pt x="125" y="32"/>
                  </a:cubicBezTo>
                  <a:cubicBezTo>
                    <a:pt x="127" y="32"/>
                    <a:pt x="127" y="34"/>
                    <a:pt x="125" y="34"/>
                  </a:cubicBezTo>
                  <a:cubicBezTo>
                    <a:pt x="123" y="34"/>
                    <a:pt x="119" y="35"/>
                    <a:pt x="120" y="36"/>
                  </a:cubicBezTo>
                  <a:cubicBezTo>
                    <a:pt x="122" y="37"/>
                    <a:pt x="127" y="36"/>
                    <a:pt x="128" y="37"/>
                  </a:cubicBezTo>
                  <a:cubicBezTo>
                    <a:pt x="129" y="38"/>
                    <a:pt x="132" y="38"/>
                    <a:pt x="132" y="37"/>
                  </a:cubicBezTo>
                  <a:cubicBezTo>
                    <a:pt x="133" y="36"/>
                    <a:pt x="135" y="37"/>
                    <a:pt x="137" y="37"/>
                  </a:cubicBezTo>
                  <a:cubicBezTo>
                    <a:pt x="139" y="37"/>
                    <a:pt x="139" y="37"/>
                    <a:pt x="140" y="38"/>
                  </a:cubicBezTo>
                  <a:cubicBezTo>
                    <a:pt x="141" y="39"/>
                    <a:pt x="143" y="38"/>
                    <a:pt x="144" y="37"/>
                  </a:cubicBezTo>
                  <a:cubicBezTo>
                    <a:pt x="145" y="37"/>
                    <a:pt x="145" y="37"/>
                    <a:pt x="147" y="37"/>
                  </a:cubicBezTo>
                  <a:cubicBezTo>
                    <a:pt x="148" y="37"/>
                    <a:pt x="148" y="36"/>
                    <a:pt x="148" y="34"/>
                  </a:cubicBezTo>
                  <a:cubicBezTo>
                    <a:pt x="147" y="33"/>
                    <a:pt x="145" y="35"/>
                    <a:pt x="145" y="34"/>
                  </a:cubicBezTo>
                  <a:cubicBezTo>
                    <a:pt x="145" y="33"/>
                    <a:pt x="143" y="33"/>
                    <a:pt x="140" y="34"/>
                  </a:cubicBezTo>
                  <a:cubicBezTo>
                    <a:pt x="137" y="34"/>
                    <a:pt x="138" y="32"/>
                    <a:pt x="140" y="32"/>
                  </a:cubicBezTo>
                  <a:cubicBezTo>
                    <a:pt x="142" y="33"/>
                    <a:pt x="144" y="33"/>
                    <a:pt x="146" y="32"/>
                  </a:cubicBezTo>
                  <a:cubicBezTo>
                    <a:pt x="148" y="32"/>
                    <a:pt x="147" y="31"/>
                    <a:pt x="147" y="30"/>
                  </a:cubicBezTo>
                  <a:cubicBezTo>
                    <a:pt x="147" y="29"/>
                    <a:pt x="149" y="29"/>
                    <a:pt x="151" y="29"/>
                  </a:cubicBezTo>
                  <a:cubicBezTo>
                    <a:pt x="153" y="29"/>
                    <a:pt x="156" y="26"/>
                    <a:pt x="156" y="25"/>
                  </a:cubicBezTo>
                  <a:cubicBezTo>
                    <a:pt x="156" y="23"/>
                    <a:pt x="152" y="23"/>
                    <a:pt x="149" y="23"/>
                  </a:cubicBezTo>
                  <a:cubicBezTo>
                    <a:pt x="147" y="23"/>
                    <a:pt x="151" y="22"/>
                    <a:pt x="155" y="22"/>
                  </a:cubicBezTo>
                  <a:cubicBezTo>
                    <a:pt x="159" y="22"/>
                    <a:pt x="157" y="20"/>
                    <a:pt x="158" y="20"/>
                  </a:cubicBezTo>
                  <a:cubicBezTo>
                    <a:pt x="158" y="19"/>
                    <a:pt x="160" y="21"/>
                    <a:pt x="162" y="20"/>
                  </a:cubicBezTo>
                  <a:cubicBezTo>
                    <a:pt x="164" y="20"/>
                    <a:pt x="163" y="18"/>
                    <a:pt x="164" y="18"/>
                  </a:cubicBezTo>
                  <a:cubicBezTo>
                    <a:pt x="165" y="18"/>
                    <a:pt x="167" y="17"/>
                    <a:pt x="171" y="14"/>
                  </a:cubicBezTo>
                  <a:cubicBezTo>
                    <a:pt x="176" y="12"/>
                    <a:pt x="179" y="12"/>
                    <a:pt x="179" y="11"/>
                  </a:cubicBezTo>
                  <a:cubicBezTo>
                    <a:pt x="179" y="10"/>
                    <a:pt x="173" y="11"/>
                    <a:pt x="172" y="11"/>
                  </a:cubicBezTo>
                  <a:cubicBezTo>
                    <a:pt x="171" y="10"/>
                    <a:pt x="176" y="9"/>
                    <a:pt x="178" y="9"/>
                  </a:cubicBezTo>
                  <a:cubicBezTo>
                    <a:pt x="179" y="10"/>
                    <a:pt x="181" y="9"/>
                    <a:pt x="185" y="7"/>
                  </a:cubicBezTo>
                  <a:cubicBezTo>
                    <a:pt x="189" y="5"/>
                    <a:pt x="187" y="5"/>
                    <a:pt x="185" y="5"/>
                  </a:cubicBezTo>
                  <a:cubicBezTo>
                    <a:pt x="184" y="5"/>
                    <a:pt x="182" y="5"/>
                    <a:pt x="182" y="4"/>
                  </a:cubicBezTo>
                  <a:cubicBezTo>
                    <a:pt x="182" y="2"/>
                    <a:pt x="179" y="3"/>
                    <a:pt x="179" y="3"/>
                  </a:cubicBezTo>
                  <a:cubicBezTo>
                    <a:pt x="179" y="2"/>
                    <a:pt x="177" y="3"/>
                    <a:pt x="174" y="4"/>
                  </a:cubicBezTo>
                  <a:cubicBezTo>
                    <a:pt x="171" y="5"/>
                    <a:pt x="174" y="3"/>
                    <a:pt x="175" y="2"/>
                  </a:cubicBezTo>
                  <a:cubicBezTo>
                    <a:pt x="176" y="2"/>
                    <a:pt x="168" y="2"/>
                    <a:pt x="167" y="1"/>
                  </a:cubicBezTo>
                  <a:cubicBezTo>
                    <a:pt x="165" y="0"/>
                    <a:pt x="164" y="3"/>
                    <a:pt x="163" y="2"/>
                  </a:cubicBezTo>
                  <a:cubicBezTo>
                    <a:pt x="161" y="0"/>
                    <a:pt x="158" y="1"/>
                    <a:pt x="159" y="2"/>
                  </a:cubicBezTo>
                  <a:cubicBezTo>
                    <a:pt x="159" y="3"/>
                    <a:pt x="158" y="3"/>
                    <a:pt x="157" y="2"/>
                  </a:cubicBezTo>
                  <a:cubicBezTo>
                    <a:pt x="156" y="1"/>
                    <a:pt x="153" y="2"/>
                    <a:pt x="151" y="2"/>
                  </a:cubicBezTo>
                  <a:cubicBezTo>
                    <a:pt x="149" y="2"/>
                    <a:pt x="150" y="4"/>
                    <a:pt x="147" y="3"/>
                  </a:cubicBezTo>
                  <a:cubicBezTo>
                    <a:pt x="145" y="2"/>
                    <a:pt x="142" y="2"/>
                    <a:pt x="143" y="2"/>
                  </a:cubicBezTo>
                  <a:cubicBezTo>
                    <a:pt x="144" y="3"/>
                    <a:pt x="143" y="3"/>
                    <a:pt x="142" y="3"/>
                  </a:cubicBezTo>
                  <a:cubicBezTo>
                    <a:pt x="141" y="3"/>
                    <a:pt x="140" y="3"/>
                    <a:pt x="140" y="4"/>
                  </a:cubicBezTo>
                  <a:cubicBezTo>
                    <a:pt x="141" y="5"/>
                    <a:pt x="137" y="4"/>
                    <a:pt x="137" y="5"/>
                  </a:cubicBezTo>
                  <a:cubicBezTo>
                    <a:pt x="137" y="6"/>
                    <a:pt x="135" y="7"/>
                    <a:pt x="134" y="6"/>
                  </a:cubicBezTo>
                  <a:cubicBezTo>
                    <a:pt x="133" y="5"/>
                    <a:pt x="129" y="4"/>
                    <a:pt x="130" y="5"/>
                  </a:cubicBezTo>
                  <a:cubicBezTo>
                    <a:pt x="131" y="6"/>
                    <a:pt x="126" y="6"/>
                    <a:pt x="128" y="7"/>
                  </a:cubicBezTo>
                  <a:cubicBezTo>
                    <a:pt x="129" y="8"/>
                    <a:pt x="126" y="8"/>
                    <a:pt x="126" y="8"/>
                  </a:cubicBezTo>
                  <a:cubicBezTo>
                    <a:pt x="126" y="7"/>
                    <a:pt x="123" y="6"/>
                    <a:pt x="122" y="7"/>
                  </a:cubicBezTo>
                  <a:cubicBezTo>
                    <a:pt x="121" y="8"/>
                    <a:pt x="121" y="9"/>
                    <a:pt x="121" y="9"/>
                  </a:cubicBezTo>
                  <a:cubicBezTo>
                    <a:pt x="120" y="8"/>
                    <a:pt x="118" y="8"/>
                    <a:pt x="116" y="9"/>
                  </a:cubicBezTo>
                  <a:cubicBezTo>
                    <a:pt x="113" y="10"/>
                    <a:pt x="116" y="11"/>
                    <a:pt x="117" y="10"/>
                  </a:cubicBezTo>
                  <a:close/>
                  <a:moveTo>
                    <a:pt x="143" y="99"/>
                  </a:moveTo>
                  <a:cubicBezTo>
                    <a:pt x="144" y="99"/>
                    <a:pt x="146" y="96"/>
                    <a:pt x="144" y="96"/>
                  </a:cubicBezTo>
                  <a:cubicBezTo>
                    <a:pt x="142" y="96"/>
                    <a:pt x="142" y="99"/>
                    <a:pt x="143" y="99"/>
                  </a:cubicBezTo>
                  <a:close/>
                  <a:moveTo>
                    <a:pt x="134" y="96"/>
                  </a:moveTo>
                  <a:cubicBezTo>
                    <a:pt x="136" y="97"/>
                    <a:pt x="138" y="95"/>
                    <a:pt x="138" y="94"/>
                  </a:cubicBezTo>
                  <a:cubicBezTo>
                    <a:pt x="138" y="93"/>
                    <a:pt x="132" y="95"/>
                    <a:pt x="134" y="96"/>
                  </a:cubicBezTo>
                  <a:close/>
                  <a:moveTo>
                    <a:pt x="142" y="91"/>
                  </a:moveTo>
                  <a:cubicBezTo>
                    <a:pt x="142" y="90"/>
                    <a:pt x="138" y="89"/>
                    <a:pt x="139" y="88"/>
                  </a:cubicBezTo>
                  <a:cubicBezTo>
                    <a:pt x="139" y="87"/>
                    <a:pt x="135" y="86"/>
                    <a:pt x="134" y="85"/>
                  </a:cubicBezTo>
                  <a:cubicBezTo>
                    <a:pt x="133" y="85"/>
                    <a:pt x="131" y="84"/>
                    <a:pt x="131" y="83"/>
                  </a:cubicBezTo>
                  <a:cubicBezTo>
                    <a:pt x="131" y="82"/>
                    <a:pt x="129" y="83"/>
                    <a:pt x="129" y="85"/>
                  </a:cubicBezTo>
                  <a:cubicBezTo>
                    <a:pt x="128" y="87"/>
                    <a:pt x="127" y="86"/>
                    <a:pt x="128" y="88"/>
                  </a:cubicBezTo>
                  <a:cubicBezTo>
                    <a:pt x="128" y="90"/>
                    <a:pt x="126" y="90"/>
                    <a:pt x="126" y="91"/>
                  </a:cubicBezTo>
                  <a:cubicBezTo>
                    <a:pt x="126" y="92"/>
                    <a:pt x="128" y="91"/>
                    <a:pt x="129" y="91"/>
                  </a:cubicBezTo>
                  <a:cubicBezTo>
                    <a:pt x="130" y="91"/>
                    <a:pt x="129" y="93"/>
                    <a:pt x="130" y="93"/>
                  </a:cubicBezTo>
                  <a:cubicBezTo>
                    <a:pt x="131" y="93"/>
                    <a:pt x="133" y="91"/>
                    <a:pt x="134" y="91"/>
                  </a:cubicBezTo>
                  <a:cubicBezTo>
                    <a:pt x="135" y="90"/>
                    <a:pt x="136" y="90"/>
                    <a:pt x="137" y="91"/>
                  </a:cubicBezTo>
                  <a:cubicBezTo>
                    <a:pt x="138" y="92"/>
                    <a:pt x="142" y="92"/>
                    <a:pt x="142" y="91"/>
                  </a:cubicBezTo>
                  <a:close/>
                  <a:moveTo>
                    <a:pt x="175" y="82"/>
                  </a:moveTo>
                  <a:cubicBezTo>
                    <a:pt x="177" y="82"/>
                    <a:pt x="177" y="83"/>
                    <a:pt x="179" y="85"/>
                  </a:cubicBezTo>
                  <a:cubicBezTo>
                    <a:pt x="181" y="87"/>
                    <a:pt x="181" y="85"/>
                    <a:pt x="181" y="84"/>
                  </a:cubicBezTo>
                  <a:cubicBezTo>
                    <a:pt x="182" y="83"/>
                    <a:pt x="184" y="84"/>
                    <a:pt x="184" y="83"/>
                  </a:cubicBezTo>
                  <a:cubicBezTo>
                    <a:pt x="184" y="82"/>
                    <a:pt x="185" y="80"/>
                    <a:pt x="187" y="80"/>
                  </a:cubicBezTo>
                  <a:cubicBezTo>
                    <a:pt x="188" y="79"/>
                    <a:pt x="186" y="78"/>
                    <a:pt x="184" y="78"/>
                  </a:cubicBezTo>
                  <a:cubicBezTo>
                    <a:pt x="182" y="78"/>
                    <a:pt x="182" y="77"/>
                    <a:pt x="182" y="77"/>
                  </a:cubicBezTo>
                  <a:cubicBezTo>
                    <a:pt x="182" y="76"/>
                    <a:pt x="179" y="74"/>
                    <a:pt x="178" y="74"/>
                  </a:cubicBezTo>
                  <a:cubicBezTo>
                    <a:pt x="177" y="75"/>
                    <a:pt x="175" y="73"/>
                    <a:pt x="174" y="73"/>
                  </a:cubicBezTo>
                  <a:cubicBezTo>
                    <a:pt x="172" y="73"/>
                    <a:pt x="170" y="72"/>
                    <a:pt x="171" y="70"/>
                  </a:cubicBezTo>
                  <a:cubicBezTo>
                    <a:pt x="171" y="69"/>
                    <a:pt x="173" y="71"/>
                    <a:pt x="174" y="70"/>
                  </a:cubicBezTo>
                  <a:cubicBezTo>
                    <a:pt x="174" y="69"/>
                    <a:pt x="171" y="69"/>
                    <a:pt x="171" y="68"/>
                  </a:cubicBezTo>
                  <a:cubicBezTo>
                    <a:pt x="171" y="67"/>
                    <a:pt x="172" y="68"/>
                    <a:pt x="173" y="67"/>
                  </a:cubicBezTo>
                  <a:cubicBezTo>
                    <a:pt x="173" y="67"/>
                    <a:pt x="172" y="66"/>
                    <a:pt x="171" y="65"/>
                  </a:cubicBezTo>
                  <a:cubicBezTo>
                    <a:pt x="171" y="65"/>
                    <a:pt x="170" y="66"/>
                    <a:pt x="170" y="66"/>
                  </a:cubicBezTo>
                  <a:cubicBezTo>
                    <a:pt x="169" y="66"/>
                    <a:pt x="170" y="65"/>
                    <a:pt x="170" y="64"/>
                  </a:cubicBezTo>
                  <a:cubicBezTo>
                    <a:pt x="171" y="64"/>
                    <a:pt x="168" y="63"/>
                    <a:pt x="166" y="63"/>
                  </a:cubicBezTo>
                  <a:cubicBezTo>
                    <a:pt x="165" y="64"/>
                    <a:pt x="165" y="63"/>
                    <a:pt x="165" y="62"/>
                  </a:cubicBezTo>
                  <a:cubicBezTo>
                    <a:pt x="165" y="61"/>
                    <a:pt x="163" y="62"/>
                    <a:pt x="162" y="63"/>
                  </a:cubicBezTo>
                  <a:cubicBezTo>
                    <a:pt x="161" y="63"/>
                    <a:pt x="160" y="62"/>
                    <a:pt x="161" y="62"/>
                  </a:cubicBezTo>
                  <a:cubicBezTo>
                    <a:pt x="162" y="62"/>
                    <a:pt x="163" y="61"/>
                    <a:pt x="163" y="60"/>
                  </a:cubicBezTo>
                  <a:cubicBezTo>
                    <a:pt x="163" y="59"/>
                    <a:pt x="160" y="59"/>
                    <a:pt x="159" y="60"/>
                  </a:cubicBezTo>
                  <a:cubicBezTo>
                    <a:pt x="159" y="61"/>
                    <a:pt x="157" y="59"/>
                    <a:pt x="157" y="58"/>
                  </a:cubicBezTo>
                  <a:cubicBezTo>
                    <a:pt x="157" y="57"/>
                    <a:pt x="153" y="58"/>
                    <a:pt x="154" y="56"/>
                  </a:cubicBezTo>
                  <a:cubicBezTo>
                    <a:pt x="154" y="55"/>
                    <a:pt x="150" y="54"/>
                    <a:pt x="149" y="54"/>
                  </a:cubicBezTo>
                  <a:cubicBezTo>
                    <a:pt x="148" y="54"/>
                    <a:pt x="146" y="55"/>
                    <a:pt x="146" y="56"/>
                  </a:cubicBezTo>
                  <a:cubicBezTo>
                    <a:pt x="147" y="57"/>
                    <a:pt x="145" y="57"/>
                    <a:pt x="145" y="56"/>
                  </a:cubicBezTo>
                  <a:cubicBezTo>
                    <a:pt x="145" y="55"/>
                    <a:pt x="142" y="57"/>
                    <a:pt x="141" y="57"/>
                  </a:cubicBezTo>
                  <a:cubicBezTo>
                    <a:pt x="140" y="57"/>
                    <a:pt x="142" y="54"/>
                    <a:pt x="141" y="53"/>
                  </a:cubicBezTo>
                  <a:cubicBezTo>
                    <a:pt x="141" y="52"/>
                    <a:pt x="140" y="52"/>
                    <a:pt x="140" y="50"/>
                  </a:cubicBezTo>
                  <a:cubicBezTo>
                    <a:pt x="139" y="49"/>
                    <a:pt x="136" y="49"/>
                    <a:pt x="135" y="50"/>
                  </a:cubicBezTo>
                  <a:cubicBezTo>
                    <a:pt x="134" y="51"/>
                    <a:pt x="132" y="51"/>
                    <a:pt x="130" y="52"/>
                  </a:cubicBezTo>
                  <a:cubicBezTo>
                    <a:pt x="129" y="54"/>
                    <a:pt x="130" y="55"/>
                    <a:pt x="131" y="56"/>
                  </a:cubicBezTo>
                  <a:cubicBezTo>
                    <a:pt x="131" y="56"/>
                    <a:pt x="129" y="57"/>
                    <a:pt x="130" y="58"/>
                  </a:cubicBezTo>
                  <a:cubicBezTo>
                    <a:pt x="130" y="59"/>
                    <a:pt x="132" y="58"/>
                    <a:pt x="132" y="60"/>
                  </a:cubicBezTo>
                  <a:cubicBezTo>
                    <a:pt x="132" y="61"/>
                    <a:pt x="129" y="59"/>
                    <a:pt x="128" y="58"/>
                  </a:cubicBezTo>
                  <a:cubicBezTo>
                    <a:pt x="128" y="57"/>
                    <a:pt x="128" y="56"/>
                    <a:pt x="128" y="55"/>
                  </a:cubicBezTo>
                  <a:cubicBezTo>
                    <a:pt x="127" y="54"/>
                    <a:pt x="128" y="53"/>
                    <a:pt x="129" y="52"/>
                  </a:cubicBezTo>
                  <a:cubicBezTo>
                    <a:pt x="130" y="50"/>
                    <a:pt x="131" y="51"/>
                    <a:pt x="131" y="50"/>
                  </a:cubicBezTo>
                  <a:cubicBezTo>
                    <a:pt x="131" y="49"/>
                    <a:pt x="125" y="49"/>
                    <a:pt x="122" y="52"/>
                  </a:cubicBezTo>
                  <a:cubicBezTo>
                    <a:pt x="119" y="55"/>
                    <a:pt x="120" y="59"/>
                    <a:pt x="120" y="60"/>
                  </a:cubicBezTo>
                  <a:cubicBezTo>
                    <a:pt x="120" y="61"/>
                    <a:pt x="123" y="60"/>
                    <a:pt x="125" y="61"/>
                  </a:cubicBezTo>
                  <a:cubicBezTo>
                    <a:pt x="127" y="62"/>
                    <a:pt x="126" y="62"/>
                    <a:pt x="124" y="62"/>
                  </a:cubicBezTo>
                  <a:cubicBezTo>
                    <a:pt x="123" y="62"/>
                    <a:pt x="121" y="61"/>
                    <a:pt x="121" y="62"/>
                  </a:cubicBezTo>
                  <a:cubicBezTo>
                    <a:pt x="121" y="63"/>
                    <a:pt x="124" y="65"/>
                    <a:pt x="125" y="65"/>
                  </a:cubicBezTo>
                  <a:cubicBezTo>
                    <a:pt x="127" y="64"/>
                    <a:pt x="127" y="64"/>
                    <a:pt x="128" y="65"/>
                  </a:cubicBezTo>
                  <a:cubicBezTo>
                    <a:pt x="128" y="66"/>
                    <a:pt x="130" y="66"/>
                    <a:pt x="132" y="66"/>
                  </a:cubicBezTo>
                  <a:cubicBezTo>
                    <a:pt x="134" y="66"/>
                    <a:pt x="137" y="67"/>
                    <a:pt x="138" y="67"/>
                  </a:cubicBezTo>
                  <a:cubicBezTo>
                    <a:pt x="138" y="67"/>
                    <a:pt x="140" y="66"/>
                    <a:pt x="140" y="66"/>
                  </a:cubicBezTo>
                  <a:cubicBezTo>
                    <a:pt x="140" y="65"/>
                    <a:pt x="144" y="67"/>
                    <a:pt x="145" y="66"/>
                  </a:cubicBezTo>
                  <a:cubicBezTo>
                    <a:pt x="146" y="66"/>
                    <a:pt x="146" y="65"/>
                    <a:pt x="145" y="65"/>
                  </a:cubicBezTo>
                  <a:cubicBezTo>
                    <a:pt x="144" y="65"/>
                    <a:pt x="144" y="63"/>
                    <a:pt x="145" y="64"/>
                  </a:cubicBezTo>
                  <a:cubicBezTo>
                    <a:pt x="146" y="64"/>
                    <a:pt x="148" y="65"/>
                    <a:pt x="148" y="66"/>
                  </a:cubicBezTo>
                  <a:cubicBezTo>
                    <a:pt x="148" y="66"/>
                    <a:pt x="149" y="66"/>
                    <a:pt x="149" y="67"/>
                  </a:cubicBezTo>
                  <a:cubicBezTo>
                    <a:pt x="149" y="67"/>
                    <a:pt x="153" y="68"/>
                    <a:pt x="153" y="69"/>
                  </a:cubicBezTo>
                  <a:cubicBezTo>
                    <a:pt x="153" y="70"/>
                    <a:pt x="150" y="70"/>
                    <a:pt x="151" y="71"/>
                  </a:cubicBezTo>
                  <a:cubicBezTo>
                    <a:pt x="152" y="72"/>
                    <a:pt x="153" y="70"/>
                    <a:pt x="154" y="70"/>
                  </a:cubicBezTo>
                  <a:cubicBezTo>
                    <a:pt x="155" y="70"/>
                    <a:pt x="155" y="73"/>
                    <a:pt x="156" y="72"/>
                  </a:cubicBezTo>
                  <a:cubicBezTo>
                    <a:pt x="158" y="72"/>
                    <a:pt x="159" y="73"/>
                    <a:pt x="160" y="75"/>
                  </a:cubicBezTo>
                  <a:cubicBezTo>
                    <a:pt x="161" y="76"/>
                    <a:pt x="160" y="78"/>
                    <a:pt x="160" y="79"/>
                  </a:cubicBezTo>
                  <a:cubicBezTo>
                    <a:pt x="160" y="79"/>
                    <a:pt x="162" y="79"/>
                    <a:pt x="164" y="78"/>
                  </a:cubicBezTo>
                  <a:cubicBezTo>
                    <a:pt x="165" y="78"/>
                    <a:pt x="166" y="79"/>
                    <a:pt x="167" y="80"/>
                  </a:cubicBezTo>
                  <a:cubicBezTo>
                    <a:pt x="168" y="81"/>
                    <a:pt x="163" y="83"/>
                    <a:pt x="164" y="82"/>
                  </a:cubicBezTo>
                  <a:cubicBezTo>
                    <a:pt x="164" y="81"/>
                    <a:pt x="161" y="78"/>
                    <a:pt x="158" y="80"/>
                  </a:cubicBezTo>
                  <a:cubicBezTo>
                    <a:pt x="155" y="81"/>
                    <a:pt x="157" y="82"/>
                    <a:pt x="157" y="83"/>
                  </a:cubicBezTo>
                  <a:cubicBezTo>
                    <a:pt x="158" y="84"/>
                    <a:pt x="155" y="86"/>
                    <a:pt x="152" y="85"/>
                  </a:cubicBezTo>
                  <a:cubicBezTo>
                    <a:pt x="149" y="84"/>
                    <a:pt x="150" y="85"/>
                    <a:pt x="149" y="85"/>
                  </a:cubicBezTo>
                  <a:cubicBezTo>
                    <a:pt x="148" y="85"/>
                    <a:pt x="146" y="87"/>
                    <a:pt x="148" y="88"/>
                  </a:cubicBezTo>
                  <a:cubicBezTo>
                    <a:pt x="149" y="89"/>
                    <a:pt x="151" y="88"/>
                    <a:pt x="153" y="88"/>
                  </a:cubicBezTo>
                  <a:cubicBezTo>
                    <a:pt x="155" y="88"/>
                    <a:pt x="155" y="89"/>
                    <a:pt x="155" y="88"/>
                  </a:cubicBezTo>
                  <a:cubicBezTo>
                    <a:pt x="155" y="87"/>
                    <a:pt x="157" y="87"/>
                    <a:pt x="158" y="88"/>
                  </a:cubicBezTo>
                  <a:cubicBezTo>
                    <a:pt x="160" y="88"/>
                    <a:pt x="159" y="90"/>
                    <a:pt x="161" y="90"/>
                  </a:cubicBezTo>
                  <a:cubicBezTo>
                    <a:pt x="163" y="90"/>
                    <a:pt x="161" y="92"/>
                    <a:pt x="162" y="93"/>
                  </a:cubicBezTo>
                  <a:cubicBezTo>
                    <a:pt x="163" y="94"/>
                    <a:pt x="167" y="94"/>
                    <a:pt x="168" y="95"/>
                  </a:cubicBezTo>
                  <a:cubicBezTo>
                    <a:pt x="169" y="96"/>
                    <a:pt x="174" y="98"/>
                    <a:pt x="175" y="98"/>
                  </a:cubicBezTo>
                  <a:cubicBezTo>
                    <a:pt x="176" y="97"/>
                    <a:pt x="171" y="92"/>
                    <a:pt x="169" y="91"/>
                  </a:cubicBezTo>
                  <a:cubicBezTo>
                    <a:pt x="168" y="91"/>
                    <a:pt x="171" y="90"/>
                    <a:pt x="173" y="92"/>
                  </a:cubicBezTo>
                  <a:cubicBezTo>
                    <a:pt x="175" y="94"/>
                    <a:pt x="178" y="94"/>
                    <a:pt x="179" y="92"/>
                  </a:cubicBezTo>
                  <a:cubicBezTo>
                    <a:pt x="180" y="91"/>
                    <a:pt x="178" y="91"/>
                    <a:pt x="178" y="90"/>
                  </a:cubicBezTo>
                  <a:cubicBezTo>
                    <a:pt x="178" y="88"/>
                    <a:pt x="177" y="87"/>
                    <a:pt x="175" y="87"/>
                  </a:cubicBezTo>
                  <a:cubicBezTo>
                    <a:pt x="174" y="87"/>
                    <a:pt x="170" y="84"/>
                    <a:pt x="172" y="83"/>
                  </a:cubicBezTo>
                  <a:cubicBezTo>
                    <a:pt x="173" y="82"/>
                    <a:pt x="171" y="82"/>
                    <a:pt x="172" y="80"/>
                  </a:cubicBezTo>
                  <a:cubicBezTo>
                    <a:pt x="173" y="79"/>
                    <a:pt x="174" y="82"/>
                    <a:pt x="175" y="82"/>
                  </a:cubicBezTo>
                  <a:close/>
                  <a:moveTo>
                    <a:pt x="154" y="77"/>
                  </a:moveTo>
                  <a:cubicBezTo>
                    <a:pt x="155" y="76"/>
                    <a:pt x="155" y="75"/>
                    <a:pt x="154" y="74"/>
                  </a:cubicBezTo>
                  <a:cubicBezTo>
                    <a:pt x="153" y="73"/>
                    <a:pt x="152" y="73"/>
                    <a:pt x="151" y="73"/>
                  </a:cubicBezTo>
                  <a:cubicBezTo>
                    <a:pt x="150" y="73"/>
                    <a:pt x="148" y="75"/>
                    <a:pt x="149" y="76"/>
                  </a:cubicBezTo>
                  <a:cubicBezTo>
                    <a:pt x="150" y="78"/>
                    <a:pt x="152" y="77"/>
                    <a:pt x="154" y="77"/>
                  </a:cubicBezTo>
                  <a:close/>
                  <a:moveTo>
                    <a:pt x="141" y="50"/>
                  </a:moveTo>
                  <a:cubicBezTo>
                    <a:pt x="140" y="51"/>
                    <a:pt x="142" y="51"/>
                    <a:pt x="142" y="53"/>
                  </a:cubicBezTo>
                  <a:cubicBezTo>
                    <a:pt x="142" y="54"/>
                    <a:pt x="144" y="55"/>
                    <a:pt x="146" y="54"/>
                  </a:cubicBezTo>
                  <a:cubicBezTo>
                    <a:pt x="147" y="53"/>
                    <a:pt x="151" y="54"/>
                    <a:pt x="151" y="53"/>
                  </a:cubicBezTo>
                  <a:cubicBezTo>
                    <a:pt x="151" y="52"/>
                    <a:pt x="147" y="50"/>
                    <a:pt x="145" y="50"/>
                  </a:cubicBezTo>
                  <a:cubicBezTo>
                    <a:pt x="144" y="50"/>
                    <a:pt x="141" y="49"/>
                    <a:pt x="141" y="50"/>
                  </a:cubicBezTo>
                  <a:close/>
                  <a:moveTo>
                    <a:pt x="179" y="138"/>
                  </a:moveTo>
                  <a:cubicBezTo>
                    <a:pt x="180" y="138"/>
                    <a:pt x="186" y="141"/>
                    <a:pt x="186" y="140"/>
                  </a:cubicBezTo>
                  <a:cubicBezTo>
                    <a:pt x="186" y="139"/>
                    <a:pt x="179" y="137"/>
                    <a:pt x="179" y="138"/>
                  </a:cubicBezTo>
                  <a:close/>
                  <a:moveTo>
                    <a:pt x="206" y="144"/>
                  </a:moveTo>
                  <a:cubicBezTo>
                    <a:pt x="205" y="144"/>
                    <a:pt x="205" y="143"/>
                    <a:pt x="205" y="142"/>
                  </a:cubicBezTo>
                  <a:cubicBezTo>
                    <a:pt x="206" y="142"/>
                    <a:pt x="205" y="142"/>
                    <a:pt x="205" y="142"/>
                  </a:cubicBezTo>
                  <a:cubicBezTo>
                    <a:pt x="204" y="142"/>
                    <a:pt x="204" y="140"/>
                    <a:pt x="205" y="140"/>
                  </a:cubicBezTo>
                  <a:cubicBezTo>
                    <a:pt x="205" y="139"/>
                    <a:pt x="203" y="138"/>
                    <a:pt x="203" y="139"/>
                  </a:cubicBezTo>
                  <a:cubicBezTo>
                    <a:pt x="203" y="140"/>
                    <a:pt x="201" y="139"/>
                    <a:pt x="201" y="139"/>
                  </a:cubicBezTo>
                  <a:cubicBezTo>
                    <a:pt x="201" y="138"/>
                    <a:pt x="199" y="138"/>
                    <a:pt x="200" y="137"/>
                  </a:cubicBezTo>
                  <a:cubicBezTo>
                    <a:pt x="200" y="137"/>
                    <a:pt x="198" y="137"/>
                    <a:pt x="198" y="137"/>
                  </a:cubicBezTo>
                  <a:cubicBezTo>
                    <a:pt x="198" y="138"/>
                    <a:pt x="197" y="137"/>
                    <a:pt x="198" y="136"/>
                  </a:cubicBezTo>
                  <a:cubicBezTo>
                    <a:pt x="199" y="135"/>
                    <a:pt x="199" y="134"/>
                    <a:pt x="200" y="133"/>
                  </a:cubicBezTo>
                  <a:cubicBezTo>
                    <a:pt x="201" y="133"/>
                    <a:pt x="200" y="132"/>
                    <a:pt x="199" y="132"/>
                  </a:cubicBezTo>
                  <a:cubicBezTo>
                    <a:pt x="198" y="133"/>
                    <a:pt x="195" y="137"/>
                    <a:pt x="195" y="138"/>
                  </a:cubicBezTo>
                  <a:cubicBezTo>
                    <a:pt x="195" y="139"/>
                    <a:pt x="195" y="140"/>
                    <a:pt x="194" y="140"/>
                  </a:cubicBezTo>
                  <a:cubicBezTo>
                    <a:pt x="193" y="140"/>
                    <a:pt x="192" y="141"/>
                    <a:pt x="193" y="141"/>
                  </a:cubicBezTo>
                  <a:cubicBezTo>
                    <a:pt x="193" y="142"/>
                    <a:pt x="191" y="143"/>
                    <a:pt x="192" y="144"/>
                  </a:cubicBezTo>
                  <a:cubicBezTo>
                    <a:pt x="193" y="145"/>
                    <a:pt x="194" y="144"/>
                    <a:pt x="195" y="144"/>
                  </a:cubicBezTo>
                  <a:cubicBezTo>
                    <a:pt x="197" y="144"/>
                    <a:pt x="198" y="144"/>
                    <a:pt x="199" y="143"/>
                  </a:cubicBezTo>
                  <a:cubicBezTo>
                    <a:pt x="200" y="143"/>
                    <a:pt x="200" y="144"/>
                    <a:pt x="201" y="144"/>
                  </a:cubicBezTo>
                  <a:cubicBezTo>
                    <a:pt x="202" y="144"/>
                    <a:pt x="200" y="145"/>
                    <a:pt x="200" y="146"/>
                  </a:cubicBezTo>
                  <a:cubicBezTo>
                    <a:pt x="200" y="146"/>
                    <a:pt x="201" y="145"/>
                    <a:pt x="202" y="145"/>
                  </a:cubicBezTo>
                  <a:cubicBezTo>
                    <a:pt x="203" y="144"/>
                    <a:pt x="204" y="145"/>
                    <a:pt x="204" y="146"/>
                  </a:cubicBezTo>
                  <a:cubicBezTo>
                    <a:pt x="203" y="146"/>
                    <a:pt x="206" y="147"/>
                    <a:pt x="207" y="146"/>
                  </a:cubicBezTo>
                  <a:cubicBezTo>
                    <a:pt x="207" y="145"/>
                    <a:pt x="206" y="143"/>
                    <a:pt x="206" y="144"/>
                  </a:cubicBezTo>
                  <a:close/>
                  <a:moveTo>
                    <a:pt x="19" y="125"/>
                  </a:moveTo>
                  <a:cubicBezTo>
                    <a:pt x="17" y="126"/>
                    <a:pt x="22" y="130"/>
                    <a:pt x="23" y="130"/>
                  </a:cubicBezTo>
                  <a:cubicBezTo>
                    <a:pt x="23" y="129"/>
                    <a:pt x="22" y="128"/>
                    <a:pt x="22" y="126"/>
                  </a:cubicBezTo>
                  <a:cubicBezTo>
                    <a:pt x="22" y="125"/>
                    <a:pt x="21" y="124"/>
                    <a:pt x="19" y="125"/>
                  </a:cubicBezTo>
                  <a:close/>
                  <a:moveTo>
                    <a:pt x="189" y="148"/>
                  </a:moveTo>
                  <a:cubicBezTo>
                    <a:pt x="188" y="148"/>
                    <a:pt x="189" y="147"/>
                    <a:pt x="189" y="147"/>
                  </a:cubicBezTo>
                  <a:cubicBezTo>
                    <a:pt x="189" y="146"/>
                    <a:pt x="188" y="147"/>
                    <a:pt x="187" y="148"/>
                  </a:cubicBezTo>
                  <a:cubicBezTo>
                    <a:pt x="187" y="148"/>
                    <a:pt x="186" y="149"/>
                    <a:pt x="186" y="149"/>
                  </a:cubicBezTo>
                  <a:cubicBezTo>
                    <a:pt x="186" y="150"/>
                    <a:pt x="186" y="150"/>
                    <a:pt x="185" y="150"/>
                  </a:cubicBezTo>
                  <a:cubicBezTo>
                    <a:pt x="185" y="150"/>
                    <a:pt x="181" y="150"/>
                    <a:pt x="181" y="149"/>
                  </a:cubicBezTo>
                  <a:cubicBezTo>
                    <a:pt x="181" y="148"/>
                    <a:pt x="179" y="148"/>
                    <a:pt x="179" y="147"/>
                  </a:cubicBezTo>
                  <a:cubicBezTo>
                    <a:pt x="179" y="146"/>
                    <a:pt x="177" y="146"/>
                    <a:pt x="178" y="145"/>
                  </a:cubicBezTo>
                  <a:cubicBezTo>
                    <a:pt x="179" y="144"/>
                    <a:pt x="178" y="143"/>
                    <a:pt x="177" y="144"/>
                  </a:cubicBezTo>
                  <a:cubicBezTo>
                    <a:pt x="176" y="145"/>
                    <a:pt x="176" y="144"/>
                    <a:pt x="177" y="143"/>
                  </a:cubicBezTo>
                  <a:cubicBezTo>
                    <a:pt x="178" y="143"/>
                    <a:pt x="181" y="142"/>
                    <a:pt x="179" y="140"/>
                  </a:cubicBezTo>
                  <a:cubicBezTo>
                    <a:pt x="178" y="138"/>
                    <a:pt x="171" y="141"/>
                    <a:pt x="169" y="142"/>
                  </a:cubicBezTo>
                  <a:cubicBezTo>
                    <a:pt x="168" y="143"/>
                    <a:pt x="165" y="146"/>
                    <a:pt x="164" y="146"/>
                  </a:cubicBezTo>
                  <a:cubicBezTo>
                    <a:pt x="163" y="146"/>
                    <a:pt x="166" y="144"/>
                    <a:pt x="166" y="144"/>
                  </a:cubicBezTo>
                  <a:cubicBezTo>
                    <a:pt x="167" y="143"/>
                    <a:pt x="166" y="142"/>
                    <a:pt x="167" y="143"/>
                  </a:cubicBezTo>
                  <a:cubicBezTo>
                    <a:pt x="167" y="143"/>
                    <a:pt x="169" y="140"/>
                    <a:pt x="170" y="140"/>
                  </a:cubicBezTo>
                  <a:cubicBezTo>
                    <a:pt x="171" y="139"/>
                    <a:pt x="172" y="139"/>
                    <a:pt x="173" y="139"/>
                  </a:cubicBezTo>
                  <a:cubicBezTo>
                    <a:pt x="173" y="138"/>
                    <a:pt x="173" y="138"/>
                    <a:pt x="174" y="137"/>
                  </a:cubicBezTo>
                  <a:cubicBezTo>
                    <a:pt x="175" y="136"/>
                    <a:pt x="188" y="136"/>
                    <a:pt x="189" y="136"/>
                  </a:cubicBezTo>
                  <a:cubicBezTo>
                    <a:pt x="190" y="136"/>
                    <a:pt x="192" y="134"/>
                    <a:pt x="193" y="133"/>
                  </a:cubicBezTo>
                  <a:cubicBezTo>
                    <a:pt x="194" y="132"/>
                    <a:pt x="195" y="132"/>
                    <a:pt x="196" y="133"/>
                  </a:cubicBezTo>
                  <a:cubicBezTo>
                    <a:pt x="198" y="133"/>
                    <a:pt x="199" y="131"/>
                    <a:pt x="199" y="131"/>
                  </a:cubicBezTo>
                  <a:cubicBezTo>
                    <a:pt x="200" y="130"/>
                    <a:pt x="200" y="130"/>
                    <a:pt x="199" y="130"/>
                  </a:cubicBezTo>
                  <a:cubicBezTo>
                    <a:pt x="198" y="129"/>
                    <a:pt x="198" y="129"/>
                    <a:pt x="199" y="129"/>
                  </a:cubicBezTo>
                  <a:cubicBezTo>
                    <a:pt x="199" y="129"/>
                    <a:pt x="200" y="128"/>
                    <a:pt x="200" y="128"/>
                  </a:cubicBezTo>
                  <a:cubicBezTo>
                    <a:pt x="200" y="127"/>
                    <a:pt x="200" y="127"/>
                    <a:pt x="199" y="126"/>
                  </a:cubicBezTo>
                  <a:cubicBezTo>
                    <a:pt x="198" y="124"/>
                    <a:pt x="197" y="126"/>
                    <a:pt x="196" y="126"/>
                  </a:cubicBezTo>
                  <a:cubicBezTo>
                    <a:pt x="195" y="126"/>
                    <a:pt x="197" y="125"/>
                    <a:pt x="196" y="124"/>
                  </a:cubicBezTo>
                  <a:cubicBezTo>
                    <a:pt x="195" y="124"/>
                    <a:pt x="194" y="124"/>
                    <a:pt x="192" y="125"/>
                  </a:cubicBezTo>
                  <a:cubicBezTo>
                    <a:pt x="191" y="126"/>
                    <a:pt x="191" y="125"/>
                    <a:pt x="190" y="126"/>
                  </a:cubicBezTo>
                  <a:cubicBezTo>
                    <a:pt x="189" y="127"/>
                    <a:pt x="189" y="126"/>
                    <a:pt x="190" y="125"/>
                  </a:cubicBezTo>
                  <a:cubicBezTo>
                    <a:pt x="190" y="125"/>
                    <a:pt x="191" y="125"/>
                    <a:pt x="191" y="125"/>
                  </a:cubicBezTo>
                  <a:cubicBezTo>
                    <a:pt x="191" y="124"/>
                    <a:pt x="192" y="125"/>
                    <a:pt x="193" y="124"/>
                  </a:cubicBezTo>
                  <a:cubicBezTo>
                    <a:pt x="194" y="123"/>
                    <a:pt x="195" y="123"/>
                    <a:pt x="196" y="123"/>
                  </a:cubicBezTo>
                  <a:cubicBezTo>
                    <a:pt x="196" y="122"/>
                    <a:pt x="195" y="121"/>
                    <a:pt x="194" y="122"/>
                  </a:cubicBezTo>
                  <a:cubicBezTo>
                    <a:pt x="193" y="122"/>
                    <a:pt x="192" y="120"/>
                    <a:pt x="191" y="121"/>
                  </a:cubicBezTo>
                  <a:cubicBezTo>
                    <a:pt x="191" y="121"/>
                    <a:pt x="191" y="120"/>
                    <a:pt x="190" y="120"/>
                  </a:cubicBezTo>
                  <a:cubicBezTo>
                    <a:pt x="189" y="121"/>
                    <a:pt x="189" y="120"/>
                    <a:pt x="188" y="119"/>
                  </a:cubicBezTo>
                  <a:cubicBezTo>
                    <a:pt x="188" y="118"/>
                    <a:pt x="186" y="117"/>
                    <a:pt x="184" y="116"/>
                  </a:cubicBezTo>
                  <a:cubicBezTo>
                    <a:pt x="183" y="116"/>
                    <a:pt x="184" y="115"/>
                    <a:pt x="185" y="116"/>
                  </a:cubicBezTo>
                  <a:cubicBezTo>
                    <a:pt x="185" y="116"/>
                    <a:pt x="186" y="115"/>
                    <a:pt x="187" y="115"/>
                  </a:cubicBezTo>
                  <a:cubicBezTo>
                    <a:pt x="187" y="114"/>
                    <a:pt x="186" y="114"/>
                    <a:pt x="186" y="114"/>
                  </a:cubicBezTo>
                  <a:cubicBezTo>
                    <a:pt x="185" y="114"/>
                    <a:pt x="185" y="113"/>
                    <a:pt x="185" y="112"/>
                  </a:cubicBezTo>
                  <a:cubicBezTo>
                    <a:pt x="185" y="112"/>
                    <a:pt x="184" y="111"/>
                    <a:pt x="184" y="111"/>
                  </a:cubicBezTo>
                  <a:cubicBezTo>
                    <a:pt x="184" y="110"/>
                    <a:pt x="183" y="110"/>
                    <a:pt x="183" y="109"/>
                  </a:cubicBezTo>
                  <a:cubicBezTo>
                    <a:pt x="183" y="109"/>
                    <a:pt x="182" y="108"/>
                    <a:pt x="182" y="108"/>
                  </a:cubicBezTo>
                  <a:cubicBezTo>
                    <a:pt x="182" y="107"/>
                    <a:pt x="180" y="106"/>
                    <a:pt x="180" y="105"/>
                  </a:cubicBezTo>
                  <a:cubicBezTo>
                    <a:pt x="180" y="104"/>
                    <a:pt x="180" y="104"/>
                    <a:pt x="179" y="103"/>
                  </a:cubicBezTo>
                  <a:cubicBezTo>
                    <a:pt x="179" y="102"/>
                    <a:pt x="179" y="102"/>
                    <a:pt x="178" y="104"/>
                  </a:cubicBezTo>
                  <a:cubicBezTo>
                    <a:pt x="178" y="105"/>
                    <a:pt x="177" y="105"/>
                    <a:pt x="177" y="105"/>
                  </a:cubicBezTo>
                  <a:cubicBezTo>
                    <a:pt x="178" y="106"/>
                    <a:pt x="177" y="106"/>
                    <a:pt x="177" y="107"/>
                  </a:cubicBezTo>
                  <a:cubicBezTo>
                    <a:pt x="176" y="107"/>
                    <a:pt x="177" y="108"/>
                    <a:pt x="176" y="108"/>
                  </a:cubicBezTo>
                  <a:cubicBezTo>
                    <a:pt x="176" y="108"/>
                    <a:pt x="176" y="110"/>
                    <a:pt x="176" y="109"/>
                  </a:cubicBezTo>
                  <a:cubicBezTo>
                    <a:pt x="175" y="108"/>
                    <a:pt x="174" y="108"/>
                    <a:pt x="174" y="109"/>
                  </a:cubicBezTo>
                  <a:cubicBezTo>
                    <a:pt x="174" y="110"/>
                    <a:pt x="173" y="110"/>
                    <a:pt x="172" y="110"/>
                  </a:cubicBezTo>
                  <a:cubicBezTo>
                    <a:pt x="171" y="110"/>
                    <a:pt x="171" y="109"/>
                    <a:pt x="171" y="109"/>
                  </a:cubicBezTo>
                  <a:cubicBezTo>
                    <a:pt x="170" y="110"/>
                    <a:pt x="170" y="108"/>
                    <a:pt x="169" y="108"/>
                  </a:cubicBezTo>
                  <a:cubicBezTo>
                    <a:pt x="168" y="108"/>
                    <a:pt x="168" y="108"/>
                    <a:pt x="168" y="107"/>
                  </a:cubicBezTo>
                  <a:cubicBezTo>
                    <a:pt x="168" y="107"/>
                    <a:pt x="167" y="106"/>
                    <a:pt x="167" y="106"/>
                  </a:cubicBezTo>
                  <a:cubicBezTo>
                    <a:pt x="168" y="105"/>
                    <a:pt x="167" y="104"/>
                    <a:pt x="167" y="103"/>
                  </a:cubicBezTo>
                  <a:cubicBezTo>
                    <a:pt x="167" y="102"/>
                    <a:pt x="168" y="102"/>
                    <a:pt x="168" y="101"/>
                  </a:cubicBezTo>
                  <a:cubicBezTo>
                    <a:pt x="168" y="101"/>
                    <a:pt x="167" y="101"/>
                    <a:pt x="166" y="101"/>
                  </a:cubicBezTo>
                  <a:cubicBezTo>
                    <a:pt x="166" y="101"/>
                    <a:pt x="166" y="101"/>
                    <a:pt x="165" y="101"/>
                  </a:cubicBezTo>
                  <a:cubicBezTo>
                    <a:pt x="164" y="101"/>
                    <a:pt x="162" y="101"/>
                    <a:pt x="162" y="100"/>
                  </a:cubicBezTo>
                  <a:cubicBezTo>
                    <a:pt x="162" y="99"/>
                    <a:pt x="162" y="99"/>
                    <a:pt x="161" y="98"/>
                  </a:cubicBezTo>
                  <a:cubicBezTo>
                    <a:pt x="161" y="97"/>
                    <a:pt x="160" y="98"/>
                    <a:pt x="160" y="97"/>
                  </a:cubicBezTo>
                  <a:cubicBezTo>
                    <a:pt x="160" y="97"/>
                    <a:pt x="160" y="97"/>
                    <a:pt x="159" y="96"/>
                  </a:cubicBezTo>
                  <a:cubicBezTo>
                    <a:pt x="158" y="96"/>
                    <a:pt x="158" y="96"/>
                    <a:pt x="157" y="96"/>
                  </a:cubicBezTo>
                  <a:cubicBezTo>
                    <a:pt x="157" y="96"/>
                    <a:pt x="156" y="96"/>
                    <a:pt x="155" y="96"/>
                  </a:cubicBezTo>
                  <a:cubicBezTo>
                    <a:pt x="155" y="97"/>
                    <a:pt x="153" y="96"/>
                    <a:pt x="153" y="96"/>
                  </a:cubicBezTo>
                  <a:cubicBezTo>
                    <a:pt x="153" y="96"/>
                    <a:pt x="152" y="96"/>
                    <a:pt x="151" y="95"/>
                  </a:cubicBezTo>
                  <a:cubicBezTo>
                    <a:pt x="150" y="95"/>
                    <a:pt x="148" y="95"/>
                    <a:pt x="148" y="95"/>
                  </a:cubicBezTo>
                  <a:cubicBezTo>
                    <a:pt x="148" y="96"/>
                    <a:pt x="147" y="96"/>
                    <a:pt x="147" y="97"/>
                  </a:cubicBezTo>
                  <a:cubicBezTo>
                    <a:pt x="147" y="98"/>
                    <a:pt x="148" y="98"/>
                    <a:pt x="149" y="99"/>
                  </a:cubicBezTo>
                  <a:cubicBezTo>
                    <a:pt x="149" y="99"/>
                    <a:pt x="148" y="99"/>
                    <a:pt x="148" y="100"/>
                  </a:cubicBezTo>
                  <a:cubicBezTo>
                    <a:pt x="148" y="101"/>
                    <a:pt x="147" y="101"/>
                    <a:pt x="147" y="101"/>
                  </a:cubicBezTo>
                  <a:cubicBezTo>
                    <a:pt x="147" y="101"/>
                    <a:pt x="148" y="101"/>
                    <a:pt x="148" y="102"/>
                  </a:cubicBezTo>
                  <a:cubicBezTo>
                    <a:pt x="148" y="103"/>
                    <a:pt x="149" y="103"/>
                    <a:pt x="149" y="104"/>
                  </a:cubicBezTo>
                  <a:cubicBezTo>
                    <a:pt x="149" y="106"/>
                    <a:pt x="149" y="105"/>
                    <a:pt x="148" y="106"/>
                  </a:cubicBezTo>
                  <a:cubicBezTo>
                    <a:pt x="148" y="106"/>
                    <a:pt x="148" y="106"/>
                    <a:pt x="147" y="107"/>
                  </a:cubicBezTo>
                  <a:cubicBezTo>
                    <a:pt x="147" y="108"/>
                    <a:pt x="146" y="109"/>
                    <a:pt x="147" y="109"/>
                  </a:cubicBezTo>
                  <a:cubicBezTo>
                    <a:pt x="147" y="110"/>
                    <a:pt x="149" y="111"/>
                    <a:pt x="150" y="112"/>
                  </a:cubicBezTo>
                  <a:cubicBezTo>
                    <a:pt x="151" y="114"/>
                    <a:pt x="151" y="116"/>
                    <a:pt x="151" y="117"/>
                  </a:cubicBezTo>
                  <a:cubicBezTo>
                    <a:pt x="150" y="119"/>
                    <a:pt x="149" y="119"/>
                    <a:pt x="147" y="120"/>
                  </a:cubicBezTo>
                  <a:cubicBezTo>
                    <a:pt x="146" y="122"/>
                    <a:pt x="145" y="122"/>
                    <a:pt x="144" y="122"/>
                  </a:cubicBezTo>
                  <a:cubicBezTo>
                    <a:pt x="143" y="122"/>
                    <a:pt x="144" y="123"/>
                    <a:pt x="145" y="124"/>
                  </a:cubicBezTo>
                  <a:cubicBezTo>
                    <a:pt x="146" y="125"/>
                    <a:pt x="145" y="125"/>
                    <a:pt x="145" y="126"/>
                  </a:cubicBezTo>
                  <a:cubicBezTo>
                    <a:pt x="146" y="127"/>
                    <a:pt x="145" y="128"/>
                    <a:pt x="146" y="129"/>
                  </a:cubicBezTo>
                  <a:cubicBezTo>
                    <a:pt x="147" y="130"/>
                    <a:pt x="146" y="130"/>
                    <a:pt x="145" y="131"/>
                  </a:cubicBezTo>
                  <a:cubicBezTo>
                    <a:pt x="145" y="132"/>
                    <a:pt x="146" y="131"/>
                    <a:pt x="146" y="132"/>
                  </a:cubicBezTo>
                  <a:cubicBezTo>
                    <a:pt x="146" y="133"/>
                    <a:pt x="145" y="133"/>
                    <a:pt x="145" y="132"/>
                  </a:cubicBezTo>
                  <a:cubicBezTo>
                    <a:pt x="144" y="132"/>
                    <a:pt x="143" y="133"/>
                    <a:pt x="143" y="134"/>
                  </a:cubicBezTo>
                  <a:cubicBezTo>
                    <a:pt x="143" y="134"/>
                    <a:pt x="142" y="133"/>
                    <a:pt x="142" y="133"/>
                  </a:cubicBezTo>
                  <a:cubicBezTo>
                    <a:pt x="141" y="133"/>
                    <a:pt x="142" y="132"/>
                    <a:pt x="141" y="131"/>
                  </a:cubicBezTo>
                  <a:cubicBezTo>
                    <a:pt x="140" y="130"/>
                    <a:pt x="139" y="130"/>
                    <a:pt x="139" y="130"/>
                  </a:cubicBezTo>
                  <a:cubicBezTo>
                    <a:pt x="139" y="129"/>
                    <a:pt x="137" y="128"/>
                    <a:pt x="137" y="128"/>
                  </a:cubicBezTo>
                  <a:cubicBezTo>
                    <a:pt x="137" y="127"/>
                    <a:pt x="138" y="125"/>
                    <a:pt x="137" y="124"/>
                  </a:cubicBezTo>
                  <a:cubicBezTo>
                    <a:pt x="137" y="123"/>
                    <a:pt x="137" y="123"/>
                    <a:pt x="138" y="122"/>
                  </a:cubicBezTo>
                  <a:cubicBezTo>
                    <a:pt x="138" y="122"/>
                    <a:pt x="137" y="121"/>
                    <a:pt x="136" y="121"/>
                  </a:cubicBezTo>
                  <a:cubicBezTo>
                    <a:pt x="135" y="121"/>
                    <a:pt x="134" y="120"/>
                    <a:pt x="133" y="120"/>
                  </a:cubicBezTo>
                  <a:cubicBezTo>
                    <a:pt x="131" y="121"/>
                    <a:pt x="131" y="120"/>
                    <a:pt x="130" y="120"/>
                  </a:cubicBezTo>
                  <a:cubicBezTo>
                    <a:pt x="130" y="120"/>
                    <a:pt x="129" y="119"/>
                    <a:pt x="127" y="118"/>
                  </a:cubicBezTo>
                  <a:cubicBezTo>
                    <a:pt x="126" y="118"/>
                    <a:pt x="125" y="117"/>
                    <a:pt x="125" y="117"/>
                  </a:cubicBezTo>
                  <a:cubicBezTo>
                    <a:pt x="125" y="116"/>
                    <a:pt x="123" y="116"/>
                    <a:pt x="123" y="115"/>
                  </a:cubicBezTo>
                  <a:cubicBezTo>
                    <a:pt x="122" y="115"/>
                    <a:pt x="121" y="115"/>
                    <a:pt x="120" y="115"/>
                  </a:cubicBezTo>
                  <a:cubicBezTo>
                    <a:pt x="119" y="115"/>
                    <a:pt x="118" y="114"/>
                    <a:pt x="117" y="114"/>
                  </a:cubicBezTo>
                  <a:cubicBezTo>
                    <a:pt x="116" y="114"/>
                    <a:pt x="114" y="115"/>
                    <a:pt x="113" y="115"/>
                  </a:cubicBezTo>
                  <a:cubicBezTo>
                    <a:pt x="113" y="115"/>
                    <a:pt x="114" y="114"/>
                    <a:pt x="114" y="114"/>
                  </a:cubicBezTo>
                  <a:cubicBezTo>
                    <a:pt x="114" y="113"/>
                    <a:pt x="113" y="112"/>
                    <a:pt x="113" y="111"/>
                  </a:cubicBezTo>
                  <a:cubicBezTo>
                    <a:pt x="113" y="110"/>
                    <a:pt x="112" y="108"/>
                    <a:pt x="111" y="109"/>
                  </a:cubicBezTo>
                  <a:cubicBezTo>
                    <a:pt x="110" y="109"/>
                    <a:pt x="109" y="108"/>
                    <a:pt x="108" y="108"/>
                  </a:cubicBezTo>
                  <a:cubicBezTo>
                    <a:pt x="108" y="108"/>
                    <a:pt x="108" y="105"/>
                    <a:pt x="108" y="104"/>
                  </a:cubicBezTo>
                  <a:cubicBezTo>
                    <a:pt x="109" y="102"/>
                    <a:pt x="110" y="100"/>
                    <a:pt x="110" y="100"/>
                  </a:cubicBezTo>
                  <a:cubicBezTo>
                    <a:pt x="110" y="99"/>
                    <a:pt x="111" y="99"/>
                    <a:pt x="112" y="98"/>
                  </a:cubicBezTo>
                  <a:cubicBezTo>
                    <a:pt x="112" y="98"/>
                    <a:pt x="112" y="97"/>
                    <a:pt x="113" y="97"/>
                  </a:cubicBezTo>
                  <a:cubicBezTo>
                    <a:pt x="113" y="96"/>
                    <a:pt x="113" y="96"/>
                    <a:pt x="114" y="96"/>
                  </a:cubicBezTo>
                  <a:cubicBezTo>
                    <a:pt x="114" y="95"/>
                    <a:pt x="115" y="95"/>
                    <a:pt x="114" y="95"/>
                  </a:cubicBezTo>
                  <a:cubicBezTo>
                    <a:pt x="114" y="94"/>
                    <a:pt x="114" y="94"/>
                    <a:pt x="115" y="94"/>
                  </a:cubicBezTo>
                  <a:cubicBezTo>
                    <a:pt x="116" y="94"/>
                    <a:pt x="118" y="94"/>
                    <a:pt x="118" y="93"/>
                  </a:cubicBezTo>
                  <a:cubicBezTo>
                    <a:pt x="118" y="91"/>
                    <a:pt x="115" y="92"/>
                    <a:pt x="115" y="91"/>
                  </a:cubicBezTo>
                  <a:cubicBezTo>
                    <a:pt x="115" y="90"/>
                    <a:pt x="111" y="90"/>
                    <a:pt x="111" y="90"/>
                  </a:cubicBezTo>
                  <a:cubicBezTo>
                    <a:pt x="111" y="89"/>
                    <a:pt x="115" y="90"/>
                    <a:pt x="116" y="91"/>
                  </a:cubicBezTo>
                  <a:cubicBezTo>
                    <a:pt x="117" y="91"/>
                    <a:pt x="118" y="91"/>
                    <a:pt x="119" y="91"/>
                  </a:cubicBezTo>
                  <a:cubicBezTo>
                    <a:pt x="120" y="91"/>
                    <a:pt x="119" y="90"/>
                    <a:pt x="119" y="89"/>
                  </a:cubicBezTo>
                  <a:cubicBezTo>
                    <a:pt x="120" y="88"/>
                    <a:pt x="122" y="90"/>
                    <a:pt x="123" y="90"/>
                  </a:cubicBezTo>
                  <a:cubicBezTo>
                    <a:pt x="124" y="89"/>
                    <a:pt x="125" y="87"/>
                    <a:pt x="126" y="86"/>
                  </a:cubicBezTo>
                  <a:cubicBezTo>
                    <a:pt x="127" y="85"/>
                    <a:pt x="126" y="85"/>
                    <a:pt x="124" y="85"/>
                  </a:cubicBezTo>
                  <a:cubicBezTo>
                    <a:pt x="123" y="85"/>
                    <a:pt x="121" y="84"/>
                    <a:pt x="120" y="84"/>
                  </a:cubicBezTo>
                  <a:cubicBezTo>
                    <a:pt x="119" y="83"/>
                    <a:pt x="119" y="82"/>
                    <a:pt x="121" y="82"/>
                  </a:cubicBezTo>
                  <a:cubicBezTo>
                    <a:pt x="122" y="82"/>
                    <a:pt x="124" y="85"/>
                    <a:pt x="125" y="85"/>
                  </a:cubicBezTo>
                  <a:cubicBezTo>
                    <a:pt x="126" y="85"/>
                    <a:pt x="128" y="83"/>
                    <a:pt x="129" y="82"/>
                  </a:cubicBezTo>
                  <a:cubicBezTo>
                    <a:pt x="130" y="82"/>
                    <a:pt x="128" y="81"/>
                    <a:pt x="127" y="81"/>
                  </a:cubicBezTo>
                  <a:cubicBezTo>
                    <a:pt x="127" y="80"/>
                    <a:pt x="128" y="80"/>
                    <a:pt x="129" y="80"/>
                  </a:cubicBezTo>
                  <a:cubicBezTo>
                    <a:pt x="130" y="80"/>
                    <a:pt x="130" y="81"/>
                    <a:pt x="131" y="81"/>
                  </a:cubicBezTo>
                  <a:cubicBezTo>
                    <a:pt x="131" y="81"/>
                    <a:pt x="132" y="81"/>
                    <a:pt x="133" y="81"/>
                  </a:cubicBezTo>
                  <a:cubicBezTo>
                    <a:pt x="134" y="81"/>
                    <a:pt x="133" y="80"/>
                    <a:pt x="132" y="79"/>
                  </a:cubicBezTo>
                  <a:cubicBezTo>
                    <a:pt x="131" y="79"/>
                    <a:pt x="132" y="78"/>
                    <a:pt x="132" y="79"/>
                  </a:cubicBezTo>
                  <a:cubicBezTo>
                    <a:pt x="133" y="79"/>
                    <a:pt x="133" y="79"/>
                    <a:pt x="134" y="80"/>
                  </a:cubicBezTo>
                  <a:cubicBezTo>
                    <a:pt x="134" y="81"/>
                    <a:pt x="135" y="80"/>
                    <a:pt x="136" y="80"/>
                  </a:cubicBezTo>
                  <a:cubicBezTo>
                    <a:pt x="137" y="80"/>
                    <a:pt x="137" y="79"/>
                    <a:pt x="138" y="78"/>
                  </a:cubicBezTo>
                  <a:cubicBezTo>
                    <a:pt x="139" y="78"/>
                    <a:pt x="139" y="79"/>
                    <a:pt x="139" y="78"/>
                  </a:cubicBezTo>
                  <a:cubicBezTo>
                    <a:pt x="140" y="77"/>
                    <a:pt x="139" y="76"/>
                    <a:pt x="138" y="75"/>
                  </a:cubicBezTo>
                  <a:cubicBezTo>
                    <a:pt x="137" y="74"/>
                    <a:pt x="138" y="74"/>
                    <a:pt x="137" y="73"/>
                  </a:cubicBezTo>
                  <a:cubicBezTo>
                    <a:pt x="137" y="73"/>
                    <a:pt x="136" y="72"/>
                    <a:pt x="137" y="72"/>
                  </a:cubicBezTo>
                  <a:cubicBezTo>
                    <a:pt x="138" y="73"/>
                    <a:pt x="139" y="72"/>
                    <a:pt x="140" y="72"/>
                  </a:cubicBezTo>
                  <a:cubicBezTo>
                    <a:pt x="140" y="71"/>
                    <a:pt x="138" y="71"/>
                    <a:pt x="139" y="70"/>
                  </a:cubicBezTo>
                  <a:cubicBezTo>
                    <a:pt x="140" y="70"/>
                    <a:pt x="139" y="69"/>
                    <a:pt x="138" y="69"/>
                  </a:cubicBezTo>
                  <a:cubicBezTo>
                    <a:pt x="137" y="69"/>
                    <a:pt x="137" y="69"/>
                    <a:pt x="137" y="68"/>
                  </a:cubicBezTo>
                  <a:cubicBezTo>
                    <a:pt x="137" y="67"/>
                    <a:pt x="135" y="68"/>
                    <a:pt x="134" y="67"/>
                  </a:cubicBezTo>
                  <a:cubicBezTo>
                    <a:pt x="133" y="67"/>
                    <a:pt x="131" y="67"/>
                    <a:pt x="130" y="67"/>
                  </a:cubicBezTo>
                  <a:cubicBezTo>
                    <a:pt x="130" y="67"/>
                    <a:pt x="130" y="69"/>
                    <a:pt x="131" y="69"/>
                  </a:cubicBezTo>
                  <a:cubicBezTo>
                    <a:pt x="131" y="69"/>
                    <a:pt x="132" y="70"/>
                    <a:pt x="131" y="70"/>
                  </a:cubicBezTo>
                  <a:cubicBezTo>
                    <a:pt x="131" y="70"/>
                    <a:pt x="131" y="71"/>
                    <a:pt x="131" y="71"/>
                  </a:cubicBezTo>
                  <a:cubicBezTo>
                    <a:pt x="130" y="71"/>
                    <a:pt x="130" y="71"/>
                    <a:pt x="129" y="72"/>
                  </a:cubicBezTo>
                  <a:cubicBezTo>
                    <a:pt x="129" y="74"/>
                    <a:pt x="129" y="74"/>
                    <a:pt x="128" y="75"/>
                  </a:cubicBezTo>
                  <a:cubicBezTo>
                    <a:pt x="127" y="75"/>
                    <a:pt x="128" y="73"/>
                    <a:pt x="127" y="73"/>
                  </a:cubicBezTo>
                  <a:cubicBezTo>
                    <a:pt x="126" y="73"/>
                    <a:pt x="126" y="75"/>
                    <a:pt x="127" y="75"/>
                  </a:cubicBezTo>
                  <a:cubicBezTo>
                    <a:pt x="128" y="75"/>
                    <a:pt x="128" y="76"/>
                    <a:pt x="128" y="76"/>
                  </a:cubicBezTo>
                  <a:cubicBezTo>
                    <a:pt x="128" y="77"/>
                    <a:pt x="127" y="77"/>
                    <a:pt x="126" y="78"/>
                  </a:cubicBezTo>
                  <a:cubicBezTo>
                    <a:pt x="126" y="78"/>
                    <a:pt x="126" y="77"/>
                    <a:pt x="125" y="77"/>
                  </a:cubicBezTo>
                  <a:cubicBezTo>
                    <a:pt x="124" y="76"/>
                    <a:pt x="123" y="75"/>
                    <a:pt x="123" y="74"/>
                  </a:cubicBezTo>
                  <a:cubicBezTo>
                    <a:pt x="123" y="73"/>
                    <a:pt x="124" y="73"/>
                    <a:pt x="124" y="73"/>
                  </a:cubicBezTo>
                  <a:cubicBezTo>
                    <a:pt x="125" y="73"/>
                    <a:pt x="124" y="72"/>
                    <a:pt x="124" y="72"/>
                  </a:cubicBezTo>
                  <a:cubicBezTo>
                    <a:pt x="124" y="71"/>
                    <a:pt x="123" y="71"/>
                    <a:pt x="123" y="70"/>
                  </a:cubicBezTo>
                  <a:cubicBezTo>
                    <a:pt x="122" y="69"/>
                    <a:pt x="121" y="69"/>
                    <a:pt x="121" y="69"/>
                  </a:cubicBezTo>
                  <a:cubicBezTo>
                    <a:pt x="120" y="70"/>
                    <a:pt x="120" y="71"/>
                    <a:pt x="120" y="71"/>
                  </a:cubicBezTo>
                  <a:cubicBezTo>
                    <a:pt x="119" y="71"/>
                    <a:pt x="119" y="73"/>
                    <a:pt x="119" y="73"/>
                  </a:cubicBezTo>
                  <a:cubicBezTo>
                    <a:pt x="118" y="73"/>
                    <a:pt x="118" y="70"/>
                    <a:pt x="118" y="70"/>
                  </a:cubicBezTo>
                  <a:cubicBezTo>
                    <a:pt x="117" y="70"/>
                    <a:pt x="117" y="69"/>
                    <a:pt x="118" y="69"/>
                  </a:cubicBezTo>
                  <a:cubicBezTo>
                    <a:pt x="119" y="69"/>
                    <a:pt x="119" y="68"/>
                    <a:pt x="119" y="68"/>
                  </a:cubicBezTo>
                  <a:cubicBezTo>
                    <a:pt x="118" y="68"/>
                    <a:pt x="117" y="67"/>
                    <a:pt x="116" y="67"/>
                  </a:cubicBezTo>
                  <a:cubicBezTo>
                    <a:pt x="116" y="67"/>
                    <a:pt x="115" y="68"/>
                    <a:pt x="115" y="68"/>
                  </a:cubicBezTo>
                  <a:cubicBezTo>
                    <a:pt x="114" y="67"/>
                    <a:pt x="115" y="66"/>
                    <a:pt x="115" y="66"/>
                  </a:cubicBezTo>
                  <a:cubicBezTo>
                    <a:pt x="115" y="65"/>
                    <a:pt x="116" y="66"/>
                    <a:pt x="116" y="65"/>
                  </a:cubicBezTo>
                  <a:cubicBezTo>
                    <a:pt x="117" y="65"/>
                    <a:pt x="115" y="65"/>
                    <a:pt x="115" y="64"/>
                  </a:cubicBezTo>
                  <a:cubicBezTo>
                    <a:pt x="115" y="63"/>
                    <a:pt x="113" y="63"/>
                    <a:pt x="113" y="63"/>
                  </a:cubicBezTo>
                  <a:cubicBezTo>
                    <a:pt x="112" y="62"/>
                    <a:pt x="113" y="61"/>
                    <a:pt x="113" y="60"/>
                  </a:cubicBezTo>
                  <a:cubicBezTo>
                    <a:pt x="112" y="60"/>
                    <a:pt x="111" y="58"/>
                    <a:pt x="110" y="58"/>
                  </a:cubicBezTo>
                  <a:cubicBezTo>
                    <a:pt x="109" y="59"/>
                    <a:pt x="109" y="57"/>
                    <a:pt x="109" y="57"/>
                  </a:cubicBezTo>
                  <a:cubicBezTo>
                    <a:pt x="110" y="57"/>
                    <a:pt x="110" y="57"/>
                    <a:pt x="111" y="56"/>
                  </a:cubicBezTo>
                  <a:cubicBezTo>
                    <a:pt x="112" y="55"/>
                    <a:pt x="112" y="55"/>
                    <a:pt x="111" y="55"/>
                  </a:cubicBezTo>
                  <a:cubicBezTo>
                    <a:pt x="111" y="54"/>
                    <a:pt x="110" y="54"/>
                    <a:pt x="111" y="54"/>
                  </a:cubicBezTo>
                  <a:cubicBezTo>
                    <a:pt x="112" y="54"/>
                    <a:pt x="114" y="55"/>
                    <a:pt x="115" y="54"/>
                  </a:cubicBezTo>
                  <a:cubicBezTo>
                    <a:pt x="116" y="54"/>
                    <a:pt x="118" y="51"/>
                    <a:pt x="118" y="50"/>
                  </a:cubicBezTo>
                  <a:cubicBezTo>
                    <a:pt x="119" y="49"/>
                    <a:pt x="118" y="48"/>
                    <a:pt x="116" y="49"/>
                  </a:cubicBezTo>
                  <a:cubicBezTo>
                    <a:pt x="114" y="49"/>
                    <a:pt x="114" y="48"/>
                    <a:pt x="112" y="48"/>
                  </a:cubicBezTo>
                  <a:cubicBezTo>
                    <a:pt x="111" y="48"/>
                    <a:pt x="108" y="48"/>
                    <a:pt x="107" y="49"/>
                  </a:cubicBezTo>
                  <a:cubicBezTo>
                    <a:pt x="107" y="49"/>
                    <a:pt x="108" y="49"/>
                    <a:pt x="108" y="50"/>
                  </a:cubicBezTo>
                  <a:cubicBezTo>
                    <a:pt x="108" y="50"/>
                    <a:pt x="107" y="50"/>
                    <a:pt x="106" y="50"/>
                  </a:cubicBezTo>
                  <a:cubicBezTo>
                    <a:pt x="106" y="50"/>
                    <a:pt x="106" y="51"/>
                    <a:pt x="106" y="52"/>
                  </a:cubicBezTo>
                  <a:cubicBezTo>
                    <a:pt x="106" y="54"/>
                    <a:pt x="107" y="54"/>
                    <a:pt x="107" y="55"/>
                  </a:cubicBezTo>
                  <a:cubicBezTo>
                    <a:pt x="108" y="56"/>
                    <a:pt x="108" y="57"/>
                    <a:pt x="108" y="58"/>
                  </a:cubicBezTo>
                  <a:cubicBezTo>
                    <a:pt x="108" y="59"/>
                    <a:pt x="107" y="59"/>
                    <a:pt x="106" y="59"/>
                  </a:cubicBezTo>
                  <a:cubicBezTo>
                    <a:pt x="106" y="59"/>
                    <a:pt x="107" y="60"/>
                    <a:pt x="107" y="60"/>
                  </a:cubicBezTo>
                  <a:cubicBezTo>
                    <a:pt x="107" y="61"/>
                    <a:pt x="106" y="60"/>
                    <a:pt x="105" y="60"/>
                  </a:cubicBezTo>
                  <a:cubicBezTo>
                    <a:pt x="104" y="60"/>
                    <a:pt x="104" y="62"/>
                    <a:pt x="105" y="63"/>
                  </a:cubicBezTo>
                  <a:cubicBezTo>
                    <a:pt x="105" y="63"/>
                    <a:pt x="105" y="63"/>
                    <a:pt x="105" y="64"/>
                  </a:cubicBezTo>
                  <a:cubicBezTo>
                    <a:pt x="104" y="65"/>
                    <a:pt x="104" y="66"/>
                    <a:pt x="105" y="67"/>
                  </a:cubicBezTo>
                  <a:cubicBezTo>
                    <a:pt x="106" y="67"/>
                    <a:pt x="109" y="67"/>
                    <a:pt x="110" y="68"/>
                  </a:cubicBezTo>
                  <a:cubicBezTo>
                    <a:pt x="111" y="69"/>
                    <a:pt x="109" y="68"/>
                    <a:pt x="110" y="69"/>
                  </a:cubicBezTo>
                  <a:cubicBezTo>
                    <a:pt x="110" y="70"/>
                    <a:pt x="109" y="71"/>
                    <a:pt x="109" y="71"/>
                  </a:cubicBezTo>
                  <a:cubicBezTo>
                    <a:pt x="109" y="72"/>
                    <a:pt x="110" y="72"/>
                    <a:pt x="110" y="70"/>
                  </a:cubicBezTo>
                  <a:cubicBezTo>
                    <a:pt x="111" y="69"/>
                    <a:pt x="111" y="71"/>
                    <a:pt x="111" y="72"/>
                  </a:cubicBezTo>
                  <a:cubicBezTo>
                    <a:pt x="111" y="73"/>
                    <a:pt x="110" y="72"/>
                    <a:pt x="110" y="73"/>
                  </a:cubicBezTo>
                  <a:cubicBezTo>
                    <a:pt x="109" y="74"/>
                    <a:pt x="108" y="74"/>
                    <a:pt x="107" y="74"/>
                  </a:cubicBezTo>
                  <a:cubicBezTo>
                    <a:pt x="106" y="74"/>
                    <a:pt x="107" y="75"/>
                    <a:pt x="107" y="76"/>
                  </a:cubicBezTo>
                  <a:cubicBezTo>
                    <a:pt x="108" y="77"/>
                    <a:pt x="107" y="77"/>
                    <a:pt x="106" y="77"/>
                  </a:cubicBezTo>
                  <a:cubicBezTo>
                    <a:pt x="105" y="77"/>
                    <a:pt x="104" y="76"/>
                    <a:pt x="105" y="75"/>
                  </a:cubicBezTo>
                  <a:cubicBezTo>
                    <a:pt x="105" y="74"/>
                    <a:pt x="106" y="73"/>
                    <a:pt x="105" y="73"/>
                  </a:cubicBezTo>
                  <a:cubicBezTo>
                    <a:pt x="104" y="74"/>
                    <a:pt x="103" y="73"/>
                    <a:pt x="102" y="73"/>
                  </a:cubicBezTo>
                  <a:cubicBezTo>
                    <a:pt x="102" y="72"/>
                    <a:pt x="103" y="72"/>
                    <a:pt x="104" y="72"/>
                  </a:cubicBezTo>
                  <a:cubicBezTo>
                    <a:pt x="106" y="73"/>
                    <a:pt x="104" y="71"/>
                    <a:pt x="105" y="71"/>
                  </a:cubicBezTo>
                  <a:cubicBezTo>
                    <a:pt x="106" y="71"/>
                    <a:pt x="107" y="72"/>
                    <a:pt x="108" y="71"/>
                  </a:cubicBezTo>
                  <a:cubicBezTo>
                    <a:pt x="109" y="70"/>
                    <a:pt x="108" y="69"/>
                    <a:pt x="107" y="69"/>
                  </a:cubicBezTo>
                  <a:cubicBezTo>
                    <a:pt x="106" y="69"/>
                    <a:pt x="105" y="70"/>
                    <a:pt x="105" y="69"/>
                  </a:cubicBezTo>
                  <a:cubicBezTo>
                    <a:pt x="105" y="68"/>
                    <a:pt x="106" y="69"/>
                    <a:pt x="107" y="69"/>
                  </a:cubicBezTo>
                  <a:cubicBezTo>
                    <a:pt x="108" y="69"/>
                    <a:pt x="106" y="68"/>
                    <a:pt x="105" y="68"/>
                  </a:cubicBezTo>
                  <a:cubicBezTo>
                    <a:pt x="104" y="68"/>
                    <a:pt x="104" y="68"/>
                    <a:pt x="103" y="67"/>
                  </a:cubicBezTo>
                  <a:cubicBezTo>
                    <a:pt x="102" y="66"/>
                    <a:pt x="101" y="66"/>
                    <a:pt x="100" y="68"/>
                  </a:cubicBezTo>
                  <a:cubicBezTo>
                    <a:pt x="100" y="70"/>
                    <a:pt x="98" y="69"/>
                    <a:pt x="98" y="70"/>
                  </a:cubicBezTo>
                  <a:cubicBezTo>
                    <a:pt x="97" y="70"/>
                    <a:pt x="98" y="71"/>
                    <a:pt x="100" y="71"/>
                  </a:cubicBezTo>
                  <a:cubicBezTo>
                    <a:pt x="101" y="71"/>
                    <a:pt x="102" y="72"/>
                    <a:pt x="102" y="72"/>
                  </a:cubicBezTo>
                  <a:cubicBezTo>
                    <a:pt x="101" y="72"/>
                    <a:pt x="101" y="73"/>
                    <a:pt x="101" y="73"/>
                  </a:cubicBezTo>
                  <a:cubicBezTo>
                    <a:pt x="100" y="72"/>
                    <a:pt x="99" y="73"/>
                    <a:pt x="100" y="73"/>
                  </a:cubicBezTo>
                  <a:cubicBezTo>
                    <a:pt x="100" y="74"/>
                    <a:pt x="99" y="74"/>
                    <a:pt x="99" y="75"/>
                  </a:cubicBezTo>
                  <a:cubicBezTo>
                    <a:pt x="100" y="75"/>
                    <a:pt x="98" y="75"/>
                    <a:pt x="97" y="75"/>
                  </a:cubicBezTo>
                  <a:cubicBezTo>
                    <a:pt x="96" y="75"/>
                    <a:pt x="94" y="75"/>
                    <a:pt x="93" y="75"/>
                  </a:cubicBezTo>
                  <a:cubicBezTo>
                    <a:pt x="91" y="76"/>
                    <a:pt x="90" y="75"/>
                    <a:pt x="89" y="74"/>
                  </a:cubicBezTo>
                  <a:cubicBezTo>
                    <a:pt x="88" y="74"/>
                    <a:pt x="88" y="74"/>
                    <a:pt x="87" y="74"/>
                  </a:cubicBezTo>
                  <a:cubicBezTo>
                    <a:pt x="86" y="74"/>
                    <a:pt x="86" y="73"/>
                    <a:pt x="85" y="73"/>
                  </a:cubicBezTo>
                  <a:cubicBezTo>
                    <a:pt x="83" y="73"/>
                    <a:pt x="84" y="72"/>
                    <a:pt x="83" y="71"/>
                  </a:cubicBezTo>
                  <a:cubicBezTo>
                    <a:pt x="83" y="70"/>
                    <a:pt x="81" y="71"/>
                    <a:pt x="80" y="71"/>
                  </a:cubicBezTo>
                  <a:cubicBezTo>
                    <a:pt x="79" y="72"/>
                    <a:pt x="77" y="72"/>
                    <a:pt x="76" y="73"/>
                  </a:cubicBezTo>
                  <a:cubicBezTo>
                    <a:pt x="76" y="74"/>
                    <a:pt x="77" y="74"/>
                    <a:pt x="77" y="74"/>
                  </a:cubicBezTo>
                  <a:cubicBezTo>
                    <a:pt x="78" y="74"/>
                    <a:pt x="78" y="73"/>
                    <a:pt x="79" y="73"/>
                  </a:cubicBezTo>
                  <a:cubicBezTo>
                    <a:pt x="81" y="73"/>
                    <a:pt x="82" y="71"/>
                    <a:pt x="82" y="72"/>
                  </a:cubicBezTo>
                  <a:cubicBezTo>
                    <a:pt x="83" y="73"/>
                    <a:pt x="80" y="74"/>
                    <a:pt x="79" y="74"/>
                  </a:cubicBezTo>
                  <a:cubicBezTo>
                    <a:pt x="77" y="74"/>
                    <a:pt x="78" y="75"/>
                    <a:pt x="79" y="77"/>
                  </a:cubicBezTo>
                  <a:cubicBezTo>
                    <a:pt x="80" y="79"/>
                    <a:pt x="78" y="78"/>
                    <a:pt x="78" y="79"/>
                  </a:cubicBezTo>
                  <a:cubicBezTo>
                    <a:pt x="78" y="80"/>
                    <a:pt x="76" y="79"/>
                    <a:pt x="77" y="78"/>
                  </a:cubicBezTo>
                  <a:cubicBezTo>
                    <a:pt x="78" y="78"/>
                    <a:pt x="77" y="77"/>
                    <a:pt x="77" y="76"/>
                  </a:cubicBezTo>
                  <a:cubicBezTo>
                    <a:pt x="76" y="76"/>
                    <a:pt x="75" y="76"/>
                    <a:pt x="75" y="76"/>
                  </a:cubicBezTo>
                  <a:cubicBezTo>
                    <a:pt x="76" y="75"/>
                    <a:pt x="75" y="76"/>
                    <a:pt x="74" y="75"/>
                  </a:cubicBezTo>
                  <a:cubicBezTo>
                    <a:pt x="73" y="75"/>
                    <a:pt x="73" y="74"/>
                    <a:pt x="72" y="75"/>
                  </a:cubicBezTo>
                  <a:cubicBezTo>
                    <a:pt x="71" y="75"/>
                    <a:pt x="70" y="75"/>
                    <a:pt x="68" y="75"/>
                  </a:cubicBezTo>
                  <a:cubicBezTo>
                    <a:pt x="65" y="76"/>
                    <a:pt x="61" y="76"/>
                    <a:pt x="61" y="75"/>
                  </a:cubicBezTo>
                  <a:cubicBezTo>
                    <a:pt x="60" y="74"/>
                    <a:pt x="63" y="73"/>
                    <a:pt x="63" y="73"/>
                  </a:cubicBezTo>
                  <a:cubicBezTo>
                    <a:pt x="64" y="73"/>
                    <a:pt x="64" y="72"/>
                    <a:pt x="62" y="71"/>
                  </a:cubicBezTo>
                  <a:cubicBezTo>
                    <a:pt x="61" y="71"/>
                    <a:pt x="59" y="70"/>
                    <a:pt x="59" y="71"/>
                  </a:cubicBezTo>
                  <a:cubicBezTo>
                    <a:pt x="59" y="71"/>
                    <a:pt x="57" y="71"/>
                    <a:pt x="55" y="70"/>
                  </a:cubicBezTo>
                  <a:cubicBezTo>
                    <a:pt x="53" y="70"/>
                    <a:pt x="53" y="69"/>
                    <a:pt x="52" y="69"/>
                  </a:cubicBezTo>
                  <a:cubicBezTo>
                    <a:pt x="51" y="69"/>
                    <a:pt x="49" y="69"/>
                    <a:pt x="47" y="68"/>
                  </a:cubicBezTo>
                  <a:cubicBezTo>
                    <a:pt x="46" y="66"/>
                    <a:pt x="43" y="67"/>
                    <a:pt x="42" y="68"/>
                  </a:cubicBezTo>
                  <a:cubicBezTo>
                    <a:pt x="42" y="69"/>
                    <a:pt x="41" y="69"/>
                    <a:pt x="39" y="69"/>
                  </a:cubicBezTo>
                  <a:cubicBezTo>
                    <a:pt x="38" y="69"/>
                    <a:pt x="40" y="67"/>
                    <a:pt x="40" y="67"/>
                  </a:cubicBezTo>
                  <a:cubicBezTo>
                    <a:pt x="39" y="67"/>
                    <a:pt x="40" y="66"/>
                    <a:pt x="39" y="65"/>
                  </a:cubicBezTo>
                  <a:cubicBezTo>
                    <a:pt x="38" y="65"/>
                    <a:pt x="37" y="69"/>
                    <a:pt x="36" y="69"/>
                  </a:cubicBezTo>
                  <a:cubicBezTo>
                    <a:pt x="34" y="69"/>
                    <a:pt x="33" y="65"/>
                    <a:pt x="32" y="64"/>
                  </a:cubicBezTo>
                  <a:cubicBezTo>
                    <a:pt x="31" y="63"/>
                    <a:pt x="30" y="63"/>
                    <a:pt x="31" y="65"/>
                  </a:cubicBezTo>
                  <a:cubicBezTo>
                    <a:pt x="32" y="66"/>
                    <a:pt x="30" y="65"/>
                    <a:pt x="30" y="66"/>
                  </a:cubicBezTo>
                  <a:cubicBezTo>
                    <a:pt x="30" y="67"/>
                    <a:pt x="28" y="68"/>
                    <a:pt x="28" y="67"/>
                  </a:cubicBezTo>
                  <a:cubicBezTo>
                    <a:pt x="28" y="67"/>
                    <a:pt x="27" y="66"/>
                    <a:pt x="26" y="68"/>
                  </a:cubicBezTo>
                  <a:cubicBezTo>
                    <a:pt x="25" y="69"/>
                    <a:pt x="24" y="69"/>
                    <a:pt x="24" y="68"/>
                  </a:cubicBezTo>
                  <a:cubicBezTo>
                    <a:pt x="24" y="68"/>
                    <a:pt x="20" y="70"/>
                    <a:pt x="20" y="70"/>
                  </a:cubicBezTo>
                  <a:cubicBezTo>
                    <a:pt x="20" y="71"/>
                    <a:pt x="20" y="72"/>
                    <a:pt x="19" y="71"/>
                  </a:cubicBezTo>
                  <a:cubicBezTo>
                    <a:pt x="18" y="71"/>
                    <a:pt x="18" y="71"/>
                    <a:pt x="19" y="70"/>
                  </a:cubicBezTo>
                  <a:cubicBezTo>
                    <a:pt x="20" y="70"/>
                    <a:pt x="22" y="68"/>
                    <a:pt x="24" y="68"/>
                  </a:cubicBezTo>
                  <a:cubicBezTo>
                    <a:pt x="25" y="67"/>
                    <a:pt x="27" y="66"/>
                    <a:pt x="27" y="66"/>
                  </a:cubicBezTo>
                  <a:cubicBezTo>
                    <a:pt x="27" y="65"/>
                    <a:pt x="26" y="66"/>
                    <a:pt x="25" y="66"/>
                  </a:cubicBezTo>
                  <a:cubicBezTo>
                    <a:pt x="24" y="65"/>
                    <a:pt x="23" y="66"/>
                    <a:pt x="22" y="67"/>
                  </a:cubicBezTo>
                  <a:cubicBezTo>
                    <a:pt x="20" y="68"/>
                    <a:pt x="19" y="67"/>
                    <a:pt x="19" y="68"/>
                  </a:cubicBezTo>
                  <a:cubicBezTo>
                    <a:pt x="19" y="69"/>
                    <a:pt x="18" y="68"/>
                    <a:pt x="17" y="69"/>
                  </a:cubicBezTo>
                  <a:cubicBezTo>
                    <a:pt x="17" y="69"/>
                    <a:pt x="16" y="69"/>
                    <a:pt x="17" y="68"/>
                  </a:cubicBezTo>
                  <a:cubicBezTo>
                    <a:pt x="17" y="68"/>
                    <a:pt x="16" y="67"/>
                    <a:pt x="16" y="68"/>
                  </a:cubicBezTo>
                  <a:cubicBezTo>
                    <a:pt x="16" y="68"/>
                    <a:pt x="15" y="69"/>
                    <a:pt x="14" y="69"/>
                  </a:cubicBezTo>
                  <a:cubicBezTo>
                    <a:pt x="13" y="69"/>
                    <a:pt x="12" y="69"/>
                    <a:pt x="12" y="70"/>
                  </a:cubicBezTo>
                  <a:cubicBezTo>
                    <a:pt x="13" y="71"/>
                    <a:pt x="14" y="71"/>
                    <a:pt x="13" y="71"/>
                  </a:cubicBezTo>
                  <a:cubicBezTo>
                    <a:pt x="13" y="72"/>
                    <a:pt x="12" y="70"/>
                    <a:pt x="10" y="71"/>
                  </a:cubicBezTo>
                  <a:cubicBezTo>
                    <a:pt x="8" y="71"/>
                    <a:pt x="4" y="69"/>
                    <a:pt x="4" y="68"/>
                  </a:cubicBezTo>
                  <a:cubicBezTo>
                    <a:pt x="4" y="68"/>
                    <a:pt x="2" y="68"/>
                    <a:pt x="0" y="68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1" y="104"/>
                    <a:pt x="1" y="104"/>
                  </a:cubicBezTo>
                  <a:cubicBezTo>
                    <a:pt x="2" y="103"/>
                    <a:pt x="2" y="104"/>
                    <a:pt x="4" y="103"/>
                  </a:cubicBezTo>
                  <a:cubicBezTo>
                    <a:pt x="5" y="103"/>
                    <a:pt x="5" y="104"/>
                    <a:pt x="5" y="104"/>
                  </a:cubicBezTo>
                  <a:cubicBezTo>
                    <a:pt x="5" y="105"/>
                    <a:pt x="7" y="106"/>
                    <a:pt x="7" y="107"/>
                  </a:cubicBezTo>
                  <a:cubicBezTo>
                    <a:pt x="8" y="108"/>
                    <a:pt x="8" y="108"/>
                    <a:pt x="9" y="108"/>
                  </a:cubicBezTo>
                  <a:cubicBezTo>
                    <a:pt x="10" y="107"/>
                    <a:pt x="11" y="107"/>
                    <a:pt x="11" y="106"/>
                  </a:cubicBezTo>
                  <a:cubicBezTo>
                    <a:pt x="11" y="105"/>
                    <a:pt x="15" y="105"/>
                    <a:pt x="15" y="106"/>
                  </a:cubicBezTo>
                  <a:cubicBezTo>
                    <a:pt x="15" y="107"/>
                    <a:pt x="18" y="109"/>
                    <a:pt x="20" y="112"/>
                  </a:cubicBezTo>
                  <a:cubicBezTo>
                    <a:pt x="21" y="115"/>
                    <a:pt x="21" y="116"/>
                    <a:pt x="24" y="117"/>
                  </a:cubicBezTo>
                  <a:cubicBezTo>
                    <a:pt x="26" y="118"/>
                    <a:pt x="26" y="118"/>
                    <a:pt x="26" y="119"/>
                  </a:cubicBezTo>
                  <a:cubicBezTo>
                    <a:pt x="26" y="120"/>
                    <a:pt x="27" y="121"/>
                    <a:pt x="26" y="121"/>
                  </a:cubicBezTo>
                  <a:cubicBezTo>
                    <a:pt x="26" y="122"/>
                    <a:pt x="25" y="122"/>
                    <a:pt x="25" y="123"/>
                  </a:cubicBezTo>
                  <a:cubicBezTo>
                    <a:pt x="25" y="123"/>
                    <a:pt x="25" y="123"/>
                    <a:pt x="26" y="124"/>
                  </a:cubicBezTo>
                  <a:cubicBezTo>
                    <a:pt x="26" y="124"/>
                    <a:pt x="25" y="124"/>
                    <a:pt x="25" y="125"/>
                  </a:cubicBezTo>
                  <a:cubicBezTo>
                    <a:pt x="26" y="125"/>
                    <a:pt x="25" y="126"/>
                    <a:pt x="26" y="126"/>
                  </a:cubicBezTo>
                  <a:cubicBezTo>
                    <a:pt x="26" y="127"/>
                    <a:pt x="27" y="127"/>
                    <a:pt x="28" y="126"/>
                  </a:cubicBezTo>
                  <a:cubicBezTo>
                    <a:pt x="28" y="126"/>
                    <a:pt x="29" y="127"/>
                    <a:pt x="28" y="128"/>
                  </a:cubicBezTo>
                  <a:cubicBezTo>
                    <a:pt x="28" y="129"/>
                    <a:pt x="29" y="129"/>
                    <a:pt x="29" y="129"/>
                  </a:cubicBezTo>
                  <a:cubicBezTo>
                    <a:pt x="29" y="128"/>
                    <a:pt x="30" y="129"/>
                    <a:pt x="31" y="130"/>
                  </a:cubicBezTo>
                  <a:cubicBezTo>
                    <a:pt x="31" y="130"/>
                    <a:pt x="32" y="131"/>
                    <a:pt x="31" y="131"/>
                  </a:cubicBezTo>
                  <a:cubicBezTo>
                    <a:pt x="30" y="131"/>
                    <a:pt x="30" y="132"/>
                    <a:pt x="31" y="132"/>
                  </a:cubicBezTo>
                  <a:cubicBezTo>
                    <a:pt x="32" y="132"/>
                    <a:pt x="31" y="133"/>
                    <a:pt x="31" y="133"/>
                  </a:cubicBezTo>
                  <a:cubicBezTo>
                    <a:pt x="31" y="134"/>
                    <a:pt x="33" y="134"/>
                    <a:pt x="34" y="134"/>
                  </a:cubicBezTo>
                  <a:cubicBezTo>
                    <a:pt x="35" y="134"/>
                    <a:pt x="35" y="135"/>
                    <a:pt x="36" y="135"/>
                  </a:cubicBezTo>
                  <a:cubicBezTo>
                    <a:pt x="36" y="136"/>
                    <a:pt x="37" y="136"/>
                    <a:pt x="38" y="136"/>
                  </a:cubicBezTo>
                  <a:cubicBezTo>
                    <a:pt x="38" y="136"/>
                    <a:pt x="38" y="137"/>
                    <a:pt x="38" y="137"/>
                  </a:cubicBezTo>
                  <a:cubicBezTo>
                    <a:pt x="39" y="138"/>
                    <a:pt x="40" y="138"/>
                    <a:pt x="40" y="138"/>
                  </a:cubicBezTo>
                  <a:cubicBezTo>
                    <a:pt x="41" y="137"/>
                    <a:pt x="41" y="138"/>
                    <a:pt x="42" y="138"/>
                  </a:cubicBezTo>
                  <a:cubicBezTo>
                    <a:pt x="43" y="138"/>
                    <a:pt x="43" y="139"/>
                    <a:pt x="43" y="140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107" y="140"/>
                    <a:pt x="107" y="138"/>
                    <a:pt x="108" y="139"/>
                  </a:cubicBezTo>
                  <a:cubicBezTo>
                    <a:pt x="109" y="140"/>
                    <a:pt x="108" y="140"/>
                    <a:pt x="109" y="141"/>
                  </a:cubicBezTo>
                  <a:cubicBezTo>
                    <a:pt x="110" y="141"/>
                    <a:pt x="111" y="142"/>
                    <a:pt x="111" y="141"/>
                  </a:cubicBezTo>
                  <a:cubicBezTo>
                    <a:pt x="112" y="141"/>
                    <a:pt x="112" y="141"/>
                    <a:pt x="113" y="142"/>
                  </a:cubicBezTo>
                  <a:cubicBezTo>
                    <a:pt x="114" y="142"/>
                    <a:pt x="115" y="142"/>
                    <a:pt x="115" y="142"/>
                  </a:cubicBezTo>
                  <a:cubicBezTo>
                    <a:pt x="116" y="143"/>
                    <a:pt x="117" y="143"/>
                    <a:pt x="117" y="143"/>
                  </a:cubicBezTo>
                  <a:cubicBezTo>
                    <a:pt x="118" y="142"/>
                    <a:pt x="120" y="143"/>
                    <a:pt x="121" y="143"/>
                  </a:cubicBezTo>
                  <a:cubicBezTo>
                    <a:pt x="122" y="142"/>
                    <a:pt x="123" y="140"/>
                    <a:pt x="124" y="140"/>
                  </a:cubicBezTo>
                  <a:cubicBezTo>
                    <a:pt x="125" y="140"/>
                    <a:pt x="128" y="141"/>
                    <a:pt x="129" y="142"/>
                  </a:cubicBezTo>
                  <a:cubicBezTo>
                    <a:pt x="129" y="144"/>
                    <a:pt x="131" y="142"/>
                    <a:pt x="131" y="144"/>
                  </a:cubicBezTo>
                  <a:cubicBezTo>
                    <a:pt x="131" y="145"/>
                    <a:pt x="133" y="147"/>
                    <a:pt x="132" y="147"/>
                  </a:cubicBezTo>
                  <a:cubicBezTo>
                    <a:pt x="133" y="148"/>
                    <a:pt x="133" y="148"/>
                    <a:pt x="134" y="148"/>
                  </a:cubicBezTo>
                  <a:cubicBezTo>
                    <a:pt x="134" y="148"/>
                    <a:pt x="136" y="148"/>
                    <a:pt x="137" y="149"/>
                  </a:cubicBezTo>
                  <a:cubicBezTo>
                    <a:pt x="139" y="149"/>
                    <a:pt x="141" y="148"/>
                    <a:pt x="142" y="150"/>
                  </a:cubicBezTo>
                  <a:cubicBezTo>
                    <a:pt x="142" y="152"/>
                    <a:pt x="144" y="153"/>
                    <a:pt x="142" y="153"/>
                  </a:cubicBezTo>
                  <a:cubicBezTo>
                    <a:pt x="141" y="153"/>
                    <a:pt x="139" y="151"/>
                    <a:pt x="139" y="152"/>
                  </a:cubicBezTo>
                  <a:cubicBezTo>
                    <a:pt x="139" y="153"/>
                    <a:pt x="139" y="153"/>
                    <a:pt x="139" y="154"/>
                  </a:cubicBezTo>
                  <a:cubicBezTo>
                    <a:pt x="139" y="156"/>
                    <a:pt x="138" y="158"/>
                    <a:pt x="137" y="158"/>
                  </a:cubicBezTo>
                  <a:cubicBezTo>
                    <a:pt x="137" y="158"/>
                    <a:pt x="137" y="158"/>
                    <a:pt x="137" y="158"/>
                  </a:cubicBezTo>
                  <a:cubicBezTo>
                    <a:pt x="137" y="159"/>
                    <a:pt x="137" y="159"/>
                    <a:pt x="137" y="160"/>
                  </a:cubicBezTo>
                  <a:cubicBezTo>
                    <a:pt x="138" y="159"/>
                    <a:pt x="139" y="158"/>
                    <a:pt x="140" y="158"/>
                  </a:cubicBezTo>
                  <a:cubicBezTo>
                    <a:pt x="142" y="158"/>
                    <a:pt x="142" y="159"/>
                    <a:pt x="143" y="159"/>
                  </a:cubicBezTo>
                  <a:cubicBezTo>
                    <a:pt x="144" y="158"/>
                    <a:pt x="144" y="158"/>
                    <a:pt x="145" y="158"/>
                  </a:cubicBezTo>
                  <a:cubicBezTo>
                    <a:pt x="145" y="158"/>
                    <a:pt x="145" y="158"/>
                    <a:pt x="145" y="158"/>
                  </a:cubicBezTo>
                  <a:cubicBezTo>
                    <a:pt x="145" y="158"/>
                    <a:pt x="145" y="158"/>
                    <a:pt x="145" y="158"/>
                  </a:cubicBezTo>
                  <a:cubicBezTo>
                    <a:pt x="145" y="157"/>
                    <a:pt x="145" y="157"/>
                    <a:pt x="145" y="157"/>
                  </a:cubicBezTo>
                  <a:cubicBezTo>
                    <a:pt x="144" y="157"/>
                    <a:pt x="144" y="157"/>
                    <a:pt x="143" y="156"/>
                  </a:cubicBezTo>
                  <a:cubicBezTo>
                    <a:pt x="143" y="155"/>
                    <a:pt x="147" y="154"/>
                    <a:pt x="148" y="154"/>
                  </a:cubicBezTo>
                  <a:cubicBezTo>
                    <a:pt x="150" y="155"/>
                    <a:pt x="151" y="154"/>
                    <a:pt x="151" y="154"/>
                  </a:cubicBezTo>
                  <a:cubicBezTo>
                    <a:pt x="152" y="153"/>
                    <a:pt x="154" y="152"/>
                    <a:pt x="155" y="152"/>
                  </a:cubicBezTo>
                  <a:cubicBezTo>
                    <a:pt x="155" y="152"/>
                    <a:pt x="163" y="152"/>
                    <a:pt x="163" y="152"/>
                  </a:cubicBezTo>
                  <a:cubicBezTo>
                    <a:pt x="163" y="152"/>
                    <a:pt x="165" y="150"/>
                    <a:pt x="165" y="149"/>
                  </a:cubicBezTo>
                  <a:cubicBezTo>
                    <a:pt x="166" y="147"/>
                    <a:pt x="167" y="144"/>
                    <a:pt x="168" y="145"/>
                  </a:cubicBezTo>
                  <a:cubicBezTo>
                    <a:pt x="169" y="145"/>
                    <a:pt x="171" y="145"/>
                    <a:pt x="171" y="146"/>
                  </a:cubicBezTo>
                  <a:cubicBezTo>
                    <a:pt x="172" y="146"/>
                    <a:pt x="171" y="149"/>
                    <a:pt x="173" y="152"/>
                  </a:cubicBezTo>
                  <a:cubicBezTo>
                    <a:pt x="174" y="151"/>
                    <a:pt x="175" y="151"/>
                    <a:pt x="176" y="151"/>
                  </a:cubicBezTo>
                  <a:cubicBezTo>
                    <a:pt x="177" y="151"/>
                    <a:pt x="178" y="150"/>
                    <a:pt x="179" y="149"/>
                  </a:cubicBezTo>
                  <a:cubicBezTo>
                    <a:pt x="179" y="148"/>
                    <a:pt x="180" y="150"/>
                    <a:pt x="179" y="150"/>
                  </a:cubicBezTo>
                  <a:cubicBezTo>
                    <a:pt x="178" y="150"/>
                    <a:pt x="179" y="151"/>
                    <a:pt x="181" y="151"/>
                  </a:cubicBezTo>
                  <a:cubicBezTo>
                    <a:pt x="182" y="151"/>
                    <a:pt x="180" y="151"/>
                    <a:pt x="179" y="151"/>
                  </a:cubicBezTo>
                  <a:cubicBezTo>
                    <a:pt x="178" y="151"/>
                    <a:pt x="178" y="151"/>
                    <a:pt x="176" y="153"/>
                  </a:cubicBezTo>
                  <a:cubicBezTo>
                    <a:pt x="175" y="154"/>
                    <a:pt x="175" y="155"/>
                    <a:pt x="176" y="155"/>
                  </a:cubicBezTo>
                  <a:cubicBezTo>
                    <a:pt x="177" y="156"/>
                    <a:pt x="178" y="156"/>
                    <a:pt x="179" y="155"/>
                  </a:cubicBezTo>
                  <a:cubicBezTo>
                    <a:pt x="180" y="154"/>
                    <a:pt x="180" y="153"/>
                    <a:pt x="181" y="153"/>
                  </a:cubicBezTo>
                  <a:cubicBezTo>
                    <a:pt x="182" y="153"/>
                    <a:pt x="185" y="152"/>
                    <a:pt x="186" y="152"/>
                  </a:cubicBezTo>
                  <a:cubicBezTo>
                    <a:pt x="188" y="151"/>
                    <a:pt x="187" y="151"/>
                    <a:pt x="187" y="150"/>
                  </a:cubicBezTo>
                  <a:cubicBezTo>
                    <a:pt x="187" y="150"/>
                    <a:pt x="189" y="150"/>
                    <a:pt x="190" y="149"/>
                  </a:cubicBezTo>
                  <a:cubicBezTo>
                    <a:pt x="191" y="149"/>
                    <a:pt x="190" y="148"/>
                    <a:pt x="189" y="148"/>
                  </a:cubicBezTo>
                  <a:close/>
                  <a:moveTo>
                    <a:pt x="55" y="81"/>
                  </a:moveTo>
                  <a:cubicBezTo>
                    <a:pt x="54" y="83"/>
                    <a:pt x="53" y="83"/>
                    <a:pt x="52" y="83"/>
                  </a:cubicBezTo>
                  <a:cubicBezTo>
                    <a:pt x="50" y="83"/>
                    <a:pt x="50" y="84"/>
                    <a:pt x="50" y="84"/>
                  </a:cubicBezTo>
                  <a:cubicBezTo>
                    <a:pt x="51" y="85"/>
                    <a:pt x="51" y="85"/>
                    <a:pt x="50" y="85"/>
                  </a:cubicBezTo>
                  <a:cubicBezTo>
                    <a:pt x="48" y="86"/>
                    <a:pt x="47" y="87"/>
                    <a:pt x="47" y="87"/>
                  </a:cubicBezTo>
                  <a:cubicBezTo>
                    <a:pt x="46" y="87"/>
                    <a:pt x="49" y="84"/>
                    <a:pt x="48" y="84"/>
                  </a:cubicBezTo>
                  <a:cubicBezTo>
                    <a:pt x="48" y="83"/>
                    <a:pt x="46" y="85"/>
                    <a:pt x="46" y="85"/>
                  </a:cubicBezTo>
                  <a:cubicBezTo>
                    <a:pt x="46" y="86"/>
                    <a:pt x="44" y="86"/>
                    <a:pt x="43" y="86"/>
                  </a:cubicBezTo>
                  <a:cubicBezTo>
                    <a:pt x="43" y="86"/>
                    <a:pt x="42" y="85"/>
                    <a:pt x="42" y="85"/>
                  </a:cubicBezTo>
                  <a:cubicBezTo>
                    <a:pt x="43" y="85"/>
                    <a:pt x="43" y="84"/>
                    <a:pt x="44" y="84"/>
                  </a:cubicBezTo>
                  <a:cubicBezTo>
                    <a:pt x="45" y="84"/>
                    <a:pt x="44" y="83"/>
                    <a:pt x="44" y="82"/>
                  </a:cubicBezTo>
                  <a:cubicBezTo>
                    <a:pt x="44" y="82"/>
                    <a:pt x="46" y="83"/>
                    <a:pt x="46" y="82"/>
                  </a:cubicBezTo>
                  <a:cubicBezTo>
                    <a:pt x="46" y="81"/>
                    <a:pt x="44" y="81"/>
                    <a:pt x="43" y="81"/>
                  </a:cubicBezTo>
                  <a:cubicBezTo>
                    <a:pt x="43" y="82"/>
                    <a:pt x="41" y="83"/>
                    <a:pt x="39" y="82"/>
                  </a:cubicBezTo>
                  <a:cubicBezTo>
                    <a:pt x="38" y="82"/>
                    <a:pt x="44" y="81"/>
                    <a:pt x="45" y="80"/>
                  </a:cubicBezTo>
                  <a:cubicBezTo>
                    <a:pt x="46" y="79"/>
                    <a:pt x="51" y="78"/>
                    <a:pt x="51" y="79"/>
                  </a:cubicBezTo>
                  <a:cubicBezTo>
                    <a:pt x="51" y="80"/>
                    <a:pt x="48" y="80"/>
                    <a:pt x="50" y="81"/>
                  </a:cubicBezTo>
                  <a:cubicBezTo>
                    <a:pt x="51" y="82"/>
                    <a:pt x="53" y="81"/>
                    <a:pt x="54" y="80"/>
                  </a:cubicBezTo>
                  <a:cubicBezTo>
                    <a:pt x="54" y="80"/>
                    <a:pt x="56" y="80"/>
                    <a:pt x="55" y="81"/>
                  </a:cubicBezTo>
                  <a:close/>
                  <a:moveTo>
                    <a:pt x="68" y="98"/>
                  </a:moveTo>
                  <a:cubicBezTo>
                    <a:pt x="66" y="99"/>
                    <a:pt x="67" y="99"/>
                    <a:pt x="65" y="99"/>
                  </a:cubicBezTo>
                  <a:cubicBezTo>
                    <a:pt x="64" y="100"/>
                    <a:pt x="65" y="101"/>
                    <a:pt x="63" y="101"/>
                  </a:cubicBezTo>
                  <a:cubicBezTo>
                    <a:pt x="62" y="101"/>
                    <a:pt x="57" y="101"/>
                    <a:pt x="57" y="100"/>
                  </a:cubicBezTo>
                  <a:cubicBezTo>
                    <a:pt x="57" y="100"/>
                    <a:pt x="59" y="100"/>
                    <a:pt x="59" y="100"/>
                  </a:cubicBezTo>
                  <a:cubicBezTo>
                    <a:pt x="59" y="99"/>
                    <a:pt x="60" y="98"/>
                    <a:pt x="61" y="98"/>
                  </a:cubicBezTo>
                  <a:cubicBezTo>
                    <a:pt x="62" y="98"/>
                    <a:pt x="62" y="96"/>
                    <a:pt x="60" y="96"/>
                  </a:cubicBezTo>
                  <a:cubicBezTo>
                    <a:pt x="59" y="95"/>
                    <a:pt x="63" y="94"/>
                    <a:pt x="64" y="96"/>
                  </a:cubicBezTo>
                  <a:cubicBezTo>
                    <a:pt x="65" y="97"/>
                    <a:pt x="66" y="98"/>
                    <a:pt x="67" y="97"/>
                  </a:cubicBezTo>
                  <a:cubicBezTo>
                    <a:pt x="68" y="96"/>
                    <a:pt x="74" y="93"/>
                    <a:pt x="74" y="95"/>
                  </a:cubicBezTo>
                  <a:cubicBezTo>
                    <a:pt x="74" y="96"/>
                    <a:pt x="70" y="97"/>
                    <a:pt x="68" y="98"/>
                  </a:cubicBezTo>
                  <a:close/>
                  <a:moveTo>
                    <a:pt x="104" y="136"/>
                  </a:moveTo>
                  <a:cubicBezTo>
                    <a:pt x="103" y="136"/>
                    <a:pt x="104" y="133"/>
                    <a:pt x="102" y="131"/>
                  </a:cubicBezTo>
                  <a:cubicBezTo>
                    <a:pt x="100" y="130"/>
                    <a:pt x="98" y="128"/>
                    <a:pt x="98" y="126"/>
                  </a:cubicBezTo>
                  <a:cubicBezTo>
                    <a:pt x="98" y="125"/>
                    <a:pt x="101" y="124"/>
                    <a:pt x="101" y="125"/>
                  </a:cubicBezTo>
                  <a:cubicBezTo>
                    <a:pt x="102" y="126"/>
                    <a:pt x="103" y="131"/>
                    <a:pt x="104" y="132"/>
                  </a:cubicBezTo>
                  <a:cubicBezTo>
                    <a:pt x="105" y="133"/>
                    <a:pt x="105" y="135"/>
                    <a:pt x="104" y="13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307">
              <a:extLst>
                <a:ext uri="{FF2B5EF4-FFF2-40B4-BE49-F238E27FC236}">
                  <a16:creationId xmlns:a16="http://schemas.microsoft.com/office/drawing/2014/main" id="{35C36AD5-8C11-4125-B3DF-932EFA9AAB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945063" y="1497013"/>
              <a:ext cx="852487" cy="576263"/>
            </a:xfrm>
            <a:custGeom>
              <a:avLst/>
              <a:gdLst>
                <a:gd name="T0" fmla="*/ 72 w 236"/>
                <a:gd name="T1" fmla="*/ 47 h 160"/>
                <a:gd name="T2" fmla="*/ 63 w 236"/>
                <a:gd name="T3" fmla="*/ 7 h 160"/>
                <a:gd name="T4" fmla="*/ 38 w 236"/>
                <a:gd name="T5" fmla="*/ 4 h 160"/>
                <a:gd name="T6" fmla="*/ 28 w 236"/>
                <a:gd name="T7" fmla="*/ 2 h 160"/>
                <a:gd name="T8" fmla="*/ 19 w 236"/>
                <a:gd name="T9" fmla="*/ 4 h 160"/>
                <a:gd name="T10" fmla="*/ 4 w 236"/>
                <a:gd name="T11" fmla="*/ 12 h 160"/>
                <a:gd name="T12" fmla="*/ 15 w 236"/>
                <a:gd name="T13" fmla="*/ 21 h 160"/>
                <a:gd name="T14" fmla="*/ 4 w 236"/>
                <a:gd name="T15" fmla="*/ 21 h 160"/>
                <a:gd name="T16" fmla="*/ 12 w 236"/>
                <a:gd name="T17" fmla="*/ 28 h 160"/>
                <a:gd name="T18" fmla="*/ 9 w 236"/>
                <a:gd name="T19" fmla="*/ 32 h 160"/>
                <a:gd name="T20" fmla="*/ 9 w 236"/>
                <a:gd name="T21" fmla="*/ 45 h 160"/>
                <a:gd name="T22" fmla="*/ 20 w 236"/>
                <a:gd name="T23" fmla="*/ 48 h 160"/>
                <a:gd name="T24" fmla="*/ 21 w 236"/>
                <a:gd name="T25" fmla="*/ 55 h 160"/>
                <a:gd name="T26" fmla="*/ 17 w 236"/>
                <a:gd name="T27" fmla="*/ 59 h 160"/>
                <a:gd name="T28" fmla="*/ 30 w 236"/>
                <a:gd name="T29" fmla="*/ 51 h 160"/>
                <a:gd name="T30" fmla="*/ 36 w 236"/>
                <a:gd name="T31" fmla="*/ 43 h 160"/>
                <a:gd name="T32" fmla="*/ 39 w 236"/>
                <a:gd name="T33" fmla="*/ 41 h 160"/>
                <a:gd name="T34" fmla="*/ 47 w 236"/>
                <a:gd name="T35" fmla="*/ 44 h 160"/>
                <a:gd name="T36" fmla="*/ 51 w 236"/>
                <a:gd name="T37" fmla="*/ 41 h 160"/>
                <a:gd name="T38" fmla="*/ 57 w 236"/>
                <a:gd name="T39" fmla="*/ 43 h 160"/>
                <a:gd name="T40" fmla="*/ 70 w 236"/>
                <a:gd name="T41" fmla="*/ 47 h 160"/>
                <a:gd name="T42" fmla="*/ 77 w 236"/>
                <a:gd name="T43" fmla="*/ 51 h 160"/>
                <a:gd name="T44" fmla="*/ 78 w 236"/>
                <a:gd name="T45" fmla="*/ 53 h 160"/>
                <a:gd name="T46" fmla="*/ 80 w 236"/>
                <a:gd name="T47" fmla="*/ 54 h 160"/>
                <a:gd name="T48" fmla="*/ 83 w 236"/>
                <a:gd name="T49" fmla="*/ 56 h 160"/>
                <a:gd name="T50" fmla="*/ 82 w 236"/>
                <a:gd name="T51" fmla="*/ 61 h 160"/>
                <a:gd name="T52" fmla="*/ 87 w 236"/>
                <a:gd name="T53" fmla="*/ 61 h 160"/>
                <a:gd name="T54" fmla="*/ 3 w 236"/>
                <a:gd name="T55" fmla="*/ 64 h 160"/>
                <a:gd name="T56" fmla="*/ 37 w 236"/>
                <a:gd name="T57" fmla="*/ 49 h 160"/>
                <a:gd name="T58" fmla="*/ 36 w 236"/>
                <a:gd name="T59" fmla="*/ 52 h 160"/>
                <a:gd name="T60" fmla="*/ 5 w 236"/>
                <a:gd name="T61" fmla="*/ 45 h 160"/>
                <a:gd name="T62" fmla="*/ 29 w 236"/>
                <a:gd name="T63" fmla="*/ 157 h 160"/>
                <a:gd name="T64" fmla="*/ 19 w 236"/>
                <a:gd name="T65" fmla="*/ 152 h 160"/>
                <a:gd name="T66" fmla="*/ 228 w 236"/>
                <a:gd name="T67" fmla="*/ 88 h 160"/>
                <a:gd name="T68" fmla="*/ 208 w 236"/>
                <a:gd name="T69" fmla="*/ 96 h 160"/>
                <a:gd name="T70" fmla="*/ 200 w 236"/>
                <a:gd name="T71" fmla="*/ 99 h 160"/>
                <a:gd name="T72" fmla="*/ 192 w 236"/>
                <a:gd name="T73" fmla="*/ 92 h 160"/>
                <a:gd name="T74" fmla="*/ 196 w 236"/>
                <a:gd name="T75" fmla="*/ 87 h 160"/>
                <a:gd name="T76" fmla="*/ 187 w 236"/>
                <a:gd name="T77" fmla="*/ 85 h 160"/>
                <a:gd name="T78" fmla="*/ 180 w 236"/>
                <a:gd name="T79" fmla="*/ 82 h 160"/>
                <a:gd name="T80" fmla="*/ 170 w 236"/>
                <a:gd name="T81" fmla="*/ 79 h 160"/>
                <a:gd name="T82" fmla="*/ 106 w 236"/>
                <a:gd name="T83" fmla="*/ 82 h 160"/>
                <a:gd name="T84" fmla="*/ 104 w 236"/>
                <a:gd name="T85" fmla="*/ 87 h 160"/>
                <a:gd name="T86" fmla="*/ 104 w 236"/>
                <a:gd name="T87" fmla="*/ 108 h 160"/>
                <a:gd name="T88" fmla="*/ 112 w 236"/>
                <a:gd name="T89" fmla="*/ 120 h 160"/>
                <a:gd name="T90" fmla="*/ 127 w 236"/>
                <a:gd name="T91" fmla="*/ 126 h 160"/>
                <a:gd name="T92" fmla="*/ 149 w 236"/>
                <a:gd name="T93" fmla="*/ 131 h 160"/>
                <a:gd name="T94" fmla="*/ 161 w 236"/>
                <a:gd name="T95" fmla="*/ 139 h 160"/>
                <a:gd name="T96" fmla="*/ 167 w 236"/>
                <a:gd name="T97" fmla="*/ 136 h 160"/>
                <a:gd name="T98" fmla="*/ 176 w 236"/>
                <a:gd name="T99" fmla="*/ 132 h 160"/>
                <a:gd name="T100" fmla="*/ 184 w 236"/>
                <a:gd name="T101" fmla="*/ 133 h 160"/>
                <a:gd name="T102" fmla="*/ 193 w 236"/>
                <a:gd name="T103" fmla="*/ 132 h 160"/>
                <a:gd name="T104" fmla="*/ 201 w 236"/>
                <a:gd name="T105" fmla="*/ 142 h 160"/>
                <a:gd name="T106" fmla="*/ 202 w 236"/>
                <a:gd name="T107" fmla="*/ 130 h 160"/>
                <a:gd name="T108" fmla="*/ 213 w 236"/>
                <a:gd name="T109" fmla="*/ 118 h 160"/>
                <a:gd name="T110" fmla="*/ 214 w 236"/>
                <a:gd name="T111" fmla="*/ 112 h 160"/>
                <a:gd name="T112" fmla="*/ 215 w 236"/>
                <a:gd name="T113" fmla="*/ 112 h 160"/>
                <a:gd name="T114" fmla="*/ 221 w 236"/>
                <a:gd name="T115" fmla="*/ 103 h 160"/>
                <a:gd name="T116" fmla="*/ 227 w 236"/>
                <a:gd name="T117" fmla="*/ 98 h 160"/>
                <a:gd name="T118" fmla="*/ 236 w 236"/>
                <a:gd name="T119" fmla="*/ 9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36" h="160">
                  <a:moveTo>
                    <a:pt x="89" y="58"/>
                  </a:moveTo>
                  <a:cubicBezTo>
                    <a:pt x="89" y="57"/>
                    <a:pt x="89" y="57"/>
                    <a:pt x="87" y="56"/>
                  </a:cubicBezTo>
                  <a:cubicBezTo>
                    <a:pt x="84" y="55"/>
                    <a:pt x="84" y="54"/>
                    <a:pt x="83" y="51"/>
                  </a:cubicBezTo>
                  <a:cubicBezTo>
                    <a:pt x="81" y="48"/>
                    <a:pt x="78" y="46"/>
                    <a:pt x="78" y="45"/>
                  </a:cubicBezTo>
                  <a:cubicBezTo>
                    <a:pt x="78" y="44"/>
                    <a:pt x="74" y="44"/>
                    <a:pt x="74" y="45"/>
                  </a:cubicBezTo>
                  <a:cubicBezTo>
                    <a:pt x="74" y="46"/>
                    <a:pt x="73" y="46"/>
                    <a:pt x="72" y="47"/>
                  </a:cubicBezTo>
                  <a:cubicBezTo>
                    <a:pt x="71" y="47"/>
                    <a:pt x="71" y="47"/>
                    <a:pt x="70" y="46"/>
                  </a:cubicBezTo>
                  <a:cubicBezTo>
                    <a:pt x="70" y="45"/>
                    <a:pt x="68" y="44"/>
                    <a:pt x="68" y="43"/>
                  </a:cubicBezTo>
                  <a:cubicBezTo>
                    <a:pt x="68" y="43"/>
                    <a:pt x="68" y="42"/>
                    <a:pt x="67" y="42"/>
                  </a:cubicBezTo>
                  <a:cubicBezTo>
                    <a:pt x="65" y="43"/>
                    <a:pt x="65" y="42"/>
                    <a:pt x="64" y="43"/>
                  </a:cubicBezTo>
                  <a:cubicBezTo>
                    <a:pt x="64" y="43"/>
                    <a:pt x="63" y="42"/>
                    <a:pt x="63" y="42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7"/>
                    <a:pt x="62" y="7"/>
                    <a:pt x="62" y="6"/>
                  </a:cubicBezTo>
                  <a:cubicBezTo>
                    <a:pt x="61" y="6"/>
                    <a:pt x="58" y="5"/>
                    <a:pt x="57" y="5"/>
                  </a:cubicBezTo>
                  <a:cubicBezTo>
                    <a:pt x="56" y="5"/>
                    <a:pt x="54" y="6"/>
                    <a:pt x="53" y="5"/>
                  </a:cubicBezTo>
                  <a:cubicBezTo>
                    <a:pt x="52" y="5"/>
                    <a:pt x="51" y="4"/>
                    <a:pt x="49" y="5"/>
                  </a:cubicBezTo>
                  <a:cubicBezTo>
                    <a:pt x="47" y="5"/>
                    <a:pt x="46" y="4"/>
                    <a:pt x="44" y="3"/>
                  </a:cubicBezTo>
                  <a:cubicBezTo>
                    <a:pt x="42" y="3"/>
                    <a:pt x="39" y="3"/>
                    <a:pt x="38" y="4"/>
                  </a:cubicBezTo>
                  <a:cubicBezTo>
                    <a:pt x="38" y="4"/>
                    <a:pt x="38" y="3"/>
                    <a:pt x="37" y="3"/>
                  </a:cubicBezTo>
                  <a:cubicBezTo>
                    <a:pt x="36" y="3"/>
                    <a:pt x="37" y="3"/>
                    <a:pt x="36" y="2"/>
                  </a:cubicBezTo>
                  <a:cubicBezTo>
                    <a:pt x="36" y="1"/>
                    <a:pt x="33" y="2"/>
                    <a:pt x="32" y="2"/>
                  </a:cubicBezTo>
                  <a:cubicBezTo>
                    <a:pt x="31" y="2"/>
                    <a:pt x="31" y="1"/>
                    <a:pt x="31" y="1"/>
                  </a:cubicBezTo>
                  <a:cubicBezTo>
                    <a:pt x="31" y="1"/>
                    <a:pt x="30" y="1"/>
                    <a:pt x="30" y="1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8" y="1"/>
                    <a:pt x="29" y="1"/>
                    <a:pt x="29" y="1"/>
                  </a:cubicBezTo>
                  <a:cubicBezTo>
                    <a:pt x="29" y="0"/>
                    <a:pt x="28" y="0"/>
                    <a:pt x="27" y="0"/>
                  </a:cubicBezTo>
                  <a:cubicBezTo>
                    <a:pt x="26" y="0"/>
                    <a:pt x="26" y="0"/>
                    <a:pt x="25" y="1"/>
                  </a:cubicBezTo>
                  <a:cubicBezTo>
                    <a:pt x="23" y="2"/>
                    <a:pt x="22" y="2"/>
                    <a:pt x="21" y="2"/>
                  </a:cubicBezTo>
                  <a:cubicBezTo>
                    <a:pt x="20" y="2"/>
                    <a:pt x="19" y="2"/>
                    <a:pt x="19" y="3"/>
                  </a:cubicBezTo>
                  <a:cubicBezTo>
                    <a:pt x="19" y="3"/>
                    <a:pt x="20" y="3"/>
                    <a:pt x="19" y="4"/>
                  </a:cubicBezTo>
                  <a:cubicBezTo>
                    <a:pt x="19" y="5"/>
                    <a:pt x="18" y="3"/>
                    <a:pt x="18" y="4"/>
                  </a:cubicBezTo>
                  <a:cubicBezTo>
                    <a:pt x="17" y="4"/>
                    <a:pt x="15" y="4"/>
                    <a:pt x="14" y="4"/>
                  </a:cubicBezTo>
                  <a:cubicBezTo>
                    <a:pt x="14" y="4"/>
                    <a:pt x="12" y="6"/>
                    <a:pt x="11" y="7"/>
                  </a:cubicBezTo>
                  <a:cubicBezTo>
                    <a:pt x="11" y="7"/>
                    <a:pt x="12" y="8"/>
                    <a:pt x="10" y="9"/>
                  </a:cubicBezTo>
                  <a:cubicBezTo>
                    <a:pt x="9" y="11"/>
                    <a:pt x="5" y="10"/>
                    <a:pt x="5" y="10"/>
                  </a:cubicBezTo>
                  <a:cubicBezTo>
                    <a:pt x="4" y="10"/>
                    <a:pt x="4" y="11"/>
                    <a:pt x="4" y="12"/>
                  </a:cubicBezTo>
                  <a:cubicBezTo>
                    <a:pt x="4" y="12"/>
                    <a:pt x="4" y="13"/>
                    <a:pt x="7" y="13"/>
                  </a:cubicBezTo>
                  <a:cubicBezTo>
                    <a:pt x="9" y="14"/>
                    <a:pt x="10" y="17"/>
                    <a:pt x="10" y="17"/>
                  </a:cubicBezTo>
                  <a:cubicBezTo>
                    <a:pt x="11" y="18"/>
                    <a:pt x="13" y="17"/>
                    <a:pt x="14" y="17"/>
                  </a:cubicBezTo>
                  <a:cubicBezTo>
                    <a:pt x="15" y="18"/>
                    <a:pt x="14" y="19"/>
                    <a:pt x="15" y="19"/>
                  </a:cubicBezTo>
                  <a:cubicBezTo>
                    <a:pt x="16" y="20"/>
                    <a:pt x="17" y="19"/>
                    <a:pt x="18" y="20"/>
                  </a:cubicBezTo>
                  <a:cubicBezTo>
                    <a:pt x="18" y="21"/>
                    <a:pt x="16" y="20"/>
                    <a:pt x="15" y="21"/>
                  </a:cubicBezTo>
                  <a:cubicBezTo>
                    <a:pt x="14" y="21"/>
                    <a:pt x="13" y="22"/>
                    <a:pt x="13" y="21"/>
                  </a:cubicBezTo>
                  <a:cubicBezTo>
                    <a:pt x="12" y="21"/>
                    <a:pt x="11" y="21"/>
                    <a:pt x="10" y="21"/>
                  </a:cubicBezTo>
                  <a:cubicBezTo>
                    <a:pt x="9" y="21"/>
                    <a:pt x="10" y="20"/>
                    <a:pt x="10" y="20"/>
                  </a:cubicBezTo>
                  <a:cubicBezTo>
                    <a:pt x="10" y="19"/>
                    <a:pt x="9" y="19"/>
                    <a:pt x="7" y="20"/>
                  </a:cubicBezTo>
                  <a:cubicBezTo>
                    <a:pt x="5" y="21"/>
                    <a:pt x="6" y="20"/>
                    <a:pt x="6" y="21"/>
                  </a:cubicBezTo>
                  <a:cubicBezTo>
                    <a:pt x="5" y="22"/>
                    <a:pt x="5" y="21"/>
                    <a:pt x="4" y="21"/>
                  </a:cubicBezTo>
                  <a:cubicBezTo>
                    <a:pt x="3" y="22"/>
                    <a:pt x="1" y="22"/>
                    <a:pt x="0" y="23"/>
                  </a:cubicBezTo>
                  <a:cubicBezTo>
                    <a:pt x="0" y="24"/>
                    <a:pt x="3" y="24"/>
                    <a:pt x="4" y="24"/>
                  </a:cubicBezTo>
                  <a:cubicBezTo>
                    <a:pt x="5" y="25"/>
                    <a:pt x="3" y="25"/>
                    <a:pt x="3" y="26"/>
                  </a:cubicBezTo>
                  <a:cubicBezTo>
                    <a:pt x="4" y="26"/>
                    <a:pt x="4" y="27"/>
                    <a:pt x="5" y="27"/>
                  </a:cubicBezTo>
                  <a:cubicBezTo>
                    <a:pt x="6" y="28"/>
                    <a:pt x="9" y="27"/>
                    <a:pt x="10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3" y="27"/>
                    <a:pt x="15" y="25"/>
                    <a:pt x="16" y="26"/>
                  </a:cubicBezTo>
                  <a:cubicBezTo>
                    <a:pt x="18" y="27"/>
                    <a:pt x="15" y="27"/>
                    <a:pt x="16" y="28"/>
                  </a:cubicBezTo>
                  <a:cubicBezTo>
                    <a:pt x="16" y="28"/>
                    <a:pt x="17" y="30"/>
                    <a:pt x="16" y="31"/>
                  </a:cubicBezTo>
                  <a:cubicBezTo>
                    <a:pt x="15" y="32"/>
                    <a:pt x="14" y="31"/>
                    <a:pt x="13" y="31"/>
                  </a:cubicBezTo>
                  <a:cubicBezTo>
                    <a:pt x="12" y="31"/>
                    <a:pt x="13" y="32"/>
                    <a:pt x="12" y="33"/>
                  </a:cubicBezTo>
                  <a:cubicBezTo>
                    <a:pt x="11" y="34"/>
                    <a:pt x="10" y="32"/>
                    <a:pt x="9" y="32"/>
                  </a:cubicBezTo>
                  <a:cubicBezTo>
                    <a:pt x="8" y="32"/>
                    <a:pt x="8" y="34"/>
                    <a:pt x="8" y="34"/>
                  </a:cubicBezTo>
                  <a:cubicBezTo>
                    <a:pt x="8" y="35"/>
                    <a:pt x="6" y="34"/>
                    <a:pt x="6" y="36"/>
                  </a:cubicBezTo>
                  <a:cubicBezTo>
                    <a:pt x="5" y="38"/>
                    <a:pt x="3" y="36"/>
                    <a:pt x="5" y="38"/>
                  </a:cubicBezTo>
                  <a:cubicBezTo>
                    <a:pt x="6" y="40"/>
                    <a:pt x="6" y="39"/>
                    <a:pt x="7" y="40"/>
                  </a:cubicBezTo>
                  <a:cubicBezTo>
                    <a:pt x="8" y="40"/>
                    <a:pt x="5" y="42"/>
                    <a:pt x="7" y="42"/>
                  </a:cubicBezTo>
                  <a:cubicBezTo>
                    <a:pt x="8" y="42"/>
                    <a:pt x="9" y="44"/>
                    <a:pt x="9" y="45"/>
                  </a:cubicBezTo>
                  <a:cubicBezTo>
                    <a:pt x="10" y="45"/>
                    <a:pt x="11" y="44"/>
                    <a:pt x="12" y="44"/>
                  </a:cubicBezTo>
                  <a:cubicBezTo>
                    <a:pt x="13" y="44"/>
                    <a:pt x="13" y="43"/>
                    <a:pt x="13" y="43"/>
                  </a:cubicBezTo>
                  <a:cubicBezTo>
                    <a:pt x="14" y="44"/>
                    <a:pt x="15" y="45"/>
                    <a:pt x="14" y="46"/>
                  </a:cubicBezTo>
                  <a:cubicBezTo>
                    <a:pt x="14" y="46"/>
                    <a:pt x="14" y="47"/>
                    <a:pt x="14" y="48"/>
                  </a:cubicBezTo>
                  <a:cubicBezTo>
                    <a:pt x="14" y="49"/>
                    <a:pt x="16" y="48"/>
                    <a:pt x="17" y="48"/>
                  </a:cubicBezTo>
                  <a:cubicBezTo>
                    <a:pt x="17" y="47"/>
                    <a:pt x="19" y="47"/>
                    <a:pt x="20" y="48"/>
                  </a:cubicBezTo>
                  <a:cubicBezTo>
                    <a:pt x="21" y="49"/>
                    <a:pt x="21" y="49"/>
                    <a:pt x="21" y="48"/>
                  </a:cubicBezTo>
                  <a:cubicBezTo>
                    <a:pt x="21" y="48"/>
                    <a:pt x="22" y="47"/>
                    <a:pt x="22" y="47"/>
                  </a:cubicBezTo>
                  <a:cubicBezTo>
                    <a:pt x="22" y="48"/>
                    <a:pt x="23" y="48"/>
                    <a:pt x="25" y="48"/>
                  </a:cubicBezTo>
                  <a:cubicBezTo>
                    <a:pt x="26" y="47"/>
                    <a:pt x="26" y="48"/>
                    <a:pt x="25" y="49"/>
                  </a:cubicBezTo>
                  <a:cubicBezTo>
                    <a:pt x="24" y="50"/>
                    <a:pt x="25" y="52"/>
                    <a:pt x="24" y="52"/>
                  </a:cubicBezTo>
                  <a:cubicBezTo>
                    <a:pt x="23" y="53"/>
                    <a:pt x="22" y="55"/>
                    <a:pt x="21" y="55"/>
                  </a:cubicBezTo>
                  <a:cubicBezTo>
                    <a:pt x="20" y="55"/>
                    <a:pt x="18" y="58"/>
                    <a:pt x="17" y="58"/>
                  </a:cubicBezTo>
                  <a:cubicBezTo>
                    <a:pt x="17" y="58"/>
                    <a:pt x="14" y="57"/>
                    <a:pt x="14" y="58"/>
                  </a:cubicBezTo>
                  <a:cubicBezTo>
                    <a:pt x="13" y="59"/>
                    <a:pt x="11" y="60"/>
                    <a:pt x="12" y="61"/>
                  </a:cubicBezTo>
                  <a:cubicBezTo>
                    <a:pt x="12" y="61"/>
                    <a:pt x="15" y="60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7" y="59"/>
                    <a:pt x="17" y="59"/>
                  </a:cubicBezTo>
                  <a:cubicBezTo>
                    <a:pt x="18" y="58"/>
                    <a:pt x="19" y="58"/>
                    <a:pt x="19" y="58"/>
                  </a:cubicBezTo>
                  <a:cubicBezTo>
                    <a:pt x="20" y="58"/>
                    <a:pt x="20" y="58"/>
                    <a:pt x="21" y="58"/>
                  </a:cubicBezTo>
                  <a:cubicBezTo>
                    <a:pt x="23" y="57"/>
                    <a:pt x="22" y="57"/>
                    <a:pt x="23" y="56"/>
                  </a:cubicBezTo>
                  <a:cubicBezTo>
                    <a:pt x="23" y="55"/>
                    <a:pt x="26" y="54"/>
                    <a:pt x="27" y="54"/>
                  </a:cubicBezTo>
                  <a:cubicBezTo>
                    <a:pt x="27" y="54"/>
                    <a:pt x="27" y="53"/>
                    <a:pt x="28" y="53"/>
                  </a:cubicBezTo>
                  <a:cubicBezTo>
                    <a:pt x="28" y="53"/>
                    <a:pt x="29" y="52"/>
                    <a:pt x="30" y="51"/>
                  </a:cubicBezTo>
                  <a:cubicBezTo>
                    <a:pt x="31" y="50"/>
                    <a:pt x="31" y="51"/>
                    <a:pt x="32" y="50"/>
                  </a:cubicBezTo>
                  <a:cubicBezTo>
                    <a:pt x="33" y="50"/>
                    <a:pt x="32" y="49"/>
                    <a:pt x="33" y="49"/>
                  </a:cubicBezTo>
                  <a:cubicBezTo>
                    <a:pt x="34" y="48"/>
                    <a:pt x="34" y="48"/>
                    <a:pt x="34" y="47"/>
                  </a:cubicBezTo>
                  <a:cubicBezTo>
                    <a:pt x="34" y="47"/>
                    <a:pt x="32" y="47"/>
                    <a:pt x="32" y="46"/>
                  </a:cubicBezTo>
                  <a:cubicBezTo>
                    <a:pt x="32" y="46"/>
                    <a:pt x="34" y="45"/>
                    <a:pt x="34" y="45"/>
                  </a:cubicBezTo>
                  <a:cubicBezTo>
                    <a:pt x="35" y="45"/>
                    <a:pt x="36" y="44"/>
                    <a:pt x="36" y="43"/>
                  </a:cubicBezTo>
                  <a:cubicBezTo>
                    <a:pt x="36" y="43"/>
                    <a:pt x="37" y="42"/>
                    <a:pt x="37" y="42"/>
                  </a:cubicBezTo>
                  <a:cubicBezTo>
                    <a:pt x="38" y="41"/>
                    <a:pt x="38" y="40"/>
                    <a:pt x="38" y="40"/>
                  </a:cubicBezTo>
                  <a:cubicBezTo>
                    <a:pt x="39" y="40"/>
                    <a:pt x="40" y="39"/>
                    <a:pt x="40" y="39"/>
                  </a:cubicBezTo>
                  <a:cubicBezTo>
                    <a:pt x="41" y="39"/>
                    <a:pt x="40" y="39"/>
                    <a:pt x="42" y="40"/>
                  </a:cubicBezTo>
                  <a:cubicBezTo>
                    <a:pt x="43" y="40"/>
                    <a:pt x="43" y="41"/>
                    <a:pt x="42" y="40"/>
                  </a:cubicBezTo>
                  <a:cubicBezTo>
                    <a:pt x="41" y="40"/>
                    <a:pt x="40" y="40"/>
                    <a:pt x="39" y="41"/>
                  </a:cubicBezTo>
                  <a:cubicBezTo>
                    <a:pt x="38" y="42"/>
                    <a:pt x="39" y="42"/>
                    <a:pt x="38" y="43"/>
                  </a:cubicBezTo>
                  <a:cubicBezTo>
                    <a:pt x="38" y="44"/>
                    <a:pt x="38" y="45"/>
                    <a:pt x="39" y="45"/>
                  </a:cubicBezTo>
                  <a:cubicBezTo>
                    <a:pt x="40" y="45"/>
                    <a:pt x="39" y="45"/>
                    <a:pt x="38" y="46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40" y="46"/>
                    <a:pt x="42" y="45"/>
                    <a:pt x="43" y="44"/>
                  </a:cubicBezTo>
                  <a:cubicBezTo>
                    <a:pt x="45" y="43"/>
                    <a:pt x="46" y="44"/>
                    <a:pt x="47" y="44"/>
                  </a:cubicBezTo>
                  <a:cubicBezTo>
                    <a:pt x="47" y="44"/>
                    <a:pt x="46" y="43"/>
                    <a:pt x="47" y="43"/>
                  </a:cubicBezTo>
                  <a:cubicBezTo>
                    <a:pt x="47" y="42"/>
                    <a:pt x="46" y="42"/>
                    <a:pt x="46" y="41"/>
                  </a:cubicBezTo>
                  <a:cubicBezTo>
                    <a:pt x="45" y="40"/>
                    <a:pt x="46" y="41"/>
                    <a:pt x="46" y="40"/>
                  </a:cubicBezTo>
                  <a:cubicBezTo>
                    <a:pt x="47" y="39"/>
                    <a:pt x="47" y="40"/>
                    <a:pt x="48" y="40"/>
                  </a:cubicBezTo>
                  <a:cubicBezTo>
                    <a:pt x="48" y="40"/>
                    <a:pt x="49" y="40"/>
                    <a:pt x="49" y="41"/>
                  </a:cubicBezTo>
                  <a:cubicBezTo>
                    <a:pt x="50" y="42"/>
                    <a:pt x="50" y="40"/>
                    <a:pt x="51" y="41"/>
                  </a:cubicBezTo>
                  <a:cubicBezTo>
                    <a:pt x="52" y="42"/>
                    <a:pt x="51" y="42"/>
                    <a:pt x="50" y="42"/>
                  </a:cubicBezTo>
                  <a:cubicBezTo>
                    <a:pt x="49" y="42"/>
                    <a:pt x="50" y="43"/>
                    <a:pt x="50" y="43"/>
                  </a:cubicBezTo>
                  <a:cubicBezTo>
                    <a:pt x="51" y="42"/>
                    <a:pt x="52" y="42"/>
                    <a:pt x="52" y="42"/>
                  </a:cubicBezTo>
                  <a:cubicBezTo>
                    <a:pt x="53" y="43"/>
                    <a:pt x="53" y="43"/>
                    <a:pt x="54" y="42"/>
                  </a:cubicBezTo>
                  <a:cubicBezTo>
                    <a:pt x="54" y="42"/>
                    <a:pt x="54" y="42"/>
                    <a:pt x="54" y="43"/>
                  </a:cubicBezTo>
                  <a:cubicBezTo>
                    <a:pt x="54" y="43"/>
                    <a:pt x="55" y="43"/>
                    <a:pt x="57" y="43"/>
                  </a:cubicBezTo>
                  <a:cubicBezTo>
                    <a:pt x="58" y="44"/>
                    <a:pt x="61" y="43"/>
                    <a:pt x="62" y="43"/>
                  </a:cubicBezTo>
                  <a:cubicBezTo>
                    <a:pt x="63" y="43"/>
                    <a:pt x="62" y="44"/>
                    <a:pt x="64" y="45"/>
                  </a:cubicBezTo>
                  <a:cubicBezTo>
                    <a:pt x="66" y="45"/>
                    <a:pt x="66" y="43"/>
                    <a:pt x="67" y="44"/>
                  </a:cubicBezTo>
                  <a:cubicBezTo>
                    <a:pt x="68" y="44"/>
                    <a:pt x="67" y="45"/>
                    <a:pt x="66" y="45"/>
                  </a:cubicBezTo>
                  <a:cubicBezTo>
                    <a:pt x="66" y="46"/>
                    <a:pt x="67" y="46"/>
                    <a:pt x="67" y="46"/>
                  </a:cubicBezTo>
                  <a:cubicBezTo>
                    <a:pt x="68" y="46"/>
                    <a:pt x="70" y="47"/>
                    <a:pt x="70" y="47"/>
                  </a:cubicBezTo>
                  <a:cubicBezTo>
                    <a:pt x="71" y="48"/>
                    <a:pt x="71" y="49"/>
                    <a:pt x="73" y="49"/>
                  </a:cubicBezTo>
                  <a:cubicBezTo>
                    <a:pt x="75" y="50"/>
                    <a:pt x="73" y="47"/>
                    <a:pt x="74" y="48"/>
                  </a:cubicBezTo>
                  <a:cubicBezTo>
                    <a:pt x="76" y="49"/>
                    <a:pt x="75" y="48"/>
                    <a:pt x="76" y="49"/>
                  </a:cubicBezTo>
                  <a:cubicBezTo>
                    <a:pt x="77" y="50"/>
                    <a:pt x="77" y="49"/>
                    <a:pt x="76" y="47"/>
                  </a:cubicBezTo>
                  <a:cubicBezTo>
                    <a:pt x="76" y="46"/>
                    <a:pt x="77" y="47"/>
                    <a:pt x="77" y="48"/>
                  </a:cubicBezTo>
                  <a:cubicBezTo>
                    <a:pt x="78" y="48"/>
                    <a:pt x="78" y="50"/>
                    <a:pt x="77" y="51"/>
                  </a:cubicBezTo>
                  <a:cubicBezTo>
                    <a:pt x="77" y="52"/>
                    <a:pt x="76" y="51"/>
                    <a:pt x="76" y="50"/>
                  </a:cubicBezTo>
                  <a:cubicBezTo>
                    <a:pt x="76" y="50"/>
                    <a:pt x="74" y="50"/>
                    <a:pt x="74" y="51"/>
                  </a:cubicBezTo>
                  <a:cubicBezTo>
                    <a:pt x="74" y="51"/>
                    <a:pt x="75" y="53"/>
                    <a:pt x="76" y="53"/>
                  </a:cubicBezTo>
                  <a:cubicBezTo>
                    <a:pt x="77" y="53"/>
                    <a:pt x="76" y="54"/>
                    <a:pt x="77" y="55"/>
                  </a:cubicBezTo>
                  <a:cubicBezTo>
                    <a:pt x="77" y="55"/>
                    <a:pt x="77" y="56"/>
                    <a:pt x="78" y="56"/>
                  </a:cubicBezTo>
                  <a:cubicBezTo>
                    <a:pt x="78" y="56"/>
                    <a:pt x="78" y="54"/>
                    <a:pt x="78" y="53"/>
                  </a:cubicBezTo>
                  <a:cubicBezTo>
                    <a:pt x="77" y="53"/>
                    <a:pt x="77" y="52"/>
                    <a:pt x="78" y="52"/>
                  </a:cubicBezTo>
                  <a:cubicBezTo>
                    <a:pt x="79" y="52"/>
                    <a:pt x="78" y="53"/>
                    <a:pt x="78" y="53"/>
                  </a:cubicBezTo>
                  <a:cubicBezTo>
                    <a:pt x="79" y="54"/>
                    <a:pt x="79" y="53"/>
                    <a:pt x="80" y="53"/>
                  </a:cubicBezTo>
                  <a:cubicBezTo>
                    <a:pt x="80" y="52"/>
                    <a:pt x="79" y="51"/>
                    <a:pt x="80" y="50"/>
                  </a:cubicBezTo>
                  <a:cubicBezTo>
                    <a:pt x="80" y="50"/>
                    <a:pt x="81" y="51"/>
                    <a:pt x="81" y="52"/>
                  </a:cubicBezTo>
                  <a:cubicBezTo>
                    <a:pt x="81" y="53"/>
                    <a:pt x="80" y="53"/>
                    <a:pt x="80" y="54"/>
                  </a:cubicBezTo>
                  <a:cubicBezTo>
                    <a:pt x="80" y="54"/>
                    <a:pt x="79" y="54"/>
                    <a:pt x="79" y="54"/>
                  </a:cubicBezTo>
                  <a:cubicBezTo>
                    <a:pt x="79" y="55"/>
                    <a:pt x="79" y="57"/>
                    <a:pt x="79" y="57"/>
                  </a:cubicBezTo>
                  <a:cubicBezTo>
                    <a:pt x="80" y="57"/>
                    <a:pt x="80" y="55"/>
                    <a:pt x="80" y="56"/>
                  </a:cubicBezTo>
                  <a:cubicBezTo>
                    <a:pt x="80" y="57"/>
                    <a:pt x="81" y="55"/>
                    <a:pt x="82" y="56"/>
                  </a:cubicBezTo>
                  <a:cubicBezTo>
                    <a:pt x="82" y="56"/>
                    <a:pt x="83" y="57"/>
                    <a:pt x="84" y="57"/>
                  </a:cubicBezTo>
                  <a:cubicBezTo>
                    <a:pt x="84" y="57"/>
                    <a:pt x="83" y="56"/>
                    <a:pt x="83" y="56"/>
                  </a:cubicBezTo>
                  <a:cubicBezTo>
                    <a:pt x="82" y="56"/>
                    <a:pt x="82" y="55"/>
                    <a:pt x="83" y="55"/>
                  </a:cubicBezTo>
                  <a:cubicBezTo>
                    <a:pt x="83" y="55"/>
                    <a:pt x="85" y="56"/>
                    <a:pt x="85" y="57"/>
                  </a:cubicBezTo>
                  <a:cubicBezTo>
                    <a:pt x="85" y="58"/>
                    <a:pt x="84" y="58"/>
                    <a:pt x="83" y="58"/>
                  </a:cubicBezTo>
                  <a:cubicBezTo>
                    <a:pt x="83" y="59"/>
                    <a:pt x="82" y="57"/>
                    <a:pt x="81" y="57"/>
                  </a:cubicBezTo>
                  <a:cubicBezTo>
                    <a:pt x="81" y="57"/>
                    <a:pt x="81" y="58"/>
                    <a:pt x="82" y="59"/>
                  </a:cubicBezTo>
                  <a:cubicBezTo>
                    <a:pt x="82" y="60"/>
                    <a:pt x="81" y="61"/>
                    <a:pt x="82" y="61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3" y="60"/>
                    <a:pt x="83" y="61"/>
                    <a:pt x="84" y="61"/>
                  </a:cubicBezTo>
                  <a:cubicBezTo>
                    <a:pt x="84" y="61"/>
                    <a:pt x="84" y="60"/>
                    <a:pt x="84" y="60"/>
                  </a:cubicBezTo>
                  <a:cubicBezTo>
                    <a:pt x="84" y="59"/>
                    <a:pt x="85" y="59"/>
                    <a:pt x="85" y="60"/>
                  </a:cubicBezTo>
                  <a:cubicBezTo>
                    <a:pt x="86" y="61"/>
                    <a:pt x="86" y="59"/>
                    <a:pt x="87" y="60"/>
                  </a:cubicBezTo>
                  <a:cubicBezTo>
                    <a:pt x="87" y="60"/>
                    <a:pt x="87" y="61"/>
                    <a:pt x="87" y="61"/>
                  </a:cubicBezTo>
                  <a:cubicBezTo>
                    <a:pt x="87" y="62"/>
                    <a:pt x="88" y="61"/>
                    <a:pt x="88" y="61"/>
                  </a:cubicBezTo>
                  <a:cubicBezTo>
                    <a:pt x="88" y="61"/>
                    <a:pt x="88" y="61"/>
                    <a:pt x="88" y="62"/>
                  </a:cubicBezTo>
                  <a:cubicBezTo>
                    <a:pt x="88" y="61"/>
                    <a:pt x="89" y="61"/>
                    <a:pt x="89" y="60"/>
                  </a:cubicBezTo>
                  <a:cubicBezTo>
                    <a:pt x="90" y="60"/>
                    <a:pt x="89" y="59"/>
                    <a:pt x="89" y="58"/>
                  </a:cubicBezTo>
                  <a:close/>
                  <a:moveTo>
                    <a:pt x="2" y="66"/>
                  </a:moveTo>
                  <a:cubicBezTo>
                    <a:pt x="3" y="65"/>
                    <a:pt x="4" y="65"/>
                    <a:pt x="3" y="64"/>
                  </a:cubicBezTo>
                  <a:cubicBezTo>
                    <a:pt x="3" y="63"/>
                    <a:pt x="1" y="66"/>
                    <a:pt x="2" y="66"/>
                  </a:cubicBezTo>
                  <a:close/>
                  <a:moveTo>
                    <a:pt x="11" y="61"/>
                  </a:moveTo>
                  <a:cubicBezTo>
                    <a:pt x="10" y="61"/>
                    <a:pt x="7" y="62"/>
                    <a:pt x="8" y="63"/>
                  </a:cubicBezTo>
                  <a:cubicBezTo>
                    <a:pt x="8" y="63"/>
                    <a:pt x="9" y="62"/>
                    <a:pt x="9" y="62"/>
                  </a:cubicBezTo>
                  <a:cubicBezTo>
                    <a:pt x="10" y="62"/>
                    <a:pt x="12" y="61"/>
                    <a:pt x="11" y="61"/>
                  </a:cubicBezTo>
                  <a:close/>
                  <a:moveTo>
                    <a:pt x="37" y="49"/>
                  </a:moveTo>
                  <a:cubicBezTo>
                    <a:pt x="37" y="48"/>
                    <a:pt x="36" y="48"/>
                    <a:pt x="35" y="50"/>
                  </a:cubicBezTo>
                  <a:cubicBezTo>
                    <a:pt x="34" y="51"/>
                    <a:pt x="33" y="51"/>
                    <a:pt x="33" y="52"/>
                  </a:cubicBezTo>
                  <a:cubicBezTo>
                    <a:pt x="33" y="53"/>
                    <a:pt x="32" y="52"/>
                    <a:pt x="31" y="53"/>
                  </a:cubicBezTo>
                  <a:cubicBezTo>
                    <a:pt x="31" y="53"/>
                    <a:pt x="31" y="55"/>
                    <a:pt x="32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4" y="54"/>
                    <a:pt x="36" y="53"/>
                    <a:pt x="36" y="52"/>
                  </a:cubicBezTo>
                  <a:cubicBezTo>
                    <a:pt x="37" y="51"/>
                    <a:pt x="36" y="51"/>
                    <a:pt x="36" y="51"/>
                  </a:cubicBezTo>
                  <a:cubicBezTo>
                    <a:pt x="36" y="50"/>
                    <a:pt x="37" y="50"/>
                    <a:pt x="37" y="50"/>
                  </a:cubicBezTo>
                  <a:cubicBezTo>
                    <a:pt x="38" y="50"/>
                    <a:pt x="37" y="49"/>
                    <a:pt x="37" y="49"/>
                  </a:cubicBezTo>
                  <a:close/>
                  <a:moveTo>
                    <a:pt x="4" y="43"/>
                  </a:moveTo>
                  <a:cubicBezTo>
                    <a:pt x="4" y="42"/>
                    <a:pt x="2" y="43"/>
                    <a:pt x="2" y="44"/>
                  </a:cubicBezTo>
                  <a:cubicBezTo>
                    <a:pt x="2" y="44"/>
                    <a:pt x="4" y="45"/>
                    <a:pt x="5" y="45"/>
                  </a:cubicBezTo>
                  <a:cubicBezTo>
                    <a:pt x="6" y="44"/>
                    <a:pt x="6" y="43"/>
                    <a:pt x="6" y="43"/>
                  </a:cubicBezTo>
                  <a:cubicBezTo>
                    <a:pt x="5" y="42"/>
                    <a:pt x="4" y="44"/>
                    <a:pt x="4" y="43"/>
                  </a:cubicBezTo>
                  <a:close/>
                  <a:moveTo>
                    <a:pt x="29" y="157"/>
                  </a:moveTo>
                  <a:cubicBezTo>
                    <a:pt x="28" y="157"/>
                    <a:pt x="28" y="160"/>
                    <a:pt x="29" y="159"/>
                  </a:cubicBezTo>
                  <a:cubicBezTo>
                    <a:pt x="30" y="159"/>
                    <a:pt x="31" y="159"/>
                    <a:pt x="31" y="159"/>
                  </a:cubicBezTo>
                  <a:cubicBezTo>
                    <a:pt x="31" y="158"/>
                    <a:pt x="30" y="156"/>
                    <a:pt x="29" y="157"/>
                  </a:cubicBezTo>
                  <a:close/>
                  <a:moveTo>
                    <a:pt x="27" y="155"/>
                  </a:moveTo>
                  <a:cubicBezTo>
                    <a:pt x="27" y="155"/>
                    <a:pt x="27" y="156"/>
                    <a:pt x="28" y="156"/>
                  </a:cubicBezTo>
                  <a:cubicBezTo>
                    <a:pt x="28" y="155"/>
                    <a:pt x="28" y="155"/>
                    <a:pt x="27" y="155"/>
                  </a:cubicBezTo>
                  <a:close/>
                  <a:moveTo>
                    <a:pt x="19" y="152"/>
                  </a:moveTo>
                  <a:cubicBezTo>
                    <a:pt x="20" y="153"/>
                    <a:pt x="20" y="153"/>
                    <a:pt x="21" y="152"/>
                  </a:cubicBezTo>
                  <a:cubicBezTo>
                    <a:pt x="21" y="151"/>
                    <a:pt x="19" y="151"/>
                    <a:pt x="19" y="152"/>
                  </a:cubicBezTo>
                  <a:close/>
                  <a:moveTo>
                    <a:pt x="23" y="154"/>
                  </a:moveTo>
                  <a:cubicBezTo>
                    <a:pt x="23" y="154"/>
                    <a:pt x="24" y="154"/>
                    <a:pt x="24" y="154"/>
                  </a:cubicBezTo>
                  <a:cubicBezTo>
                    <a:pt x="25" y="153"/>
                    <a:pt x="22" y="153"/>
                    <a:pt x="23" y="154"/>
                  </a:cubicBezTo>
                  <a:close/>
                  <a:moveTo>
                    <a:pt x="234" y="85"/>
                  </a:moveTo>
                  <a:cubicBezTo>
                    <a:pt x="234" y="84"/>
                    <a:pt x="232" y="84"/>
                    <a:pt x="231" y="84"/>
                  </a:cubicBezTo>
                  <a:cubicBezTo>
                    <a:pt x="230" y="83"/>
                    <a:pt x="229" y="86"/>
                    <a:pt x="228" y="88"/>
                  </a:cubicBezTo>
                  <a:cubicBezTo>
                    <a:pt x="228" y="89"/>
                    <a:pt x="226" y="91"/>
                    <a:pt x="226" y="91"/>
                  </a:cubicBezTo>
                  <a:cubicBezTo>
                    <a:pt x="226" y="91"/>
                    <a:pt x="218" y="91"/>
                    <a:pt x="218" y="91"/>
                  </a:cubicBezTo>
                  <a:cubicBezTo>
                    <a:pt x="217" y="91"/>
                    <a:pt x="215" y="92"/>
                    <a:pt x="214" y="93"/>
                  </a:cubicBezTo>
                  <a:cubicBezTo>
                    <a:pt x="214" y="93"/>
                    <a:pt x="214" y="93"/>
                    <a:pt x="215" y="93"/>
                  </a:cubicBezTo>
                  <a:cubicBezTo>
                    <a:pt x="215" y="95"/>
                    <a:pt x="213" y="96"/>
                    <a:pt x="210" y="96"/>
                  </a:cubicBezTo>
                  <a:cubicBezTo>
                    <a:pt x="209" y="96"/>
                    <a:pt x="209" y="96"/>
                    <a:pt x="208" y="96"/>
                  </a:cubicBezTo>
                  <a:cubicBezTo>
                    <a:pt x="208" y="96"/>
                    <a:pt x="208" y="96"/>
                    <a:pt x="208" y="97"/>
                  </a:cubicBezTo>
                  <a:cubicBezTo>
                    <a:pt x="208" y="97"/>
                    <a:pt x="208" y="97"/>
                    <a:pt x="208" y="97"/>
                  </a:cubicBezTo>
                  <a:cubicBezTo>
                    <a:pt x="207" y="98"/>
                    <a:pt x="204" y="100"/>
                    <a:pt x="202" y="101"/>
                  </a:cubicBezTo>
                  <a:cubicBezTo>
                    <a:pt x="200" y="102"/>
                    <a:pt x="198" y="101"/>
                    <a:pt x="198" y="100"/>
                  </a:cubicBezTo>
                  <a:cubicBezTo>
                    <a:pt x="198" y="98"/>
                    <a:pt x="199" y="98"/>
                    <a:pt x="199" y="99"/>
                  </a:cubicBezTo>
                  <a:cubicBezTo>
                    <a:pt x="199" y="99"/>
                    <a:pt x="200" y="99"/>
                    <a:pt x="200" y="99"/>
                  </a:cubicBezTo>
                  <a:cubicBezTo>
                    <a:pt x="200" y="98"/>
                    <a:pt x="200" y="98"/>
                    <a:pt x="200" y="97"/>
                  </a:cubicBezTo>
                  <a:cubicBezTo>
                    <a:pt x="199" y="97"/>
                    <a:pt x="200" y="94"/>
                    <a:pt x="199" y="94"/>
                  </a:cubicBezTo>
                  <a:cubicBezTo>
                    <a:pt x="198" y="94"/>
                    <a:pt x="196" y="96"/>
                    <a:pt x="197" y="94"/>
                  </a:cubicBezTo>
                  <a:cubicBezTo>
                    <a:pt x="197" y="93"/>
                    <a:pt x="199" y="92"/>
                    <a:pt x="198" y="90"/>
                  </a:cubicBezTo>
                  <a:cubicBezTo>
                    <a:pt x="196" y="88"/>
                    <a:pt x="194" y="88"/>
                    <a:pt x="194" y="90"/>
                  </a:cubicBezTo>
                  <a:cubicBezTo>
                    <a:pt x="193" y="91"/>
                    <a:pt x="192" y="90"/>
                    <a:pt x="192" y="92"/>
                  </a:cubicBezTo>
                  <a:cubicBezTo>
                    <a:pt x="191" y="93"/>
                    <a:pt x="191" y="95"/>
                    <a:pt x="191" y="96"/>
                  </a:cubicBezTo>
                  <a:cubicBezTo>
                    <a:pt x="191" y="98"/>
                    <a:pt x="191" y="99"/>
                    <a:pt x="189" y="100"/>
                  </a:cubicBezTo>
                  <a:cubicBezTo>
                    <a:pt x="188" y="101"/>
                    <a:pt x="187" y="98"/>
                    <a:pt x="188" y="95"/>
                  </a:cubicBezTo>
                  <a:cubicBezTo>
                    <a:pt x="188" y="93"/>
                    <a:pt x="189" y="91"/>
                    <a:pt x="188" y="91"/>
                  </a:cubicBezTo>
                  <a:cubicBezTo>
                    <a:pt x="187" y="91"/>
                    <a:pt x="189" y="89"/>
                    <a:pt x="192" y="88"/>
                  </a:cubicBezTo>
                  <a:cubicBezTo>
                    <a:pt x="194" y="88"/>
                    <a:pt x="196" y="88"/>
                    <a:pt x="196" y="87"/>
                  </a:cubicBezTo>
                  <a:cubicBezTo>
                    <a:pt x="196" y="87"/>
                    <a:pt x="196" y="87"/>
                    <a:pt x="197" y="87"/>
                  </a:cubicBezTo>
                  <a:cubicBezTo>
                    <a:pt x="196" y="87"/>
                    <a:pt x="196" y="87"/>
                    <a:pt x="195" y="86"/>
                  </a:cubicBezTo>
                  <a:cubicBezTo>
                    <a:pt x="195" y="86"/>
                    <a:pt x="195" y="87"/>
                    <a:pt x="195" y="87"/>
                  </a:cubicBezTo>
                  <a:cubicBezTo>
                    <a:pt x="194" y="87"/>
                    <a:pt x="194" y="86"/>
                    <a:pt x="193" y="86"/>
                  </a:cubicBezTo>
                  <a:cubicBezTo>
                    <a:pt x="191" y="86"/>
                    <a:pt x="190" y="87"/>
                    <a:pt x="189" y="87"/>
                  </a:cubicBezTo>
                  <a:cubicBezTo>
                    <a:pt x="187" y="86"/>
                    <a:pt x="188" y="85"/>
                    <a:pt x="187" y="85"/>
                  </a:cubicBezTo>
                  <a:cubicBezTo>
                    <a:pt x="186" y="85"/>
                    <a:pt x="188" y="83"/>
                    <a:pt x="186" y="84"/>
                  </a:cubicBezTo>
                  <a:cubicBezTo>
                    <a:pt x="184" y="85"/>
                    <a:pt x="182" y="87"/>
                    <a:pt x="181" y="86"/>
                  </a:cubicBezTo>
                  <a:cubicBezTo>
                    <a:pt x="180" y="85"/>
                    <a:pt x="179" y="86"/>
                    <a:pt x="178" y="86"/>
                  </a:cubicBezTo>
                  <a:cubicBezTo>
                    <a:pt x="177" y="85"/>
                    <a:pt x="181" y="82"/>
                    <a:pt x="182" y="83"/>
                  </a:cubicBezTo>
                  <a:cubicBezTo>
                    <a:pt x="183" y="83"/>
                    <a:pt x="183" y="82"/>
                    <a:pt x="184" y="82"/>
                  </a:cubicBezTo>
                  <a:cubicBezTo>
                    <a:pt x="183" y="82"/>
                    <a:pt x="181" y="81"/>
                    <a:pt x="180" y="82"/>
                  </a:cubicBezTo>
                  <a:cubicBezTo>
                    <a:pt x="180" y="82"/>
                    <a:pt x="179" y="82"/>
                    <a:pt x="178" y="81"/>
                  </a:cubicBezTo>
                  <a:cubicBezTo>
                    <a:pt x="178" y="81"/>
                    <a:pt x="177" y="81"/>
                    <a:pt x="176" y="81"/>
                  </a:cubicBezTo>
                  <a:cubicBezTo>
                    <a:pt x="175" y="80"/>
                    <a:pt x="175" y="80"/>
                    <a:pt x="174" y="80"/>
                  </a:cubicBezTo>
                  <a:cubicBezTo>
                    <a:pt x="174" y="81"/>
                    <a:pt x="173" y="80"/>
                    <a:pt x="172" y="80"/>
                  </a:cubicBezTo>
                  <a:cubicBezTo>
                    <a:pt x="171" y="79"/>
                    <a:pt x="172" y="79"/>
                    <a:pt x="171" y="78"/>
                  </a:cubicBezTo>
                  <a:cubicBezTo>
                    <a:pt x="170" y="77"/>
                    <a:pt x="170" y="79"/>
                    <a:pt x="170" y="79"/>
                  </a:cubicBezTo>
                  <a:cubicBezTo>
                    <a:pt x="106" y="79"/>
                    <a:pt x="106" y="79"/>
                    <a:pt x="106" y="79"/>
                  </a:cubicBezTo>
                  <a:cubicBezTo>
                    <a:pt x="106" y="79"/>
                    <a:pt x="107" y="80"/>
                    <a:pt x="107" y="80"/>
                  </a:cubicBezTo>
                  <a:cubicBezTo>
                    <a:pt x="107" y="80"/>
                    <a:pt x="107" y="81"/>
                    <a:pt x="107" y="82"/>
                  </a:cubicBezTo>
                  <a:cubicBezTo>
                    <a:pt x="107" y="83"/>
                    <a:pt x="107" y="84"/>
                    <a:pt x="106" y="84"/>
                  </a:cubicBezTo>
                  <a:cubicBezTo>
                    <a:pt x="106" y="84"/>
                    <a:pt x="105" y="84"/>
                    <a:pt x="106" y="83"/>
                  </a:cubicBezTo>
                  <a:cubicBezTo>
                    <a:pt x="107" y="83"/>
                    <a:pt x="106" y="82"/>
                    <a:pt x="106" y="82"/>
                  </a:cubicBezTo>
                  <a:cubicBezTo>
                    <a:pt x="105" y="82"/>
                    <a:pt x="105" y="81"/>
                    <a:pt x="105" y="81"/>
                  </a:cubicBezTo>
                  <a:cubicBezTo>
                    <a:pt x="104" y="81"/>
                    <a:pt x="103" y="81"/>
                    <a:pt x="102" y="81"/>
                  </a:cubicBezTo>
                  <a:cubicBezTo>
                    <a:pt x="102" y="81"/>
                    <a:pt x="102" y="81"/>
                    <a:pt x="102" y="81"/>
                  </a:cubicBezTo>
                  <a:cubicBezTo>
                    <a:pt x="102" y="82"/>
                    <a:pt x="102" y="83"/>
                    <a:pt x="103" y="84"/>
                  </a:cubicBezTo>
                  <a:cubicBezTo>
                    <a:pt x="104" y="85"/>
                    <a:pt x="103" y="86"/>
                    <a:pt x="104" y="86"/>
                  </a:cubicBezTo>
                  <a:cubicBezTo>
                    <a:pt x="105" y="87"/>
                    <a:pt x="105" y="87"/>
                    <a:pt x="104" y="87"/>
                  </a:cubicBezTo>
                  <a:cubicBezTo>
                    <a:pt x="103" y="87"/>
                    <a:pt x="104" y="88"/>
                    <a:pt x="103" y="89"/>
                  </a:cubicBezTo>
                  <a:cubicBezTo>
                    <a:pt x="103" y="91"/>
                    <a:pt x="103" y="94"/>
                    <a:pt x="103" y="95"/>
                  </a:cubicBezTo>
                  <a:cubicBezTo>
                    <a:pt x="103" y="96"/>
                    <a:pt x="102" y="98"/>
                    <a:pt x="102" y="99"/>
                  </a:cubicBezTo>
                  <a:cubicBezTo>
                    <a:pt x="103" y="100"/>
                    <a:pt x="104" y="101"/>
                    <a:pt x="103" y="102"/>
                  </a:cubicBezTo>
                  <a:cubicBezTo>
                    <a:pt x="103" y="104"/>
                    <a:pt x="103" y="104"/>
                    <a:pt x="103" y="105"/>
                  </a:cubicBezTo>
                  <a:cubicBezTo>
                    <a:pt x="104" y="106"/>
                    <a:pt x="104" y="108"/>
                    <a:pt x="104" y="108"/>
                  </a:cubicBezTo>
                  <a:cubicBezTo>
                    <a:pt x="105" y="109"/>
                    <a:pt x="105" y="110"/>
                    <a:pt x="106" y="110"/>
                  </a:cubicBezTo>
                  <a:cubicBezTo>
                    <a:pt x="106" y="111"/>
                    <a:pt x="107" y="111"/>
                    <a:pt x="107" y="112"/>
                  </a:cubicBezTo>
                  <a:cubicBezTo>
                    <a:pt x="107" y="113"/>
                    <a:pt x="107" y="113"/>
                    <a:pt x="108" y="113"/>
                  </a:cubicBezTo>
                  <a:cubicBezTo>
                    <a:pt x="109" y="114"/>
                    <a:pt x="108" y="115"/>
                    <a:pt x="108" y="115"/>
                  </a:cubicBezTo>
                  <a:cubicBezTo>
                    <a:pt x="108" y="116"/>
                    <a:pt x="109" y="116"/>
                    <a:pt x="111" y="118"/>
                  </a:cubicBezTo>
                  <a:cubicBezTo>
                    <a:pt x="112" y="119"/>
                    <a:pt x="111" y="120"/>
                    <a:pt x="112" y="120"/>
                  </a:cubicBezTo>
                  <a:cubicBezTo>
                    <a:pt x="113" y="120"/>
                    <a:pt x="114" y="120"/>
                    <a:pt x="115" y="121"/>
                  </a:cubicBezTo>
                  <a:cubicBezTo>
                    <a:pt x="116" y="122"/>
                    <a:pt x="116" y="121"/>
                    <a:pt x="117" y="121"/>
                  </a:cubicBezTo>
                  <a:cubicBezTo>
                    <a:pt x="117" y="122"/>
                    <a:pt x="119" y="123"/>
                    <a:pt x="119" y="124"/>
                  </a:cubicBezTo>
                  <a:cubicBezTo>
                    <a:pt x="119" y="124"/>
                    <a:pt x="119" y="125"/>
                    <a:pt x="119" y="125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6" y="126"/>
                    <a:pt x="127" y="126"/>
                  </a:cubicBezTo>
                  <a:cubicBezTo>
                    <a:pt x="128" y="126"/>
                    <a:pt x="133" y="128"/>
                    <a:pt x="133" y="128"/>
                  </a:cubicBezTo>
                  <a:cubicBezTo>
                    <a:pt x="140" y="128"/>
                    <a:pt x="140" y="128"/>
                    <a:pt x="140" y="128"/>
                  </a:cubicBezTo>
                  <a:cubicBezTo>
                    <a:pt x="141" y="127"/>
                    <a:pt x="141" y="127"/>
                    <a:pt x="141" y="127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4" y="127"/>
                    <a:pt x="147" y="129"/>
                    <a:pt x="147" y="130"/>
                  </a:cubicBezTo>
                  <a:cubicBezTo>
                    <a:pt x="147" y="130"/>
                    <a:pt x="149" y="131"/>
                    <a:pt x="149" y="131"/>
                  </a:cubicBezTo>
                  <a:cubicBezTo>
                    <a:pt x="149" y="132"/>
                    <a:pt x="149" y="133"/>
                    <a:pt x="149" y="133"/>
                  </a:cubicBezTo>
                  <a:cubicBezTo>
                    <a:pt x="150" y="133"/>
                    <a:pt x="152" y="134"/>
                    <a:pt x="152" y="134"/>
                  </a:cubicBezTo>
                  <a:cubicBezTo>
                    <a:pt x="152" y="134"/>
                    <a:pt x="153" y="132"/>
                    <a:pt x="154" y="132"/>
                  </a:cubicBezTo>
                  <a:cubicBezTo>
                    <a:pt x="155" y="132"/>
                    <a:pt x="158" y="133"/>
                    <a:pt x="158" y="134"/>
                  </a:cubicBezTo>
                  <a:cubicBezTo>
                    <a:pt x="158" y="136"/>
                    <a:pt x="160" y="137"/>
                    <a:pt x="160" y="138"/>
                  </a:cubicBezTo>
                  <a:cubicBezTo>
                    <a:pt x="161" y="138"/>
                    <a:pt x="160" y="139"/>
                    <a:pt x="161" y="139"/>
                  </a:cubicBezTo>
                  <a:cubicBezTo>
                    <a:pt x="161" y="140"/>
                    <a:pt x="161" y="141"/>
                    <a:pt x="161" y="141"/>
                  </a:cubicBezTo>
                  <a:cubicBezTo>
                    <a:pt x="162" y="141"/>
                    <a:pt x="164" y="142"/>
                    <a:pt x="165" y="142"/>
                  </a:cubicBezTo>
                  <a:cubicBezTo>
                    <a:pt x="165" y="142"/>
                    <a:pt x="165" y="142"/>
                    <a:pt x="166" y="142"/>
                  </a:cubicBezTo>
                  <a:cubicBezTo>
                    <a:pt x="166" y="140"/>
                    <a:pt x="164" y="140"/>
                    <a:pt x="165" y="139"/>
                  </a:cubicBezTo>
                  <a:cubicBezTo>
                    <a:pt x="166" y="138"/>
                    <a:pt x="165" y="137"/>
                    <a:pt x="166" y="137"/>
                  </a:cubicBezTo>
                  <a:cubicBezTo>
                    <a:pt x="166" y="137"/>
                    <a:pt x="167" y="136"/>
                    <a:pt x="167" y="136"/>
                  </a:cubicBezTo>
                  <a:cubicBezTo>
                    <a:pt x="167" y="135"/>
                    <a:pt x="168" y="135"/>
                    <a:pt x="169" y="135"/>
                  </a:cubicBezTo>
                  <a:cubicBezTo>
                    <a:pt x="169" y="135"/>
                    <a:pt x="171" y="134"/>
                    <a:pt x="171" y="133"/>
                  </a:cubicBezTo>
                  <a:cubicBezTo>
                    <a:pt x="171" y="133"/>
                    <a:pt x="171" y="133"/>
                    <a:pt x="172" y="133"/>
                  </a:cubicBezTo>
                  <a:cubicBezTo>
                    <a:pt x="173" y="133"/>
                    <a:pt x="173" y="132"/>
                    <a:pt x="173" y="132"/>
                  </a:cubicBezTo>
                  <a:cubicBezTo>
                    <a:pt x="174" y="132"/>
                    <a:pt x="175" y="132"/>
                    <a:pt x="175" y="132"/>
                  </a:cubicBezTo>
                  <a:cubicBezTo>
                    <a:pt x="175" y="131"/>
                    <a:pt x="175" y="132"/>
                    <a:pt x="176" y="132"/>
                  </a:cubicBezTo>
                  <a:cubicBezTo>
                    <a:pt x="176" y="133"/>
                    <a:pt x="178" y="133"/>
                    <a:pt x="178" y="132"/>
                  </a:cubicBezTo>
                  <a:cubicBezTo>
                    <a:pt x="178" y="132"/>
                    <a:pt x="179" y="132"/>
                    <a:pt x="179" y="133"/>
                  </a:cubicBezTo>
                  <a:cubicBezTo>
                    <a:pt x="180" y="134"/>
                    <a:pt x="180" y="133"/>
                    <a:pt x="181" y="134"/>
                  </a:cubicBezTo>
                  <a:cubicBezTo>
                    <a:pt x="182" y="134"/>
                    <a:pt x="182" y="133"/>
                    <a:pt x="182" y="133"/>
                  </a:cubicBezTo>
                  <a:cubicBezTo>
                    <a:pt x="182" y="132"/>
                    <a:pt x="183" y="134"/>
                    <a:pt x="184" y="134"/>
                  </a:cubicBezTo>
                  <a:cubicBezTo>
                    <a:pt x="185" y="134"/>
                    <a:pt x="184" y="134"/>
                    <a:pt x="184" y="133"/>
                  </a:cubicBezTo>
                  <a:cubicBezTo>
                    <a:pt x="183" y="132"/>
                    <a:pt x="184" y="132"/>
                    <a:pt x="183" y="132"/>
                  </a:cubicBezTo>
                  <a:cubicBezTo>
                    <a:pt x="183" y="131"/>
                    <a:pt x="184" y="131"/>
                    <a:pt x="185" y="131"/>
                  </a:cubicBezTo>
                  <a:cubicBezTo>
                    <a:pt x="187" y="131"/>
                    <a:pt x="186" y="131"/>
                    <a:pt x="187" y="130"/>
                  </a:cubicBezTo>
                  <a:cubicBezTo>
                    <a:pt x="187" y="130"/>
                    <a:pt x="188" y="130"/>
                    <a:pt x="188" y="131"/>
                  </a:cubicBezTo>
                  <a:cubicBezTo>
                    <a:pt x="188" y="132"/>
                    <a:pt x="190" y="131"/>
                    <a:pt x="191" y="131"/>
                  </a:cubicBezTo>
                  <a:cubicBezTo>
                    <a:pt x="192" y="131"/>
                    <a:pt x="193" y="131"/>
                    <a:pt x="193" y="132"/>
                  </a:cubicBezTo>
                  <a:cubicBezTo>
                    <a:pt x="193" y="133"/>
                    <a:pt x="194" y="133"/>
                    <a:pt x="195" y="132"/>
                  </a:cubicBezTo>
                  <a:cubicBezTo>
                    <a:pt x="196" y="132"/>
                    <a:pt x="196" y="131"/>
                    <a:pt x="197" y="132"/>
                  </a:cubicBezTo>
                  <a:cubicBezTo>
                    <a:pt x="198" y="132"/>
                    <a:pt x="198" y="133"/>
                    <a:pt x="199" y="134"/>
                  </a:cubicBezTo>
                  <a:cubicBezTo>
                    <a:pt x="200" y="135"/>
                    <a:pt x="199" y="136"/>
                    <a:pt x="199" y="137"/>
                  </a:cubicBezTo>
                  <a:cubicBezTo>
                    <a:pt x="200" y="137"/>
                    <a:pt x="199" y="138"/>
                    <a:pt x="200" y="139"/>
                  </a:cubicBezTo>
                  <a:cubicBezTo>
                    <a:pt x="201" y="140"/>
                    <a:pt x="200" y="141"/>
                    <a:pt x="201" y="142"/>
                  </a:cubicBezTo>
                  <a:cubicBezTo>
                    <a:pt x="202" y="142"/>
                    <a:pt x="203" y="143"/>
                    <a:pt x="203" y="144"/>
                  </a:cubicBezTo>
                  <a:cubicBezTo>
                    <a:pt x="203" y="144"/>
                    <a:pt x="204" y="145"/>
                    <a:pt x="205" y="144"/>
                  </a:cubicBezTo>
                  <a:cubicBezTo>
                    <a:pt x="205" y="143"/>
                    <a:pt x="205" y="142"/>
                    <a:pt x="206" y="141"/>
                  </a:cubicBezTo>
                  <a:cubicBezTo>
                    <a:pt x="206" y="140"/>
                    <a:pt x="205" y="137"/>
                    <a:pt x="204" y="136"/>
                  </a:cubicBezTo>
                  <a:cubicBezTo>
                    <a:pt x="204" y="136"/>
                    <a:pt x="204" y="135"/>
                    <a:pt x="204" y="134"/>
                  </a:cubicBezTo>
                  <a:cubicBezTo>
                    <a:pt x="203" y="133"/>
                    <a:pt x="202" y="131"/>
                    <a:pt x="202" y="130"/>
                  </a:cubicBezTo>
                  <a:cubicBezTo>
                    <a:pt x="202" y="128"/>
                    <a:pt x="204" y="126"/>
                    <a:pt x="205" y="125"/>
                  </a:cubicBezTo>
                  <a:cubicBezTo>
                    <a:pt x="206" y="124"/>
                    <a:pt x="207" y="125"/>
                    <a:pt x="207" y="124"/>
                  </a:cubicBezTo>
                  <a:cubicBezTo>
                    <a:pt x="207" y="123"/>
                    <a:pt x="208" y="122"/>
                    <a:pt x="209" y="122"/>
                  </a:cubicBezTo>
                  <a:cubicBezTo>
                    <a:pt x="210" y="122"/>
                    <a:pt x="210" y="122"/>
                    <a:pt x="210" y="121"/>
                  </a:cubicBezTo>
                  <a:cubicBezTo>
                    <a:pt x="211" y="121"/>
                    <a:pt x="212" y="120"/>
                    <a:pt x="213" y="120"/>
                  </a:cubicBezTo>
                  <a:cubicBezTo>
                    <a:pt x="214" y="119"/>
                    <a:pt x="213" y="119"/>
                    <a:pt x="213" y="118"/>
                  </a:cubicBezTo>
                  <a:cubicBezTo>
                    <a:pt x="213" y="117"/>
                    <a:pt x="213" y="117"/>
                    <a:pt x="214" y="117"/>
                  </a:cubicBezTo>
                  <a:cubicBezTo>
                    <a:pt x="214" y="118"/>
                    <a:pt x="215" y="118"/>
                    <a:pt x="215" y="117"/>
                  </a:cubicBezTo>
                  <a:cubicBezTo>
                    <a:pt x="216" y="117"/>
                    <a:pt x="217" y="116"/>
                    <a:pt x="216" y="116"/>
                  </a:cubicBezTo>
                  <a:cubicBezTo>
                    <a:pt x="215" y="116"/>
                    <a:pt x="214" y="115"/>
                    <a:pt x="215" y="115"/>
                  </a:cubicBezTo>
                  <a:cubicBezTo>
                    <a:pt x="216" y="115"/>
                    <a:pt x="215" y="114"/>
                    <a:pt x="214" y="114"/>
                  </a:cubicBezTo>
                  <a:cubicBezTo>
                    <a:pt x="213" y="113"/>
                    <a:pt x="214" y="113"/>
                    <a:pt x="214" y="112"/>
                  </a:cubicBezTo>
                  <a:cubicBezTo>
                    <a:pt x="215" y="112"/>
                    <a:pt x="213" y="111"/>
                    <a:pt x="213" y="110"/>
                  </a:cubicBezTo>
                  <a:cubicBezTo>
                    <a:pt x="212" y="110"/>
                    <a:pt x="213" y="110"/>
                    <a:pt x="214" y="110"/>
                  </a:cubicBezTo>
                  <a:cubicBezTo>
                    <a:pt x="214" y="110"/>
                    <a:pt x="214" y="107"/>
                    <a:pt x="214" y="107"/>
                  </a:cubicBezTo>
                  <a:cubicBezTo>
                    <a:pt x="214" y="106"/>
                    <a:pt x="215" y="106"/>
                    <a:pt x="215" y="107"/>
                  </a:cubicBezTo>
                  <a:cubicBezTo>
                    <a:pt x="214" y="107"/>
                    <a:pt x="214" y="108"/>
                    <a:pt x="215" y="109"/>
                  </a:cubicBezTo>
                  <a:cubicBezTo>
                    <a:pt x="215" y="110"/>
                    <a:pt x="215" y="110"/>
                    <a:pt x="215" y="112"/>
                  </a:cubicBezTo>
                  <a:cubicBezTo>
                    <a:pt x="215" y="113"/>
                    <a:pt x="215" y="113"/>
                    <a:pt x="216" y="111"/>
                  </a:cubicBezTo>
                  <a:cubicBezTo>
                    <a:pt x="217" y="109"/>
                    <a:pt x="217" y="108"/>
                    <a:pt x="217" y="108"/>
                  </a:cubicBezTo>
                  <a:cubicBezTo>
                    <a:pt x="216" y="108"/>
                    <a:pt x="216" y="106"/>
                    <a:pt x="217" y="107"/>
                  </a:cubicBezTo>
                  <a:cubicBezTo>
                    <a:pt x="217" y="108"/>
                    <a:pt x="217" y="108"/>
                    <a:pt x="218" y="107"/>
                  </a:cubicBezTo>
                  <a:cubicBezTo>
                    <a:pt x="219" y="106"/>
                    <a:pt x="220" y="104"/>
                    <a:pt x="220" y="104"/>
                  </a:cubicBezTo>
                  <a:cubicBezTo>
                    <a:pt x="219" y="104"/>
                    <a:pt x="220" y="103"/>
                    <a:pt x="221" y="103"/>
                  </a:cubicBezTo>
                  <a:cubicBezTo>
                    <a:pt x="222" y="103"/>
                    <a:pt x="224" y="103"/>
                    <a:pt x="224" y="102"/>
                  </a:cubicBezTo>
                  <a:cubicBezTo>
                    <a:pt x="225" y="101"/>
                    <a:pt x="221" y="103"/>
                    <a:pt x="221" y="102"/>
                  </a:cubicBezTo>
                  <a:cubicBezTo>
                    <a:pt x="221" y="102"/>
                    <a:pt x="223" y="101"/>
                    <a:pt x="224" y="101"/>
                  </a:cubicBezTo>
                  <a:cubicBezTo>
                    <a:pt x="226" y="101"/>
                    <a:pt x="225" y="99"/>
                    <a:pt x="226" y="100"/>
                  </a:cubicBezTo>
                  <a:cubicBezTo>
                    <a:pt x="226" y="101"/>
                    <a:pt x="227" y="101"/>
                    <a:pt x="228" y="100"/>
                  </a:cubicBezTo>
                  <a:cubicBezTo>
                    <a:pt x="228" y="100"/>
                    <a:pt x="228" y="99"/>
                    <a:pt x="227" y="98"/>
                  </a:cubicBezTo>
                  <a:cubicBezTo>
                    <a:pt x="226" y="98"/>
                    <a:pt x="228" y="98"/>
                    <a:pt x="227" y="97"/>
                  </a:cubicBezTo>
                  <a:cubicBezTo>
                    <a:pt x="227" y="97"/>
                    <a:pt x="228" y="95"/>
                    <a:pt x="229" y="95"/>
                  </a:cubicBezTo>
                  <a:cubicBezTo>
                    <a:pt x="230" y="95"/>
                    <a:pt x="229" y="94"/>
                    <a:pt x="230" y="94"/>
                  </a:cubicBezTo>
                  <a:cubicBezTo>
                    <a:pt x="231" y="94"/>
                    <a:pt x="231" y="93"/>
                    <a:pt x="232" y="92"/>
                  </a:cubicBezTo>
                  <a:cubicBezTo>
                    <a:pt x="233" y="92"/>
                    <a:pt x="234" y="93"/>
                    <a:pt x="235" y="92"/>
                  </a:cubicBezTo>
                  <a:cubicBezTo>
                    <a:pt x="235" y="92"/>
                    <a:pt x="236" y="91"/>
                    <a:pt x="236" y="91"/>
                  </a:cubicBezTo>
                  <a:cubicBezTo>
                    <a:pt x="234" y="88"/>
                    <a:pt x="235" y="85"/>
                    <a:pt x="234" y="8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308">
              <a:extLst>
                <a:ext uri="{FF2B5EF4-FFF2-40B4-BE49-F238E27FC236}">
                  <a16:creationId xmlns:a16="http://schemas.microsoft.com/office/drawing/2014/main" id="{111CF395-723F-4B2D-A837-56D5FA974E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603625" y="1835150"/>
              <a:ext cx="107950" cy="79375"/>
            </a:xfrm>
            <a:custGeom>
              <a:avLst/>
              <a:gdLst>
                <a:gd name="T0" fmla="*/ 30 w 30"/>
                <a:gd name="T1" fmla="*/ 4 h 22"/>
                <a:gd name="T2" fmla="*/ 28 w 30"/>
                <a:gd name="T3" fmla="*/ 4 h 22"/>
                <a:gd name="T4" fmla="*/ 25 w 30"/>
                <a:gd name="T5" fmla="*/ 3 h 22"/>
                <a:gd name="T6" fmla="*/ 24 w 30"/>
                <a:gd name="T7" fmla="*/ 3 h 22"/>
                <a:gd name="T8" fmla="*/ 22 w 30"/>
                <a:gd name="T9" fmla="*/ 3 h 22"/>
                <a:gd name="T10" fmla="*/ 20 w 30"/>
                <a:gd name="T11" fmla="*/ 2 h 22"/>
                <a:gd name="T12" fmla="*/ 18 w 30"/>
                <a:gd name="T13" fmla="*/ 2 h 22"/>
                <a:gd name="T14" fmla="*/ 14 w 30"/>
                <a:gd name="T15" fmla="*/ 1 h 22"/>
                <a:gd name="T16" fmla="*/ 7 w 30"/>
                <a:gd name="T17" fmla="*/ 1 h 22"/>
                <a:gd name="T18" fmla="*/ 4 w 30"/>
                <a:gd name="T19" fmla="*/ 0 h 22"/>
                <a:gd name="T20" fmla="*/ 2 w 30"/>
                <a:gd name="T21" fmla="*/ 2 h 22"/>
                <a:gd name="T22" fmla="*/ 1 w 30"/>
                <a:gd name="T23" fmla="*/ 3 h 22"/>
                <a:gd name="T24" fmla="*/ 2 w 30"/>
                <a:gd name="T25" fmla="*/ 6 h 22"/>
                <a:gd name="T26" fmla="*/ 3 w 30"/>
                <a:gd name="T27" fmla="*/ 5 h 22"/>
                <a:gd name="T28" fmla="*/ 3 w 30"/>
                <a:gd name="T29" fmla="*/ 5 h 22"/>
                <a:gd name="T30" fmla="*/ 5 w 30"/>
                <a:gd name="T31" fmla="*/ 6 h 22"/>
                <a:gd name="T32" fmla="*/ 6 w 30"/>
                <a:gd name="T33" fmla="*/ 6 h 22"/>
                <a:gd name="T34" fmla="*/ 7 w 30"/>
                <a:gd name="T35" fmla="*/ 6 h 22"/>
                <a:gd name="T36" fmla="*/ 8 w 30"/>
                <a:gd name="T37" fmla="*/ 7 h 22"/>
                <a:gd name="T38" fmla="*/ 6 w 30"/>
                <a:gd name="T39" fmla="*/ 8 h 22"/>
                <a:gd name="T40" fmla="*/ 6 w 30"/>
                <a:gd name="T41" fmla="*/ 10 h 22"/>
                <a:gd name="T42" fmla="*/ 6 w 30"/>
                <a:gd name="T43" fmla="*/ 12 h 22"/>
                <a:gd name="T44" fmla="*/ 5 w 30"/>
                <a:gd name="T45" fmla="*/ 13 h 22"/>
                <a:gd name="T46" fmla="*/ 6 w 30"/>
                <a:gd name="T47" fmla="*/ 14 h 22"/>
                <a:gd name="T48" fmla="*/ 5 w 30"/>
                <a:gd name="T49" fmla="*/ 15 h 22"/>
                <a:gd name="T50" fmla="*/ 6 w 30"/>
                <a:gd name="T51" fmla="*/ 17 h 22"/>
                <a:gd name="T52" fmla="*/ 5 w 30"/>
                <a:gd name="T53" fmla="*/ 18 h 22"/>
                <a:gd name="T54" fmla="*/ 5 w 30"/>
                <a:gd name="T55" fmla="*/ 19 h 22"/>
                <a:gd name="T56" fmla="*/ 7 w 30"/>
                <a:gd name="T57" fmla="*/ 19 h 22"/>
                <a:gd name="T58" fmla="*/ 9 w 30"/>
                <a:gd name="T59" fmla="*/ 22 h 22"/>
                <a:gd name="T60" fmla="*/ 10 w 30"/>
                <a:gd name="T61" fmla="*/ 21 h 22"/>
                <a:gd name="T62" fmla="*/ 11 w 30"/>
                <a:gd name="T63" fmla="*/ 21 h 22"/>
                <a:gd name="T64" fmla="*/ 13 w 30"/>
                <a:gd name="T65" fmla="*/ 20 h 22"/>
                <a:gd name="T66" fmla="*/ 16 w 30"/>
                <a:gd name="T67" fmla="*/ 20 h 22"/>
                <a:gd name="T68" fmla="*/ 18 w 30"/>
                <a:gd name="T69" fmla="*/ 19 h 22"/>
                <a:gd name="T70" fmla="*/ 20 w 30"/>
                <a:gd name="T71" fmla="*/ 18 h 22"/>
                <a:gd name="T72" fmla="*/ 21 w 30"/>
                <a:gd name="T73" fmla="*/ 16 h 22"/>
                <a:gd name="T74" fmla="*/ 22 w 30"/>
                <a:gd name="T75" fmla="*/ 14 h 22"/>
                <a:gd name="T76" fmla="*/ 22 w 30"/>
                <a:gd name="T77" fmla="*/ 11 h 22"/>
                <a:gd name="T78" fmla="*/ 24 w 30"/>
                <a:gd name="T79" fmla="*/ 9 h 22"/>
                <a:gd name="T80" fmla="*/ 27 w 30"/>
                <a:gd name="T81" fmla="*/ 8 h 22"/>
                <a:gd name="T82" fmla="*/ 29 w 30"/>
                <a:gd name="T83" fmla="*/ 6 h 22"/>
                <a:gd name="T84" fmla="*/ 30 w 30"/>
                <a:gd name="T85" fmla="*/ 4 h 22"/>
                <a:gd name="T86" fmla="*/ 30 w 30"/>
                <a:gd name="T87" fmla="*/ 12 h 22"/>
                <a:gd name="T88" fmla="*/ 28 w 30"/>
                <a:gd name="T89" fmla="*/ 12 h 22"/>
                <a:gd name="T90" fmla="*/ 30 w 30"/>
                <a:gd name="T9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" h="22">
                  <a:moveTo>
                    <a:pt x="30" y="4"/>
                  </a:moveTo>
                  <a:cubicBezTo>
                    <a:pt x="29" y="4"/>
                    <a:pt x="28" y="4"/>
                    <a:pt x="28" y="4"/>
                  </a:cubicBezTo>
                  <a:cubicBezTo>
                    <a:pt x="27" y="4"/>
                    <a:pt x="25" y="4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4"/>
                    <a:pt x="23" y="4"/>
                    <a:pt x="22" y="3"/>
                  </a:cubicBezTo>
                  <a:cubicBezTo>
                    <a:pt x="21" y="3"/>
                    <a:pt x="20" y="3"/>
                    <a:pt x="20" y="2"/>
                  </a:cubicBezTo>
                  <a:cubicBezTo>
                    <a:pt x="19" y="2"/>
                    <a:pt x="19" y="2"/>
                    <a:pt x="18" y="2"/>
                  </a:cubicBezTo>
                  <a:cubicBezTo>
                    <a:pt x="18" y="2"/>
                    <a:pt x="16" y="1"/>
                    <a:pt x="14" y="1"/>
                  </a:cubicBezTo>
                  <a:cubicBezTo>
                    <a:pt x="13" y="1"/>
                    <a:pt x="8" y="1"/>
                    <a:pt x="7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3" y="0"/>
                    <a:pt x="3" y="2"/>
                    <a:pt x="2" y="2"/>
                  </a:cubicBezTo>
                  <a:cubicBezTo>
                    <a:pt x="1" y="2"/>
                    <a:pt x="0" y="3"/>
                    <a:pt x="1" y="3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6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4" y="6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7"/>
                    <a:pt x="8" y="6"/>
                    <a:pt x="8" y="7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6" y="9"/>
                    <a:pt x="7" y="10"/>
                    <a:pt x="6" y="10"/>
                  </a:cubicBezTo>
                  <a:cubicBezTo>
                    <a:pt x="6" y="11"/>
                    <a:pt x="7" y="12"/>
                    <a:pt x="6" y="12"/>
                  </a:cubicBezTo>
                  <a:cubicBezTo>
                    <a:pt x="5" y="12"/>
                    <a:pt x="5" y="12"/>
                    <a:pt x="5" y="13"/>
                  </a:cubicBezTo>
                  <a:cubicBezTo>
                    <a:pt x="6" y="14"/>
                    <a:pt x="7" y="14"/>
                    <a:pt x="6" y="14"/>
                  </a:cubicBezTo>
                  <a:cubicBezTo>
                    <a:pt x="6" y="14"/>
                    <a:pt x="5" y="15"/>
                    <a:pt x="5" y="15"/>
                  </a:cubicBezTo>
                  <a:cubicBezTo>
                    <a:pt x="6" y="16"/>
                    <a:pt x="7" y="16"/>
                    <a:pt x="6" y="17"/>
                  </a:cubicBezTo>
                  <a:cubicBezTo>
                    <a:pt x="5" y="17"/>
                    <a:pt x="5" y="18"/>
                    <a:pt x="5" y="18"/>
                  </a:cubicBezTo>
                  <a:cubicBezTo>
                    <a:pt x="5" y="18"/>
                    <a:pt x="5" y="19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8" y="19"/>
                    <a:pt x="8" y="22"/>
                    <a:pt x="9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1" y="21"/>
                    <a:pt x="11" y="21"/>
                  </a:cubicBezTo>
                  <a:cubicBezTo>
                    <a:pt x="12" y="21"/>
                    <a:pt x="12" y="20"/>
                    <a:pt x="13" y="20"/>
                  </a:cubicBezTo>
                  <a:cubicBezTo>
                    <a:pt x="15" y="20"/>
                    <a:pt x="16" y="20"/>
                    <a:pt x="16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8" y="18"/>
                    <a:pt x="19" y="18"/>
                    <a:pt x="20" y="18"/>
                  </a:cubicBezTo>
                  <a:cubicBezTo>
                    <a:pt x="21" y="18"/>
                    <a:pt x="21" y="17"/>
                    <a:pt x="21" y="16"/>
                  </a:cubicBezTo>
                  <a:cubicBezTo>
                    <a:pt x="21" y="16"/>
                    <a:pt x="22" y="15"/>
                    <a:pt x="22" y="14"/>
                  </a:cubicBezTo>
                  <a:cubicBezTo>
                    <a:pt x="23" y="14"/>
                    <a:pt x="22" y="12"/>
                    <a:pt x="22" y="11"/>
                  </a:cubicBezTo>
                  <a:cubicBezTo>
                    <a:pt x="23" y="10"/>
                    <a:pt x="24" y="9"/>
                    <a:pt x="24" y="9"/>
                  </a:cubicBezTo>
                  <a:cubicBezTo>
                    <a:pt x="24" y="8"/>
                    <a:pt x="25" y="8"/>
                    <a:pt x="27" y="8"/>
                  </a:cubicBezTo>
                  <a:cubicBezTo>
                    <a:pt x="28" y="7"/>
                    <a:pt x="28" y="7"/>
                    <a:pt x="29" y="6"/>
                  </a:cubicBezTo>
                  <a:cubicBezTo>
                    <a:pt x="30" y="6"/>
                    <a:pt x="30" y="5"/>
                    <a:pt x="30" y="4"/>
                  </a:cubicBezTo>
                  <a:close/>
                  <a:moveTo>
                    <a:pt x="30" y="12"/>
                  </a:moveTo>
                  <a:cubicBezTo>
                    <a:pt x="30" y="11"/>
                    <a:pt x="28" y="12"/>
                    <a:pt x="28" y="12"/>
                  </a:cubicBezTo>
                  <a:cubicBezTo>
                    <a:pt x="29" y="13"/>
                    <a:pt x="30" y="13"/>
                    <a:pt x="30" y="1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309">
              <a:extLst>
                <a:ext uri="{FF2B5EF4-FFF2-40B4-BE49-F238E27FC236}">
                  <a16:creationId xmlns:a16="http://schemas.microsoft.com/office/drawing/2014/main" id="{0A194D99-74DC-471D-957B-034A26BFB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16300" y="1803400"/>
              <a:ext cx="28575" cy="17463"/>
            </a:xfrm>
            <a:custGeom>
              <a:avLst/>
              <a:gdLst>
                <a:gd name="T0" fmla="*/ 0 w 8"/>
                <a:gd name="T1" fmla="*/ 4 h 5"/>
                <a:gd name="T2" fmla="*/ 2 w 8"/>
                <a:gd name="T3" fmla="*/ 4 h 5"/>
                <a:gd name="T4" fmla="*/ 2 w 8"/>
                <a:gd name="T5" fmla="*/ 5 h 5"/>
                <a:gd name="T6" fmla="*/ 4 w 8"/>
                <a:gd name="T7" fmla="*/ 4 h 5"/>
                <a:gd name="T8" fmla="*/ 5 w 8"/>
                <a:gd name="T9" fmla="*/ 4 h 5"/>
                <a:gd name="T10" fmla="*/ 6 w 8"/>
                <a:gd name="T11" fmla="*/ 3 h 5"/>
                <a:gd name="T12" fmla="*/ 7 w 8"/>
                <a:gd name="T13" fmla="*/ 2 h 5"/>
                <a:gd name="T14" fmla="*/ 8 w 8"/>
                <a:gd name="T15" fmla="*/ 1 h 5"/>
                <a:gd name="T16" fmla="*/ 8 w 8"/>
                <a:gd name="T17" fmla="*/ 0 h 5"/>
                <a:gd name="T18" fmla="*/ 6 w 8"/>
                <a:gd name="T19" fmla="*/ 1 h 5"/>
                <a:gd name="T20" fmla="*/ 4 w 8"/>
                <a:gd name="T21" fmla="*/ 2 h 5"/>
                <a:gd name="T22" fmla="*/ 2 w 8"/>
                <a:gd name="T23" fmla="*/ 1 h 5"/>
                <a:gd name="T24" fmla="*/ 1 w 8"/>
                <a:gd name="T25" fmla="*/ 1 h 5"/>
                <a:gd name="T26" fmla="*/ 0 w 8"/>
                <a:gd name="T2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5">
                  <a:moveTo>
                    <a:pt x="0" y="4"/>
                  </a:moveTo>
                  <a:cubicBezTo>
                    <a:pt x="1" y="4"/>
                    <a:pt x="2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4"/>
                    <a:pt x="5" y="5"/>
                    <a:pt x="5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7" y="3"/>
                    <a:pt x="6" y="2"/>
                    <a:pt x="7" y="2"/>
                  </a:cubicBezTo>
                  <a:cubicBezTo>
                    <a:pt x="7" y="2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8" y="0"/>
                    <a:pt x="7" y="1"/>
                    <a:pt x="6" y="1"/>
                  </a:cubicBezTo>
                  <a:cubicBezTo>
                    <a:pt x="5" y="1"/>
                    <a:pt x="5" y="2"/>
                    <a:pt x="4" y="2"/>
                  </a:cubicBezTo>
                  <a:cubicBezTo>
                    <a:pt x="4" y="2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3"/>
                    <a:pt x="0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310">
              <a:extLst>
                <a:ext uri="{FF2B5EF4-FFF2-40B4-BE49-F238E27FC236}">
                  <a16:creationId xmlns:a16="http://schemas.microsoft.com/office/drawing/2014/main" id="{3CA25934-F2F6-4A58-AA2C-473090C6F1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54388" y="1857375"/>
              <a:ext cx="50800" cy="63500"/>
            </a:xfrm>
            <a:custGeom>
              <a:avLst/>
              <a:gdLst>
                <a:gd name="T0" fmla="*/ 14 w 14"/>
                <a:gd name="T1" fmla="*/ 0 h 18"/>
                <a:gd name="T2" fmla="*/ 13 w 14"/>
                <a:gd name="T3" fmla="*/ 1 h 18"/>
                <a:gd name="T4" fmla="*/ 12 w 14"/>
                <a:gd name="T5" fmla="*/ 1 h 18"/>
                <a:gd name="T6" fmla="*/ 10 w 14"/>
                <a:gd name="T7" fmla="*/ 1 h 18"/>
                <a:gd name="T8" fmla="*/ 6 w 14"/>
                <a:gd name="T9" fmla="*/ 1 h 18"/>
                <a:gd name="T10" fmla="*/ 6 w 14"/>
                <a:gd name="T11" fmla="*/ 1 h 18"/>
                <a:gd name="T12" fmla="*/ 4 w 14"/>
                <a:gd name="T13" fmla="*/ 2 h 18"/>
                <a:gd name="T14" fmla="*/ 3 w 14"/>
                <a:gd name="T15" fmla="*/ 2 h 18"/>
                <a:gd name="T16" fmla="*/ 2 w 14"/>
                <a:gd name="T17" fmla="*/ 3 h 18"/>
                <a:gd name="T18" fmla="*/ 1 w 14"/>
                <a:gd name="T19" fmla="*/ 4 h 18"/>
                <a:gd name="T20" fmla="*/ 0 w 14"/>
                <a:gd name="T21" fmla="*/ 5 h 18"/>
                <a:gd name="T22" fmla="*/ 0 w 14"/>
                <a:gd name="T23" fmla="*/ 6 h 18"/>
                <a:gd name="T24" fmla="*/ 0 w 14"/>
                <a:gd name="T25" fmla="*/ 6 h 18"/>
                <a:gd name="T26" fmla="*/ 1 w 14"/>
                <a:gd name="T27" fmla="*/ 8 h 18"/>
                <a:gd name="T28" fmla="*/ 3 w 14"/>
                <a:gd name="T29" fmla="*/ 9 h 18"/>
                <a:gd name="T30" fmla="*/ 5 w 14"/>
                <a:gd name="T31" fmla="*/ 9 h 18"/>
                <a:gd name="T32" fmla="*/ 2 w 14"/>
                <a:gd name="T33" fmla="*/ 10 h 18"/>
                <a:gd name="T34" fmla="*/ 3 w 14"/>
                <a:gd name="T35" fmla="*/ 12 h 18"/>
                <a:gd name="T36" fmla="*/ 4 w 14"/>
                <a:gd name="T37" fmla="*/ 13 h 18"/>
                <a:gd name="T38" fmla="*/ 6 w 14"/>
                <a:gd name="T39" fmla="*/ 14 h 18"/>
                <a:gd name="T40" fmla="*/ 6 w 14"/>
                <a:gd name="T41" fmla="*/ 12 h 18"/>
                <a:gd name="T42" fmla="*/ 7 w 14"/>
                <a:gd name="T43" fmla="*/ 12 h 18"/>
                <a:gd name="T44" fmla="*/ 6 w 14"/>
                <a:gd name="T45" fmla="*/ 11 h 18"/>
                <a:gd name="T46" fmla="*/ 7 w 14"/>
                <a:gd name="T47" fmla="*/ 10 h 18"/>
                <a:gd name="T48" fmla="*/ 9 w 14"/>
                <a:gd name="T49" fmla="*/ 10 h 18"/>
                <a:gd name="T50" fmla="*/ 8 w 14"/>
                <a:gd name="T51" fmla="*/ 8 h 18"/>
                <a:gd name="T52" fmla="*/ 6 w 14"/>
                <a:gd name="T53" fmla="*/ 8 h 18"/>
                <a:gd name="T54" fmla="*/ 7 w 14"/>
                <a:gd name="T55" fmla="*/ 7 h 18"/>
                <a:gd name="T56" fmla="*/ 5 w 14"/>
                <a:gd name="T57" fmla="*/ 5 h 18"/>
                <a:gd name="T58" fmla="*/ 6 w 14"/>
                <a:gd name="T59" fmla="*/ 4 h 18"/>
                <a:gd name="T60" fmla="*/ 8 w 14"/>
                <a:gd name="T61" fmla="*/ 4 h 18"/>
                <a:gd name="T62" fmla="*/ 8 w 14"/>
                <a:gd name="T63" fmla="*/ 2 h 18"/>
                <a:gd name="T64" fmla="*/ 10 w 14"/>
                <a:gd name="T65" fmla="*/ 3 h 18"/>
                <a:gd name="T66" fmla="*/ 11 w 14"/>
                <a:gd name="T67" fmla="*/ 2 h 18"/>
                <a:gd name="T68" fmla="*/ 13 w 14"/>
                <a:gd name="T69" fmla="*/ 3 h 18"/>
                <a:gd name="T70" fmla="*/ 14 w 14"/>
                <a:gd name="T71" fmla="*/ 2 h 18"/>
                <a:gd name="T72" fmla="*/ 14 w 14"/>
                <a:gd name="T73" fmla="*/ 1 h 18"/>
                <a:gd name="T74" fmla="*/ 14 w 14"/>
                <a:gd name="T75" fmla="*/ 0 h 18"/>
                <a:gd name="T76" fmla="*/ 12 w 14"/>
                <a:gd name="T77" fmla="*/ 17 h 18"/>
                <a:gd name="T78" fmla="*/ 8 w 14"/>
                <a:gd name="T79" fmla="*/ 17 h 18"/>
                <a:gd name="T80" fmla="*/ 7 w 14"/>
                <a:gd name="T81" fmla="*/ 17 h 18"/>
                <a:gd name="T82" fmla="*/ 10 w 14"/>
                <a:gd name="T83" fmla="*/ 18 h 18"/>
                <a:gd name="T84" fmla="*/ 14 w 14"/>
                <a:gd name="T85" fmla="*/ 17 h 18"/>
                <a:gd name="T86" fmla="*/ 12 w 14"/>
                <a:gd name="T87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" h="18">
                  <a:moveTo>
                    <a:pt x="14" y="0"/>
                  </a:moveTo>
                  <a:cubicBezTo>
                    <a:pt x="14" y="0"/>
                    <a:pt x="13" y="0"/>
                    <a:pt x="13" y="1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2" y="1"/>
                    <a:pt x="10" y="1"/>
                    <a:pt x="10" y="1"/>
                  </a:cubicBezTo>
                  <a:cubicBezTo>
                    <a:pt x="9" y="0"/>
                    <a:pt x="7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2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3"/>
                    <a:pt x="2" y="2"/>
                    <a:pt x="2" y="3"/>
                  </a:cubicBezTo>
                  <a:cubicBezTo>
                    <a:pt x="2" y="3"/>
                    <a:pt x="1" y="4"/>
                    <a:pt x="1" y="4"/>
                  </a:cubicBezTo>
                  <a:cubicBezTo>
                    <a:pt x="0" y="4"/>
                    <a:pt x="1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5" y="10"/>
                    <a:pt x="3" y="9"/>
                    <a:pt x="2" y="10"/>
                  </a:cubicBezTo>
                  <a:cubicBezTo>
                    <a:pt x="1" y="10"/>
                    <a:pt x="3" y="11"/>
                    <a:pt x="3" y="12"/>
                  </a:cubicBezTo>
                  <a:cubicBezTo>
                    <a:pt x="2" y="12"/>
                    <a:pt x="3" y="13"/>
                    <a:pt x="4" y="13"/>
                  </a:cubicBezTo>
                  <a:cubicBezTo>
                    <a:pt x="5" y="13"/>
                    <a:pt x="6" y="14"/>
                    <a:pt x="6" y="14"/>
                  </a:cubicBezTo>
                  <a:cubicBezTo>
                    <a:pt x="6" y="14"/>
                    <a:pt x="5" y="12"/>
                    <a:pt x="6" y="12"/>
                  </a:cubicBezTo>
                  <a:cubicBezTo>
                    <a:pt x="6" y="12"/>
                    <a:pt x="7" y="12"/>
                    <a:pt x="7" y="12"/>
                  </a:cubicBezTo>
                  <a:cubicBezTo>
                    <a:pt x="8" y="11"/>
                    <a:pt x="7" y="11"/>
                    <a:pt x="6" y="11"/>
                  </a:cubicBezTo>
                  <a:cubicBezTo>
                    <a:pt x="5" y="11"/>
                    <a:pt x="6" y="10"/>
                    <a:pt x="7" y="10"/>
                  </a:cubicBezTo>
                  <a:cubicBezTo>
                    <a:pt x="8" y="11"/>
                    <a:pt x="8" y="10"/>
                    <a:pt x="9" y="10"/>
                  </a:cubicBezTo>
                  <a:cubicBezTo>
                    <a:pt x="9" y="10"/>
                    <a:pt x="9" y="9"/>
                    <a:pt x="8" y="8"/>
                  </a:cubicBezTo>
                  <a:cubicBezTo>
                    <a:pt x="7" y="8"/>
                    <a:pt x="7" y="9"/>
                    <a:pt x="6" y="8"/>
                  </a:cubicBezTo>
                  <a:cubicBezTo>
                    <a:pt x="5" y="8"/>
                    <a:pt x="7" y="8"/>
                    <a:pt x="7" y="7"/>
                  </a:cubicBezTo>
                  <a:cubicBezTo>
                    <a:pt x="7" y="6"/>
                    <a:pt x="5" y="5"/>
                    <a:pt x="5" y="5"/>
                  </a:cubicBezTo>
                  <a:cubicBezTo>
                    <a:pt x="4" y="4"/>
                    <a:pt x="6" y="3"/>
                    <a:pt x="6" y="4"/>
                  </a:cubicBezTo>
                  <a:cubicBezTo>
                    <a:pt x="6" y="5"/>
                    <a:pt x="7" y="4"/>
                    <a:pt x="8" y="4"/>
                  </a:cubicBezTo>
                  <a:cubicBezTo>
                    <a:pt x="8" y="4"/>
                    <a:pt x="7" y="3"/>
                    <a:pt x="8" y="2"/>
                  </a:cubicBezTo>
                  <a:cubicBezTo>
                    <a:pt x="9" y="2"/>
                    <a:pt x="9" y="3"/>
                    <a:pt x="10" y="3"/>
                  </a:cubicBezTo>
                  <a:cubicBezTo>
                    <a:pt x="10" y="3"/>
                    <a:pt x="10" y="2"/>
                    <a:pt x="11" y="2"/>
                  </a:cubicBezTo>
                  <a:cubicBezTo>
                    <a:pt x="12" y="2"/>
                    <a:pt x="13" y="2"/>
                    <a:pt x="13" y="3"/>
                  </a:cubicBezTo>
                  <a:cubicBezTo>
                    <a:pt x="13" y="2"/>
                    <a:pt x="14" y="2"/>
                    <a:pt x="14" y="2"/>
                  </a:cubicBezTo>
                  <a:cubicBezTo>
                    <a:pt x="14" y="2"/>
                    <a:pt x="14" y="1"/>
                    <a:pt x="14" y="1"/>
                  </a:cubicBezTo>
                  <a:cubicBezTo>
                    <a:pt x="14" y="1"/>
                    <a:pt x="14" y="0"/>
                    <a:pt x="14" y="0"/>
                  </a:cubicBezTo>
                  <a:close/>
                  <a:moveTo>
                    <a:pt x="12" y="17"/>
                  </a:moveTo>
                  <a:cubicBezTo>
                    <a:pt x="12" y="17"/>
                    <a:pt x="9" y="18"/>
                    <a:pt x="8" y="17"/>
                  </a:cubicBezTo>
                  <a:cubicBezTo>
                    <a:pt x="8" y="16"/>
                    <a:pt x="6" y="17"/>
                    <a:pt x="7" y="17"/>
                  </a:cubicBezTo>
                  <a:cubicBezTo>
                    <a:pt x="8" y="18"/>
                    <a:pt x="9" y="18"/>
                    <a:pt x="10" y="18"/>
                  </a:cubicBezTo>
                  <a:cubicBezTo>
                    <a:pt x="12" y="18"/>
                    <a:pt x="14" y="18"/>
                    <a:pt x="14" y="17"/>
                  </a:cubicBezTo>
                  <a:cubicBezTo>
                    <a:pt x="14" y="17"/>
                    <a:pt x="13" y="18"/>
                    <a:pt x="12" y="1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311">
              <a:extLst>
                <a:ext uri="{FF2B5EF4-FFF2-40B4-BE49-F238E27FC236}">
                  <a16:creationId xmlns:a16="http://schemas.microsoft.com/office/drawing/2014/main" id="{DBCBBD77-B0F5-47C1-B1FB-D07DC047B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57550" y="1914525"/>
              <a:ext cx="22225" cy="14288"/>
            </a:xfrm>
            <a:custGeom>
              <a:avLst/>
              <a:gdLst>
                <a:gd name="T0" fmla="*/ 4 w 6"/>
                <a:gd name="T1" fmla="*/ 2 h 4"/>
                <a:gd name="T2" fmla="*/ 5 w 6"/>
                <a:gd name="T3" fmla="*/ 1 h 4"/>
                <a:gd name="T4" fmla="*/ 5 w 6"/>
                <a:gd name="T5" fmla="*/ 0 h 4"/>
                <a:gd name="T6" fmla="*/ 2 w 6"/>
                <a:gd name="T7" fmla="*/ 1 h 4"/>
                <a:gd name="T8" fmla="*/ 1 w 6"/>
                <a:gd name="T9" fmla="*/ 3 h 4"/>
                <a:gd name="T10" fmla="*/ 4 w 6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4" y="2"/>
                  </a:moveTo>
                  <a:cubicBezTo>
                    <a:pt x="4" y="2"/>
                    <a:pt x="4" y="1"/>
                    <a:pt x="5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1"/>
                    <a:pt x="3" y="1"/>
                    <a:pt x="2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4"/>
                    <a:pt x="4" y="3"/>
                    <a:pt x="4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312">
              <a:extLst>
                <a:ext uri="{FF2B5EF4-FFF2-40B4-BE49-F238E27FC236}">
                  <a16:creationId xmlns:a16="http://schemas.microsoft.com/office/drawing/2014/main" id="{003FFDBE-716E-498E-82F4-17746F31E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727450" y="1565275"/>
              <a:ext cx="90487" cy="42863"/>
            </a:xfrm>
            <a:custGeom>
              <a:avLst/>
              <a:gdLst>
                <a:gd name="T0" fmla="*/ 21 w 25"/>
                <a:gd name="T1" fmla="*/ 9 h 12"/>
                <a:gd name="T2" fmla="*/ 23 w 25"/>
                <a:gd name="T3" fmla="*/ 7 h 12"/>
                <a:gd name="T4" fmla="*/ 25 w 25"/>
                <a:gd name="T5" fmla="*/ 6 h 12"/>
                <a:gd name="T6" fmla="*/ 23 w 25"/>
                <a:gd name="T7" fmla="*/ 4 h 12"/>
                <a:gd name="T8" fmla="*/ 22 w 25"/>
                <a:gd name="T9" fmla="*/ 3 h 12"/>
                <a:gd name="T10" fmla="*/ 22 w 25"/>
                <a:gd name="T11" fmla="*/ 1 h 12"/>
                <a:gd name="T12" fmla="*/ 20 w 25"/>
                <a:gd name="T13" fmla="*/ 1 h 12"/>
                <a:gd name="T14" fmla="*/ 18 w 25"/>
                <a:gd name="T15" fmla="*/ 0 h 12"/>
                <a:gd name="T16" fmla="*/ 18 w 25"/>
                <a:gd name="T17" fmla="*/ 2 h 12"/>
                <a:gd name="T18" fmla="*/ 16 w 25"/>
                <a:gd name="T19" fmla="*/ 2 h 12"/>
                <a:gd name="T20" fmla="*/ 15 w 25"/>
                <a:gd name="T21" fmla="*/ 2 h 12"/>
                <a:gd name="T22" fmla="*/ 14 w 25"/>
                <a:gd name="T23" fmla="*/ 2 h 12"/>
                <a:gd name="T24" fmla="*/ 13 w 25"/>
                <a:gd name="T25" fmla="*/ 2 h 12"/>
                <a:gd name="T26" fmla="*/ 11 w 25"/>
                <a:gd name="T27" fmla="*/ 3 h 12"/>
                <a:gd name="T28" fmla="*/ 10 w 25"/>
                <a:gd name="T29" fmla="*/ 2 h 12"/>
                <a:gd name="T30" fmla="*/ 9 w 25"/>
                <a:gd name="T31" fmla="*/ 3 h 12"/>
                <a:gd name="T32" fmla="*/ 9 w 25"/>
                <a:gd name="T33" fmla="*/ 4 h 12"/>
                <a:gd name="T34" fmla="*/ 7 w 25"/>
                <a:gd name="T35" fmla="*/ 5 h 12"/>
                <a:gd name="T36" fmla="*/ 7 w 25"/>
                <a:gd name="T37" fmla="*/ 3 h 12"/>
                <a:gd name="T38" fmla="*/ 3 w 25"/>
                <a:gd name="T39" fmla="*/ 0 h 12"/>
                <a:gd name="T40" fmla="*/ 4 w 25"/>
                <a:gd name="T41" fmla="*/ 2 h 12"/>
                <a:gd name="T42" fmla="*/ 3 w 25"/>
                <a:gd name="T43" fmla="*/ 2 h 12"/>
                <a:gd name="T44" fmla="*/ 1 w 25"/>
                <a:gd name="T45" fmla="*/ 2 h 12"/>
                <a:gd name="T46" fmla="*/ 0 w 25"/>
                <a:gd name="T47" fmla="*/ 4 h 12"/>
                <a:gd name="T48" fmla="*/ 2 w 25"/>
                <a:gd name="T49" fmla="*/ 4 h 12"/>
                <a:gd name="T50" fmla="*/ 5 w 25"/>
                <a:gd name="T51" fmla="*/ 4 h 12"/>
                <a:gd name="T52" fmla="*/ 5 w 25"/>
                <a:gd name="T53" fmla="*/ 5 h 12"/>
                <a:gd name="T54" fmla="*/ 3 w 25"/>
                <a:gd name="T55" fmla="*/ 6 h 12"/>
                <a:gd name="T56" fmla="*/ 1 w 25"/>
                <a:gd name="T57" fmla="*/ 7 h 12"/>
                <a:gd name="T58" fmla="*/ 4 w 25"/>
                <a:gd name="T59" fmla="*/ 7 h 12"/>
                <a:gd name="T60" fmla="*/ 5 w 25"/>
                <a:gd name="T61" fmla="*/ 8 h 12"/>
                <a:gd name="T62" fmla="*/ 6 w 25"/>
                <a:gd name="T63" fmla="*/ 9 h 12"/>
                <a:gd name="T64" fmla="*/ 5 w 25"/>
                <a:gd name="T65" fmla="*/ 10 h 12"/>
                <a:gd name="T66" fmla="*/ 4 w 25"/>
                <a:gd name="T67" fmla="*/ 10 h 12"/>
                <a:gd name="T68" fmla="*/ 7 w 25"/>
                <a:gd name="T69" fmla="*/ 10 h 12"/>
                <a:gd name="T70" fmla="*/ 11 w 25"/>
                <a:gd name="T71" fmla="*/ 12 h 12"/>
                <a:gd name="T72" fmla="*/ 15 w 25"/>
                <a:gd name="T73" fmla="*/ 11 h 12"/>
                <a:gd name="T74" fmla="*/ 18 w 25"/>
                <a:gd name="T75" fmla="*/ 10 h 12"/>
                <a:gd name="T76" fmla="*/ 21 w 25"/>
                <a:gd name="T7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" h="12">
                  <a:moveTo>
                    <a:pt x="21" y="9"/>
                  </a:moveTo>
                  <a:cubicBezTo>
                    <a:pt x="22" y="9"/>
                    <a:pt x="22" y="7"/>
                    <a:pt x="23" y="7"/>
                  </a:cubicBezTo>
                  <a:cubicBezTo>
                    <a:pt x="23" y="7"/>
                    <a:pt x="24" y="6"/>
                    <a:pt x="25" y="6"/>
                  </a:cubicBezTo>
                  <a:cubicBezTo>
                    <a:pt x="25" y="5"/>
                    <a:pt x="24" y="4"/>
                    <a:pt x="23" y="4"/>
                  </a:cubicBezTo>
                  <a:cubicBezTo>
                    <a:pt x="23" y="4"/>
                    <a:pt x="22" y="3"/>
                    <a:pt x="22" y="3"/>
                  </a:cubicBezTo>
                  <a:cubicBezTo>
                    <a:pt x="22" y="2"/>
                    <a:pt x="22" y="1"/>
                    <a:pt x="22" y="1"/>
                  </a:cubicBezTo>
                  <a:cubicBezTo>
                    <a:pt x="22" y="1"/>
                    <a:pt x="21" y="1"/>
                    <a:pt x="20" y="1"/>
                  </a:cubicBezTo>
                  <a:cubicBezTo>
                    <a:pt x="20" y="1"/>
                    <a:pt x="18" y="0"/>
                    <a:pt x="18" y="0"/>
                  </a:cubicBezTo>
                  <a:cubicBezTo>
                    <a:pt x="17" y="0"/>
                    <a:pt x="18" y="1"/>
                    <a:pt x="18" y="2"/>
                  </a:cubicBezTo>
                  <a:cubicBezTo>
                    <a:pt x="17" y="2"/>
                    <a:pt x="16" y="1"/>
                    <a:pt x="16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1"/>
                    <a:pt x="14" y="2"/>
                    <a:pt x="14" y="2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12" y="1"/>
                    <a:pt x="11" y="2"/>
                    <a:pt x="11" y="3"/>
                  </a:cubicBezTo>
                  <a:cubicBezTo>
                    <a:pt x="11" y="3"/>
                    <a:pt x="11" y="3"/>
                    <a:pt x="10" y="2"/>
                  </a:cubicBezTo>
                  <a:cubicBezTo>
                    <a:pt x="10" y="1"/>
                    <a:pt x="9" y="2"/>
                    <a:pt x="9" y="3"/>
                  </a:cubicBezTo>
                  <a:cubicBezTo>
                    <a:pt x="10" y="3"/>
                    <a:pt x="9" y="4"/>
                    <a:pt x="9" y="4"/>
                  </a:cubicBezTo>
                  <a:cubicBezTo>
                    <a:pt x="8" y="4"/>
                    <a:pt x="8" y="4"/>
                    <a:pt x="7" y="5"/>
                  </a:cubicBezTo>
                  <a:cubicBezTo>
                    <a:pt x="7" y="5"/>
                    <a:pt x="6" y="3"/>
                    <a:pt x="7" y="3"/>
                  </a:cubicBezTo>
                  <a:cubicBezTo>
                    <a:pt x="8" y="2"/>
                    <a:pt x="4" y="0"/>
                    <a:pt x="3" y="0"/>
                  </a:cubicBezTo>
                  <a:cubicBezTo>
                    <a:pt x="2" y="0"/>
                    <a:pt x="3" y="1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0" y="4"/>
                    <a:pt x="1" y="5"/>
                    <a:pt x="2" y="4"/>
                  </a:cubicBezTo>
                  <a:cubicBezTo>
                    <a:pt x="3" y="4"/>
                    <a:pt x="5" y="4"/>
                    <a:pt x="5" y="4"/>
                  </a:cubicBezTo>
                  <a:cubicBezTo>
                    <a:pt x="6" y="5"/>
                    <a:pt x="4" y="5"/>
                    <a:pt x="5" y="5"/>
                  </a:cubicBezTo>
                  <a:cubicBezTo>
                    <a:pt x="5" y="6"/>
                    <a:pt x="5" y="6"/>
                    <a:pt x="3" y="6"/>
                  </a:cubicBezTo>
                  <a:cubicBezTo>
                    <a:pt x="2" y="6"/>
                    <a:pt x="1" y="6"/>
                    <a:pt x="1" y="7"/>
                  </a:cubicBezTo>
                  <a:cubicBezTo>
                    <a:pt x="1" y="7"/>
                    <a:pt x="4" y="6"/>
                    <a:pt x="4" y="7"/>
                  </a:cubicBezTo>
                  <a:cubicBezTo>
                    <a:pt x="4" y="7"/>
                    <a:pt x="4" y="8"/>
                    <a:pt x="5" y="8"/>
                  </a:cubicBezTo>
                  <a:cubicBezTo>
                    <a:pt x="6" y="7"/>
                    <a:pt x="5" y="8"/>
                    <a:pt x="6" y="9"/>
                  </a:cubicBezTo>
                  <a:cubicBezTo>
                    <a:pt x="6" y="9"/>
                    <a:pt x="6" y="10"/>
                    <a:pt x="5" y="10"/>
                  </a:cubicBezTo>
                  <a:cubicBezTo>
                    <a:pt x="4" y="10"/>
                    <a:pt x="3" y="10"/>
                    <a:pt x="4" y="10"/>
                  </a:cubicBezTo>
                  <a:cubicBezTo>
                    <a:pt x="4" y="11"/>
                    <a:pt x="6" y="11"/>
                    <a:pt x="7" y="10"/>
                  </a:cubicBezTo>
                  <a:cubicBezTo>
                    <a:pt x="8" y="10"/>
                    <a:pt x="10" y="11"/>
                    <a:pt x="11" y="12"/>
                  </a:cubicBezTo>
                  <a:cubicBezTo>
                    <a:pt x="12" y="12"/>
                    <a:pt x="15" y="12"/>
                    <a:pt x="15" y="11"/>
                  </a:cubicBezTo>
                  <a:cubicBezTo>
                    <a:pt x="15" y="10"/>
                    <a:pt x="17" y="11"/>
                    <a:pt x="18" y="10"/>
                  </a:cubicBezTo>
                  <a:cubicBezTo>
                    <a:pt x="19" y="10"/>
                    <a:pt x="20" y="9"/>
                    <a:pt x="21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313">
              <a:extLst>
                <a:ext uri="{FF2B5EF4-FFF2-40B4-BE49-F238E27FC236}">
                  <a16:creationId xmlns:a16="http://schemas.microsoft.com/office/drawing/2014/main" id="{4D16850F-2DAF-4496-9F9F-54A1915AF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11563" y="1712913"/>
              <a:ext cx="39687" cy="39688"/>
            </a:xfrm>
            <a:custGeom>
              <a:avLst/>
              <a:gdLst>
                <a:gd name="T0" fmla="*/ 9 w 11"/>
                <a:gd name="T1" fmla="*/ 3 h 11"/>
                <a:gd name="T2" fmla="*/ 9 w 11"/>
                <a:gd name="T3" fmla="*/ 3 h 11"/>
                <a:gd name="T4" fmla="*/ 7 w 11"/>
                <a:gd name="T5" fmla="*/ 3 h 11"/>
                <a:gd name="T6" fmla="*/ 6 w 11"/>
                <a:gd name="T7" fmla="*/ 3 h 11"/>
                <a:gd name="T8" fmla="*/ 6 w 11"/>
                <a:gd name="T9" fmla="*/ 1 h 11"/>
                <a:gd name="T10" fmla="*/ 7 w 11"/>
                <a:gd name="T11" fmla="*/ 0 h 11"/>
                <a:gd name="T12" fmla="*/ 7 w 11"/>
                <a:gd name="T13" fmla="*/ 0 h 11"/>
                <a:gd name="T14" fmla="*/ 4 w 11"/>
                <a:gd name="T15" fmla="*/ 0 h 11"/>
                <a:gd name="T16" fmla="*/ 5 w 11"/>
                <a:gd name="T17" fmla="*/ 2 h 11"/>
                <a:gd name="T18" fmla="*/ 4 w 11"/>
                <a:gd name="T19" fmla="*/ 2 h 11"/>
                <a:gd name="T20" fmla="*/ 1 w 11"/>
                <a:gd name="T21" fmla="*/ 3 h 11"/>
                <a:gd name="T22" fmla="*/ 1 w 11"/>
                <a:gd name="T23" fmla="*/ 4 h 11"/>
                <a:gd name="T24" fmla="*/ 2 w 11"/>
                <a:gd name="T25" fmla="*/ 6 h 11"/>
                <a:gd name="T26" fmla="*/ 2 w 11"/>
                <a:gd name="T27" fmla="*/ 8 h 11"/>
                <a:gd name="T28" fmla="*/ 0 w 11"/>
                <a:gd name="T29" fmla="*/ 9 h 11"/>
                <a:gd name="T30" fmla="*/ 3 w 11"/>
                <a:gd name="T31" fmla="*/ 11 h 11"/>
                <a:gd name="T32" fmla="*/ 7 w 11"/>
                <a:gd name="T33" fmla="*/ 10 h 11"/>
                <a:gd name="T34" fmla="*/ 9 w 11"/>
                <a:gd name="T35" fmla="*/ 9 h 11"/>
                <a:gd name="T36" fmla="*/ 9 w 11"/>
                <a:gd name="T37" fmla="*/ 4 h 11"/>
                <a:gd name="T38" fmla="*/ 9 w 11"/>
                <a:gd name="T3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1">
                  <a:moveTo>
                    <a:pt x="9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8" y="2"/>
                    <a:pt x="7" y="2"/>
                    <a:pt x="7" y="3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4" y="0"/>
                    <a:pt x="4" y="0"/>
                  </a:cubicBezTo>
                  <a:cubicBezTo>
                    <a:pt x="4" y="1"/>
                    <a:pt x="5" y="1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3"/>
                    <a:pt x="2" y="2"/>
                    <a:pt x="1" y="3"/>
                  </a:cubicBezTo>
                  <a:cubicBezTo>
                    <a:pt x="0" y="3"/>
                    <a:pt x="2" y="3"/>
                    <a:pt x="1" y="4"/>
                  </a:cubicBezTo>
                  <a:cubicBezTo>
                    <a:pt x="1" y="5"/>
                    <a:pt x="1" y="5"/>
                    <a:pt x="2" y="6"/>
                  </a:cubicBezTo>
                  <a:cubicBezTo>
                    <a:pt x="3" y="7"/>
                    <a:pt x="2" y="7"/>
                    <a:pt x="2" y="8"/>
                  </a:cubicBezTo>
                  <a:cubicBezTo>
                    <a:pt x="2" y="9"/>
                    <a:pt x="1" y="9"/>
                    <a:pt x="0" y="9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3" y="11"/>
                    <a:pt x="5" y="11"/>
                    <a:pt x="7" y="10"/>
                  </a:cubicBezTo>
                  <a:cubicBezTo>
                    <a:pt x="8" y="8"/>
                    <a:pt x="8" y="10"/>
                    <a:pt x="9" y="9"/>
                  </a:cubicBezTo>
                  <a:cubicBezTo>
                    <a:pt x="11" y="8"/>
                    <a:pt x="10" y="4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314">
              <a:extLst>
                <a:ext uri="{FF2B5EF4-FFF2-40B4-BE49-F238E27FC236}">
                  <a16:creationId xmlns:a16="http://schemas.microsoft.com/office/drawing/2014/main" id="{E11467B6-FDA4-4B0E-BE8E-2847FF9FA6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592513" y="1644650"/>
              <a:ext cx="85725" cy="125413"/>
            </a:xfrm>
            <a:custGeom>
              <a:avLst/>
              <a:gdLst>
                <a:gd name="T0" fmla="*/ 2 w 24"/>
                <a:gd name="T1" fmla="*/ 19 h 35"/>
                <a:gd name="T2" fmla="*/ 1 w 24"/>
                <a:gd name="T3" fmla="*/ 22 h 35"/>
                <a:gd name="T4" fmla="*/ 4 w 24"/>
                <a:gd name="T5" fmla="*/ 22 h 35"/>
                <a:gd name="T6" fmla="*/ 6 w 24"/>
                <a:gd name="T7" fmla="*/ 21 h 35"/>
                <a:gd name="T8" fmla="*/ 24 w 24"/>
                <a:gd name="T9" fmla="*/ 27 h 35"/>
                <a:gd name="T10" fmla="*/ 20 w 24"/>
                <a:gd name="T11" fmla="*/ 26 h 35"/>
                <a:gd name="T12" fmla="*/ 19 w 24"/>
                <a:gd name="T13" fmla="*/ 23 h 35"/>
                <a:gd name="T14" fmla="*/ 16 w 24"/>
                <a:gd name="T15" fmla="*/ 18 h 35"/>
                <a:gd name="T16" fmla="*/ 12 w 24"/>
                <a:gd name="T17" fmla="*/ 16 h 35"/>
                <a:gd name="T18" fmla="*/ 15 w 24"/>
                <a:gd name="T19" fmla="*/ 10 h 35"/>
                <a:gd name="T20" fmla="*/ 10 w 24"/>
                <a:gd name="T21" fmla="*/ 9 h 35"/>
                <a:gd name="T22" fmla="*/ 12 w 24"/>
                <a:gd name="T23" fmla="*/ 6 h 35"/>
                <a:gd name="T24" fmla="*/ 8 w 24"/>
                <a:gd name="T25" fmla="*/ 7 h 35"/>
                <a:gd name="T26" fmla="*/ 6 w 24"/>
                <a:gd name="T27" fmla="*/ 11 h 35"/>
                <a:gd name="T28" fmla="*/ 4 w 24"/>
                <a:gd name="T29" fmla="*/ 11 h 35"/>
                <a:gd name="T30" fmla="*/ 5 w 24"/>
                <a:gd name="T31" fmla="*/ 14 h 35"/>
                <a:gd name="T32" fmla="*/ 4 w 24"/>
                <a:gd name="T33" fmla="*/ 17 h 35"/>
                <a:gd name="T34" fmla="*/ 7 w 24"/>
                <a:gd name="T35" fmla="*/ 17 h 35"/>
                <a:gd name="T36" fmla="*/ 8 w 24"/>
                <a:gd name="T37" fmla="*/ 17 h 35"/>
                <a:gd name="T38" fmla="*/ 11 w 24"/>
                <a:gd name="T39" fmla="*/ 19 h 35"/>
                <a:gd name="T40" fmla="*/ 12 w 24"/>
                <a:gd name="T41" fmla="*/ 21 h 35"/>
                <a:gd name="T42" fmla="*/ 12 w 24"/>
                <a:gd name="T43" fmla="*/ 24 h 35"/>
                <a:gd name="T44" fmla="*/ 9 w 24"/>
                <a:gd name="T45" fmla="*/ 25 h 35"/>
                <a:gd name="T46" fmla="*/ 10 w 24"/>
                <a:gd name="T47" fmla="*/ 27 h 35"/>
                <a:gd name="T48" fmla="*/ 8 w 24"/>
                <a:gd name="T49" fmla="*/ 30 h 35"/>
                <a:gd name="T50" fmla="*/ 12 w 24"/>
                <a:gd name="T51" fmla="*/ 30 h 35"/>
                <a:gd name="T52" fmla="*/ 10 w 24"/>
                <a:gd name="T53" fmla="*/ 31 h 35"/>
                <a:gd name="T54" fmla="*/ 9 w 24"/>
                <a:gd name="T55" fmla="*/ 34 h 35"/>
                <a:gd name="T56" fmla="*/ 11 w 24"/>
                <a:gd name="T57" fmla="*/ 33 h 35"/>
                <a:gd name="T58" fmla="*/ 15 w 24"/>
                <a:gd name="T59" fmla="*/ 33 h 35"/>
                <a:gd name="T60" fmla="*/ 19 w 24"/>
                <a:gd name="T61" fmla="*/ 32 h 35"/>
                <a:gd name="T62" fmla="*/ 22 w 24"/>
                <a:gd name="T63" fmla="*/ 31 h 35"/>
                <a:gd name="T64" fmla="*/ 24 w 24"/>
                <a:gd name="T65" fmla="*/ 27 h 35"/>
                <a:gd name="T66" fmla="*/ 5 w 24"/>
                <a:gd name="T67" fmla="*/ 8 h 35"/>
                <a:gd name="T68" fmla="*/ 16 w 24"/>
                <a:gd name="T69" fmla="*/ 2 h 35"/>
                <a:gd name="T70" fmla="*/ 16 w 24"/>
                <a:gd name="T71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" h="35">
                  <a:moveTo>
                    <a:pt x="5" y="19"/>
                  </a:moveTo>
                  <a:cubicBezTo>
                    <a:pt x="4" y="18"/>
                    <a:pt x="3" y="19"/>
                    <a:pt x="2" y="19"/>
                  </a:cubicBezTo>
                  <a:cubicBezTo>
                    <a:pt x="2" y="20"/>
                    <a:pt x="2" y="20"/>
                    <a:pt x="1" y="20"/>
                  </a:cubicBezTo>
                  <a:cubicBezTo>
                    <a:pt x="1" y="21"/>
                    <a:pt x="0" y="22"/>
                    <a:pt x="1" y="22"/>
                  </a:cubicBezTo>
                  <a:cubicBezTo>
                    <a:pt x="1" y="22"/>
                    <a:pt x="2" y="23"/>
                    <a:pt x="2" y="22"/>
                  </a:cubicBezTo>
                  <a:cubicBezTo>
                    <a:pt x="2" y="21"/>
                    <a:pt x="3" y="21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2"/>
                    <a:pt x="6" y="22"/>
                    <a:pt x="6" y="21"/>
                  </a:cubicBezTo>
                  <a:cubicBezTo>
                    <a:pt x="7" y="20"/>
                    <a:pt x="6" y="19"/>
                    <a:pt x="5" y="19"/>
                  </a:cubicBezTo>
                  <a:close/>
                  <a:moveTo>
                    <a:pt x="24" y="27"/>
                  </a:moveTo>
                  <a:cubicBezTo>
                    <a:pt x="24" y="26"/>
                    <a:pt x="21" y="25"/>
                    <a:pt x="21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20" y="25"/>
                    <a:pt x="20" y="25"/>
                    <a:pt x="20" y="24"/>
                  </a:cubicBezTo>
                  <a:cubicBezTo>
                    <a:pt x="20" y="24"/>
                    <a:pt x="19" y="24"/>
                    <a:pt x="19" y="23"/>
                  </a:cubicBezTo>
                  <a:cubicBezTo>
                    <a:pt x="19" y="23"/>
                    <a:pt x="19" y="21"/>
                    <a:pt x="18" y="20"/>
                  </a:cubicBezTo>
                  <a:cubicBezTo>
                    <a:pt x="16" y="20"/>
                    <a:pt x="16" y="18"/>
                    <a:pt x="16" y="18"/>
                  </a:cubicBezTo>
                  <a:cubicBezTo>
                    <a:pt x="16" y="17"/>
                    <a:pt x="15" y="17"/>
                    <a:pt x="14" y="16"/>
                  </a:cubicBezTo>
                  <a:cubicBezTo>
                    <a:pt x="14" y="16"/>
                    <a:pt x="13" y="16"/>
                    <a:pt x="12" y="16"/>
                  </a:cubicBezTo>
                  <a:cubicBezTo>
                    <a:pt x="12" y="16"/>
                    <a:pt x="12" y="15"/>
                    <a:pt x="13" y="15"/>
                  </a:cubicBezTo>
                  <a:cubicBezTo>
                    <a:pt x="14" y="14"/>
                    <a:pt x="15" y="11"/>
                    <a:pt x="15" y="10"/>
                  </a:cubicBezTo>
                  <a:cubicBezTo>
                    <a:pt x="15" y="10"/>
                    <a:pt x="11" y="10"/>
                    <a:pt x="11" y="10"/>
                  </a:cubicBezTo>
                  <a:cubicBezTo>
                    <a:pt x="10" y="11"/>
                    <a:pt x="9" y="10"/>
                    <a:pt x="10" y="9"/>
                  </a:cubicBezTo>
                  <a:cubicBezTo>
                    <a:pt x="10" y="9"/>
                    <a:pt x="12" y="8"/>
                    <a:pt x="12" y="8"/>
                  </a:cubicBezTo>
                  <a:cubicBezTo>
                    <a:pt x="12" y="7"/>
                    <a:pt x="13" y="7"/>
                    <a:pt x="12" y="6"/>
                  </a:cubicBezTo>
                  <a:cubicBezTo>
                    <a:pt x="11" y="6"/>
                    <a:pt x="11" y="7"/>
                    <a:pt x="11" y="7"/>
                  </a:cubicBezTo>
                  <a:cubicBezTo>
                    <a:pt x="11" y="7"/>
                    <a:pt x="10" y="7"/>
                    <a:pt x="8" y="7"/>
                  </a:cubicBezTo>
                  <a:cubicBezTo>
                    <a:pt x="7" y="7"/>
                    <a:pt x="7" y="8"/>
                    <a:pt x="7" y="9"/>
                  </a:cubicBezTo>
                  <a:cubicBezTo>
                    <a:pt x="7" y="10"/>
                    <a:pt x="6" y="10"/>
                    <a:pt x="6" y="11"/>
                  </a:cubicBezTo>
                  <a:cubicBezTo>
                    <a:pt x="6" y="11"/>
                    <a:pt x="6" y="12"/>
                    <a:pt x="5" y="11"/>
                  </a:cubicBezTo>
                  <a:cubicBezTo>
                    <a:pt x="5" y="11"/>
                    <a:pt x="5" y="10"/>
                    <a:pt x="4" y="11"/>
                  </a:cubicBezTo>
                  <a:cubicBezTo>
                    <a:pt x="3" y="11"/>
                    <a:pt x="5" y="12"/>
                    <a:pt x="6" y="12"/>
                  </a:cubicBezTo>
                  <a:cubicBezTo>
                    <a:pt x="7" y="12"/>
                    <a:pt x="5" y="13"/>
                    <a:pt x="5" y="14"/>
                  </a:cubicBezTo>
                  <a:cubicBezTo>
                    <a:pt x="5" y="15"/>
                    <a:pt x="6" y="14"/>
                    <a:pt x="6" y="15"/>
                  </a:cubicBezTo>
                  <a:cubicBezTo>
                    <a:pt x="6" y="16"/>
                    <a:pt x="4" y="16"/>
                    <a:pt x="4" y="17"/>
                  </a:cubicBezTo>
                  <a:cubicBezTo>
                    <a:pt x="4" y="17"/>
                    <a:pt x="5" y="16"/>
                    <a:pt x="6" y="16"/>
                  </a:cubicBezTo>
                  <a:cubicBezTo>
                    <a:pt x="6" y="16"/>
                    <a:pt x="6" y="18"/>
                    <a:pt x="7" y="17"/>
                  </a:cubicBezTo>
                  <a:cubicBezTo>
                    <a:pt x="8" y="17"/>
                    <a:pt x="8" y="16"/>
                    <a:pt x="8" y="16"/>
                  </a:cubicBezTo>
                  <a:cubicBezTo>
                    <a:pt x="9" y="16"/>
                    <a:pt x="8" y="17"/>
                    <a:pt x="8" y="17"/>
                  </a:cubicBezTo>
                  <a:cubicBezTo>
                    <a:pt x="9" y="18"/>
                    <a:pt x="7" y="19"/>
                    <a:pt x="7" y="20"/>
                  </a:cubicBezTo>
                  <a:cubicBezTo>
                    <a:pt x="8" y="20"/>
                    <a:pt x="10" y="20"/>
                    <a:pt x="11" y="19"/>
                  </a:cubicBezTo>
                  <a:cubicBezTo>
                    <a:pt x="12" y="18"/>
                    <a:pt x="12" y="19"/>
                    <a:pt x="11" y="20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2"/>
                    <a:pt x="13" y="22"/>
                    <a:pt x="12" y="22"/>
                  </a:cubicBezTo>
                  <a:cubicBezTo>
                    <a:pt x="12" y="23"/>
                    <a:pt x="12" y="24"/>
                    <a:pt x="12" y="24"/>
                  </a:cubicBezTo>
                  <a:cubicBezTo>
                    <a:pt x="12" y="25"/>
                    <a:pt x="10" y="25"/>
                    <a:pt x="10" y="24"/>
                  </a:cubicBezTo>
                  <a:cubicBezTo>
                    <a:pt x="10" y="24"/>
                    <a:pt x="9" y="24"/>
                    <a:pt x="9" y="25"/>
                  </a:cubicBezTo>
                  <a:cubicBezTo>
                    <a:pt x="9" y="25"/>
                    <a:pt x="8" y="26"/>
                    <a:pt x="8" y="26"/>
                  </a:cubicBezTo>
                  <a:cubicBezTo>
                    <a:pt x="8" y="27"/>
                    <a:pt x="10" y="27"/>
                    <a:pt x="10" y="27"/>
                  </a:cubicBezTo>
                  <a:cubicBezTo>
                    <a:pt x="10" y="28"/>
                    <a:pt x="9" y="28"/>
                    <a:pt x="8" y="29"/>
                  </a:cubicBezTo>
                  <a:cubicBezTo>
                    <a:pt x="6" y="29"/>
                    <a:pt x="8" y="30"/>
                    <a:pt x="8" y="30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1" y="30"/>
                    <a:pt x="11" y="31"/>
                    <a:pt x="12" y="30"/>
                  </a:cubicBezTo>
                  <a:cubicBezTo>
                    <a:pt x="13" y="30"/>
                    <a:pt x="13" y="30"/>
                    <a:pt x="12" y="31"/>
                  </a:cubicBezTo>
                  <a:cubicBezTo>
                    <a:pt x="12" y="32"/>
                    <a:pt x="11" y="31"/>
                    <a:pt x="10" y="31"/>
                  </a:cubicBezTo>
                  <a:cubicBezTo>
                    <a:pt x="9" y="32"/>
                    <a:pt x="6" y="34"/>
                    <a:pt x="7" y="35"/>
                  </a:cubicBezTo>
                  <a:cubicBezTo>
                    <a:pt x="7" y="35"/>
                    <a:pt x="8" y="34"/>
                    <a:pt x="9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3"/>
                    <a:pt x="11" y="33"/>
                  </a:cubicBezTo>
                  <a:cubicBezTo>
                    <a:pt x="12" y="33"/>
                    <a:pt x="12" y="33"/>
                    <a:pt x="13" y="33"/>
                  </a:cubicBezTo>
                  <a:cubicBezTo>
                    <a:pt x="14" y="33"/>
                    <a:pt x="14" y="33"/>
                    <a:pt x="15" y="33"/>
                  </a:cubicBezTo>
                  <a:cubicBezTo>
                    <a:pt x="15" y="32"/>
                    <a:pt x="16" y="33"/>
                    <a:pt x="17" y="33"/>
                  </a:cubicBezTo>
                  <a:cubicBezTo>
                    <a:pt x="17" y="33"/>
                    <a:pt x="19" y="32"/>
                    <a:pt x="19" y="32"/>
                  </a:cubicBezTo>
                  <a:cubicBezTo>
                    <a:pt x="20" y="33"/>
                    <a:pt x="22" y="32"/>
                    <a:pt x="23" y="31"/>
                  </a:cubicBezTo>
                  <a:cubicBezTo>
                    <a:pt x="23" y="31"/>
                    <a:pt x="22" y="31"/>
                    <a:pt x="22" y="31"/>
                  </a:cubicBezTo>
                  <a:cubicBezTo>
                    <a:pt x="21" y="31"/>
                    <a:pt x="21" y="30"/>
                    <a:pt x="22" y="29"/>
                  </a:cubicBezTo>
                  <a:cubicBezTo>
                    <a:pt x="22" y="29"/>
                    <a:pt x="24" y="28"/>
                    <a:pt x="24" y="27"/>
                  </a:cubicBezTo>
                  <a:close/>
                  <a:moveTo>
                    <a:pt x="3" y="10"/>
                  </a:moveTo>
                  <a:cubicBezTo>
                    <a:pt x="4" y="10"/>
                    <a:pt x="5" y="8"/>
                    <a:pt x="5" y="8"/>
                  </a:cubicBezTo>
                  <a:cubicBezTo>
                    <a:pt x="4" y="7"/>
                    <a:pt x="2" y="10"/>
                    <a:pt x="3" y="10"/>
                  </a:cubicBezTo>
                  <a:close/>
                  <a:moveTo>
                    <a:pt x="16" y="2"/>
                  </a:moveTo>
                  <a:cubicBezTo>
                    <a:pt x="17" y="2"/>
                    <a:pt x="18" y="0"/>
                    <a:pt x="17" y="0"/>
                  </a:cubicBezTo>
                  <a:cubicBezTo>
                    <a:pt x="16" y="0"/>
                    <a:pt x="16" y="3"/>
                    <a:pt x="16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315">
              <a:extLst>
                <a:ext uri="{FF2B5EF4-FFF2-40B4-BE49-F238E27FC236}">
                  <a16:creationId xmlns:a16="http://schemas.microsoft.com/office/drawing/2014/main" id="{62E31918-B3E3-40D2-BA02-7F6045127B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592513" y="1644650"/>
              <a:ext cx="85725" cy="125413"/>
            </a:xfrm>
            <a:custGeom>
              <a:avLst/>
              <a:gdLst>
                <a:gd name="T0" fmla="*/ 2 w 24"/>
                <a:gd name="T1" fmla="*/ 19 h 35"/>
                <a:gd name="T2" fmla="*/ 1 w 24"/>
                <a:gd name="T3" fmla="*/ 22 h 35"/>
                <a:gd name="T4" fmla="*/ 4 w 24"/>
                <a:gd name="T5" fmla="*/ 22 h 35"/>
                <a:gd name="T6" fmla="*/ 6 w 24"/>
                <a:gd name="T7" fmla="*/ 21 h 35"/>
                <a:gd name="T8" fmla="*/ 24 w 24"/>
                <a:gd name="T9" fmla="*/ 27 h 35"/>
                <a:gd name="T10" fmla="*/ 20 w 24"/>
                <a:gd name="T11" fmla="*/ 26 h 35"/>
                <a:gd name="T12" fmla="*/ 19 w 24"/>
                <a:gd name="T13" fmla="*/ 23 h 35"/>
                <a:gd name="T14" fmla="*/ 16 w 24"/>
                <a:gd name="T15" fmla="*/ 18 h 35"/>
                <a:gd name="T16" fmla="*/ 12 w 24"/>
                <a:gd name="T17" fmla="*/ 16 h 35"/>
                <a:gd name="T18" fmla="*/ 15 w 24"/>
                <a:gd name="T19" fmla="*/ 10 h 35"/>
                <a:gd name="T20" fmla="*/ 10 w 24"/>
                <a:gd name="T21" fmla="*/ 9 h 35"/>
                <a:gd name="T22" fmla="*/ 12 w 24"/>
                <a:gd name="T23" fmla="*/ 6 h 35"/>
                <a:gd name="T24" fmla="*/ 8 w 24"/>
                <a:gd name="T25" fmla="*/ 7 h 35"/>
                <a:gd name="T26" fmla="*/ 6 w 24"/>
                <a:gd name="T27" fmla="*/ 11 h 35"/>
                <a:gd name="T28" fmla="*/ 4 w 24"/>
                <a:gd name="T29" fmla="*/ 11 h 35"/>
                <a:gd name="T30" fmla="*/ 5 w 24"/>
                <a:gd name="T31" fmla="*/ 14 h 35"/>
                <a:gd name="T32" fmla="*/ 4 w 24"/>
                <a:gd name="T33" fmla="*/ 17 h 35"/>
                <a:gd name="T34" fmla="*/ 7 w 24"/>
                <a:gd name="T35" fmla="*/ 17 h 35"/>
                <a:gd name="T36" fmla="*/ 8 w 24"/>
                <a:gd name="T37" fmla="*/ 17 h 35"/>
                <a:gd name="T38" fmla="*/ 11 w 24"/>
                <a:gd name="T39" fmla="*/ 19 h 35"/>
                <a:gd name="T40" fmla="*/ 12 w 24"/>
                <a:gd name="T41" fmla="*/ 21 h 35"/>
                <a:gd name="T42" fmla="*/ 12 w 24"/>
                <a:gd name="T43" fmla="*/ 24 h 35"/>
                <a:gd name="T44" fmla="*/ 9 w 24"/>
                <a:gd name="T45" fmla="*/ 25 h 35"/>
                <a:gd name="T46" fmla="*/ 10 w 24"/>
                <a:gd name="T47" fmla="*/ 27 h 35"/>
                <a:gd name="T48" fmla="*/ 8 w 24"/>
                <a:gd name="T49" fmla="*/ 30 h 35"/>
                <a:gd name="T50" fmla="*/ 12 w 24"/>
                <a:gd name="T51" fmla="*/ 30 h 35"/>
                <a:gd name="T52" fmla="*/ 10 w 24"/>
                <a:gd name="T53" fmla="*/ 31 h 35"/>
                <a:gd name="T54" fmla="*/ 9 w 24"/>
                <a:gd name="T55" fmla="*/ 34 h 35"/>
                <a:gd name="T56" fmla="*/ 11 w 24"/>
                <a:gd name="T57" fmla="*/ 33 h 35"/>
                <a:gd name="T58" fmla="*/ 15 w 24"/>
                <a:gd name="T59" fmla="*/ 33 h 35"/>
                <a:gd name="T60" fmla="*/ 19 w 24"/>
                <a:gd name="T61" fmla="*/ 32 h 35"/>
                <a:gd name="T62" fmla="*/ 22 w 24"/>
                <a:gd name="T63" fmla="*/ 31 h 35"/>
                <a:gd name="T64" fmla="*/ 24 w 24"/>
                <a:gd name="T65" fmla="*/ 27 h 35"/>
                <a:gd name="T66" fmla="*/ 5 w 24"/>
                <a:gd name="T67" fmla="*/ 8 h 35"/>
                <a:gd name="T68" fmla="*/ 16 w 24"/>
                <a:gd name="T69" fmla="*/ 2 h 35"/>
                <a:gd name="T70" fmla="*/ 16 w 24"/>
                <a:gd name="T71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" h="35">
                  <a:moveTo>
                    <a:pt x="5" y="19"/>
                  </a:moveTo>
                  <a:cubicBezTo>
                    <a:pt x="4" y="18"/>
                    <a:pt x="3" y="19"/>
                    <a:pt x="2" y="19"/>
                  </a:cubicBezTo>
                  <a:cubicBezTo>
                    <a:pt x="2" y="20"/>
                    <a:pt x="2" y="20"/>
                    <a:pt x="1" y="20"/>
                  </a:cubicBezTo>
                  <a:cubicBezTo>
                    <a:pt x="1" y="21"/>
                    <a:pt x="0" y="22"/>
                    <a:pt x="1" y="22"/>
                  </a:cubicBezTo>
                  <a:cubicBezTo>
                    <a:pt x="1" y="22"/>
                    <a:pt x="2" y="23"/>
                    <a:pt x="2" y="22"/>
                  </a:cubicBezTo>
                  <a:cubicBezTo>
                    <a:pt x="2" y="21"/>
                    <a:pt x="3" y="21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2"/>
                    <a:pt x="6" y="22"/>
                    <a:pt x="6" y="21"/>
                  </a:cubicBezTo>
                  <a:cubicBezTo>
                    <a:pt x="7" y="20"/>
                    <a:pt x="6" y="19"/>
                    <a:pt x="5" y="19"/>
                  </a:cubicBezTo>
                  <a:close/>
                  <a:moveTo>
                    <a:pt x="24" y="27"/>
                  </a:moveTo>
                  <a:cubicBezTo>
                    <a:pt x="24" y="26"/>
                    <a:pt x="21" y="25"/>
                    <a:pt x="21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20" y="25"/>
                    <a:pt x="20" y="25"/>
                    <a:pt x="20" y="24"/>
                  </a:cubicBezTo>
                  <a:cubicBezTo>
                    <a:pt x="20" y="24"/>
                    <a:pt x="19" y="24"/>
                    <a:pt x="19" y="23"/>
                  </a:cubicBezTo>
                  <a:cubicBezTo>
                    <a:pt x="19" y="23"/>
                    <a:pt x="19" y="21"/>
                    <a:pt x="18" y="20"/>
                  </a:cubicBezTo>
                  <a:cubicBezTo>
                    <a:pt x="16" y="20"/>
                    <a:pt x="16" y="18"/>
                    <a:pt x="16" y="18"/>
                  </a:cubicBezTo>
                  <a:cubicBezTo>
                    <a:pt x="16" y="17"/>
                    <a:pt x="15" y="17"/>
                    <a:pt x="14" y="16"/>
                  </a:cubicBezTo>
                  <a:cubicBezTo>
                    <a:pt x="14" y="16"/>
                    <a:pt x="13" y="16"/>
                    <a:pt x="12" y="16"/>
                  </a:cubicBezTo>
                  <a:cubicBezTo>
                    <a:pt x="12" y="16"/>
                    <a:pt x="12" y="15"/>
                    <a:pt x="13" y="15"/>
                  </a:cubicBezTo>
                  <a:cubicBezTo>
                    <a:pt x="14" y="14"/>
                    <a:pt x="15" y="11"/>
                    <a:pt x="15" y="10"/>
                  </a:cubicBezTo>
                  <a:cubicBezTo>
                    <a:pt x="15" y="10"/>
                    <a:pt x="11" y="10"/>
                    <a:pt x="11" y="10"/>
                  </a:cubicBezTo>
                  <a:cubicBezTo>
                    <a:pt x="10" y="11"/>
                    <a:pt x="9" y="10"/>
                    <a:pt x="10" y="9"/>
                  </a:cubicBezTo>
                  <a:cubicBezTo>
                    <a:pt x="10" y="9"/>
                    <a:pt x="12" y="8"/>
                    <a:pt x="12" y="8"/>
                  </a:cubicBezTo>
                  <a:cubicBezTo>
                    <a:pt x="12" y="7"/>
                    <a:pt x="13" y="7"/>
                    <a:pt x="12" y="6"/>
                  </a:cubicBezTo>
                  <a:cubicBezTo>
                    <a:pt x="11" y="6"/>
                    <a:pt x="11" y="7"/>
                    <a:pt x="11" y="7"/>
                  </a:cubicBezTo>
                  <a:cubicBezTo>
                    <a:pt x="11" y="7"/>
                    <a:pt x="10" y="7"/>
                    <a:pt x="8" y="7"/>
                  </a:cubicBezTo>
                  <a:cubicBezTo>
                    <a:pt x="7" y="7"/>
                    <a:pt x="7" y="8"/>
                    <a:pt x="7" y="9"/>
                  </a:cubicBezTo>
                  <a:cubicBezTo>
                    <a:pt x="7" y="10"/>
                    <a:pt x="6" y="10"/>
                    <a:pt x="6" y="11"/>
                  </a:cubicBezTo>
                  <a:cubicBezTo>
                    <a:pt x="6" y="11"/>
                    <a:pt x="6" y="12"/>
                    <a:pt x="5" y="11"/>
                  </a:cubicBezTo>
                  <a:cubicBezTo>
                    <a:pt x="5" y="11"/>
                    <a:pt x="5" y="10"/>
                    <a:pt x="4" y="11"/>
                  </a:cubicBezTo>
                  <a:cubicBezTo>
                    <a:pt x="3" y="11"/>
                    <a:pt x="5" y="12"/>
                    <a:pt x="6" y="12"/>
                  </a:cubicBezTo>
                  <a:cubicBezTo>
                    <a:pt x="7" y="12"/>
                    <a:pt x="5" y="13"/>
                    <a:pt x="5" y="14"/>
                  </a:cubicBezTo>
                  <a:cubicBezTo>
                    <a:pt x="5" y="15"/>
                    <a:pt x="6" y="14"/>
                    <a:pt x="6" y="15"/>
                  </a:cubicBezTo>
                  <a:cubicBezTo>
                    <a:pt x="6" y="16"/>
                    <a:pt x="4" y="16"/>
                    <a:pt x="4" y="17"/>
                  </a:cubicBezTo>
                  <a:cubicBezTo>
                    <a:pt x="4" y="17"/>
                    <a:pt x="5" y="16"/>
                    <a:pt x="6" y="16"/>
                  </a:cubicBezTo>
                  <a:cubicBezTo>
                    <a:pt x="6" y="16"/>
                    <a:pt x="6" y="18"/>
                    <a:pt x="7" y="17"/>
                  </a:cubicBezTo>
                  <a:cubicBezTo>
                    <a:pt x="8" y="17"/>
                    <a:pt x="8" y="16"/>
                    <a:pt x="8" y="16"/>
                  </a:cubicBezTo>
                  <a:cubicBezTo>
                    <a:pt x="9" y="16"/>
                    <a:pt x="8" y="17"/>
                    <a:pt x="8" y="17"/>
                  </a:cubicBezTo>
                  <a:cubicBezTo>
                    <a:pt x="9" y="18"/>
                    <a:pt x="7" y="19"/>
                    <a:pt x="7" y="20"/>
                  </a:cubicBezTo>
                  <a:cubicBezTo>
                    <a:pt x="8" y="20"/>
                    <a:pt x="10" y="20"/>
                    <a:pt x="11" y="19"/>
                  </a:cubicBezTo>
                  <a:cubicBezTo>
                    <a:pt x="12" y="18"/>
                    <a:pt x="12" y="19"/>
                    <a:pt x="11" y="20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2"/>
                    <a:pt x="13" y="22"/>
                    <a:pt x="12" y="22"/>
                  </a:cubicBezTo>
                  <a:cubicBezTo>
                    <a:pt x="12" y="23"/>
                    <a:pt x="12" y="24"/>
                    <a:pt x="12" y="24"/>
                  </a:cubicBezTo>
                  <a:cubicBezTo>
                    <a:pt x="12" y="25"/>
                    <a:pt x="10" y="25"/>
                    <a:pt x="10" y="24"/>
                  </a:cubicBezTo>
                  <a:cubicBezTo>
                    <a:pt x="10" y="24"/>
                    <a:pt x="9" y="24"/>
                    <a:pt x="9" y="25"/>
                  </a:cubicBezTo>
                  <a:cubicBezTo>
                    <a:pt x="9" y="25"/>
                    <a:pt x="8" y="26"/>
                    <a:pt x="8" y="26"/>
                  </a:cubicBezTo>
                  <a:cubicBezTo>
                    <a:pt x="8" y="27"/>
                    <a:pt x="10" y="27"/>
                    <a:pt x="10" y="27"/>
                  </a:cubicBezTo>
                  <a:cubicBezTo>
                    <a:pt x="10" y="28"/>
                    <a:pt x="9" y="28"/>
                    <a:pt x="8" y="29"/>
                  </a:cubicBezTo>
                  <a:cubicBezTo>
                    <a:pt x="6" y="29"/>
                    <a:pt x="8" y="30"/>
                    <a:pt x="8" y="30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1" y="30"/>
                    <a:pt x="11" y="31"/>
                    <a:pt x="12" y="30"/>
                  </a:cubicBezTo>
                  <a:cubicBezTo>
                    <a:pt x="13" y="30"/>
                    <a:pt x="13" y="30"/>
                    <a:pt x="12" y="31"/>
                  </a:cubicBezTo>
                  <a:cubicBezTo>
                    <a:pt x="12" y="32"/>
                    <a:pt x="11" y="31"/>
                    <a:pt x="10" y="31"/>
                  </a:cubicBezTo>
                  <a:cubicBezTo>
                    <a:pt x="9" y="32"/>
                    <a:pt x="6" y="34"/>
                    <a:pt x="7" y="35"/>
                  </a:cubicBezTo>
                  <a:cubicBezTo>
                    <a:pt x="7" y="35"/>
                    <a:pt x="8" y="34"/>
                    <a:pt x="9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3"/>
                    <a:pt x="11" y="33"/>
                  </a:cubicBezTo>
                  <a:cubicBezTo>
                    <a:pt x="12" y="33"/>
                    <a:pt x="12" y="33"/>
                    <a:pt x="13" y="33"/>
                  </a:cubicBezTo>
                  <a:cubicBezTo>
                    <a:pt x="14" y="33"/>
                    <a:pt x="14" y="33"/>
                    <a:pt x="15" y="33"/>
                  </a:cubicBezTo>
                  <a:cubicBezTo>
                    <a:pt x="15" y="32"/>
                    <a:pt x="16" y="33"/>
                    <a:pt x="17" y="33"/>
                  </a:cubicBezTo>
                  <a:cubicBezTo>
                    <a:pt x="17" y="33"/>
                    <a:pt x="19" y="32"/>
                    <a:pt x="19" y="32"/>
                  </a:cubicBezTo>
                  <a:cubicBezTo>
                    <a:pt x="20" y="33"/>
                    <a:pt x="22" y="32"/>
                    <a:pt x="23" y="31"/>
                  </a:cubicBezTo>
                  <a:cubicBezTo>
                    <a:pt x="23" y="31"/>
                    <a:pt x="22" y="31"/>
                    <a:pt x="22" y="31"/>
                  </a:cubicBezTo>
                  <a:cubicBezTo>
                    <a:pt x="21" y="31"/>
                    <a:pt x="21" y="30"/>
                    <a:pt x="22" y="29"/>
                  </a:cubicBezTo>
                  <a:cubicBezTo>
                    <a:pt x="22" y="29"/>
                    <a:pt x="24" y="28"/>
                    <a:pt x="24" y="27"/>
                  </a:cubicBezTo>
                  <a:close/>
                  <a:moveTo>
                    <a:pt x="3" y="10"/>
                  </a:moveTo>
                  <a:cubicBezTo>
                    <a:pt x="4" y="10"/>
                    <a:pt x="5" y="8"/>
                    <a:pt x="5" y="8"/>
                  </a:cubicBezTo>
                  <a:cubicBezTo>
                    <a:pt x="4" y="7"/>
                    <a:pt x="2" y="10"/>
                    <a:pt x="3" y="10"/>
                  </a:cubicBezTo>
                  <a:close/>
                  <a:moveTo>
                    <a:pt x="16" y="2"/>
                  </a:moveTo>
                  <a:cubicBezTo>
                    <a:pt x="17" y="2"/>
                    <a:pt x="18" y="0"/>
                    <a:pt x="17" y="0"/>
                  </a:cubicBezTo>
                  <a:cubicBezTo>
                    <a:pt x="16" y="0"/>
                    <a:pt x="16" y="3"/>
                    <a:pt x="16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316">
              <a:extLst>
                <a:ext uri="{FF2B5EF4-FFF2-40B4-BE49-F238E27FC236}">
                  <a16:creationId xmlns:a16="http://schemas.microsoft.com/office/drawing/2014/main" id="{1E0F351F-4A6C-4C44-8FDF-3B25551C15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455988" y="1679575"/>
              <a:ext cx="39687" cy="36513"/>
            </a:xfrm>
            <a:custGeom>
              <a:avLst/>
              <a:gdLst>
                <a:gd name="T0" fmla="*/ 6 w 11"/>
                <a:gd name="T1" fmla="*/ 4 h 10"/>
                <a:gd name="T2" fmla="*/ 6 w 11"/>
                <a:gd name="T3" fmla="*/ 2 h 10"/>
                <a:gd name="T4" fmla="*/ 6 w 11"/>
                <a:gd name="T5" fmla="*/ 0 h 10"/>
                <a:gd name="T6" fmla="*/ 4 w 11"/>
                <a:gd name="T7" fmla="*/ 1 h 10"/>
                <a:gd name="T8" fmla="*/ 3 w 11"/>
                <a:gd name="T9" fmla="*/ 2 h 10"/>
                <a:gd name="T10" fmla="*/ 3 w 11"/>
                <a:gd name="T11" fmla="*/ 3 h 10"/>
                <a:gd name="T12" fmla="*/ 2 w 11"/>
                <a:gd name="T13" fmla="*/ 2 h 10"/>
                <a:gd name="T14" fmla="*/ 0 w 11"/>
                <a:gd name="T15" fmla="*/ 4 h 10"/>
                <a:gd name="T16" fmla="*/ 0 w 11"/>
                <a:gd name="T17" fmla="*/ 7 h 10"/>
                <a:gd name="T18" fmla="*/ 1 w 11"/>
                <a:gd name="T19" fmla="*/ 9 h 10"/>
                <a:gd name="T20" fmla="*/ 2 w 11"/>
                <a:gd name="T21" fmla="*/ 10 h 10"/>
                <a:gd name="T22" fmla="*/ 4 w 11"/>
                <a:gd name="T23" fmla="*/ 10 h 10"/>
                <a:gd name="T24" fmla="*/ 5 w 11"/>
                <a:gd name="T25" fmla="*/ 10 h 10"/>
                <a:gd name="T26" fmla="*/ 4 w 11"/>
                <a:gd name="T27" fmla="*/ 9 h 10"/>
                <a:gd name="T28" fmla="*/ 5 w 11"/>
                <a:gd name="T29" fmla="*/ 9 h 10"/>
                <a:gd name="T30" fmla="*/ 7 w 11"/>
                <a:gd name="T31" fmla="*/ 9 h 10"/>
                <a:gd name="T32" fmla="*/ 6 w 11"/>
                <a:gd name="T33" fmla="*/ 7 h 10"/>
                <a:gd name="T34" fmla="*/ 5 w 11"/>
                <a:gd name="T35" fmla="*/ 7 h 10"/>
                <a:gd name="T36" fmla="*/ 5 w 11"/>
                <a:gd name="T37" fmla="*/ 6 h 10"/>
                <a:gd name="T38" fmla="*/ 7 w 11"/>
                <a:gd name="T39" fmla="*/ 5 h 10"/>
                <a:gd name="T40" fmla="*/ 6 w 11"/>
                <a:gd name="T41" fmla="*/ 4 h 10"/>
                <a:gd name="T42" fmla="*/ 11 w 11"/>
                <a:gd name="T43" fmla="*/ 6 h 10"/>
                <a:gd name="T44" fmla="*/ 10 w 11"/>
                <a:gd name="T45" fmla="*/ 6 h 10"/>
                <a:gd name="T46" fmla="*/ 9 w 11"/>
                <a:gd name="T47" fmla="*/ 6 h 10"/>
                <a:gd name="T48" fmla="*/ 8 w 11"/>
                <a:gd name="T49" fmla="*/ 7 h 10"/>
                <a:gd name="T50" fmla="*/ 9 w 11"/>
                <a:gd name="T51" fmla="*/ 9 h 10"/>
                <a:gd name="T52" fmla="*/ 8 w 11"/>
                <a:gd name="T53" fmla="*/ 9 h 10"/>
                <a:gd name="T54" fmla="*/ 9 w 11"/>
                <a:gd name="T55" fmla="*/ 10 h 10"/>
                <a:gd name="T56" fmla="*/ 10 w 11"/>
                <a:gd name="T57" fmla="*/ 8 h 10"/>
                <a:gd name="T58" fmla="*/ 11 w 11"/>
                <a:gd name="T5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" h="10">
                  <a:moveTo>
                    <a:pt x="6" y="4"/>
                  </a:moveTo>
                  <a:cubicBezTo>
                    <a:pt x="5" y="4"/>
                    <a:pt x="5" y="3"/>
                    <a:pt x="6" y="2"/>
                  </a:cubicBezTo>
                  <a:cubicBezTo>
                    <a:pt x="6" y="2"/>
                    <a:pt x="6" y="1"/>
                    <a:pt x="6" y="0"/>
                  </a:cubicBezTo>
                  <a:cubicBezTo>
                    <a:pt x="6" y="0"/>
                    <a:pt x="4" y="0"/>
                    <a:pt x="4" y="1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2" y="2"/>
                    <a:pt x="2" y="2"/>
                  </a:cubicBezTo>
                  <a:cubicBezTo>
                    <a:pt x="1" y="2"/>
                    <a:pt x="1" y="3"/>
                    <a:pt x="0" y="4"/>
                  </a:cubicBezTo>
                  <a:cubicBezTo>
                    <a:pt x="0" y="4"/>
                    <a:pt x="0" y="6"/>
                    <a:pt x="0" y="7"/>
                  </a:cubicBezTo>
                  <a:cubicBezTo>
                    <a:pt x="1" y="7"/>
                    <a:pt x="2" y="8"/>
                    <a:pt x="1" y="9"/>
                  </a:cubicBezTo>
                  <a:cubicBezTo>
                    <a:pt x="1" y="9"/>
                    <a:pt x="2" y="9"/>
                    <a:pt x="2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5" y="8"/>
                    <a:pt x="5" y="9"/>
                  </a:cubicBezTo>
                  <a:cubicBezTo>
                    <a:pt x="5" y="9"/>
                    <a:pt x="7" y="9"/>
                    <a:pt x="7" y="9"/>
                  </a:cubicBezTo>
                  <a:cubicBezTo>
                    <a:pt x="7" y="8"/>
                    <a:pt x="6" y="7"/>
                    <a:pt x="6" y="7"/>
                  </a:cubicBezTo>
                  <a:cubicBezTo>
                    <a:pt x="5" y="8"/>
                    <a:pt x="5" y="7"/>
                    <a:pt x="5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7" y="4"/>
                    <a:pt x="6" y="4"/>
                    <a:pt x="6" y="4"/>
                  </a:cubicBezTo>
                  <a:close/>
                  <a:moveTo>
                    <a:pt x="11" y="6"/>
                  </a:moveTo>
                  <a:cubicBezTo>
                    <a:pt x="11" y="6"/>
                    <a:pt x="10" y="6"/>
                    <a:pt x="10" y="6"/>
                  </a:cubicBezTo>
                  <a:cubicBezTo>
                    <a:pt x="10" y="7"/>
                    <a:pt x="10" y="5"/>
                    <a:pt x="9" y="6"/>
                  </a:cubicBezTo>
                  <a:cubicBezTo>
                    <a:pt x="9" y="7"/>
                    <a:pt x="9" y="6"/>
                    <a:pt x="8" y="7"/>
                  </a:cubicBezTo>
                  <a:cubicBezTo>
                    <a:pt x="7" y="8"/>
                    <a:pt x="8" y="8"/>
                    <a:pt x="9" y="9"/>
                  </a:cubicBezTo>
                  <a:cubicBezTo>
                    <a:pt x="9" y="9"/>
                    <a:pt x="9" y="9"/>
                    <a:pt x="8" y="9"/>
                  </a:cubicBezTo>
                  <a:cubicBezTo>
                    <a:pt x="8" y="9"/>
                    <a:pt x="8" y="10"/>
                    <a:pt x="9" y="10"/>
                  </a:cubicBezTo>
                  <a:cubicBezTo>
                    <a:pt x="10" y="10"/>
                    <a:pt x="11" y="9"/>
                    <a:pt x="10" y="8"/>
                  </a:cubicBezTo>
                  <a:cubicBezTo>
                    <a:pt x="10" y="8"/>
                    <a:pt x="11" y="6"/>
                    <a:pt x="11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317">
              <a:extLst>
                <a:ext uri="{FF2B5EF4-FFF2-40B4-BE49-F238E27FC236}">
                  <a16:creationId xmlns:a16="http://schemas.microsoft.com/office/drawing/2014/main" id="{93589760-2D61-4C33-961A-6A63FB74F5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427413" y="1525588"/>
              <a:ext cx="104775" cy="184150"/>
            </a:xfrm>
            <a:custGeom>
              <a:avLst/>
              <a:gdLst>
                <a:gd name="T0" fmla="*/ 28 w 29"/>
                <a:gd name="T1" fmla="*/ 11 h 51"/>
                <a:gd name="T2" fmla="*/ 28 w 29"/>
                <a:gd name="T3" fmla="*/ 7 h 51"/>
                <a:gd name="T4" fmla="*/ 24 w 29"/>
                <a:gd name="T5" fmla="*/ 3 h 51"/>
                <a:gd name="T6" fmla="*/ 20 w 29"/>
                <a:gd name="T7" fmla="*/ 3 h 51"/>
                <a:gd name="T8" fmla="*/ 16 w 29"/>
                <a:gd name="T9" fmla="*/ 3 h 51"/>
                <a:gd name="T10" fmla="*/ 14 w 29"/>
                <a:gd name="T11" fmla="*/ 5 h 51"/>
                <a:gd name="T12" fmla="*/ 11 w 29"/>
                <a:gd name="T13" fmla="*/ 8 h 51"/>
                <a:gd name="T14" fmla="*/ 10 w 29"/>
                <a:gd name="T15" fmla="*/ 11 h 51"/>
                <a:gd name="T16" fmla="*/ 7 w 29"/>
                <a:gd name="T17" fmla="*/ 13 h 51"/>
                <a:gd name="T18" fmla="*/ 6 w 29"/>
                <a:gd name="T19" fmla="*/ 18 h 51"/>
                <a:gd name="T20" fmla="*/ 6 w 29"/>
                <a:gd name="T21" fmla="*/ 20 h 51"/>
                <a:gd name="T22" fmla="*/ 2 w 29"/>
                <a:gd name="T23" fmla="*/ 22 h 51"/>
                <a:gd name="T24" fmla="*/ 2 w 29"/>
                <a:gd name="T25" fmla="*/ 27 h 51"/>
                <a:gd name="T26" fmla="*/ 4 w 29"/>
                <a:gd name="T27" fmla="*/ 30 h 51"/>
                <a:gd name="T28" fmla="*/ 3 w 29"/>
                <a:gd name="T29" fmla="*/ 33 h 51"/>
                <a:gd name="T30" fmla="*/ 1 w 29"/>
                <a:gd name="T31" fmla="*/ 36 h 51"/>
                <a:gd name="T32" fmla="*/ 0 w 29"/>
                <a:gd name="T33" fmla="*/ 39 h 51"/>
                <a:gd name="T34" fmla="*/ 0 w 29"/>
                <a:gd name="T35" fmla="*/ 39 h 51"/>
                <a:gd name="T36" fmla="*/ 2 w 29"/>
                <a:gd name="T37" fmla="*/ 44 h 51"/>
                <a:gd name="T38" fmla="*/ 3 w 29"/>
                <a:gd name="T39" fmla="*/ 48 h 51"/>
                <a:gd name="T40" fmla="*/ 4 w 29"/>
                <a:gd name="T41" fmla="*/ 51 h 51"/>
                <a:gd name="T42" fmla="*/ 7 w 29"/>
                <a:gd name="T43" fmla="*/ 49 h 51"/>
                <a:gd name="T44" fmla="*/ 9 w 29"/>
                <a:gd name="T45" fmla="*/ 48 h 51"/>
                <a:gd name="T46" fmla="*/ 11 w 29"/>
                <a:gd name="T47" fmla="*/ 48 h 51"/>
                <a:gd name="T48" fmla="*/ 12 w 29"/>
                <a:gd name="T49" fmla="*/ 46 h 51"/>
                <a:gd name="T50" fmla="*/ 12 w 29"/>
                <a:gd name="T51" fmla="*/ 41 h 51"/>
                <a:gd name="T52" fmla="*/ 16 w 29"/>
                <a:gd name="T53" fmla="*/ 37 h 51"/>
                <a:gd name="T54" fmla="*/ 15 w 29"/>
                <a:gd name="T55" fmla="*/ 33 h 51"/>
                <a:gd name="T56" fmla="*/ 13 w 29"/>
                <a:gd name="T57" fmla="*/ 30 h 51"/>
                <a:gd name="T58" fmla="*/ 14 w 29"/>
                <a:gd name="T59" fmla="*/ 26 h 51"/>
                <a:gd name="T60" fmla="*/ 17 w 29"/>
                <a:gd name="T61" fmla="*/ 23 h 51"/>
                <a:gd name="T62" fmla="*/ 23 w 29"/>
                <a:gd name="T63" fmla="*/ 19 h 51"/>
                <a:gd name="T64" fmla="*/ 24 w 29"/>
                <a:gd name="T65" fmla="*/ 15 h 51"/>
                <a:gd name="T66" fmla="*/ 27 w 29"/>
                <a:gd name="T67" fmla="*/ 13 h 51"/>
                <a:gd name="T68" fmla="*/ 28 w 29"/>
                <a:gd name="T69" fmla="*/ 12 h 51"/>
                <a:gd name="T70" fmla="*/ 15 w 29"/>
                <a:gd name="T71" fmla="*/ 4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" h="51">
                  <a:moveTo>
                    <a:pt x="28" y="12"/>
                  </a:moveTo>
                  <a:cubicBezTo>
                    <a:pt x="28" y="12"/>
                    <a:pt x="27" y="11"/>
                    <a:pt x="28" y="11"/>
                  </a:cubicBezTo>
                  <a:cubicBezTo>
                    <a:pt x="29" y="11"/>
                    <a:pt x="29" y="10"/>
                    <a:pt x="28" y="9"/>
                  </a:cubicBezTo>
                  <a:cubicBezTo>
                    <a:pt x="27" y="9"/>
                    <a:pt x="28" y="7"/>
                    <a:pt x="28" y="7"/>
                  </a:cubicBezTo>
                  <a:cubicBezTo>
                    <a:pt x="27" y="7"/>
                    <a:pt x="27" y="6"/>
                    <a:pt x="27" y="5"/>
                  </a:cubicBezTo>
                  <a:cubicBezTo>
                    <a:pt x="28" y="4"/>
                    <a:pt x="25" y="3"/>
                    <a:pt x="24" y="3"/>
                  </a:cubicBezTo>
                  <a:cubicBezTo>
                    <a:pt x="23" y="2"/>
                    <a:pt x="22" y="1"/>
                    <a:pt x="21" y="1"/>
                  </a:cubicBezTo>
                  <a:cubicBezTo>
                    <a:pt x="20" y="0"/>
                    <a:pt x="20" y="2"/>
                    <a:pt x="20" y="3"/>
                  </a:cubicBezTo>
                  <a:cubicBezTo>
                    <a:pt x="20" y="4"/>
                    <a:pt x="19" y="4"/>
                    <a:pt x="18" y="3"/>
                  </a:cubicBezTo>
                  <a:cubicBezTo>
                    <a:pt x="18" y="3"/>
                    <a:pt x="17" y="3"/>
                    <a:pt x="16" y="3"/>
                  </a:cubicBezTo>
                  <a:cubicBezTo>
                    <a:pt x="15" y="2"/>
                    <a:pt x="15" y="4"/>
                    <a:pt x="15" y="4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3" y="5"/>
                    <a:pt x="12" y="6"/>
                    <a:pt x="12" y="6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2" y="8"/>
                    <a:pt x="11" y="9"/>
                    <a:pt x="11" y="9"/>
                  </a:cubicBezTo>
                  <a:cubicBezTo>
                    <a:pt x="10" y="10"/>
                    <a:pt x="10" y="11"/>
                    <a:pt x="10" y="11"/>
                  </a:cubicBezTo>
                  <a:cubicBezTo>
                    <a:pt x="9" y="11"/>
                    <a:pt x="10" y="12"/>
                    <a:pt x="9" y="12"/>
                  </a:cubicBezTo>
                  <a:cubicBezTo>
                    <a:pt x="8" y="13"/>
                    <a:pt x="8" y="12"/>
                    <a:pt x="7" y="13"/>
                  </a:cubicBezTo>
                  <a:cubicBezTo>
                    <a:pt x="7" y="13"/>
                    <a:pt x="7" y="14"/>
                    <a:pt x="7" y="15"/>
                  </a:cubicBezTo>
                  <a:cubicBezTo>
                    <a:pt x="7" y="16"/>
                    <a:pt x="6" y="17"/>
                    <a:pt x="6" y="18"/>
                  </a:cubicBezTo>
                  <a:cubicBezTo>
                    <a:pt x="5" y="19"/>
                    <a:pt x="6" y="19"/>
                    <a:pt x="6" y="19"/>
                  </a:cubicBezTo>
                  <a:cubicBezTo>
                    <a:pt x="7" y="19"/>
                    <a:pt x="7" y="20"/>
                    <a:pt x="6" y="20"/>
                  </a:cubicBezTo>
                  <a:cubicBezTo>
                    <a:pt x="6" y="21"/>
                    <a:pt x="5" y="21"/>
                    <a:pt x="5" y="20"/>
                  </a:cubicBezTo>
                  <a:cubicBezTo>
                    <a:pt x="4" y="20"/>
                    <a:pt x="3" y="21"/>
                    <a:pt x="2" y="22"/>
                  </a:cubicBezTo>
                  <a:cubicBezTo>
                    <a:pt x="2" y="23"/>
                    <a:pt x="2" y="24"/>
                    <a:pt x="2" y="24"/>
                  </a:cubicBezTo>
                  <a:cubicBezTo>
                    <a:pt x="2" y="25"/>
                    <a:pt x="2" y="26"/>
                    <a:pt x="2" y="27"/>
                  </a:cubicBezTo>
                  <a:cubicBezTo>
                    <a:pt x="3" y="28"/>
                    <a:pt x="2" y="28"/>
                    <a:pt x="2" y="29"/>
                  </a:cubicBezTo>
                  <a:cubicBezTo>
                    <a:pt x="2" y="30"/>
                    <a:pt x="3" y="30"/>
                    <a:pt x="4" y="30"/>
                  </a:cubicBezTo>
                  <a:cubicBezTo>
                    <a:pt x="4" y="31"/>
                    <a:pt x="3" y="32"/>
                    <a:pt x="3" y="32"/>
                  </a:cubicBezTo>
                  <a:cubicBezTo>
                    <a:pt x="2" y="32"/>
                    <a:pt x="2" y="33"/>
                    <a:pt x="3" y="33"/>
                  </a:cubicBezTo>
                  <a:cubicBezTo>
                    <a:pt x="3" y="33"/>
                    <a:pt x="3" y="35"/>
                    <a:pt x="3" y="35"/>
                  </a:cubicBezTo>
                  <a:cubicBezTo>
                    <a:pt x="3" y="35"/>
                    <a:pt x="1" y="35"/>
                    <a:pt x="1" y="36"/>
                  </a:cubicBezTo>
                  <a:cubicBezTo>
                    <a:pt x="1" y="36"/>
                    <a:pt x="1" y="37"/>
                    <a:pt x="1" y="37"/>
                  </a:cubicBezTo>
                  <a:cubicBezTo>
                    <a:pt x="1" y="38"/>
                    <a:pt x="1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0"/>
                    <a:pt x="0" y="41"/>
                    <a:pt x="1" y="41"/>
                  </a:cubicBezTo>
                  <a:cubicBezTo>
                    <a:pt x="2" y="42"/>
                    <a:pt x="1" y="43"/>
                    <a:pt x="2" y="44"/>
                  </a:cubicBezTo>
                  <a:cubicBezTo>
                    <a:pt x="2" y="45"/>
                    <a:pt x="2" y="45"/>
                    <a:pt x="3" y="46"/>
                  </a:cubicBezTo>
                  <a:cubicBezTo>
                    <a:pt x="3" y="47"/>
                    <a:pt x="4" y="47"/>
                    <a:pt x="3" y="48"/>
                  </a:cubicBezTo>
                  <a:cubicBezTo>
                    <a:pt x="3" y="48"/>
                    <a:pt x="4" y="48"/>
                    <a:pt x="4" y="49"/>
                  </a:cubicBezTo>
                  <a:cubicBezTo>
                    <a:pt x="4" y="49"/>
                    <a:pt x="4" y="50"/>
                    <a:pt x="4" y="51"/>
                  </a:cubicBezTo>
                  <a:cubicBezTo>
                    <a:pt x="4" y="51"/>
                    <a:pt x="5" y="51"/>
                    <a:pt x="6" y="51"/>
                  </a:cubicBezTo>
                  <a:cubicBezTo>
                    <a:pt x="7" y="51"/>
                    <a:pt x="7" y="50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8"/>
                    <a:pt x="8" y="48"/>
                    <a:pt x="9" y="48"/>
                  </a:cubicBezTo>
                  <a:cubicBezTo>
                    <a:pt x="10" y="49"/>
                    <a:pt x="10" y="48"/>
                    <a:pt x="11" y="47"/>
                  </a:cubicBezTo>
                  <a:cubicBezTo>
                    <a:pt x="11" y="46"/>
                    <a:pt x="11" y="47"/>
                    <a:pt x="11" y="48"/>
                  </a:cubicBezTo>
                  <a:cubicBezTo>
                    <a:pt x="12" y="48"/>
                    <a:pt x="12" y="46"/>
                    <a:pt x="13" y="45"/>
                  </a:cubicBezTo>
                  <a:cubicBezTo>
                    <a:pt x="13" y="45"/>
                    <a:pt x="13" y="45"/>
                    <a:pt x="12" y="46"/>
                  </a:cubicBezTo>
                  <a:cubicBezTo>
                    <a:pt x="11" y="46"/>
                    <a:pt x="12" y="45"/>
                    <a:pt x="12" y="44"/>
                  </a:cubicBezTo>
                  <a:cubicBezTo>
                    <a:pt x="12" y="43"/>
                    <a:pt x="12" y="41"/>
                    <a:pt x="12" y="41"/>
                  </a:cubicBezTo>
                  <a:cubicBezTo>
                    <a:pt x="12" y="40"/>
                    <a:pt x="13" y="39"/>
                    <a:pt x="14" y="39"/>
                  </a:cubicBezTo>
                  <a:cubicBezTo>
                    <a:pt x="15" y="39"/>
                    <a:pt x="16" y="38"/>
                    <a:pt x="16" y="37"/>
                  </a:cubicBezTo>
                  <a:cubicBezTo>
                    <a:pt x="15" y="37"/>
                    <a:pt x="17" y="36"/>
                    <a:pt x="17" y="35"/>
                  </a:cubicBezTo>
                  <a:cubicBezTo>
                    <a:pt x="17" y="35"/>
                    <a:pt x="15" y="33"/>
                    <a:pt x="15" y="33"/>
                  </a:cubicBezTo>
                  <a:cubicBezTo>
                    <a:pt x="14" y="33"/>
                    <a:pt x="13" y="33"/>
                    <a:pt x="13" y="33"/>
                  </a:cubicBezTo>
                  <a:cubicBezTo>
                    <a:pt x="13" y="32"/>
                    <a:pt x="13" y="31"/>
                    <a:pt x="13" y="30"/>
                  </a:cubicBezTo>
                  <a:cubicBezTo>
                    <a:pt x="13" y="29"/>
                    <a:pt x="14" y="28"/>
                    <a:pt x="14" y="28"/>
                  </a:cubicBezTo>
                  <a:cubicBezTo>
                    <a:pt x="14" y="27"/>
                    <a:pt x="14" y="26"/>
                    <a:pt x="14" y="26"/>
                  </a:cubicBezTo>
                  <a:cubicBezTo>
                    <a:pt x="15" y="26"/>
                    <a:pt x="15" y="25"/>
                    <a:pt x="15" y="25"/>
                  </a:cubicBezTo>
                  <a:cubicBezTo>
                    <a:pt x="16" y="25"/>
                    <a:pt x="16" y="23"/>
                    <a:pt x="17" y="23"/>
                  </a:cubicBezTo>
                  <a:cubicBezTo>
                    <a:pt x="18" y="23"/>
                    <a:pt x="18" y="22"/>
                    <a:pt x="19" y="22"/>
                  </a:cubicBezTo>
                  <a:cubicBezTo>
                    <a:pt x="20" y="21"/>
                    <a:pt x="23" y="20"/>
                    <a:pt x="23" y="19"/>
                  </a:cubicBezTo>
                  <a:cubicBezTo>
                    <a:pt x="23" y="18"/>
                    <a:pt x="22" y="18"/>
                    <a:pt x="23" y="17"/>
                  </a:cubicBezTo>
                  <a:cubicBezTo>
                    <a:pt x="24" y="16"/>
                    <a:pt x="23" y="15"/>
                    <a:pt x="24" y="15"/>
                  </a:cubicBezTo>
                  <a:cubicBezTo>
                    <a:pt x="24" y="15"/>
                    <a:pt x="25" y="14"/>
                    <a:pt x="25" y="14"/>
                  </a:cubicBezTo>
                  <a:cubicBezTo>
                    <a:pt x="26" y="13"/>
                    <a:pt x="26" y="14"/>
                    <a:pt x="27" y="13"/>
                  </a:cubicBezTo>
                  <a:cubicBezTo>
                    <a:pt x="28" y="13"/>
                    <a:pt x="28" y="13"/>
                    <a:pt x="29" y="14"/>
                  </a:cubicBezTo>
                  <a:cubicBezTo>
                    <a:pt x="29" y="13"/>
                    <a:pt x="29" y="13"/>
                    <a:pt x="28" y="12"/>
                  </a:cubicBezTo>
                  <a:close/>
                  <a:moveTo>
                    <a:pt x="17" y="43"/>
                  </a:moveTo>
                  <a:cubicBezTo>
                    <a:pt x="15" y="43"/>
                    <a:pt x="15" y="45"/>
                    <a:pt x="15" y="46"/>
                  </a:cubicBezTo>
                  <a:cubicBezTo>
                    <a:pt x="15" y="46"/>
                    <a:pt x="18" y="43"/>
                    <a:pt x="17" y="4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318">
              <a:extLst>
                <a:ext uri="{FF2B5EF4-FFF2-40B4-BE49-F238E27FC236}">
                  <a16:creationId xmlns:a16="http://schemas.microsoft.com/office/drawing/2014/main" id="{C476313F-016B-459B-84BE-51305603EE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40100" y="1654175"/>
              <a:ext cx="50800" cy="25400"/>
            </a:xfrm>
            <a:custGeom>
              <a:avLst/>
              <a:gdLst>
                <a:gd name="T0" fmla="*/ 13 w 14"/>
                <a:gd name="T1" fmla="*/ 2 h 7"/>
                <a:gd name="T2" fmla="*/ 14 w 14"/>
                <a:gd name="T3" fmla="*/ 1 h 7"/>
                <a:gd name="T4" fmla="*/ 13 w 14"/>
                <a:gd name="T5" fmla="*/ 1 h 7"/>
                <a:gd name="T6" fmla="*/ 9 w 14"/>
                <a:gd name="T7" fmla="*/ 0 h 7"/>
                <a:gd name="T8" fmla="*/ 4 w 14"/>
                <a:gd name="T9" fmla="*/ 1 h 7"/>
                <a:gd name="T10" fmla="*/ 3 w 14"/>
                <a:gd name="T11" fmla="*/ 3 h 7"/>
                <a:gd name="T12" fmla="*/ 3 w 14"/>
                <a:gd name="T13" fmla="*/ 4 h 7"/>
                <a:gd name="T14" fmla="*/ 5 w 14"/>
                <a:gd name="T15" fmla="*/ 5 h 7"/>
                <a:gd name="T16" fmla="*/ 5 w 14"/>
                <a:gd name="T17" fmla="*/ 6 h 7"/>
                <a:gd name="T18" fmla="*/ 5 w 14"/>
                <a:gd name="T19" fmla="*/ 6 h 7"/>
                <a:gd name="T20" fmla="*/ 8 w 14"/>
                <a:gd name="T21" fmla="*/ 6 h 7"/>
                <a:gd name="T22" fmla="*/ 10 w 14"/>
                <a:gd name="T23" fmla="*/ 7 h 7"/>
                <a:gd name="T24" fmla="*/ 12 w 14"/>
                <a:gd name="T25" fmla="*/ 7 h 7"/>
                <a:gd name="T26" fmla="*/ 12 w 14"/>
                <a:gd name="T27" fmla="*/ 7 h 7"/>
                <a:gd name="T28" fmla="*/ 13 w 14"/>
                <a:gd name="T29" fmla="*/ 6 h 7"/>
                <a:gd name="T30" fmla="*/ 13 w 14"/>
                <a:gd name="T31" fmla="*/ 5 h 7"/>
                <a:gd name="T32" fmla="*/ 12 w 14"/>
                <a:gd name="T33" fmla="*/ 3 h 7"/>
                <a:gd name="T34" fmla="*/ 13 w 14"/>
                <a:gd name="T35" fmla="*/ 2 h 7"/>
                <a:gd name="T36" fmla="*/ 1 w 14"/>
                <a:gd name="T37" fmla="*/ 4 h 7"/>
                <a:gd name="T38" fmla="*/ 0 w 14"/>
                <a:gd name="T39" fmla="*/ 6 h 7"/>
                <a:gd name="T40" fmla="*/ 2 w 14"/>
                <a:gd name="T41" fmla="*/ 4 h 7"/>
                <a:gd name="T42" fmla="*/ 1 w 14"/>
                <a:gd name="T43" fmla="*/ 4 h 7"/>
                <a:gd name="T44" fmla="*/ 2 w 14"/>
                <a:gd name="T45" fmla="*/ 3 h 7"/>
                <a:gd name="T46" fmla="*/ 1 w 14"/>
                <a:gd name="T47" fmla="*/ 3 h 7"/>
                <a:gd name="T48" fmla="*/ 2 w 14"/>
                <a:gd name="T4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" h="7">
                  <a:moveTo>
                    <a:pt x="13" y="2"/>
                  </a:moveTo>
                  <a:cubicBezTo>
                    <a:pt x="13" y="2"/>
                    <a:pt x="14" y="1"/>
                    <a:pt x="14" y="1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7" y="1"/>
                    <a:pt x="5" y="1"/>
                    <a:pt x="4" y="1"/>
                  </a:cubicBezTo>
                  <a:cubicBezTo>
                    <a:pt x="4" y="2"/>
                    <a:pt x="2" y="2"/>
                    <a:pt x="3" y="3"/>
                  </a:cubicBezTo>
                  <a:cubicBezTo>
                    <a:pt x="4" y="3"/>
                    <a:pt x="3" y="4"/>
                    <a:pt x="3" y="4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6" y="5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8" y="6"/>
                    <a:pt x="8" y="6"/>
                  </a:cubicBezTo>
                  <a:cubicBezTo>
                    <a:pt x="8" y="6"/>
                    <a:pt x="10" y="7"/>
                    <a:pt x="10" y="7"/>
                  </a:cubicBezTo>
                  <a:cubicBezTo>
                    <a:pt x="10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4"/>
                    <a:pt x="12" y="4"/>
                    <a:pt x="12" y="3"/>
                  </a:cubicBezTo>
                  <a:cubicBezTo>
                    <a:pt x="12" y="3"/>
                    <a:pt x="13" y="3"/>
                    <a:pt x="13" y="2"/>
                  </a:cubicBezTo>
                  <a:close/>
                  <a:moveTo>
                    <a:pt x="1" y="4"/>
                  </a:moveTo>
                  <a:cubicBezTo>
                    <a:pt x="0" y="4"/>
                    <a:pt x="0" y="6"/>
                    <a:pt x="0" y="6"/>
                  </a:cubicBezTo>
                  <a:cubicBezTo>
                    <a:pt x="1" y="6"/>
                    <a:pt x="2" y="5"/>
                    <a:pt x="2" y="4"/>
                  </a:cubicBezTo>
                  <a:cubicBezTo>
                    <a:pt x="3" y="4"/>
                    <a:pt x="2" y="4"/>
                    <a:pt x="1" y="4"/>
                  </a:cubicBezTo>
                  <a:close/>
                  <a:moveTo>
                    <a:pt x="2" y="3"/>
                  </a:moveTo>
                  <a:cubicBezTo>
                    <a:pt x="2" y="2"/>
                    <a:pt x="0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319">
              <a:extLst>
                <a:ext uri="{FF2B5EF4-FFF2-40B4-BE49-F238E27FC236}">
                  <a16:creationId xmlns:a16="http://schemas.microsoft.com/office/drawing/2014/main" id="{F5DA2791-EFED-42E3-9B7A-A2BDA89C9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46438" y="2187575"/>
              <a:ext cx="68262" cy="84138"/>
            </a:xfrm>
            <a:custGeom>
              <a:avLst/>
              <a:gdLst>
                <a:gd name="T0" fmla="*/ 17 w 19"/>
                <a:gd name="T1" fmla="*/ 6 h 23"/>
                <a:gd name="T2" fmla="*/ 18 w 19"/>
                <a:gd name="T3" fmla="*/ 4 h 23"/>
                <a:gd name="T4" fmla="*/ 19 w 19"/>
                <a:gd name="T5" fmla="*/ 2 h 23"/>
                <a:gd name="T6" fmla="*/ 18 w 19"/>
                <a:gd name="T7" fmla="*/ 3 h 23"/>
                <a:gd name="T8" fmla="*/ 17 w 19"/>
                <a:gd name="T9" fmla="*/ 2 h 23"/>
                <a:gd name="T10" fmla="*/ 15 w 19"/>
                <a:gd name="T11" fmla="*/ 3 h 23"/>
                <a:gd name="T12" fmla="*/ 13 w 19"/>
                <a:gd name="T13" fmla="*/ 4 h 23"/>
                <a:gd name="T14" fmla="*/ 11 w 19"/>
                <a:gd name="T15" fmla="*/ 3 h 23"/>
                <a:gd name="T16" fmla="*/ 8 w 19"/>
                <a:gd name="T17" fmla="*/ 2 h 23"/>
                <a:gd name="T18" fmla="*/ 6 w 19"/>
                <a:gd name="T19" fmla="*/ 1 h 23"/>
                <a:gd name="T20" fmla="*/ 4 w 19"/>
                <a:gd name="T21" fmla="*/ 1 h 23"/>
                <a:gd name="T22" fmla="*/ 3 w 19"/>
                <a:gd name="T23" fmla="*/ 0 h 23"/>
                <a:gd name="T24" fmla="*/ 1 w 19"/>
                <a:gd name="T25" fmla="*/ 2 h 23"/>
                <a:gd name="T26" fmla="*/ 1 w 19"/>
                <a:gd name="T27" fmla="*/ 2 h 23"/>
                <a:gd name="T28" fmla="*/ 2 w 19"/>
                <a:gd name="T29" fmla="*/ 3 h 23"/>
                <a:gd name="T30" fmla="*/ 2 w 19"/>
                <a:gd name="T31" fmla="*/ 5 h 23"/>
                <a:gd name="T32" fmla="*/ 3 w 19"/>
                <a:gd name="T33" fmla="*/ 6 h 23"/>
                <a:gd name="T34" fmla="*/ 3 w 19"/>
                <a:gd name="T35" fmla="*/ 7 h 23"/>
                <a:gd name="T36" fmla="*/ 1 w 19"/>
                <a:gd name="T37" fmla="*/ 10 h 23"/>
                <a:gd name="T38" fmla="*/ 1 w 19"/>
                <a:gd name="T39" fmla="*/ 12 h 23"/>
                <a:gd name="T40" fmla="*/ 2 w 19"/>
                <a:gd name="T41" fmla="*/ 12 h 23"/>
                <a:gd name="T42" fmla="*/ 1 w 19"/>
                <a:gd name="T43" fmla="*/ 14 h 23"/>
                <a:gd name="T44" fmla="*/ 0 w 19"/>
                <a:gd name="T45" fmla="*/ 14 h 23"/>
                <a:gd name="T46" fmla="*/ 9 w 19"/>
                <a:gd name="T47" fmla="*/ 19 h 23"/>
                <a:gd name="T48" fmla="*/ 9 w 19"/>
                <a:gd name="T49" fmla="*/ 20 h 23"/>
                <a:gd name="T50" fmla="*/ 13 w 19"/>
                <a:gd name="T51" fmla="*/ 23 h 23"/>
                <a:gd name="T52" fmla="*/ 15 w 19"/>
                <a:gd name="T53" fmla="*/ 18 h 23"/>
                <a:gd name="T54" fmla="*/ 17 w 19"/>
                <a:gd name="T55" fmla="*/ 17 h 23"/>
                <a:gd name="T56" fmla="*/ 18 w 19"/>
                <a:gd name="T57" fmla="*/ 16 h 23"/>
                <a:gd name="T58" fmla="*/ 18 w 19"/>
                <a:gd name="T59" fmla="*/ 16 h 23"/>
                <a:gd name="T60" fmla="*/ 17 w 19"/>
                <a:gd name="T61" fmla="*/ 14 h 23"/>
                <a:gd name="T62" fmla="*/ 17 w 19"/>
                <a:gd name="T63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" h="23">
                  <a:moveTo>
                    <a:pt x="17" y="6"/>
                  </a:moveTo>
                  <a:cubicBezTo>
                    <a:pt x="18" y="4"/>
                    <a:pt x="18" y="4"/>
                    <a:pt x="18" y="4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8" y="3"/>
                    <a:pt x="18" y="3"/>
                  </a:cubicBezTo>
                  <a:cubicBezTo>
                    <a:pt x="18" y="3"/>
                    <a:pt x="17" y="2"/>
                    <a:pt x="17" y="2"/>
                  </a:cubicBezTo>
                  <a:cubicBezTo>
                    <a:pt x="17" y="2"/>
                    <a:pt x="16" y="2"/>
                    <a:pt x="15" y="3"/>
                  </a:cubicBezTo>
                  <a:cubicBezTo>
                    <a:pt x="14" y="3"/>
                    <a:pt x="14" y="4"/>
                    <a:pt x="13" y="4"/>
                  </a:cubicBezTo>
                  <a:cubicBezTo>
                    <a:pt x="13" y="4"/>
                    <a:pt x="11" y="3"/>
                    <a:pt x="11" y="3"/>
                  </a:cubicBezTo>
                  <a:cubicBezTo>
                    <a:pt x="10" y="3"/>
                    <a:pt x="8" y="2"/>
                    <a:pt x="8" y="2"/>
                  </a:cubicBezTo>
                  <a:cubicBezTo>
                    <a:pt x="7" y="1"/>
                    <a:pt x="6" y="2"/>
                    <a:pt x="6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8"/>
                    <a:pt x="2" y="10"/>
                    <a:pt x="1" y="10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1" y="13"/>
                    <a:pt x="1" y="14"/>
                  </a:cubicBezTo>
                  <a:cubicBezTo>
                    <a:pt x="1" y="14"/>
                    <a:pt x="1" y="14"/>
                    <a:pt x="0" y="14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11" y="22"/>
                    <a:pt x="13" y="23"/>
                  </a:cubicBezTo>
                  <a:cubicBezTo>
                    <a:pt x="14" y="21"/>
                    <a:pt x="15" y="18"/>
                    <a:pt x="15" y="18"/>
                  </a:cubicBezTo>
                  <a:cubicBezTo>
                    <a:pt x="16" y="17"/>
                    <a:pt x="16" y="17"/>
                    <a:pt x="17" y="17"/>
                  </a:cubicBezTo>
                  <a:cubicBezTo>
                    <a:pt x="17" y="16"/>
                    <a:pt x="17" y="17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4"/>
                    <a:pt x="17" y="14"/>
                    <a:pt x="17" y="14"/>
                  </a:cubicBezTo>
                  <a:lnTo>
                    <a:pt x="17" y="6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320">
              <a:extLst>
                <a:ext uri="{FF2B5EF4-FFF2-40B4-BE49-F238E27FC236}">
                  <a16:creationId xmlns:a16="http://schemas.microsoft.com/office/drawing/2014/main" id="{09AAF3F3-A8F4-4FB7-8555-6BC62EC59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82950" y="2195513"/>
              <a:ext cx="47625" cy="46038"/>
            </a:xfrm>
            <a:custGeom>
              <a:avLst/>
              <a:gdLst>
                <a:gd name="T0" fmla="*/ 12 w 13"/>
                <a:gd name="T1" fmla="*/ 3 h 13"/>
                <a:gd name="T2" fmla="*/ 12 w 13"/>
                <a:gd name="T3" fmla="*/ 1 h 13"/>
                <a:gd name="T4" fmla="*/ 11 w 13"/>
                <a:gd name="T5" fmla="*/ 0 h 13"/>
                <a:gd name="T6" fmla="*/ 10 w 13"/>
                <a:gd name="T7" fmla="*/ 1 h 13"/>
                <a:gd name="T8" fmla="*/ 8 w 13"/>
                <a:gd name="T9" fmla="*/ 1 h 13"/>
                <a:gd name="T10" fmla="*/ 7 w 13"/>
                <a:gd name="T11" fmla="*/ 2 h 13"/>
                <a:gd name="T12" fmla="*/ 5 w 13"/>
                <a:gd name="T13" fmla="*/ 1 h 13"/>
                <a:gd name="T14" fmla="*/ 4 w 13"/>
                <a:gd name="T15" fmla="*/ 2 h 13"/>
                <a:gd name="T16" fmla="*/ 3 w 13"/>
                <a:gd name="T17" fmla="*/ 4 h 13"/>
                <a:gd name="T18" fmla="*/ 4 w 13"/>
                <a:gd name="T19" fmla="*/ 5 h 13"/>
                <a:gd name="T20" fmla="*/ 3 w 13"/>
                <a:gd name="T21" fmla="*/ 6 h 13"/>
                <a:gd name="T22" fmla="*/ 3 w 13"/>
                <a:gd name="T23" fmla="*/ 7 h 13"/>
                <a:gd name="T24" fmla="*/ 2 w 13"/>
                <a:gd name="T25" fmla="*/ 8 h 13"/>
                <a:gd name="T26" fmla="*/ 1 w 13"/>
                <a:gd name="T27" fmla="*/ 9 h 13"/>
                <a:gd name="T28" fmla="*/ 1 w 13"/>
                <a:gd name="T29" fmla="*/ 11 h 13"/>
                <a:gd name="T30" fmla="*/ 0 w 13"/>
                <a:gd name="T31" fmla="*/ 13 h 13"/>
                <a:gd name="T32" fmla="*/ 1 w 13"/>
                <a:gd name="T33" fmla="*/ 13 h 13"/>
                <a:gd name="T34" fmla="*/ 4 w 13"/>
                <a:gd name="T35" fmla="*/ 12 h 13"/>
                <a:gd name="T36" fmla="*/ 6 w 13"/>
                <a:gd name="T37" fmla="*/ 12 h 13"/>
                <a:gd name="T38" fmla="*/ 8 w 13"/>
                <a:gd name="T39" fmla="*/ 10 h 13"/>
                <a:gd name="T40" fmla="*/ 11 w 13"/>
                <a:gd name="T41" fmla="*/ 10 h 13"/>
                <a:gd name="T42" fmla="*/ 11 w 13"/>
                <a:gd name="T43" fmla="*/ 8 h 13"/>
                <a:gd name="T44" fmla="*/ 13 w 13"/>
                <a:gd name="T45" fmla="*/ 5 h 13"/>
                <a:gd name="T46" fmla="*/ 13 w 13"/>
                <a:gd name="T47" fmla="*/ 4 h 13"/>
                <a:gd name="T48" fmla="*/ 12 w 13"/>
                <a:gd name="T4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13">
                  <a:moveTo>
                    <a:pt x="12" y="3"/>
                  </a:move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8" y="1"/>
                    <a:pt x="7" y="1"/>
                    <a:pt x="7" y="2"/>
                  </a:cubicBezTo>
                  <a:cubicBezTo>
                    <a:pt x="7" y="2"/>
                    <a:pt x="6" y="1"/>
                    <a:pt x="5" y="1"/>
                  </a:cubicBezTo>
                  <a:cubicBezTo>
                    <a:pt x="5" y="1"/>
                    <a:pt x="4" y="2"/>
                    <a:pt x="4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5"/>
                    <a:pt x="4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2"/>
                    <a:pt x="1" y="13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3"/>
                    <a:pt x="4" y="12"/>
                    <a:pt x="4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7" y="10"/>
                    <a:pt x="8" y="10"/>
                  </a:cubicBezTo>
                  <a:cubicBezTo>
                    <a:pt x="8" y="9"/>
                    <a:pt x="10" y="9"/>
                    <a:pt x="11" y="10"/>
                  </a:cubicBezTo>
                  <a:cubicBezTo>
                    <a:pt x="11" y="9"/>
                    <a:pt x="11" y="8"/>
                    <a:pt x="11" y="8"/>
                  </a:cubicBezTo>
                  <a:cubicBezTo>
                    <a:pt x="12" y="8"/>
                    <a:pt x="13" y="6"/>
                    <a:pt x="13" y="5"/>
                  </a:cubicBezTo>
                  <a:cubicBezTo>
                    <a:pt x="13" y="5"/>
                    <a:pt x="13" y="4"/>
                    <a:pt x="13" y="4"/>
                  </a:cubicBezTo>
                  <a:lnTo>
                    <a:pt x="12" y="3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321">
              <a:extLst>
                <a:ext uri="{FF2B5EF4-FFF2-40B4-BE49-F238E27FC236}">
                  <a16:creationId xmlns:a16="http://schemas.microsoft.com/office/drawing/2014/main" id="{500D13CF-F0C0-4C5A-A4D7-972EDECE2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54350" y="1817688"/>
              <a:ext cx="147637" cy="85725"/>
            </a:xfrm>
            <a:custGeom>
              <a:avLst/>
              <a:gdLst>
                <a:gd name="T0" fmla="*/ 40 w 41"/>
                <a:gd name="T1" fmla="*/ 14 h 24"/>
                <a:gd name="T2" fmla="*/ 37 w 41"/>
                <a:gd name="T3" fmla="*/ 12 h 24"/>
                <a:gd name="T4" fmla="*/ 35 w 41"/>
                <a:gd name="T5" fmla="*/ 12 h 24"/>
                <a:gd name="T6" fmla="*/ 33 w 41"/>
                <a:gd name="T7" fmla="*/ 12 h 24"/>
                <a:gd name="T8" fmla="*/ 30 w 41"/>
                <a:gd name="T9" fmla="*/ 14 h 24"/>
                <a:gd name="T10" fmla="*/ 29 w 41"/>
                <a:gd name="T11" fmla="*/ 14 h 24"/>
                <a:gd name="T12" fmla="*/ 27 w 41"/>
                <a:gd name="T13" fmla="*/ 13 h 24"/>
                <a:gd name="T14" fmla="*/ 25 w 41"/>
                <a:gd name="T15" fmla="*/ 12 h 24"/>
                <a:gd name="T16" fmla="*/ 24 w 41"/>
                <a:gd name="T17" fmla="*/ 10 h 24"/>
                <a:gd name="T18" fmla="*/ 23 w 41"/>
                <a:gd name="T19" fmla="*/ 8 h 24"/>
                <a:gd name="T20" fmla="*/ 22 w 41"/>
                <a:gd name="T21" fmla="*/ 6 h 24"/>
                <a:gd name="T22" fmla="*/ 17 w 41"/>
                <a:gd name="T23" fmla="*/ 6 h 24"/>
                <a:gd name="T24" fmla="*/ 14 w 41"/>
                <a:gd name="T25" fmla="*/ 6 h 24"/>
                <a:gd name="T26" fmla="*/ 11 w 41"/>
                <a:gd name="T27" fmla="*/ 3 h 24"/>
                <a:gd name="T28" fmla="*/ 10 w 41"/>
                <a:gd name="T29" fmla="*/ 4 h 24"/>
                <a:gd name="T30" fmla="*/ 8 w 41"/>
                <a:gd name="T31" fmla="*/ 4 h 24"/>
                <a:gd name="T32" fmla="*/ 7 w 41"/>
                <a:gd name="T33" fmla="*/ 1 h 24"/>
                <a:gd name="T34" fmla="*/ 6 w 41"/>
                <a:gd name="T35" fmla="*/ 4 h 24"/>
                <a:gd name="T36" fmla="*/ 6 w 41"/>
                <a:gd name="T37" fmla="*/ 0 h 24"/>
                <a:gd name="T38" fmla="*/ 0 w 41"/>
                <a:gd name="T39" fmla="*/ 2 h 24"/>
                <a:gd name="T40" fmla="*/ 0 w 41"/>
                <a:gd name="T41" fmla="*/ 12 h 24"/>
                <a:gd name="T42" fmla="*/ 0 w 41"/>
                <a:gd name="T43" fmla="*/ 12 h 24"/>
                <a:gd name="T44" fmla="*/ 2 w 41"/>
                <a:gd name="T45" fmla="*/ 13 h 24"/>
                <a:gd name="T46" fmla="*/ 2 w 41"/>
                <a:gd name="T47" fmla="*/ 11 h 24"/>
                <a:gd name="T48" fmla="*/ 4 w 41"/>
                <a:gd name="T49" fmla="*/ 10 h 24"/>
                <a:gd name="T50" fmla="*/ 5 w 41"/>
                <a:gd name="T51" fmla="*/ 9 h 24"/>
                <a:gd name="T52" fmla="*/ 6 w 41"/>
                <a:gd name="T53" fmla="*/ 9 h 24"/>
                <a:gd name="T54" fmla="*/ 7 w 41"/>
                <a:gd name="T55" fmla="*/ 9 h 24"/>
                <a:gd name="T56" fmla="*/ 9 w 41"/>
                <a:gd name="T57" fmla="*/ 10 h 24"/>
                <a:gd name="T58" fmla="*/ 10 w 41"/>
                <a:gd name="T59" fmla="*/ 12 h 24"/>
                <a:gd name="T60" fmla="*/ 13 w 41"/>
                <a:gd name="T61" fmla="*/ 13 h 24"/>
                <a:gd name="T62" fmla="*/ 14 w 41"/>
                <a:gd name="T63" fmla="*/ 14 h 24"/>
                <a:gd name="T64" fmla="*/ 15 w 41"/>
                <a:gd name="T65" fmla="*/ 16 h 24"/>
                <a:gd name="T66" fmla="*/ 18 w 41"/>
                <a:gd name="T67" fmla="*/ 18 h 24"/>
                <a:gd name="T68" fmla="*/ 20 w 41"/>
                <a:gd name="T69" fmla="*/ 19 h 24"/>
                <a:gd name="T70" fmla="*/ 23 w 41"/>
                <a:gd name="T71" fmla="*/ 21 h 24"/>
                <a:gd name="T72" fmla="*/ 25 w 41"/>
                <a:gd name="T73" fmla="*/ 22 h 24"/>
                <a:gd name="T74" fmla="*/ 25 w 41"/>
                <a:gd name="T75" fmla="*/ 23 h 24"/>
                <a:gd name="T76" fmla="*/ 25 w 41"/>
                <a:gd name="T77" fmla="*/ 23 h 24"/>
                <a:gd name="T78" fmla="*/ 27 w 41"/>
                <a:gd name="T79" fmla="*/ 24 h 24"/>
                <a:gd name="T80" fmla="*/ 28 w 41"/>
                <a:gd name="T81" fmla="*/ 24 h 24"/>
                <a:gd name="T82" fmla="*/ 29 w 41"/>
                <a:gd name="T83" fmla="*/ 22 h 24"/>
                <a:gd name="T84" fmla="*/ 29 w 41"/>
                <a:gd name="T85" fmla="*/ 20 h 24"/>
                <a:gd name="T86" fmla="*/ 27 w 41"/>
                <a:gd name="T87" fmla="*/ 18 h 24"/>
                <a:gd name="T88" fmla="*/ 30 w 41"/>
                <a:gd name="T89" fmla="*/ 17 h 24"/>
                <a:gd name="T90" fmla="*/ 30 w 41"/>
                <a:gd name="T91" fmla="*/ 16 h 24"/>
                <a:gd name="T92" fmla="*/ 31 w 41"/>
                <a:gd name="T93" fmla="*/ 15 h 24"/>
                <a:gd name="T94" fmla="*/ 33 w 41"/>
                <a:gd name="T95" fmla="*/ 14 h 24"/>
                <a:gd name="T96" fmla="*/ 35 w 41"/>
                <a:gd name="T97" fmla="*/ 14 h 24"/>
                <a:gd name="T98" fmla="*/ 34 w 41"/>
                <a:gd name="T99" fmla="*/ 16 h 24"/>
                <a:gd name="T100" fmla="*/ 37 w 41"/>
                <a:gd name="T101" fmla="*/ 15 h 24"/>
                <a:gd name="T102" fmla="*/ 39 w 41"/>
                <a:gd name="T103" fmla="*/ 15 h 24"/>
                <a:gd name="T104" fmla="*/ 40 w 41"/>
                <a:gd name="T105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1" h="24">
                  <a:moveTo>
                    <a:pt x="40" y="14"/>
                  </a:moveTo>
                  <a:cubicBezTo>
                    <a:pt x="39" y="13"/>
                    <a:pt x="37" y="12"/>
                    <a:pt x="37" y="12"/>
                  </a:cubicBezTo>
                  <a:cubicBezTo>
                    <a:pt x="37" y="13"/>
                    <a:pt x="35" y="13"/>
                    <a:pt x="35" y="12"/>
                  </a:cubicBezTo>
                  <a:cubicBezTo>
                    <a:pt x="34" y="12"/>
                    <a:pt x="34" y="11"/>
                    <a:pt x="33" y="12"/>
                  </a:cubicBezTo>
                  <a:cubicBezTo>
                    <a:pt x="31" y="12"/>
                    <a:pt x="30" y="13"/>
                    <a:pt x="30" y="14"/>
                  </a:cubicBezTo>
                  <a:cubicBezTo>
                    <a:pt x="30" y="14"/>
                    <a:pt x="29" y="15"/>
                    <a:pt x="29" y="14"/>
                  </a:cubicBezTo>
                  <a:cubicBezTo>
                    <a:pt x="29" y="13"/>
                    <a:pt x="28" y="13"/>
                    <a:pt x="27" y="13"/>
                  </a:cubicBezTo>
                  <a:cubicBezTo>
                    <a:pt x="27" y="13"/>
                    <a:pt x="25" y="13"/>
                    <a:pt x="25" y="12"/>
                  </a:cubicBezTo>
                  <a:cubicBezTo>
                    <a:pt x="25" y="11"/>
                    <a:pt x="24" y="11"/>
                    <a:pt x="24" y="10"/>
                  </a:cubicBezTo>
                  <a:cubicBezTo>
                    <a:pt x="24" y="9"/>
                    <a:pt x="24" y="8"/>
                    <a:pt x="23" y="8"/>
                  </a:cubicBezTo>
                  <a:cubicBezTo>
                    <a:pt x="23" y="7"/>
                    <a:pt x="22" y="6"/>
                    <a:pt x="22" y="6"/>
                  </a:cubicBezTo>
                  <a:cubicBezTo>
                    <a:pt x="21" y="6"/>
                    <a:pt x="17" y="6"/>
                    <a:pt x="17" y="6"/>
                  </a:cubicBezTo>
                  <a:cubicBezTo>
                    <a:pt x="16" y="6"/>
                    <a:pt x="14" y="7"/>
                    <a:pt x="14" y="6"/>
                  </a:cubicBezTo>
                  <a:cubicBezTo>
                    <a:pt x="14" y="6"/>
                    <a:pt x="12" y="4"/>
                    <a:pt x="11" y="3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6"/>
                    <a:pt x="7" y="5"/>
                    <a:pt x="8" y="4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6" y="1"/>
                    <a:pt x="7" y="4"/>
                    <a:pt x="6" y="4"/>
                  </a:cubicBezTo>
                  <a:cubicBezTo>
                    <a:pt x="6" y="4"/>
                    <a:pt x="6" y="2"/>
                    <a:pt x="6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2" y="13"/>
                    <a:pt x="2" y="12"/>
                    <a:pt x="2" y="11"/>
                  </a:cubicBezTo>
                  <a:cubicBezTo>
                    <a:pt x="2" y="11"/>
                    <a:pt x="3" y="10"/>
                    <a:pt x="4" y="10"/>
                  </a:cubicBezTo>
                  <a:cubicBezTo>
                    <a:pt x="5" y="10"/>
                    <a:pt x="5" y="9"/>
                    <a:pt x="5" y="9"/>
                  </a:cubicBezTo>
                  <a:cubicBezTo>
                    <a:pt x="5" y="9"/>
                    <a:pt x="6" y="9"/>
                    <a:pt x="6" y="9"/>
                  </a:cubicBezTo>
                  <a:cubicBezTo>
                    <a:pt x="6" y="8"/>
                    <a:pt x="7" y="9"/>
                    <a:pt x="7" y="9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10" y="10"/>
                    <a:pt x="10" y="12"/>
                    <a:pt x="10" y="12"/>
                  </a:cubicBezTo>
                  <a:cubicBezTo>
                    <a:pt x="10" y="13"/>
                    <a:pt x="13" y="13"/>
                    <a:pt x="13" y="13"/>
                  </a:cubicBezTo>
                  <a:cubicBezTo>
                    <a:pt x="14" y="13"/>
                    <a:pt x="14" y="14"/>
                    <a:pt x="14" y="14"/>
                  </a:cubicBezTo>
                  <a:cubicBezTo>
                    <a:pt x="15" y="15"/>
                    <a:pt x="15" y="16"/>
                    <a:pt x="15" y="16"/>
                  </a:cubicBezTo>
                  <a:cubicBezTo>
                    <a:pt x="16" y="17"/>
                    <a:pt x="17" y="17"/>
                    <a:pt x="18" y="18"/>
                  </a:cubicBezTo>
                  <a:cubicBezTo>
                    <a:pt x="18" y="19"/>
                    <a:pt x="20" y="19"/>
                    <a:pt x="20" y="19"/>
                  </a:cubicBezTo>
                  <a:cubicBezTo>
                    <a:pt x="21" y="20"/>
                    <a:pt x="22" y="21"/>
                    <a:pt x="23" y="21"/>
                  </a:cubicBezTo>
                  <a:cubicBezTo>
                    <a:pt x="23" y="21"/>
                    <a:pt x="25" y="22"/>
                    <a:pt x="25" y="22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6" y="23"/>
                    <a:pt x="27" y="24"/>
                    <a:pt x="27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3"/>
                    <a:pt x="29" y="22"/>
                    <a:pt x="29" y="22"/>
                  </a:cubicBezTo>
                  <a:cubicBezTo>
                    <a:pt x="30" y="21"/>
                    <a:pt x="29" y="21"/>
                    <a:pt x="29" y="20"/>
                  </a:cubicBezTo>
                  <a:cubicBezTo>
                    <a:pt x="29" y="19"/>
                    <a:pt x="27" y="19"/>
                    <a:pt x="27" y="18"/>
                  </a:cubicBezTo>
                  <a:cubicBezTo>
                    <a:pt x="28" y="17"/>
                    <a:pt x="29" y="17"/>
                    <a:pt x="30" y="17"/>
                  </a:cubicBezTo>
                  <a:cubicBezTo>
                    <a:pt x="30" y="17"/>
                    <a:pt x="30" y="16"/>
                    <a:pt x="30" y="16"/>
                  </a:cubicBezTo>
                  <a:cubicBezTo>
                    <a:pt x="31" y="16"/>
                    <a:pt x="31" y="15"/>
                    <a:pt x="31" y="15"/>
                  </a:cubicBezTo>
                  <a:cubicBezTo>
                    <a:pt x="32" y="14"/>
                    <a:pt x="33" y="15"/>
                    <a:pt x="33" y="14"/>
                  </a:cubicBezTo>
                  <a:cubicBezTo>
                    <a:pt x="34" y="14"/>
                    <a:pt x="35" y="14"/>
                    <a:pt x="35" y="14"/>
                  </a:cubicBezTo>
                  <a:cubicBezTo>
                    <a:pt x="35" y="14"/>
                    <a:pt x="34" y="15"/>
                    <a:pt x="34" y="16"/>
                  </a:cubicBezTo>
                  <a:cubicBezTo>
                    <a:pt x="35" y="16"/>
                    <a:pt x="36" y="16"/>
                    <a:pt x="37" y="15"/>
                  </a:cubicBezTo>
                  <a:cubicBezTo>
                    <a:pt x="37" y="15"/>
                    <a:pt x="38" y="16"/>
                    <a:pt x="39" y="15"/>
                  </a:cubicBezTo>
                  <a:cubicBezTo>
                    <a:pt x="39" y="14"/>
                    <a:pt x="41" y="15"/>
                    <a:pt x="40" y="1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322">
              <a:extLst>
                <a:ext uri="{FF2B5EF4-FFF2-40B4-BE49-F238E27FC236}">
                  <a16:creationId xmlns:a16="http://schemas.microsoft.com/office/drawing/2014/main" id="{133E786F-E130-494D-85B8-986BC40B22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481388" y="1333500"/>
              <a:ext cx="217487" cy="342900"/>
            </a:xfrm>
            <a:custGeom>
              <a:avLst/>
              <a:gdLst>
                <a:gd name="T0" fmla="*/ 57 w 60"/>
                <a:gd name="T1" fmla="*/ 50 h 95"/>
                <a:gd name="T2" fmla="*/ 57 w 60"/>
                <a:gd name="T3" fmla="*/ 47 h 95"/>
                <a:gd name="T4" fmla="*/ 54 w 60"/>
                <a:gd name="T5" fmla="*/ 46 h 95"/>
                <a:gd name="T6" fmla="*/ 50 w 60"/>
                <a:gd name="T7" fmla="*/ 46 h 95"/>
                <a:gd name="T8" fmla="*/ 48 w 60"/>
                <a:gd name="T9" fmla="*/ 46 h 95"/>
                <a:gd name="T10" fmla="*/ 45 w 60"/>
                <a:gd name="T11" fmla="*/ 47 h 95"/>
                <a:gd name="T12" fmla="*/ 42 w 60"/>
                <a:gd name="T13" fmla="*/ 50 h 95"/>
                <a:gd name="T14" fmla="*/ 42 w 60"/>
                <a:gd name="T15" fmla="*/ 46 h 95"/>
                <a:gd name="T16" fmla="*/ 37 w 60"/>
                <a:gd name="T17" fmla="*/ 49 h 95"/>
                <a:gd name="T18" fmla="*/ 36 w 60"/>
                <a:gd name="T19" fmla="*/ 50 h 95"/>
                <a:gd name="T20" fmla="*/ 34 w 60"/>
                <a:gd name="T21" fmla="*/ 49 h 95"/>
                <a:gd name="T22" fmla="*/ 31 w 60"/>
                <a:gd name="T23" fmla="*/ 52 h 95"/>
                <a:gd name="T24" fmla="*/ 29 w 60"/>
                <a:gd name="T25" fmla="*/ 53 h 95"/>
                <a:gd name="T26" fmla="*/ 26 w 60"/>
                <a:gd name="T27" fmla="*/ 54 h 95"/>
                <a:gd name="T28" fmla="*/ 23 w 60"/>
                <a:gd name="T29" fmla="*/ 55 h 95"/>
                <a:gd name="T30" fmla="*/ 22 w 60"/>
                <a:gd name="T31" fmla="*/ 57 h 95"/>
                <a:gd name="T32" fmla="*/ 26 w 60"/>
                <a:gd name="T33" fmla="*/ 57 h 95"/>
                <a:gd name="T34" fmla="*/ 23 w 60"/>
                <a:gd name="T35" fmla="*/ 60 h 95"/>
                <a:gd name="T36" fmla="*/ 18 w 60"/>
                <a:gd name="T37" fmla="*/ 66 h 95"/>
                <a:gd name="T38" fmla="*/ 14 w 60"/>
                <a:gd name="T39" fmla="*/ 70 h 95"/>
                <a:gd name="T40" fmla="*/ 11 w 60"/>
                <a:gd name="T41" fmla="*/ 74 h 95"/>
                <a:gd name="T42" fmla="*/ 7 w 60"/>
                <a:gd name="T43" fmla="*/ 77 h 95"/>
                <a:gd name="T44" fmla="*/ 3 w 60"/>
                <a:gd name="T45" fmla="*/ 80 h 95"/>
                <a:gd name="T46" fmla="*/ 1 w 60"/>
                <a:gd name="T47" fmla="*/ 83 h 95"/>
                <a:gd name="T48" fmla="*/ 0 w 60"/>
                <a:gd name="T49" fmla="*/ 87 h 95"/>
                <a:gd name="T50" fmla="*/ 2 w 60"/>
                <a:gd name="T51" fmla="*/ 89 h 95"/>
                <a:gd name="T52" fmla="*/ 2 w 60"/>
                <a:gd name="T53" fmla="*/ 90 h 95"/>
                <a:gd name="T54" fmla="*/ 4 w 60"/>
                <a:gd name="T55" fmla="*/ 94 h 95"/>
                <a:gd name="T56" fmla="*/ 13 w 60"/>
                <a:gd name="T57" fmla="*/ 90 h 95"/>
                <a:gd name="T58" fmla="*/ 16 w 60"/>
                <a:gd name="T59" fmla="*/ 90 h 95"/>
                <a:gd name="T60" fmla="*/ 18 w 60"/>
                <a:gd name="T61" fmla="*/ 85 h 95"/>
                <a:gd name="T62" fmla="*/ 17 w 60"/>
                <a:gd name="T63" fmla="*/ 77 h 95"/>
                <a:gd name="T64" fmla="*/ 21 w 60"/>
                <a:gd name="T65" fmla="*/ 72 h 95"/>
                <a:gd name="T66" fmla="*/ 24 w 60"/>
                <a:gd name="T67" fmla="*/ 65 h 95"/>
                <a:gd name="T68" fmla="*/ 27 w 60"/>
                <a:gd name="T69" fmla="*/ 59 h 95"/>
                <a:gd name="T70" fmla="*/ 33 w 60"/>
                <a:gd name="T71" fmla="*/ 56 h 95"/>
                <a:gd name="T72" fmla="*/ 38 w 60"/>
                <a:gd name="T73" fmla="*/ 53 h 95"/>
                <a:gd name="T74" fmla="*/ 46 w 60"/>
                <a:gd name="T75" fmla="*/ 55 h 95"/>
                <a:gd name="T76" fmla="*/ 51 w 60"/>
                <a:gd name="T77" fmla="*/ 50 h 95"/>
                <a:gd name="T78" fmla="*/ 57 w 60"/>
                <a:gd name="T79" fmla="*/ 52 h 95"/>
                <a:gd name="T80" fmla="*/ 17 w 60"/>
                <a:gd name="T81" fmla="*/ 7 h 95"/>
                <a:gd name="T82" fmla="*/ 22 w 60"/>
                <a:gd name="T83" fmla="*/ 10 h 95"/>
                <a:gd name="T84" fmla="*/ 27 w 60"/>
                <a:gd name="T85" fmla="*/ 11 h 95"/>
                <a:gd name="T86" fmla="*/ 27 w 60"/>
                <a:gd name="T87" fmla="*/ 14 h 95"/>
                <a:gd name="T88" fmla="*/ 23 w 60"/>
                <a:gd name="T89" fmla="*/ 18 h 95"/>
                <a:gd name="T90" fmla="*/ 27 w 60"/>
                <a:gd name="T91" fmla="*/ 19 h 95"/>
                <a:gd name="T92" fmla="*/ 33 w 60"/>
                <a:gd name="T93" fmla="*/ 11 h 95"/>
                <a:gd name="T94" fmla="*/ 37 w 60"/>
                <a:gd name="T95" fmla="*/ 13 h 95"/>
                <a:gd name="T96" fmla="*/ 43 w 60"/>
                <a:gd name="T97" fmla="*/ 15 h 95"/>
                <a:gd name="T98" fmla="*/ 41 w 60"/>
                <a:gd name="T99" fmla="*/ 12 h 95"/>
                <a:gd name="T100" fmla="*/ 36 w 60"/>
                <a:gd name="T101" fmla="*/ 8 h 95"/>
                <a:gd name="T102" fmla="*/ 31 w 60"/>
                <a:gd name="T103" fmla="*/ 5 h 95"/>
                <a:gd name="T104" fmla="*/ 26 w 60"/>
                <a:gd name="T105" fmla="*/ 2 h 95"/>
                <a:gd name="T106" fmla="*/ 24 w 60"/>
                <a:gd name="T107" fmla="*/ 5 h 95"/>
                <a:gd name="T108" fmla="*/ 19 w 60"/>
                <a:gd name="T109" fmla="*/ 5 h 95"/>
                <a:gd name="T110" fmla="*/ 16 w 60"/>
                <a:gd name="T111" fmla="*/ 4 h 95"/>
                <a:gd name="T112" fmla="*/ 15 w 60"/>
                <a:gd name="T113" fmla="*/ 11 h 95"/>
                <a:gd name="T114" fmla="*/ 15 w 60"/>
                <a:gd name="T115" fmla="*/ 11 h 95"/>
                <a:gd name="T116" fmla="*/ 34 w 60"/>
                <a:gd name="T117" fmla="*/ 5 h 95"/>
                <a:gd name="T118" fmla="*/ 48 w 60"/>
                <a:gd name="T119" fmla="*/ 5 h 95"/>
                <a:gd name="T120" fmla="*/ 42 w 60"/>
                <a:gd name="T121" fmla="*/ 2 h 95"/>
                <a:gd name="T122" fmla="*/ 36 w 60"/>
                <a:gd name="T123" fmla="*/ 1 h 95"/>
                <a:gd name="T124" fmla="*/ 32 w 60"/>
                <a:gd name="T125" fmla="*/ 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0" h="95">
                  <a:moveTo>
                    <a:pt x="58" y="51"/>
                  </a:moveTo>
                  <a:cubicBezTo>
                    <a:pt x="58" y="51"/>
                    <a:pt x="57" y="51"/>
                    <a:pt x="57" y="51"/>
                  </a:cubicBezTo>
                  <a:cubicBezTo>
                    <a:pt x="57" y="50"/>
                    <a:pt x="56" y="50"/>
                    <a:pt x="56" y="49"/>
                  </a:cubicBezTo>
                  <a:cubicBezTo>
                    <a:pt x="56" y="49"/>
                    <a:pt x="56" y="49"/>
                    <a:pt x="57" y="50"/>
                  </a:cubicBezTo>
                  <a:cubicBezTo>
                    <a:pt x="57" y="50"/>
                    <a:pt x="58" y="50"/>
                    <a:pt x="58" y="49"/>
                  </a:cubicBezTo>
                  <a:cubicBezTo>
                    <a:pt x="59" y="48"/>
                    <a:pt x="60" y="49"/>
                    <a:pt x="60" y="48"/>
                  </a:cubicBezTo>
                  <a:cubicBezTo>
                    <a:pt x="60" y="48"/>
                    <a:pt x="59" y="48"/>
                    <a:pt x="59" y="47"/>
                  </a:cubicBezTo>
                  <a:cubicBezTo>
                    <a:pt x="59" y="47"/>
                    <a:pt x="58" y="47"/>
                    <a:pt x="57" y="47"/>
                  </a:cubicBezTo>
                  <a:cubicBezTo>
                    <a:pt x="56" y="47"/>
                    <a:pt x="56" y="47"/>
                    <a:pt x="56" y="46"/>
                  </a:cubicBezTo>
                  <a:cubicBezTo>
                    <a:pt x="55" y="46"/>
                    <a:pt x="54" y="46"/>
                    <a:pt x="54" y="47"/>
                  </a:cubicBezTo>
                  <a:cubicBezTo>
                    <a:pt x="54" y="48"/>
                    <a:pt x="53" y="48"/>
                    <a:pt x="53" y="48"/>
                  </a:cubicBezTo>
                  <a:cubicBezTo>
                    <a:pt x="54" y="47"/>
                    <a:pt x="53" y="46"/>
                    <a:pt x="54" y="46"/>
                  </a:cubicBezTo>
                  <a:cubicBezTo>
                    <a:pt x="54" y="46"/>
                    <a:pt x="54" y="45"/>
                    <a:pt x="53" y="45"/>
                  </a:cubicBezTo>
                  <a:cubicBezTo>
                    <a:pt x="51" y="45"/>
                    <a:pt x="51" y="46"/>
                    <a:pt x="51" y="46"/>
                  </a:cubicBezTo>
                  <a:cubicBezTo>
                    <a:pt x="52" y="47"/>
                    <a:pt x="50" y="48"/>
                    <a:pt x="50" y="48"/>
                  </a:cubicBezTo>
                  <a:cubicBezTo>
                    <a:pt x="49" y="48"/>
                    <a:pt x="50" y="47"/>
                    <a:pt x="50" y="46"/>
                  </a:cubicBezTo>
                  <a:cubicBezTo>
                    <a:pt x="50" y="45"/>
                    <a:pt x="49" y="46"/>
                    <a:pt x="48" y="47"/>
                  </a:cubicBezTo>
                  <a:cubicBezTo>
                    <a:pt x="47" y="48"/>
                    <a:pt x="47" y="49"/>
                    <a:pt x="46" y="49"/>
                  </a:cubicBezTo>
                  <a:cubicBezTo>
                    <a:pt x="46" y="49"/>
                    <a:pt x="46" y="48"/>
                    <a:pt x="47" y="48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9" y="46"/>
                    <a:pt x="49" y="45"/>
                    <a:pt x="48" y="45"/>
                  </a:cubicBezTo>
                  <a:cubicBezTo>
                    <a:pt x="47" y="45"/>
                    <a:pt x="47" y="46"/>
                    <a:pt x="47" y="46"/>
                  </a:cubicBezTo>
                  <a:cubicBezTo>
                    <a:pt x="46" y="46"/>
                    <a:pt x="45" y="45"/>
                    <a:pt x="45" y="46"/>
                  </a:cubicBezTo>
                  <a:cubicBezTo>
                    <a:pt x="45" y="46"/>
                    <a:pt x="44" y="46"/>
                    <a:pt x="45" y="47"/>
                  </a:cubicBezTo>
                  <a:cubicBezTo>
                    <a:pt x="45" y="47"/>
                    <a:pt x="44" y="48"/>
                    <a:pt x="44" y="47"/>
                  </a:cubicBezTo>
                  <a:cubicBezTo>
                    <a:pt x="44" y="46"/>
                    <a:pt x="43" y="47"/>
                    <a:pt x="42" y="48"/>
                  </a:cubicBezTo>
                  <a:cubicBezTo>
                    <a:pt x="42" y="48"/>
                    <a:pt x="41" y="48"/>
                    <a:pt x="42" y="48"/>
                  </a:cubicBezTo>
                  <a:cubicBezTo>
                    <a:pt x="42" y="49"/>
                    <a:pt x="42" y="50"/>
                    <a:pt x="42" y="50"/>
                  </a:cubicBezTo>
                  <a:cubicBezTo>
                    <a:pt x="41" y="50"/>
                    <a:pt x="41" y="48"/>
                    <a:pt x="41" y="48"/>
                  </a:cubicBezTo>
                  <a:cubicBezTo>
                    <a:pt x="40" y="48"/>
                    <a:pt x="41" y="47"/>
                    <a:pt x="41" y="47"/>
                  </a:cubicBezTo>
                  <a:cubicBezTo>
                    <a:pt x="42" y="47"/>
                    <a:pt x="43" y="46"/>
                    <a:pt x="42" y="46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2" y="47"/>
                    <a:pt x="41" y="47"/>
                    <a:pt x="40" y="47"/>
                  </a:cubicBezTo>
                  <a:cubicBezTo>
                    <a:pt x="39" y="47"/>
                    <a:pt x="39" y="48"/>
                    <a:pt x="40" y="48"/>
                  </a:cubicBezTo>
                  <a:cubicBezTo>
                    <a:pt x="41" y="49"/>
                    <a:pt x="40" y="49"/>
                    <a:pt x="39" y="49"/>
                  </a:cubicBezTo>
                  <a:cubicBezTo>
                    <a:pt x="39" y="48"/>
                    <a:pt x="38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9" y="50"/>
                    <a:pt x="38" y="50"/>
                    <a:pt x="38" y="50"/>
                  </a:cubicBezTo>
                  <a:cubicBezTo>
                    <a:pt x="37" y="50"/>
                    <a:pt x="37" y="50"/>
                    <a:pt x="36" y="49"/>
                  </a:cubicBezTo>
                  <a:cubicBezTo>
                    <a:pt x="36" y="48"/>
                    <a:pt x="35" y="49"/>
                    <a:pt x="36" y="50"/>
                  </a:cubicBezTo>
                  <a:cubicBezTo>
                    <a:pt x="37" y="50"/>
                    <a:pt x="36" y="50"/>
                    <a:pt x="36" y="51"/>
                  </a:cubicBezTo>
                  <a:cubicBezTo>
                    <a:pt x="36" y="52"/>
                    <a:pt x="35" y="51"/>
                    <a:pt x="35" y="51"/>
                  </a:cubicBezTo>
                  <a:cubicBezTo>
                    <a:pt x="36" y="50"/>
                    <a:pt x="35" y="50"/>
                    <a:pt x="34" y="50"/>
                  </a:cubicBezTo>
                  <a:cubicBezTo>
                    <a:pt x="33" y="51"/>
                    <a:pt x="34" y="50"/>
                    <a:pt x="34" y="49"/>
                  </a:cubicBezTo>
                  <a:cubicBezTo>
                    <a:pt x="34" y="49"/>
                    <a:pt x="33" y="49"/>
                    <a:pt x="32" y="49"/>
                  </a:cubicBezTo>
                  <a:cubicBezTo>
                    <a:pt x="32" y="49"/>
                    <a:pt x="31" y="49"/>
                    <a:pt x="32" y="50"/>
                  </a:cubicBezTo>
                  <a:cubicBezTo>
                    <a:pt x="32" y="50"/>
                    <a:pt x="32" y="51"/>
                    <a:pt x="32" y="51"/>
                  </a:cubicBezTo>
                  <a:cubicBezTo>
                    <a:pt x="31" y="51"/>
                    <a:pt x="31" y="51"/>
                    <a:pt x="31" y="52"/>
                  </a:cubicBezTo>
                  <a:cubicBezTo>
                    <a:pt x="31" y="52"/>
                    <a:pt x="30" y="52"/>
                    <a:pt x="30" y="52"/>
                  </a:cubicBezTo>
                  <a:cubicBezTo>
                    <a:pt x="30" y="51"/>
                    <a:pt x="29" y="51"/>
                    <a:pt x="28" y="52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4"/>
                    <a:pt x="28" y="53"/>
                    <a:pt x="29" y="53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9" y="54"/>
                    <a:pt x="29" y="55"/>
                    <a:pt x="29" y="55"/>
                  </a:cubicBezTo>
                  <a:cubicBezTo>
                    <a:pt x="28" y="54"/>
                    <a:pt x="28" y="54"/>
                    <a:pt x="28" y="55"/>
                  </a:cubicBezTo>
                  <a:cubicBezTo>
                    <a:pt x="27" y="56"/>
                    <a:pt x="27" y="55"/>
                    <a:pt x="26" y="54"/>
                  </a:cubicBezTo>
                  <a:cubicBezTo>
                    <a:pt x="26" y="54"/>
                    <a:pt x="26" y="55"/>
                    <a:pt x="25" y="55"/>
                  </a:cubicBezTo>
                  <a:cubicBezTo>
                    <a:pt x="25" y="55"/>
                    <a:pt x="26" y="53"/>
                    <a:pt x="26" y="53"/>
                  </a:cubicBezTo>
                  <a:cubicBezTo>
                    <a:pt x="25" y="52"/>
                    <a:pt x="25" y="53"/>
                    <a:pt x="24" y="54"/>
                  </a:cubicBezTo>
                  <a:cubicBezTo>
                    <a:pt x="24" y="55"/>
                    <a:pt x="23" y="55"/>
                    <a:pt x="23" y="55"/>
                  </a:cubicBezTo>
                  <a:cubicBezTo>
                    <a:pt x="23" y="56"/>
                    <a:pt x="22" y="56"/>
                    <a:pt x="22" y="56"/>
                  </a:cubicBezTo>
                  <a:cubicBezTo>
                    <a:pt x="22" y="57"/>
                    <a:pt x="20" y="57"/>
                    <a:pt x="19" y="58"/>
                  </a:cubicBezTo>
                  <a:cubicBezTo>
                    <a:pt x="18" y="59"/>
                    <a:pt x="19" y="59"/>
                    <a:pt x="20" y="58"/>
                  </a:cubicBezTo>
                  <a:cubicBezTo>
                    <a:pt x="20" y="57"/>
                    <a:pt x="21" y="58"/>
                    <a:pt x="22" y="57"/>
                  </a:cubicBezTo>
                  <a:cubicBezTo>
                    <a:pt x="23" y="57"/>
                    <a:pt x="24" y="56"/>
                    <a:pt x="24" y="56"/>
                  </a:cubicBezTo>
                  <a:cubicBezTo>
                    <a:pt x="24" y="57"/>
                    <a:pt x="25" y="57"/>
                    <a:pt x="25" y="56"/>
                  </a:cubicBezTo>
                  <a:cubicBezTo>
                    <a:pt x="26" y="56"/>
                    <a:pt x="26" y="56"/>
                    <a:pt x="27" y="56"/>
                  </a:cubicBezTo>
                  <a:cubicBezTo>
                    <a:pt x="27" y="56"/>
                    <a:pt x="26" y="57"/>
                    <a:pt x="26" y="57"/>
                  </a:cubicBezTo>
                  <a:cubicBezTo>
                    <a:pt x="27" y="58"/>
                    <a:pt x="26" y="58"/>
                    <a:pt x="26" y="58"/>
                  </a:cubicBezTo>
                  <a:cubicBezTo>
                    <a:pt x="26" y="57"/>
                    <a:pt x="25" y="57"/>
                    <a:pt x="25" y="57"/>
                  </a:cubicBezTo>
                  <a:cubicBezTo>
                    <a:pt x="25" y="58"/>
                    <a:pt x="24" y="58"/>
                    <a:pt x="24" y="58"/>
                  </a:cubicBezTo>
                  <a:cubicBezTo>
                    <a:pt x="23" y="58"/>
                    <a:pt x="23" y="59"/>
                    <a:pt x="23" y="60"/>
                  </a:cubicBezTo>
                  <a:cubicBezTo>
                    <a:pt x="23" y="61"/>
                    <a:pt x="22" y="60"/>
                    <a:pt x="22" y="61"/>
                  </a:cubicBezTo>
                  <a:cubicBezTo>
                    <a:pt x="22" y="61"/>
                    <a:pt x="21" y="63"/>
                    <a:pt x="20" y="64"/>
                  </a:cubicBezTo>
                  <a:cubicBezTo>
                    <a:pt x="19" y="64"/>
                    <a:pt x="20" y="65"/>
                    <a:pt x="19" y="65"/>
                  </a:cubicBezTo>
                  <a:cubicBezTo>
                    <a:pt x="19" y="66"/>
                    <a:pt x="18" y="65"/>
                    <a:pt x="18" y="66"/>
                  </a:cubicBezTo>
                  <a:cubicBezTo>
                    <a:pt x="17" y="66"/>
                    <a:pt x="18" y="67"/>
                    <a:pt x="17" y="68"/>
                  </a:cubicBezTo>
                  <a:cubicBezTo>
                    <a:pt x="17" y="68"/>
                    <a:pt x="17" y="69"/>
                    <a:pt x="17" y="69"/>
                  </a:cubicBezTo>
                  <a:cubicBezTo>
                    <a:pt x="17" y="70"/>
                    <a:pt x="16" y="69"/>
                    <a:pt x="16" y="69"/>
                  </a:cubicBezTo>
                  <a:cubicBezTo>
                    <a:pt x="16" y="70"/>
                    <a:pt x="15" y="70"/>
                    <a:pt x="14" y="70"/>
                  </a:cubicBezTo>
                  <a:cubicBezTo>
                    <a:pt x="14" y="70"/>
                    <a:pt x="15" y="71"/>
                    <a:pt x="16" y="71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5" y="71"/>
                    <a:pt x="14" y="72"/>
                    <a:pt x="13" y="73"/>
                  </a:cubicBezTo>
                  <a:cubicBezTo>
                    <a:pt x="12" y="73"/>
                    <a:pt x="12" y="74"/>
                    <a:pt x="11" y="74"/>
                  </a:cubicBezTo>
                  <a:cubicBezTo>
                    <a:pt x="11" y="74"/>
                    <a:pt x="11" y="75"/>
                    <a:pt x="10" y="76"/>
                  </a:cubicBezTo>
                  <a:cubicBezTo>
                    <a:pt x="10" y="76"/>
                    <a:pt x="10" y="75"/>
                    <a:pt x="9" y="75"/>
                  </a:cubicBezTo>
                  <a:cubicBezTo>
                    <a:pt x="8" y="75"/>
                    <a:pt x="8" y="75"/>
                    <a:pt x="9" y="76"/>
                  </a:cubicBezTo>
                  <a:cubicBezTo>
                    <a:pt x="9" y="77"/>
                    <a:pt x="8" y="76"/>
                    <a:pt x="7" y="77"/>
                  </a:cubicBezTo>
                  <a:cubicBezTo>
                    <a:pt x="7" y="78"/>
                    <a:pt x="6" y="77"/>
                    <a:pt x="5" y="78"/>
                  </a:cubicBezTo>
                  <a:cubicBezTo>
                    <a:pt x="5" y="78"/>
                    <a:pt x="6" y="78"/>
                    <a:pt x="6" y="79"/>
                  </a:cubicBezTo>
                  <a:cubicBezTo>
                    <a:pt x="7" y="79"/>
                    <a:pt x="5" y="79"/>
                    <a:pt x="4" y="79"/>
                  </a:cubicBezTo>
                  <a:cubicBezTo>
                    <a:pt x="4" y="79"/>
                    <a:pt x="4" y="80"/>
                    <a:pt x="3" y="80"/>
                  </a:cubicBezTo>
                  <a:cubicBezTo>
                    <a:pt x="3" y="79"/>
                    <a:pt x="2" y="80"/>
                    <a:pt x="2" y="81"/>
                  </a:cubicBezTo>
                  <a:cubicBezTo>
                    <a:pt x="3" y="81"/>
                    <a:pt x="2" y="81"/>
                    <a:pt x="1" y="81"/>
                  </a:cubicBezTo>
                  <a:cubicBezTo>
                    <a:pt x="1" y="81"/>
                    <a:pt x="0" y="81"/>
                    <a:pt x="0" y="82"/>
                  </a:cubicBezTo>
                  <a:cubicBezTo>
                    <a:pt x="0" y="82"/>
                    <a:pt x="1" y="83"/>
                    <a:pt x="1" y="83"/>
                  </a:cubicBezTo>
                  <a:cubicBezTo>
                    <a:pt x="1" y="83"/>
                    <a:pt x="0" y="84"/>
                    <a:pt x="1" y="84"/>
                  </a:cubicBezTo>
                  <a:cubicBezTo>
                    <a:pt x="1" y="84"/>
                    <a:pt x="1" y="85"/>
                    <a:pt x="1" y="85"/>
                  </a:cubicBezTo>
                  <a:cubicBezTo>
                    <a:pt x="0" y="85"/>
                    <a:pt x="0" y="85"/>
                    <a:pt x="1" y="86"/>
                  </a:cubicBezTo>
                  <a:cubicBezTo>
                    <a:pt x="1" y="86"/>
                    <a:pt x="0" y="86"/>
                    <a:pt x="0" y="87"/>
                  </a:cubicBezTo>
                  <a:cubicBezTo>
                    <a:pt x="1" y="88"/>
                    <a:pt x="1" y="87"/>
                    <a:pt x="2" y="88"/>
                  </a:cubicBezTo>
                  <a:cubicBezTo>
                    <a:pt x="2" y="88"/>
                    <a:pt x="3" y="88"/>
                    <a:pt x="3" y="87"/>
                  </a:cubicBezTo>
                  <a:cubicBezTo>
                    <a:pt x="4" y="86"/>
                    <a:pt x="4" y="88"/>
                    <a:pt x="4" y="88"/>
                  </a:cubicBezTo>
                  <a:cubicBezTo>
                    <a:pt x="3" y="88"/>
                    <a:pt x="2" y="88"/>
                    <a:pt x="2" y="89"/>
                  </a:cubicBezTo>
                  <a:cubicBezTo>
                    <a:pt x="3" y="89"/>
                    <a:pt x="2" y="89"/>
                    <a:pt x="2" y="88"/>
                  </a:cubicBezTo>
                  <a:cubicBezTo>
                    <a:pt x="2" y="88"/>
                    <a:pt x="0" y="89"/>
                    <a:pt x="1" y="89"/>
                  </a:cubicBezTo>
                  <a:cubicBezTo>
                    <a:pt x="1" y="90"/>
                    <a:pt x="1" y="90"/>
                    <a:pt x="1" y="91"/>
                  </a:cubicBezTo>
                  <a:cubicBezTo>
                    <a:pt x="1" y="91"/>
                    <a:pt x="2" y="91"/>
                    <a:pt x="2" y="90"/>
                  </a:cubicBezTo>
                  <a:cubicBezTo>
                    <a:pt x="2" y="90"/>
                    <a:pt x="3" y="90"/>
                    <a:pt x="3" y="90"/>
                  </a:cubicBezTo>
                  <a:cubicBezTo>
                    <a:pt x="3" y="91"/>
                    <a:pt x="3" y="91"/>
                    <a:pt x="3" y="91"/>
                  </a:cubicBezTo>
                  <a:cubicBezTo>
                    <a:pt x="3" y="92"/>
                    <a:pt x="2" y="92"/>
                    <a:pt x="2" y="92"/>
                  </a:cubicBezTo>
                  <a:cubicBezTo>
                    <a:pt x="1" y="93"/>
                    <a:pt x="3" y="94"/>
                    <a:pt x="4" y="94"/>
                  </a:cubicBezTo>
                  <a:cubicBezTo>
                    <a:pt x="5" y="94"/>
                    <a:pt x="5" y="95"/>
                    <a:pt x="7" y="95"/>
                  </a:cubicBezTo>
                  <a:cubicBezTo>
                    <a:pt x="8" y="95"/>
                    <a:pt x="11" y="92"/>
                    <a:pt x="11" y="92"/>
                  </a:cubicBezTo>
                  <a:cubicBezTo>
                    <a:pt x="11" y="91"/>
                    <a:pt x="12" y="92"/>
                    <a:pt x="13" y="91"/>
                  </a:cubicBezTo>
                  <a:cubicBezTo>
                    <a:pt x="13" y="91"/>
                    <a:pt x="13" y="90"/>
                    <a:pt x="13" y="90"/>
                  </a:cubicBezTo>
                  <a:cubicBezTo>
                    <a:pt x="14" y="89"/>
                    <a:pt x="14" y="91"/>
                    <a:pt x="14" y="91"/>
                  </a:cubicBezTo>
                  <a:cubicBezTo>
                    <a:pt x="15" y="91"/>
                    <a:pt x="15" y="91"/>
                    <a:pt x="15" y="92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16" y="92"/>
                    <a:pt x="16" y="91"/>
                    <a:pt x="16" y="90"/>
                  </a:cubicBezTo>
                  <a:cubicBezTo>
                    <a:pt x="16" y="90"/>
                    <a:pt x="16" y="89"/>
                    <a:pt x="16" y="89"/>
                  </a:cubicBezTo>
                  <a:cubicBezTo>
                    <a:pt x="16" y="88"/>
                    <a:pt x="18" y="88"/>
                    <a:pt x="18" y="88"/>
                  </a:cubicBezTo>
                  <a:cubicBezTo>
                    <a:pt x="18" y="88"/>
                    <a:pt x="18" y="86"/>
                    <a:pt x="18" y="86"/>
                  </a:cubicBezTo>
                  <a:cubicBezTo>
                    <a:pt x="17" y="86"/>
                    <a:pt x="17" y="85"/>
                    <a:pt x="18" y="85"/>
                  </a:cubicBezTo>
                  <a:cubicBezTo>
                    <a:pt x="18" y="85"/>
                    <a:pt x="19" y="84"/>
                    <a:pt x="19" y="83"/>
                  </a:cubicBezTo>
                  <a:cubicBezTo>
                    <a:pt x="18" y="83"/>
                    <a:pt x="17" y="83"/>
                    <a:pt x="17" y="82"/>
                  </a:cubicBezTo>
                  <a:cubicBezTo>
                    <a:pt x="17" y="81"/>
                    <a:pt x="18" y="81"/>
                    <a:pt x="17" y="80"/>
                  </a:cubicBezTo>
                  <a:cubicBezTo>
                    <a:pt x="17" y="79"/>
                    <a:pt x="17" y="78"/>
                    <a:pt x="17" y="77"/>
                  </a:cubicBezTo>
                  <a:cubicBezTo>
                    <a:pt x="17" y="77"/>
                    <a:pt x="17" y="76"/>
                    <a:pt x="17" y="75"/>
                  </a:cubicBezTo>
                  <a:cubicBezTo>
                    <a:pt x="18" y="74"/>
                    <a:pt x="19" y="73"/>
                    <a:pt x="20" y="73"/>
                  </a:cubicBezTo>
                  <a:cubicBezTo>
                    <a:pt x="20" y="74"/>
                    <a:pt x="21" y="74"/>
                    <a:pt x="21" y="73"/>
                  </a:cubicBezTo>
                  <a:cubicBezTo>
                    <a:pt x="22" y="73"/>
                    <a:pt x="22" y="72"/>
                    <a:pt x="21" y="72"/>
                  </a:cubicBezTo>
                  <a:cubicBezTo>
                    <a:pt x="21" y="72"/>
                    <a:pt x="20" y="72"/>
                    <a:pt x="21" y="71"/>
                  </a:cubicBezTo>
                  <a:cubicBezTo>
                    <a:pt x="21" y="70"/>
                    <a:pt x="22" y="69"/>
                    <a:pt x="22" y="68"/>
                  </a:cubicBezTo>
                  <a:cubicBezTo>
                    <a:pt x="22" y="67"/>
                    <a:pt x="22" y="66"/>
                    <a:pt x="22" y="66"/>
                  </a:cubicBezTo>
                  <a:cubicBezTo>
                    <a:pt x="23" y="65"/>
                    <a:pt x="23" y="66"/>
                    <a:pt x="24" y="65"/>
                  </a:cubicBezTo>
                  <a:cubicBezTo>
                    <a:pt x="25" y="65"/>
                    <a:pt x="24" y="64"/>
                    <a:pt x="25" y="64"/>
                  </a:cubicBezTo>
                  <a:cubicBezTo>
                    <a:pt x="25" y="64"/>
                    <a:pt x="25" y="63"/>
                    <a:pt x="26" y="62"/>
                  </a:cubicBezTo>
                  <a:cubicBezTo>
                    <a:pt x="26" y="62"/>
                    <a:pt x="27" y="61"/>
                    <a:pt x="26" y="61"/>
                  </a:cubicBezTo>
                  <a:cubicBezTo>
                    <a:pt x="26" y="61"/>
                    <a:pt x="27" y="60"/>
                    <a:pt x="27" y="59"/>
                  </a:cubicBezTo>
                  <a:cubicBezTo>
                    <a:pt x="27" y="59"/>
                    <a:pt x="28" y="58"/>
                    <a:pt x="29" y="58"/>
                  </a:cubicBezTo>
                  <a:cubicBezTo>
                    <a:pt x="29" y="58"/>
                    <a:pt x="30" y="58"/>
                    <a:pt x="30" y="57"/>
                  </a:cubicBezTo>
                  <a:cubicBezTo>
                    <a:pt x="30" y="57"/>
                    <a:pt x="30" y="55"/>
                    <a:pt x="31" y="56"/>
                  </a:cubicBezTo>
                  <a:cubicBezTo>
                    <a:pt x="32" y="56"/>
                    <a:pt x="33" y="56"/>
                    <a:pt x="33" y="56"/>
                  </a:cubicBezTo>
                  <a:cubicBezTo>
                    <a:pt x="34" y="57"/>
                    <a:pt x="35" y="57"/>
                    <a:pt x="35" y="56"/>
                  </a:cubicBezTo>
                  <a:cubicBezTo>
                    <a:pt x="35" y="55"/>
                    <a:pt x="35" y="53"/>
                    <a:pt x="36" y="54"/>
                  </a:cubicBezTo>
                  <a:cubicBezTo>
                    <a:pt x="36" y="54"/>
                    <a:pt x="36" y="54"/>
                    <a:pt x="37" y="54"/>
                  </a:cubicBezTo>
                  <a:cubicBezTo>
                    <a:pt x="37" y="53"/>
                    <a:pt x="38" y="53"/>
                    <a:pt x="38" y="53"/>
                  </a:cubicBezTo>
                  <a:cubicBezTo>
                    <a:pt x="39" y="53"/>
                    <a:pt x="40" y="55"/>
                    <a:pt x="41" y="55"/>
                  </a:cubicBezTo>
                  <a:cubicBezTo>
                    <a:pt x="42" y="55"/>
                    <a:pt x="43" y="55"/>
                    <a:pt x="43" y="55"/>
                  </a:cubicBezTo>
                  <a:cubicBezTo>
                    <a:pt x="44" y="54"/>
                    <a:pt x="44" y="55"/>
                    <a:pt x="45" y="55"/>
                  </a:cubicBezTo>
                  <a:cubicBezTo>
                    <a:pt x="46" y="55"/>
                    <a:pt x="46" y="56"/>
                    <a:pt x="46" y="55"/>
                  </a:cubicBezTo>
                  <a:cubicBezTo>
                    <a:pt x="47" y="54"/>
                    <a:pt x="46" y="54"/>
                    <a:pt x="47" y="54"/>
                  </a:cubicBezTo>
                  <a:cubicBezTo>
                    <a:pt x="48" y="54"/>
                    <a:pt x="48" y="53"/>
                    <a:pt x="48" y="52"/>
                  </a:cubicBezTo>
                  <a:cubicBezTo>
                    <a:pt x="48" y="51"/>
                    <a:pt x="49" y="51"/>
                    <a:pt x="49" y="50"/>
                  </a:cubicBezTo>
                  <a:cubicBezTo>
                    <a:pt x="49" y="50"/>
                    <a:pt x="51" y="50"/>
                    <a:pt x="51" y="50"/>
                  </a:cubicBezTo>
                  <a:cubicBezTo>
                    <a:pt x="52" y="49"/>
                    <a:pt x="53" y="49"/>
                    <a:pt x="53" y="50"/>
                  </a:cubicBezTo>
                  <a:cubicBezTo>
                    <a:pt x="54" y="51"/>
                    <a:pt x="56" y="51"/>
                    <a:pt x="56" y="52"/>
                  </a:cubicBezTo>
                  <a:cubicBezTo>
                    <a:pt x="56" y="52"/>
                    <a:pt x="56" y="52"/>
                    <a:pt x="56" y="53"/>
                  </a:cubicBezTo>
                  <a:cubicBezTo>
                    <a:pt x="56" y="53"/>
                    <a:pt x="56" y="52"/>
                    <a:pt x="57" y="52"/>
                  </a:cubicBezTo>
                  <a:cubicBezTo>
                    <a:pt x="58" y="52"/>
                    <a:pt x="58" y="51"/>
                    <a:pt x="59" y="51"/>
                  </a:cubicBezTo>
                  <a:cubicBezTo>
                    <a:pt x="59" y="52"/>
                    <a:pt x="60" y="51"/>
                    <a:pt x="60" y="51"/>
                  </a:cubicBezTo>
                  <a:cubicBezTo>
                    <a:pt x="59" y="50"/>
                    <a:pt x="58" y="50"/>
                    <a:pt x="58" y="51"/>
                  </a:cubicBezTo>
                  <a:close/>
                  <a:moveTo>
                    <a:pt x="17" y="7"/>
                  </a:moveTo>
                  <a:cubicBezTo>
                    <a:pt x="18" y="7"/>
                    <a:pt x="16" y="8"/>
                    <a:pt x="15" y="9"/>
                  </a:cubicBezTo>
                  <a:cubicBezTo>
                    <a:pt x="15" y="10"/>
                    <a:pt x="17" y="11"/>
                    <a:pt x="18" y="11"/>
                  </a:cubicBezTo>
                  <a:cubicBezTo>
                    <a:pt x="18" y="12"/>
                    <a:pt x="20" y="12"/>
                    <a:pt x="21" y="12"/>
                  </a:cubicBezTo>
                  <a:cubicBezTo>
                    <a:pt x="22" y="11"/>
                    <a:pt x="21" y="10"/>
                    <a:pt x="22" y="10"/>
                  </a:cubicBezTo>
                  <a:cubicBezTo>
                    <a:pt x="23" y="10"/>
                    <a:pt x="23" y="9"/>
                    <a:pt x="23" y="9"/>
                  </a:cubicBezTo>
                  <a:cubicBezTo>
                    <a:pt x="24" y="9"/>
                    <a:pt x="24" y="10"/>
                    <a:pt x="24" y="10"/>
                  </a:cubicBezTo>
                  <a:cubicBezTo>
                    <a:pt x="23" y="11"/>
                    <a:pt x="25" y="11"/>
                    <a:pt x="26" y="10"/>
                  </a:cubicBezTo>
                  <a:cubicBezTo>
                    <a:pt x="27" y="9"/>
                    <a:pt x="27" y="10"/>
                    <a:pt x="27" y="11"/>
                  </a:cubicBezTo>
                  <a:cubicBezTo>
                    <a:pt x="26" y="12"/>
                    <a:pt x="24" y="11"/>
                    <a:pt x="24" y="12"/>
                  </a:cubicBezTo>
                  <a:cubicBezTo>
                    <a:pt x="23" y="13"/>
                    <a:pt x="21" y="12"/>
                    <a:pt x="20" y="13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4" y="14"/>
                    <a:pt x="26" y="14"/>
                    <a:pt x="27" y="14"/>
                  </a:cubicBezTo>
                  <a:cubicBezTo>
                    <a:pt x="28" y="14"/>
                    <a:pt x="26" y="14"/>
                    <a:pt x="25" y="14"/>
                  </a:cubicBezTo>
                  <a:cubicBezTo>
                    <a:pt x="23" y="14"/>
                    <a:pt x="23" y="15"/>
                    <a:pt x="23" y="15"/>
                  </a:cubicBezTo>
                  <a:cubicBezTo>
                    <a:pt x="23" y="16"/>
                    <a:pt x="21" y="15"/>
                    <a:pt x="20" y="16"/>
                  </a:cubicBezTo>
                  <a:cubicBezTo>
                    <a:pt x="20" y="17"/>
                    <a:pt x="23" y="17"/>
                    <a:pt x="23" y="18"/>
                  </a:cubicBezTo>
                  <a:cubicBezTo>
                    <a:pt x="23" y="18"/>
                    <a:pt x="24" y="18"/>
                    <a:pt x="25" y="18"/>
                  </a:cubicBezTo>
                  <a:cubicBezTo>
                    <a:pt x="26" y="18"/>
                    <a:pt x="24" y="19"/>
                    <a:pt x="24" y="19"/>
                  </a:cubicBezTo>
                  <a:cubicBezTo>
                    <a:pt x="24" y="19"/>
                    <a:pt x="26" y="19"/>
                    <a:pt x="26" y="20"/>
                  </a:cubicBezTo>
                  <a:cubicBezTo>
                    <a:pt x="26" y="20"/>
                    <a:pt x="27" y="20"/>
                    <a:pt x="27" y="19"/>
                  </a:cubicBezTo>
                  <a:cubicBezTo>
                    <a:pt x="27" y="19"/>
                    <a:pt x="29" y="16"/>
                    <a:pt x="30" y="15"/>
                  </a:cubicBezTo>
                  <a:cubicBezTo>
                    <a:pt x="32" y="15"/>
                    <a:pt x="31" y="14"/>
                    <a:pt x="31" y="13"/>
                  </a:cubicBezTo>
                  <a:cubicBezTo>
                    <a:pt x="31" y="12"/>
                    <a:pt x="32" y="13"/>
                    <a:pt x="32" y="12"/>
                  </a:cubicBezTo>
                  <a:cubicBezTo>
                    <a:pt x="32" y="12"/>
                    <a:pt x="32" y="11"/>
                    <a:pt x="33" y="11"/>
                  </a:cubicBezTo>
                  <a:cubicBezTo>
                    <a:pt x="34" y="10"/>
                    <a:pt x="34" y="10"/>
                    <a:pt x="36" y="10"/>
                  </a:cubicBezTo>
                  <a:cubicBezTo>
                    <a:pt x="37" y="9"/>
                    <a:pt x="37" y="10"/>
                    <a:pt x="36" y="10"/>
                  </a:cubicBezTo>
                  <a:cubicBezTo>
                    <a:pt x="35" y="10"/>
                    <a:pt x="36" y="12"/>
                    <a:pt x="36" y="12"/>
                  </a:cubicBezTo>
                  <a:cubicBezTo>
                    <a:pt x="37" y="12"/>
                    <a:pt x="37" y="13"/>
                    <a:pt x="37" y="13"/>
                  </a:cubicBezTo>
                  <a:cubicBezTo>
                    <a:pt x="38" y="13"/>
                    <a:pt x="38" y="14"/>
                    <a:pt x="37" y="15"/>
                  </a:cubicBezTo>
                  <a:cubicBezTo>
                    <a:pt x="36" y="16"/>
                    <a:pt x="37" y="16"/>
                    <a:pt x="39" y="15"/>
                  </a:cubicBezTo>
                  <a:cubicBezTo>
                    <a:pt x="41" y="15"/>
                    <a:pt x="40" y="16"/>
                    <a:pt x="40" y="17"/>
                  </a:cubicBezTo>
                  <a:cubicBezTo>
                    <a:pt x="41" y="17"/>
                    <a:pt x="42" y="16"/>
                    <a:pt x="43" y="15"/>
                  </a:cubicBezTo>
                  <a:cubicBezTo>
                    <a:pt x="44" y="14"/>
                    <a:pt x="45" y="14"/>
                    <a:pt x="45" y="14"/>
                  </a:cubicBezTo>
                  <a:cubicBezTo>
                    <a:pt x="45" y="13"/>
                    <a:pt x="44" y="13"/>
                    <a:pt x="44" y="13"/>
                  </a:cubicBezTo>
                  <a:cubicBezTo>
                    <a:pt x="43" y="14"/>
                    <a:pt x="41" y="14"/>
                    <a:pt x="42" y="13"/>
                  </a:cubicBezTo>
                  <a:cubicBezTo>
                    <a:pt x="42" y="12"/>
                    <a:pt x="42" y="12"/>
                    <a:pt x="41" y="12"/>
                  </a:cubicBezTo>
                  <a:cubicBezTo>
                    <a:pt x="40" y="12"/>
                    <a:pt x="39" y="12"/>
                    <a:pt x="40" y="11"/>
                  </a:cubicBezTo>
                  <a:cubicBezTo>
                    <a:pt x="40" y="11"/>
                    <a:pt x="39" y="10"/>
                    <a:pt x="38" y="10"/>
                  </a:cubicBezTo>
                  <a:cubicBezTo>
                    <a:pt x="38" y="10"/>
                    <a:pt x="38" y="9"/>
                    <a:pt x="38" y="9"/>
                  </a:cubicBezTo>
                  <a:cubicBezTo>
                    <a:pt x="38" y="8"/>
                    <a:pt x="36" y="8"/>
                    <a:pt x="36" y="8"/>
                  </a:cubicBezTo>
                  <a:cubicBezTo>
                    <a:pt x="37" y="8"/>
                    <a:pt x="35" y="7"/>
                    <a:pt x="35" y="8"/>
                  </a:cubicBezTo>
                  <a:cubicBezTo>
                    <a:pt x="35" y="8"/>
                    <a:pt x="34" y="8"/>
                    <a:pt x="34" y="7"/>
                  </a:cubicBezTo>
                  <a:cubicBezTo>
                    <a:pt x="34" y="7"/>
                    <a:pt x="32" y="7"/>
                    <a:pt x="32" y="7"/>
                  </a:cubicBezTo>
                  <a:cubicBezTo>
                    <a:pt x="31" y="7"/>
                    <a:pt x="32" y="5"/>
                    <a:pt x="31" y="5"/>
                  </a:cubicBezTo>
                  <a:cubicBezTo>
                    <a:pt x="30" y="5"/>
                    <a:pt x="29" y="6"/>
                    <a:pt x="29" y="6"/>
                  </a:cubicBezTo>
                  <a:cubicBezTo>
                    <a:pt x="29" y="6"/>
                    <a:pt x="29" y="5"/>
                    <a:pt x="30" y="4"/>
                  </a:cubicBezTo>
                  <a:cubicBezTo>
                    <a:pt x="30" y="4"/>
                    <a:pt x="27" y="3"/>
                    <a:pt x="27" y="3"/>
                  </a:cubicBezTo>
                  <a:cubicBezTo>
                    <a:pt x="27" y="4"/>
                    <a:pt x="26" y="2"/>
                    <a:pt x="26" y="2"/>
                  </a:cubicBezTo>
                  <a:cubicBezTo>
                    <a:pt x="25" y="2"/>
                    <a:pt x="26" y="3"/>
                    <a:pt x="25" y="3"/>
                  </a:cubicBezTo>
                  <a:cubicBezTo>
                    <a:pt x="25" y="4"/>
                    <a:pt x="24" y="4"/>
                    <a:pt x="25" y="4"/>
                  </a:cubicBezTo>
                  <a:cubicBezTo>
                    <a:pt x="26" y="5"/>
                    <a:pt x="27" y="8"/>
                    <a:pt x="27" y="8"/>
                  </a:cubicBezTo>
                  <a:cubicBezTo>
                    <a:pt x="26" y="8"/>
                    <a:pt x="24" y="6"/>
                    <a:pt x="24" y="5"/>
                  </a:cubicBezTo>
                  <a:cubicBezTo>
                    <a:pt x="24" y="4"/>
                    <a:pt x="23" y="3"/>
                    <a:pt x="22" y="4"/>
                  </a:cubicBezTo>
                  <a:cubicBezTo>
                    <a:pt x="22" y="5"/>
                    <a:pt x="21" y="5"/>
                    <a:pt x="21" y="6"/>
                  </a:cubicBezTo>
                  <a:cubicBezTo>
                    <a:pt x="22" y="6"/>
                    <a:pt x="21" y="7"/>
                    <a:pt x="21" y="6"/>
                  </a:cubicBezTo>
                  <a:cubicBezTo>
                    <a:pt x="21" y="6"/>
                    <a:pt x="20" y="5"/>
                    <a:pt x="19" y="5"/>
                  </a:cubicBezTo>
                  <a:cubicBezTo>
                    <a:pt x="19" y="5"/>
                    <a:pt x="20" y="4"/>
                    <a:pt x="21" y="4"/>
                  </a:cubicBezTo>
                  <a:cubicBezTo>
                    <a:pt x="22" y="4"/>
                    <a:pt x="20" y="3"/>
                    <a:pt x="20" y="4"/>
                  </a:cubicBezTo>
                  <a:cubicBezTo>
                    <a:pt x="19" y="4"/>
                    <a:pt x="18" y="3"/>
                    <a:pt x="18" y="4"/>
                  </a:cubicBezTo>
                  <a:cubicBezTo>
                    <a:pt x="17" y="4"/>
                    <a:pt x="17" y="4"/>
                    <a:pt x="16" y="4"/>
                  </a:cubicBezTo>
                  <a:cubicBezTo>
                    <a:pt x="15" y="4"/>
                    <a:pt x="15" y="5"/>
                    <a:pt x="14" y="5"/>
                  </a:cubicBezTo>
                  <a:cubicBezTo>
                    <a:pt x="14" y="4"/>
                    <a:pt x="13" y="6"/>
                    <a:pt x="14" y="7"/>
                  </a:cubicBezTo>
                  <a:cubicBezTo>
                    <a:pt x="15" y="8"/>
                    <a:pt x="16" y="6"/>
                    <a:pt x="17" y="7"/>
                  </a:cubicBezTo>
                  <a:close/>
                  <a:moveTo>
                    <a:pt x="15" y="11"/>
                  </a:moveTo>
                  <a:cubicBezTo>
                    <a:pt x="15" y="11"/>
                    <a:pt x="16" y="12"/>
                    <a:pt x="16" y="12"/>
                  </a:cubicBezTo>
                  <a:cubicBezTo>
                    <a:pt x="16" y="12"/>
                    <a:pt x="15" y="11"/>
                    <a:pt x="15" y="10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2" y="9"/>
                    <a:pt x="14" y="11"/>
                    <a:pt x="15" y="11"/>
                  </a:cubicBezTo>
                  <a:close/>
                  <a:moveTo>
                    <a:pt x="31" y="2"/>
                  </a:moveTo>
                  <a:cubicBezTo>
                    <a:pt x="31" y="3"/>
                    <a:pt x="30" y="3"/>
                    <a:pt x="31" y="3"/>
                  </a:cubicBezTo>
                  <a:cubicBezTo>
                    <a:pt x="32" y="5"/>
                    <a:pt x="38" y="3"/>
                    <a:pt x="39" y="4"/>
                  </a:cubicBezTo>
                  <a:cubicBezTo>
                    <a:pt x="40" y="4"/>
                    <a:pt x="34" y="5"/>
                    <a:pt x="34" y="5"/>
                  </a:cubicBezTo>
                  <a:cubicBezTo>
                    <a:pt x="35" y="6"/>
                    <a:pt x="39" y="6"/>
                    <a:pt x="40" y="6"/>
                  </a:cubicBezTo>
                  <a:cubicBezTo>
                    <a:pt x="40" y="6"/>
                    <a:pt x="41" y="7"/>
                    <a:pt x="43" y="7"/>
                  </a:cubicBezTo>
                  <a:cubicBezTo>
                    <a:pt x="44" y="7"/>
                    <a:pt x="44" y="6"/>
                    <a:pt x="45" y="6"/>
                  </a:cubicBezTo>
                  <a:cubicBezTo>
                    <a:pt x="46" y="6"/>
                    <a:pt x="48" y="6"/>
                    <a:pt x="48" y="5"/>
                  </a:cubicBezTo>
                  <a:cubicBezTo>
                    <a:pt x="48" y="4"/>
                    <a:pt x="52" y="3"/>
                    <a:pt x="51" y="2"/>
                  </a:cubicBezTo>
                  <a:cubicBezTo>
                    <a:pt x="51" y="1"/>
                    <a:pt x="48" y="2"/>
                    <a:pt x="47" y="1"/>
                  </a:cubicBezTo>
                  <a:cubicBezTo>
                    <a:pt x="46" y="1"/>
                    <a:pt x="44" y="0"/>
                    <a:pt x="43" y="1"/>
                  </a:cubicBezTo>
                  <a:cubicBezTo>
                    <a:pt x="43" y="2"/>
                    <a:pt x="42" y="2"/>
                    <a:pt x="42" y="2"/>
                  </a:cubicBezTo>
                  <a:cubicBezTo>
                    <a:pt x="42" y="1"/>
                    <a:pt x="42" y="0"/>
                    <a:pt x="41" y="0"/>
                  </a:cubicBezTo>
                  <a:cubicBezTo>
                    <a:pt x="39" y="1"/>
                    <a:pt x="41" y="2"/>
                    <a:pt x="40" y="3"/>
                  </a:cubicBezTo>
                  <a:cubicBezTo>
                    <a:pt x="40" y="3"/>
                    <a:pt x="39" y="2"/>
                    <a:pt x="38" y="1"/>
                  </a:cubicBezTo>
                  <a:cubicBezTo>
                    <a:pt x="38" y="1"/>
                    <a:pt x="37" y="2"/>
                    <a:pt x="36" y="1"/>
                  </a:cubicBezTo>
                  <a:cubicBezTo>
                    <a:pt x="36" y="1"/>
                    <a:pt x="34" y="0"/>
                    <a:pt x="34" y="0"/>
                  </a:cubicBezTo>
                  <a:cubicBezTo>
                    <a:pt x="34" y="0"/>
                    <a:pt x="34" y="1"/>
                    <a:pt x="34" y="1"/>
                  </a:cubicBezTo>
                  <a:cubicBezTo>
                    <a:pt x="34" y="1"/>
                    <a:pt x="33" y="1"/>
                    <a:pt x="32" y="1"/>
                  </a:cubicBezTo>
                  <a:cubicBezTo>
                    <a:pt x="32" y="0"/>
                    <a:pt x="33" y="1"/>
                    <a:pt x="32" y="2"/>
                  </a:cubicBezTo>
                  <a:cubicBezTo>
                    <a:pt x="32" y="2"/>
                    <a:pt x="31" y="1"/>
                    <a:pt x="31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1"/>
                    <a:pt x="30" y="2"/>
                    <a:pt x="31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323">
              <a:extLst>
                <a:ext uri="{FF2B5EF4-FFF2-40B4-BE49-F238E27FC236}">
                  <a16:creationId xmlns:a16="http://schemas.microsoft.com/office/drawing/2014/main" id="{7BFAC19D-43AB-4DC9-A364-99A8CF781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44688" y="1608138"/>
              <a:ext cx="28575" cy="11113"/>
            </a:xfrm>
            <a:custGeom>
              <a:avLst/>
              <a:gdLst>
                <a:gd name="T0" fmla="*/ 3 w 8"/>
                <a:gd name="T1" fmla="*/ 0 h 3"/>
                <a:gd name="T2" fmla="*/ 0 w 8"/>
                <a:gd name="T3" fmla="*/ 1 h 3"/>
                <a:gd name="T4" fmla="*/ 5 w 8"/>
                <a:gd name="T5" fmla="*/ 2 h 3"/>
                <a:gd name="T6" fmla="*/ 8 w 8"/>
                <a:gd name="T7" fmla="*/ 2 h 3"/>
                <a:gd name="T8" fmla="*/ 3 w 8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">
                  <a:moveTo>
                    <a:pt x="3" y="0"/>
                  </a:moveTo>
                  <a:cubicBezTo>
                    <a:pt x="3" y="0"/>
                    <a:pt x="0" y="0"/>
                    <a:pt x="0" y="1"/>
                  </a:cubicBezTo>
                  <a:cubicBezTo>
                    <a:pt x="1" y="2"/>
                    <a:pt x="4" y="1"/>
                    <a:pt x="5" y="2"/>
                  </a:cubicBezTo>
                  <a:cubicBezTo>
                    <a:pt x="6" y="3"/>
                    <a:pt x="8" y="2"/>
                    <a:pt x="8" y="2"/>
                  </a:cubicBezTo>
                  <a:cubicBezTo>
                    <a:pt x="8" y="1"/>
                    <a:pt x="4" y="0"/>
                    <a:pt x="3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324">
              <a:extLst>
                <a:ext uri="{FF2B5EF4-FFF2-40B4-BE49-F238E27FC236}">
                  <a16:creationId xmlns:a16="http://schemas.microsoft.com/office/drawing/2014/main" id="{FC090CE7-40B4-412C-9BD5-E3158FC2DE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444750" y="1817688"/>
              <a:ext cx="146050" cy="142875"/>
            </a:xfrm>
            <a:custGeom>
              <a:avLst/>
              <a:gdLst>
                <a:gd name="T0" fmla="*/ 35 w 40"/>
                <a:gd name="T1" fmla="*/ 5 h 40"/>
                <a:gd name="T2" fmla="*/ 29 w 40"/>
                <a:gd name="T3" fmla="*/ 2 h 40"/>
                <a:gd name="T4" fmla="*/ 28 w 40"/>
                <a:gd name="T5" fmla="*/ 7 h 40"/>
                <a:gd name="T6" fmla="*/ 25 w 40"/>
                <a:gd name="T7" fmla="*/ 9 h 40"/>
                <a:gd name="T8" fmla="*/ 25 w 40"/>
                <a:gd name="T9" fmla="*/ 12 h 40"/>
                <a:gd name="T10" fmla="*/ 27 w 40"/>
                <a:gd name="T11" fmla="*/ 11 h 40"/>
                <a:gd name="T12" fmla="*/ 28 w 40"/>
                <a:gd name="T13" fmla="*/ 10 h 40"/>
                <a:gd name="T14" fmla="*/ 33 w 40"/>
                <a:gd name="T15" fmla="*/ 10 h 40"/>
                <a:gd name="T16" fmla="*/ 37 w 40"/>
                <a:gd name="T17" fmla="*/ 7 h 40"/>
                <a:gd name="T18" fmla="*/ 38 w 40"/>
                <a:gd name="T19" fmla="*/ 5 h 40"/>
                <a:gd name="T20" fmla="*/ 25 w 40"/>
                <a:gd name="T21" fmla="*/ 17 h 40"/>
                <a:gd name="T22" fmla="*/ 22 w 40"/>
                <a:gd name="T23" fmla="*/ 23 h 40"/>
                <a:gd name="T24" fmla="*/ 18 w 40"/>
                <a:gd name="T25" fmla="*/ 24 h 40"/>
                <a:gd name="T26" fmla="*/ 15 w 40"/>
                <a:gd name="T27" fmla="*/ 28 h 40"/>
                <a:gd name="T28" fmla="*/ 11 w 40"/>
                <a:gd name="T29" fmla="*/ 29 h 40"/>
                <a:gd name="T30" fmla="*/ 4 w 40"/>
                <a:gd name="T31" fmla="*/ 32 h 40"/>
                <a:gd name="T32" fmla="*/ 6 w 40"/>
                <a:gd name="T33" fmla="*/ 32 h 40"/>
                <a:gd name="T34" fmla="*/ 13 w 40"/>
                <a:gd name="T35" fmla="*/ 33 h 40"/>
                <a:gd name="T36" fmla="*/ 17 w 40"/>
                <a:gd name="T37" fmla="*/ 31 h 40"/>
                <a:gd name="T38" fmla="*/ 21 w 40"/>
                <a:gd name="T39" fmla="*/ 31 h 40"/>
                <a:gd name="T40" fmla="*/ 24 w 40"/>
                <a:gd name="T41" fmla="*/ 29 h 40"/>
                <a:gd name="T42" fmla="*/ 26 w 40"/>
                <a:gd name="T43" fmla="*/ 26 h 40"/>
                <a:gd name="T44" fmla="*/ 29 w 40"/>
                <a:gd name="T45" fmla="*/ 20 h 40"/>
                <a:gd name="T46" fmla="*/ 25 w 40"/>
                <a:gd name="T47" fmla="*/ 14 h 40"/>
                <a:gd name="T48" fmla="*/ 8 w 40"/>
                <a:gd name="T49" fmla="*/ 33 h 40"/>
                <a:gd name="T50" fmla="*/ 9 w 40"/>
                <a:gd name="T51" fmla="*/ 35 h 40"/>
                <a:gd name="T52" fmla="*/ 12 w 40"/>
                <a:gd name="T53" fmla="*/ 32 h 40"/>
                <a:gd name="T54" fmla="*/ 5 w 40"/>
                <a:gd name="T55" fmla="*/ 35 h 40"/>
                <a:gd name="T56" fmla="*/ 1 w 40"/>
                <a:gd name="T57" fmla="*/ 34 h 40"/>
                <a:gd name="T58" fmla="*/ 2 w 40"/>
                <a:gd name="T59" fmla="*/ 35 h 40"/>
                <a:gd name="T60" fmla="*/ 3 w 40"/>
                <a:gd name="T61" fmla="*/ 40 h 40"/>
                <a:gd name="T62" fmla="*/ 5 w 40"/>
                <a:gd name="T63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" h="40">
                  <a:moveTo>
                    <a:pt x="38" y="5"/>
                  </a:moveTo>
                  <a:cubicBezTo>
                    <a:pt x="37" y="4"/>
                    <a:pt x="36" y="5"/>
                    <a:pt x="35" y="5"/>
                  </a:cubicBezTo>
                  <a:cubicBezTo>
                    <a:pt x="34" y="6"/>
                    <a:pt x="31" y="3"/>
                    <a:pt x="30" y="2"/>
                  </a:cubicBezTo>
                  <a:cubicBezTo>
                    <a:pt x="29" y="0"/>
                    <a:pt x="28" y="1"/>
                    <a:pt x="29" y="2"/>
                  </a:cubicBezTo>
                  <a:cubicBezTo>
                    <a:pt x="29" y="3"/>
                    <a:pt x="29" y="4"/>
                    <a:pt x="29" y="5"/>
                  </a:cubicBezTo>
                  <a:cubicBezTo>
                    <a:pt x="29" y="6"/>
                    <a:pt x="28" y="6"/>
                    <a:pt x="28" y="7"/>
                  </a:cubicBezTo>
                  <a:cubicBezTo>
                    <a:pt x="28" y="8"/>
                    <a:pt x="27" y="8"/>
                    <a:pt x="26" y="8"/>
                  </a:cubicBezTo>
                  <a:cubicBezTo>
                    <a:pt x="25" y="8"/>
                    <a:pt x="26" y="9"/>
                    <a:pt x="25" y="9"/>
                  </a:cubicBezTo>
                  <a:cubicBezTo>
                    <a:pt x="24" y="9"/>
                    <a:pt x="24" y="10"/>
                    <a:pt x="25" y="10"/>
                  </a:cubicBezTo>
                  <a:cubicBezTo>
                    <a:pt x="25" y="11"/>
                    <a:pt x="25" y="12"/>
                    <a:pt x="25" y="12"/>
                  </a:cubicBezTo>
                  <a:cubicBezTo>
                    <a:pt x="25" y="13"/>
                    <a:pt x="25" y="12"/>
                    <a:pt x="26" y="12"/>
                  </a:cubicBezTo>
                  <a:cubicBezTo>
                    <a:pt x="26" y="11"/>
                    <a:pt x="27" y="12"/>
                    <a:pt x="27" y="11"/>
                  </a:cubicBezTo>
                  <a:cubicBezTo>
                    <a:pt x="27" y="11"/>
                    <a:pt x="26" y="10"/>
                    <a:pt x="26" y="10"/>
                  </a:cubicBezTo>
                  <a:cubicBezTo>
                    <a:pt x="26" y="9"/>
                    <a:pt x="27" y="10"/>
                    <a:pt x="28" y="10"/>
                  </a:cubicBezTo>
                  <a:cubicBezTo>
                    <a:pt x="28" y="9"/>
                    <a:pt x="30" y="9"/>
                    <a:pt x="31" y="10"/>
                  </a:cubicBezTo>
                  <a:cubicBezTo>
                    <a:pt x="32" y="11"/>
                    <a:pt x="32" y="11"/>
                    <a:pt x="33" y="10"/>
                  </a:cubicBezTo>
                  <a:cubicBezTo>
                    <a:pt x="33" y="9"/>
                    <a:pt x="34" y="8"/>
                    <a:pt x="36" y="8"/>
                  </a:cubicBezTo>
                  <a:cubicBezTo>
                    <a:pt x="38" y="8"/>
                    <a:pt x="38" y="7"/>
                    <a:pt x="37" y="7"/>
                  </a:cubicBezTo>
                  <a:cubicBezTo>
                    <a:pt x="37" y="7"/>
                    <a:pt x="40" y="5"/>
                    <a:pt x="40" y="4"/>
                  </a:cubicBezTo>
                  <a:cubicBezTo>
                    <a:pt x="40" y="4"/>
                    <a:pt x="38" y="5"/>
                    <a:pt x="38" y="5"/>
                  </a:cubicBezTo>
                  <a:close/>
                  <a:moveTo>
                    <a:pt x="25" y="14"/>
                  </a:moveTo>
                  <a:cubicBezTo>
                    <a:pt x="24" y="15"/>
                    <a:pt x="24" y="17"/>
                    <a:pt x="25" y="17"/>
                  </a:cubicBezTo>
                  <a:cubicBezTo>
                    <a:pt x="25" y="18"/>
                    <a:pt x="23" y="19"/>
                    <a:pt x="23" y="20"/>
                  </a:cubicBezTo>
                  <a:cubicBezTo>
                    <a:pt x="24" y="22"/>
                    <a:pt x="22" y="22"/>
                    <a:pt x="22" y="23"/>
                  </a:cubicBezTo>
                  <a:cubicBezTo>
                    <a:pt x="22" y="24"/>
                    <a:pt x="21" y="23"/>
                    <a:pt x="20" y="24"/>
                  </a:cubicBezTo>
                  <a:cubicBezTo>
                    <a:pt x="19" y="25"/>
                    <a:pt x="18" y="24"/>
                    <a:pt x="18" y="24"/>
                  </a:cubicBezTo>
                  <a:cubicBezTo>
                    <a:pt x="19" y="23"/>
                    <a:pt x="17" y="24"/>
                    <a:pt x="17" y="25"/>
                  </a:cubicBezTo>
                  <a:cubicBezTo>
                    <a:pt x="17" y="27"/>
                    <a:pt x="15" y="27"/>
                    <a:pt x="15" y="28"/>
                  </a:cubicBezTo>
                  <a:cubicBezTo>
                    <a:pt x="16" y="28"/>
                    <a:pt x="14" y="29"/>
                    <a:pt x="14" y="28"/>
                  </a:cubicBezTo>
                  <a:cubicBezTo>
                    <a:pt x="14" y="28"/>
                    <a:pt x="13" y="28"/>
                    <a:pt x="11" y="29"/>
                  </a:cubicBezTo>
                  <a:cubicBezTo>
                    <a:pt x="9" y="29"/>
                    <a:pt x="8" y="28"/>
                    <a:pt x="8" y="29"/>
                  </a:cubicBezTo>
                  <a:cubicBezTo>
                    <a:pt x="7" y="30"/>
                    <a:pt x="5" y="31"/>
                    <a:pt x="4" y="32"/>
                  </a:cubicBezTo>
                  <a:cubicBezTo>
                    <a:pt x="3" y="32"/>
                    <a:pt x="3" y="33"/>
                    <a:pt x="4" y="33"/>
                  </a:cubicBezTo>
                  <a:cubicBezTo>
                    <a:pt x="5" y="32"/>
                    <a:pt x="6" y="33"/>
                    <a:pt x="6" y="32"/>
                  </a:cubicBezTo>
                  <a:cubicBezTo>
                    <a:pt x="7" y="32"/>
                    <a:pt x="10" y="31"/>
                    <a:pt x="12" y="31"/>
                  </a:cubicBezTo>
                  <a:cubicBezTo>
                    <a:pt x="14" y="31"/>
                    <a:pt x="13" y="32"/>
                    <a:pt x="13" y="33"/>
                  </a:cubicBezTo>
                  <a:cubicBezTo>
                    <a:pt x="13" y="34"/>
                    <a:pt x="15" y="34"/>
                    <a:pt x="16" y="33"/>
                  </a:cubicBezTo>
                  <a:cubicBezTo>
                    <a:pt x="17" y="32"/>
                    <a:pt x="18" y="32"/>
                    <a:pt x="17" y="31"/>
                  </a:cubicBezTo>
                  <a:cubicBezTo>
                    <a:pt x="16" y="31"/>
                    <a:pt x="17" y="30"/>
                    <a:pt x="18" y="31"/>
                  </a:cubicBezTo>
                  <a:cubicBezTo>
                    <a:pt x="18" y="32"/>
                    <a:pt x="20" y="32"/>
                    <a:pt x="21" y="31"/>
                  </a:cubicBezTo>
                  <a:cubicBezTo>
                    <a:pt x="21" y="30"/>
                    <a:pt x="21" y="31"/>
                    <a:pt x="22" y="31"/>
                  </a:cubicBezTo>
                  <a:cubicBezTo>
                    <a:pt x="23" y="31"/>
                    <a:pt x="24" y="29"/>
                    <a:pt x="24" y="29"/>
                  </a:cubicBezTo>
                  <a:cubicBezTo>
                    <a:pt x="24" y="30"/>
                    <a:pt x="25" y="30"/>
                    <a:pt x="26" y="29"/>
                  </a:cubicBezTo>
                  <a:cubicBezTo>
                    <a:pt x="27" y="28"/>
                    <a:pt x="26" y="27"/>
                    <a:pt x="26" y="26"/>
                  </a:cubicBezTo>
                  <a:cubicBezTo>
                    <a:pt x="27" y="25"/>
                    <a:pt x="28" y="23"/>
                    <a:pt x="27" y="22"/>
                  </a:cubicBezTo>
                  <a:cubicBezTo>
                    <a:pt x="26" y="21"/>
                    <a:pt x="28" y="20"/>
                    <a:pt x="29" y="20"/>
                  </a:cubicBezTo>
                  <a:cubicBezTo>
                    <a:pt x="30" y="19"/>
                    <a:pt x="28" y="15"/>
                    <a:pt x="28" y="13"/>
                  </a:cubicBezTo>
                  <a:cubicBezTo>
                    <a:pt x="28" y="12"/>
                    <a:pt x="26" y="14"/>
                    <a:pt x="25" y="14"/>
                  </a:cubicBezTo>
                  <a:close/>
                  <a:moveTo>
                    <a:pt x="10" y="32"/>
                  </a:moveTo>
                  <a:cubicBezTo>
                    <a:pt x="10" y="33"/>
                    <a:pt x="9" y="33"/>
                    <a:pt x="8" y="33"/>
                  </a:cubicBezTo>
                  <a:cubicBezTo>
                    <a:pt x="7" y="33"/>
                    <a:pt x="7" y="36"/>
                    <a:pt x="7" y="36"/>
                  </a:cubicBezTo>
                  <a:cubicBezTo>
                    <a:pt x="8" y="36"/>
                    <a:pt x="8" y="36"/>
                    <a:pt x="9" y="35"/>
                  </a:cubicBezTo>
                  <a:cubicBezTo>
                    <a:pt x="9" y="34"/>
                    <a:pt x="10" y="34"/>
                    <a:pt x="11" y="34"/>
                  </a:cubicBezTo>
                  <a:cubicBezTo>
                    <a:pt x="11" y="35"/>
                    <a:pt x="12" y="33"/>
                    <a:pt x="12" y="32"/>
                  </a:cubicBezTo>
                  <a:cubicBezTo>
                    <a:pt x="12" y="31"/>
                    <a:pt x="10" y="31"/>
                    <a:pt x="10" y="32"/>
                  </a:cubicBezTo>
                  <a:close/>
                  <a:moveTo>
                    <a:pt x="5" y="35"/>
                  </a:moveTo>
                  <a:cubicBezTo>
                    <a:pt x="5" y="34"/>
                    <a:pt x="4" y="34"/>
                    <a:pt x="4" y="34"/>
                  </a:cubicBezTo>
                  <a:cubicBezTo>
                    <a:pt x="4" y="33"/>
                    <a:pt x="3" y="33"/>
                    <a:pt x="1" y="34"/>
                  </a:cubicBezTo>
                  <a:cubicBezTo>
                    <a:pt x="0" y="35"/>
                    <a:pt x="0" y="35"/>
                    <a:pt x="1" y="36"/>
                  </a:cubicBezTo>
                  <a:cubicBezTo>
                    <a:pt x="1" y="37"/>
                    <a:pt x="2" y="36"/>
                    <a:pt x="2" y="35"/>
                  </a:cubicBezTo>
                  <a:cubicBezTo>
                    <a:pt x="2" y="34"/>
                    <a:pt x="3" y="36"/>
                    <a:pt x="2" y="37"/>
                  </a:cubicBezTo>
                  <a:cubicBezTo>
                    <a:pt x="2" y="39"/>
                    <a:pt x="2" y="40"/>
                    <a:pt x="3" y="40"/>
                  </a:cubicBezTo>
                  <a:cubicBezTo>
                    <a:pt x="4" y="40"/>
                    <a:pt x="5" y="38"/>
                    <a:pt x="6" y="36"/>
                  </a:cubicBezTo>
                  <a:cubicBezTo>
                    <a:pt x="7" y="35"/>
                    <a:pt x="5" y="36"/>
                    <a:pt x="5" y="3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325">
              <a:extLst>
                <a:ext uri="{FF2B5EF4-FFF2-40B4-BE49-F238E27FC236}">
                  <a16:creationId xmlns:a16="http://schemas.microsoft.com/office/drawing/2014/main" id="{77068192-AEF8-458D-9976-6013CB4217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03538" y="1730375"/>
              <a:ext cx="506412" cy="349250"/>
            </a:xfrm>
            <a:custGeom>
              <a:avLst/>
              <a:gdLst>
                <a:gd name="T0" fmla="*/ 133 w 140"/>
                <a:gd name="T1" fmla="*/ 18 h 97"/>
                <a:gd name="T2" fmla="*/ 126 w 140"/>
                <a:gd name="T3" fmla="*/ 13 h 97"/>
                <a:gd name="T4" fmla="*/ 120 w 140"/>
                <a:gd name="T5" fmla="*/ 6 h 97"/>
                <a:gd name="T6" fmla="*/ 112 w 140"/>
                <a:gd name="T7" fmla="*/ 1 h 97"/>
                <a:gd name="T8" fmla="*/ 107 w 140"/>
                <a:gd name="T9" fmla="*/ 5 h 97"/>
                <a:gd name="T10" fmla="*/ 102 w 140"/>
                <a:gd name="T11" fmla="*/ 12 h 97"/>
                <a:gd name="T12" fmla="*/ 95 w 140"/>
                <a:gd name="T13" fmla="*/ 15 h 97"/>
                <a:gd name="T14" fmla="*/ 99 w 140"/>
                <a:gd name="T15" fmla="*/ 18 h 97"/>
                <a:gd name="T16" fmla="*/ 99 w 140"/>
                <a:gd name="T17" fmla="*/ 22 h 97"/>
                <a:gd name="T18" fmla="*/ 87 w 140"/>
                <a:gd name="T19" fmla="*/ 26 h 97"/>
                <a:gd name="T20" fmla="*/ 78 w 140"/>
                <a:gd name="T21" fmla="*/ 34 h 97"/>
                <a:gd name="T22" fmla="*/ 65 w 140"/>
                <a:gd name="T23" fmla="*/ 35 h 97"/>
                <a:gd name="T24" fmla="*/ 50 w 140"/>
                <a:gd name="T25" fmla="*/ 33 h 97"/>
                <a:gd name="T26" fmla="*/ 43 w 140"/>
                <a:gd name="T27" fmla="*/ 26 h 97"/>
                <a:gd name="T28" fmla="*/ 38 w 140"/>
                <a:gd name="T29" fmla="*/ 19 h 97"/>
                <a:gd name="T30" fmla="*/ 32 w 140"/>
                <a:gd name="T31" fmla="*/ 14 h 97"/>
                <a:gd name="T32" fmla="*/ 28 w 140"/>
                <a:gd name="T33" fmla="*/ 16 h 97"/>
                <a:gd name="T34" fmla="*/ 23 w 140"/>
                <a:gd name="T35" fmla="*/ 20 h 97"/>
                <a:gd name="T36" fmla="*/ 18 w 140"/>
                <a:gd name="T37" fmla="*/ 25 h 97"/>
                <a:gd name="T38" fmla="*/ 16 w 140"/>
                <a:gd name="T39" fmla="*/ 31 h 97"/>
                <a:gd name="T40" fmla="*/ 11 w 140"/>
                <a:gd name="T41" fmla="*/ 37 h 97"/>
                <a:gd name="T42" fmla="*/ 4 w 140"/>
                <a:gd name="T43" fmla="*/ 39 h 97"/>
                <a:gd name="T44" fmla="*/ 0 w 140"/>
                <a:gd name="T45" fmla="*/ 42 h 97"/>
                <a:gd name="T46" fmla="*/ 3 w 140"/>
                <a:gd name="T47" fmla="*/ 48 h 97"/>
                <a:gd name="T48" fmla="*/ 8 w 140"/>
                <a:gd name="T49" fmla="*/ 53 h 97"/>
                <a:gd name="T50" fmla="*/ 12 w 140"/>
                <a:gd name="T51" fmla="*/ 51 h 97"/>
                <a:gd name="T52" fmla="*/ 12 w 140"/>
                <a:gd name="T53" fmla="*/ 57 h 97"/>
                <a:gd name="T54" fmla="*/ 12 w 140"/>
                <a:gd name="T55" fmla="*/ 63 h 97"/>
                <a:gd name="T56" fmla="*/ 16 w 140"/>
                <a:gd name="T57" fmla="*/ 67 h 97"/>
                <a:gd name="T58" fmla="*/ 29 w 140"/>
                <a:gd name="T59" fmla="*/ 72 h 97"/>
                <a:gd name="T60" fmla="*/ 34 w 140"/>
                <a:gd name="T61" fmla="*/ 73 h 97"/>
                <a:gd name="T62" fmla="*/ 38 w 140"/>
                <a:gd name="T63" fmla="*/ 72 h 97"/>
                <a:gd name="T64" fmla="*/ 43 w 140"/>
                <a:gd name="T65" fmla="*/ 71 h 97"/>
                <a:gd name="T66" fmla="*/ 50 w 140"/>
                <a:gd name="T67" fmla="*/ 71 h 97"/>
                <a:gd name="T68" fmla="*/ 54 w 140"/>
                <a:gd name="T69" fmla="*/ 73 h 97"/>
                <a:gd name="T70" fmla="*/ 53 w 140"/>
                <a:gd name="T71" fmla="*/ 82 h 97"/>
                <a:gd name="T72" fmla="*/ 57 w 140"/>
                <a:gd name="T73" fmla="*/ 87 h 97"/>
                <a:gd name="T74" fmla="*/ 61 w 140"/>
                <a:gd name="T75" fmla="*/ 89 h 97"/>
                <a:gd name="T76" fmla="*/ 65 w 140"/>
                <a:gd name="T77" fmla="*/ 85 h 97"/>
                <a:gd name="T78" fmla="*/ 73 w 140"/>
                <a:gd name="T79" fmla="*/ 85 h 97"/>
                <a:gd name="T80" fmla="*/ 77 w 140"/>
                <a:gd name="T81" fmla="*/ 88 h 97"/>
                <a:gd name="T82" fmla="*/ 81 w 140"/>
                <a:gd name="T83" fmla="*/ 91 h 97"/>
                <a:gd name="T84" fmla="*/ 92 w 140"/>
                <a:gd name="T85" fmla="*/ 86 h 97"/>
                <a:gd name="T86" fmla="*/ 100 w 140"/>
                <a:gd name="T87" fmla="*/ 81 h 97"/>
                <a:gd name="T88" fmla="*/ 104 w 140"/>
                <a:gd name="T89" fmla="*/ 76 h 97"/>
                <a:gd name="T90" fmla="*/ 108 w 140"/>
                <a:gd name="T91" fmla="*/ 71 h 97"/>
                <a:gd name="T92" fmla="*/ 109 w 140"/>
                <a:gd name="T93" fmla="*/ 67 h 97"/>
                <a:gd name="T94" fmla="*/ 108 w 140"/>
                <a:gd name="T95" fmla="*/ 64 h 97"/>
                <a:gd name="T96" fmla="*/ 107 w 140"/>
                <a:gd name="T97" fmla="*/ 60 h 97"/>
                <a:gd name="T98" fmla="*/ 104 w 140"/>
                <a:gd name="T99" fmla="*/ 52 h 97"/>
                <a:gd name="T100" fmla="*/ 111 w 140"/>
                <a:gd name="T101" fmla="*/ 49 h 97"/>
                <a:gd name="T102" fmla="*/ 102 w 140"/>
                <a:gd name="T103" fmla="*/ 46 h 97"/>
                <a:gd name="T104" fmla="*/ 106 w 140"/>
                <a:gd name="T105" fmla="*/ 40 h 97"/>
                <a:gd name="T106" fmla="*/ 109 w 140"/>
                <a:gd name="T107" fmla="*/ 43 h 97"/>
                <a:gd name="T108" fmla="*/ 120 w 140"/>
                <a:gd name="T109" fmla="*/ 37 h 97"/>
                <a:gd name="T110" fmla="*/ 125 w 140"/>
                <a:gd name="T111" fmla="*/ 35 h 97"/>
                <a:gd name="T112" fmla="*/ 131 w 140"/>
                <a:gd name="T113" fmla="*/ 33 h 97"/>
                <a:gd name="T114" fmla="*/ 131 w 140"/>
                <a:gd name="T115" fmla="*/ 27 h 97"/>
                <a:gd name="T116" fmla="*/ 138 w 140"/>
                <a:gd name="T117" fmla="*/ 22 h 97"/>
                <a:gd name="T118" fmla="*/ 106 w 140"/>
                <a:gd name="T119" fmla="*/ 87 h 97"/>
                <a:gd name="T120" fmla="*/ 78 w 140"/>
                <a:gd name="T121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0" h="97">
                  <a:moveTo>
                    <a:pt x="139" y="18"/>
                  </a:moveTo>
                  <a:cubicBezTo>
                    <a:pt x="139" y="16"/>
                    <a:pt x="137" y="17"/>
                    <a:pt x="137" y="17"/>
                  </a:cubicBezTo>
                  <a:cubicBezTo>
                    <a:pt x="137" y="17"/>
                    <a:pt x="135" y="17"/>
                    <a:pt x="135" y="18"/>
                  </a:cubicBezTo>
                  <a:cubicBezTo>
                    <a:pt x="134" y="19"/>
                    <a:pt x="134" y="18"/>
                    <a:pt x="133" y="18"/>
                  </a:cubicBezTo>
                  <a:cubicBezTo>
                    <a:pt x="132" y="19"/>
                    <a:pt x="130" y="18"/>
                    <a:pt x="130" y="18"/>
                  </a:cubicBezTo>
                  <a:cubicBezTo>
                    <a:pt x="130" y="17"/>
                    <a:pt x="130" y="16"/>
                    <a:pt x="130" y="16"/>
                  </a:cubicBezTo>
                  <a:cubicBezTo>
                    <a:pt x="130" y="15"/>
                    <a:pt x="129" y="15"/>
                    <a:pt x="128" y="14"/>
                  </a:cubicBezTo>
                  <a:cubicBezTo>
                    <a:pt x="128" y="14"/>
                    <a:pt x="126" y="13"/>
                    <a:pt x="126" y="13"/>
                  </a:cubicBezTo>
                  <a:cubicBezTo>
                    <a:pt x="126" y="14"/>
                    <a:pt x="125" y="13"/>
                    <a:pt x="124" y="13"/>
                  </a:cubicBezTo>
                  <a:cubicBezTo>
                    <a:pt x="122" y="12"/>
                    <a:pt x="123" y="12"/>
                    <a:pt x="123" y="11"/>
                  </a:cubicBezTo>
                  <a:cubicBezTo>
                    <a:pt x="123" y="11"/>
                    <a:pt x="122" y="9"/>
                    <a:pt x="122" y="8"/>
                  </a:cubicBezTo>
                  <a:cubicBezTo>
                    <a:pt x="121" y="8"/>
                    <a:pt x="121" y="7"/>
                    <a:pt x="120" y="6"/>
                  </a:cubicBezTo>
                  <a:cubicBezTo>
                    <a:pt x="120" y="4"/>
                    <a:pt x="119" y="4"/>
                    <a:pt x="119" y="4"/>
                  </a:cubicBezTo>
                  <a:cubicBezTo>
                    <a:pt x="119" y="3"/>
                    <a:pt x="118" y="2"/>
                    <a:pt x="118" y="2"/>
                  </a:cubicBezTo>
                  <a:cubicBezTo>
                    <a:pt x="117" y="1"/>
                    <a:pt x="116" y="2"/>
                    <a:pt x="115" y="1"/>
                  </a:cubicBezTo>
                  <a:cubicBezTo>
                    <a:pt x="114" y="0"/>
                    <a:pt x="113" y="1"/>
                    <a:pt x="112" y="1"/>
                  </a:cubicBezTo>
                  <a:cubicBezTo>
                    <a:pt x="111" y="0"/>
                    <a:pt x="109" y="1"/>
                    <a:pt x="109" y="1"/>
                  </a:cubicBezTo>
                  <a:cubicBezTo>
                    <a:pt x="108" y="1"/>
                    <a:pt x="107" y="1"/>
                    <a:pt x="106" y="2"/>
                  </a:cubicBezTo>
                  <a:cubicBezTo>
                    <a:pt x="105" y="3"/>
                    <a:pt x="106" y="3"/>
                    <a:pt x="106" y="3"/>
                  </a:cubicBezTo>
                  <a:cubicBezTo>
                    <a:pt x="106" y="3"/>
                    <a:pt x="107" y="4"/>
                    <a:pt x="107" y="5"/>
                  </a:cubicBezTo>
                  <a:cubicBezTo>
                    <a:pt x="107" y="5"/>
                    <a:pt x="106" y="6"/>
                    <a:pt x="106" y="6"/>
                  </a:cubicBezTo>
                  <a:cubicBezTo>
                    <a:pt x="105" y="6"/>
                    <a:pt x="104" y="8"/>
                    <a:pt x="104" y="8"/>
                  </a:cubicBezTo>
                  <a:cubicBezTo>
                    <a:pt x="104" y="9"/>
                    <a:pt x="103" y="10"/>
                    <a:pt x="103" y="11"/>
                  </a:cubicBezTo>
                  <a:cubicBezTo>
                    <a:pt x="103" y="11"/>
                    <a:pt x="103" y="11"/>
                    <a:pt x="102" y="12"/>
                  </a:cubicBezTo>
                  <a:cubicBezTo>
                    <a:pt x="102" y="12"/>
                    <a:pt x="100" y="13"/>
                    <a:pt x="100" y="13"/>
                  </a:cubicBezTo>
                  <a:cubicBezTo>
                    <a:pt x="99" y="13"/>
                    <a:pt x="98" y="13"/>
                    <a:pt x="98" y="12"/>
                  </a:cubicBezTo>
                  <a:cubicBezTo>
                    <a:pt x="98" y="12"/>
                    <a:pt x="97" y="12"/>
                    <a:pt x="97" y="12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5" y="17"/>
                    <a:pt x="94" y="17"/>
                    <a:pt x="95" y="18"/>
                  </a:cubicBezTo>
                  <a:cubicBezTo>
                    <a:pt x="96" y="19"/>
                    <a:pt x="96" y="18"/>
                    <a:pt x="97" y="18"/>
                  </a:cubicBezTo>
                  <a:cubicBezTo>
                    <a:pt x="99" y="18"/>
                    <a:pt x="99" y="19"/>
                    <a:pt x="99" y="18"/>
                  </a:cubicBezTo>
                  <a:cubicBezTo>
                    <a:pt x="100" y="18"/>
                    <a:pt x="101" y="17"/>
                    <a:pt x="102" y="18"/>
                  </a:cubicBezTo>
                  <a:cubicBezTo>
                    <a:pt x="102" y="19"/>
                    <a:pt x="105" y="20"/>
                    <a:pt x="105" y="21"/>
                  </a:cubicBezTo>
                  <a:cubicBezTo>
                    <a:pt x="105" y="22"/>
                    <a:pt x="103" y="22"/>
                    <a:pt x="102" y="21"/>
                  </a:cubicBezTo>
                  <a:cubicBezTo>
                    <a:pt x="101" y="21"/>
                    <a:pt x="100" y="22"/>
                    <a:pt x="99" y="22"/>
                  </a:cubicBezTo>
                  <a:cubicBezTo>
                    <a:pt x="98" y="22"/>
                    <a:pt x="97" y="22"/>
                    <a:pt x="96" y="23"/>
                  </a:cubicBezTo>
                  <a:cubicBezTo>
                    <a:pt x="96" y="24"/>
                    <a:pt x="96" y="25"/>
                    <a:pt x="94" y="25"/>
                  </a:cubicBezTo>
                  <a:cubicBezTo>
                    <a:pt x="93" y="25"/>
                    <a:pt x="92" y="25"/>
                    <a:pt x="91" y="26"/>
                  </a:cubicBezTo>
                  <a:cubicBezTo>
                    <a:pt x="89" y="27"/>
                    <a:pt x="88" y="27"/>
                    <a:pt x="87" y="26"/>
                  </a:cubicBezTo>
                  <a:cubicBezTo>
                    <a:pt x="87" y="26"/>
                    <a:pt x="86" y="26"/>
                    <a:pt x="85" y="27"/>
                  </a:cubicBezTo>
                  <a:cubicBezTo>
                    <a:pt x="84" y="28"/>
                    <a:pt x="86" y="29"/>
                    <a:pt x="86" y="30"/>
                  </a:cubicBezTo>
                  <a:cubicBezTo>
                    <a:pt x="85" y="31"/>
                    <a:pt x="84" y="31"/>
                    <a:pt x="83" y="32"/>
                  </a:cubicBezTo>
                  <a:cubicBezTo>
                    <a:pt x="81" y="33"/>
                    <a:pt x="80" y="34"/>
                    <a:pt x="78" y="34"/>
                  </a:cubicBezTo>
                  <a:cubicBezTo>
                    <a:pt x="77" y="34"/>
                    <a:pt x="75" y="33"/>
                    <a:pt x="73" y="34"/>
                  </a:cubicBezTo>
                  <a:cubicBezTo>
                    <a:pt x="71" y="35"/>
                    <a:pt x="70" y="36"/>
                    <a:pt x="69" y="36"/>
                  </a:cubicBezTo>
                  <a:cubicBezTo>
                    <a:pt x="68" y="36"/>
                    <a:pt x="68" y="35"/>
                    <a:pt x="67" y="35"/>
                  </a:cubicBezTo>
                  <a:cubicBezTo>
                    <a:pt x="66" y="35"/>
                    <a:pt x="66" y="35"/>
                    <a:pt x="65" y="35"/>
                  </a:cubicBezTo>
                  <a:cubicBezTo>
                    <a:pt x="64" y="34"/>
                    <a:pt x="64" y="35"/>
                    <a:pt x="62" y="34"/>
                  </a:cubicBezTo>
                  <a:cubicBezTo>
                    <a:pt x="61" y="33"/>
                    <a:pt x="59" y="33"/>
                    <a:pt x="58" y="33"/>
                  </a:cubicBezTo>
                  <a:cubicBezTo>
                    <a:pt x="57" y="33"/>
                    <a:pt x="54" y="33"/>
                    <a:pt x="53" y="33"/>
                  </a:cubicBezTo>
                  <a:cubicBezTo>
                    <a:pt x="52" y="33"/>
                    <a:pt x="50" y="33"/>
                    <a:pt x="50" y="33"/>
                  </a:cubicBezTo>
                  <a:cubicBezTo>
                    <a:pt x="50" y="32"/>
                    <a:pt x="49" y="32"/>
                    <a:pt x="48" y="30"/>
                  </a:cubicBezTo>
                  <a:cubicBezTo>
                    <a:pt x="48" y="29"/>
                    <a:pt x="47" y="28"/>
                    <a:pt x="47" y="28"/>
                  </a:cubicBezTo>
                  <a:cubicBezTo>
                    <a:pt x="46" y="28"/>
                    <a:pt x="46" y="27"/>
                    <a:pt x="45" y="27"/>
                  </a:cubicBezTo>
                  <a:cubicBezTo>
                    <a:pt x="45" y="27"/>
                    <a:pt x="44" y="26"/>
                    <a:pt x="43" y="26"/>
                  </a:cubicBezTo>
                  <a:cubicBezTo>
                    <a:pt x="42" y="26"/>
                    <a:pt x="39" y="26"/>
                    <a:pt x="38" y="25"/>
                  </a:cubicBezTo>
                  <a:cubicBezTo>
                    <a:pt x="38" y="24"/>
                    <a:pt x="39" y="24"/>
                    <a:pt x="39" y="23"/>
                  </a:cubicBezTo>
                  <a:cubicBezTo>
                    <a:pt x="39" y="22"/>
                    <a:pt x="39" y="21"/>
                    <a:pt x="39" y="21"/>
                  </a:cubicBezTo>
                  <a:cubicBezTo>
                    <a:pt x="38" y="20"/>
                    <a:pt x="38" y="20"/>
                    <a:pt x="38" y="19"/>
                  </a:cubicBezTo>
                  <a:cubicBezTo>
                    <a:pt x="37" y="18"/>
                    <a:pt x="36" y="17"/>
                    <a:pt x="36" y="17"/>
                  </a:cubicBezTo>
                  <a:cubicBezTo>
                    <a:pt x="35" y="17"/>
                    <a:pt x="34" y="17"/>
                    <a:pt x="33" y="16"/>
                  </a:cubicBezTo>
                  <a:cubicBezTo>
                    <a:pt x="33" y="16"/>
                    <a:pt x="32" y="16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0" y="13"/>
                    <a:pt x="30" y="13"/>
                  </a:cubicBezTo>
                  <a:cubicBezTo>
                    <a:pt x="30" y="14"/>
                    <a:pt x="29" y="14"/>
                    <a:pt x="29" y="15"/>
                  </a:cubicBezTo>
                  <a:cubicBezTo>
                    <a:pt x="29" y="15"/>
                    <a:pt x="29" y="16"/>
                    <a:pt x="28" y="16"/>
                  </a:cubicBezTo>
                  <a:cubicBezTo>
                    <a:pt x="28" y="16"/>
                    <a:pt x="27" y="17"/>
                    <a:pt x="27" y="18"/>
                  </a:cubicBezTo>
                  <a:cubicBezTo>
                    <a:pt x="27" y="19"/>
                    <a:pt x="28" y="19"/>
                    <a:pt x="27" y="20"/>
                  </a:cubicBezTo>
                  <a:cubicBezTo>
                    <a:pt x="27" y="20"/>
                    <a:pt x="26" y="21"/>
                    <a:pt x="25" y="20"/>
                  </a:cubicBezTo>
                  <a:cubicBezTo>
                    <a:pt x="25" y="20"/>
                    <a:pt x="24" y="20"/>
                    <a:pt x="23" y="20"/>
                  </a:cubicBezTo>
                  <a:cubicBezTo>
                    <a:pt x="22" y="20"/>
                    <a:pt x="22" y="19"/>
                    <a:pt x="21" y="20"/>
                  </a:cubicBezTo>
                  <a:cubicBezTo>
                    <a:pt x="21" y="21"/>
                    <a:pt x="20" y="24"/>
                    <a:pt x="20" y="25"/>
                  </a:cubicBezTo>
                  <a:cubicBezTo>
                    <a:pt x="20" y="25"/>
                    <a:pt x="21" y="26"/>
                    <a:pt x="20" y="26"/>
                  </a:cubicBezTo>
                  <a:cubicBezTo>
                    <a:pt x="19" y="26"/>
                    <a:pt x="19" y="26"/>
                    <a:pt x="18" y="25"/>
                  </a:cubicBezTo>
                  <a:cubicBezTo>
                    <a:pt x="18" y="25"/>
                    <a:pt x="17" y="26"/>
                    <a:pt x="16" y="26"/>
                  </a:cubicBezTo>
                  <a:cubicBezTo>
                    <a:pt x="16" y="26"/>
                    <a:pt x="14" y="26"/>
                    <a:pt x="15" y="27"/>
                  </a:cubicBezTo>
                  <a:cubicBezTo>
                    <a:pt x="15" y="27"/>
                    <a:pt x="15" y="28"/>
                    <a:pt x="15" y="29"/>
                  </a:cubicBezTo>
                  <a:cubicBezTo>
                    <a:pt x="15" y="29"/>
                    <a:pt x="16" y="31"/>
                    <a:pt x="16" y="31"/>
                  </a:cubicBezTo>
                  <a:cubicBezTo>
                    <a:pt x="16" y="32"/>
                    <a:pt x="15" y="32"/>
                    <a:pt x="15" y="33"/>
                  </a:cubicBezTo>
                  <a:cubicBezTo>
                    <a:pt x="15" y="34"/>
                    <a:pt x="15" y="34"/>
                    <a:pt x="15" y="35"/>
                  </a:cubicBezTo>
                  <a:cubicBezTo>
                    <a:pt x="14" y="35"/>
                    <a:pt x="13" y="35"/>
                    <a:pt x="13" y="36"/>
                  </a:cubicBezTo>
                  <a:cubicBezTo>
                    <a:pt x="12" y="36"/>
                    <a:pt x="11" y="36"/>
                    <a:pt x="11" y="37"/>
                  </a:cubicBezTo>
                  <a:cubicBezTo>
                    <a:pt x="11" y="37"/>
                    <a:pt x="10" y="38"/>
                    <a:pt x="9" y="38"/>
                  </a:cubicBezTo>
                  <a:cubicBezTo>
                    <a:pt x="8" y="37"/>
                    <a:pt x="8" y="37"/>
                    <a:pt x="7" y="38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5" y="40"/>
                    <a:pt x="5" y="39"/>
                    <a:pt x="4" y="39"/>
                  </a:cubicBezTo>
                  <a:cubicBezTo>
                    <a:pt x="4" y="39"/>
                    <a:pt x="3" y="39"/>
                    <a:pt x="3" y="39"/>
                  </a:cubicBezTo>
                  <a:cubicBezTo>
                    <a:pt x="2" y="39"/>
                    <a:pt x="2" y="40"/>
                    <a:pt x="1" y="40"/>
                  </a:cubicBezTo>
                  <a:cubicBezTo>
                    <a:pt x="1" y="40"/>
                    <a:pt x="0" y="40"/>
                    <a:pt x="0" y="41"/>
                  </a:cubicBezTo>
                  <a:cubicBezTo>
                    <a:pt x="0" y="41"/>
                    <a:pt x="0" y="41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3" y="44"/>
                    <a:pt x="3" y="45"/>
                  </a:cubicBezTo>
                  <a:cubicBezTo>
                    <a:pt x="3" y="46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4" y="49"/>
                    <a:pt x="5" y="50"/>
                    <a:pt x="5" y="50"/>
                  </a:cubicBezTo>
                  <a:cubicBezTo>
                    <a:pt x="5" y="50"/>
                    <a:pt x="5" y="51"/>
                    <a:pt x="6" y="52"/>
                  </a:cubicBezTo>
                  <a:cubicBezTo>
                    <a:pt x="7" y="52"/>
                    <a:pt x="8" y="52"/>
                    <a:pt x="8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52"/>
                    <a:pt x="9" y="53"/>
                    <a:pt x="10" y="53"/>
                  </a:cubicBezTo>
                  <a:cubicBezTo>
                    <a:pt x="10" y="52"/>
                    <a:pt x="12" y="51"/>
                    <a:pt x="12" y="51"/>
                  </a:cubicBezTo>
                  <a:cubicBezTo>
                    <a:pt x="13" y="51"/>
                    <a:pt x="15" y="53"/>
                    <a:pt x="15" y="54"/>
                  </a:cubicBezTo>
                  <a:cubicBezTo>
                    <a:pt x="15" y="54"/>
                    <a:pt x="13" y="56"/>
                    <a:pt x="13" y="56"/>
                  </a:cubicBezTo>
                  <a:cubicBezTo>
                    <a:pt x="12" y="56"/>
                    <a:pt x="12" y="56"/>
                    <a:pt x="12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8"/>
                    <a:pt x="12" y="59"/>
                    <a:pt x="13" y="59"/>
                  </a:cubicBezTo>
                  <a:cubicBezTo>
                    <a:pt x="13" y="60"/>
                    <a:pt x="12" y="61"/>
                    <a:pt x="11" y="60"/>
                  </a:cubicBezTo>
                  <a:cubicBezTo>
                    <a:pt x="11" y="60"/>
                    <a:pt x="11" y="61"/>
                    <a:pt x="11" y="61"/>
                  </a:cubicBezTo>
                  <a:cubicBezTo>
                    <a:pt x="11" y="62"/>
                    <a:pt x="11" y="63"/>
                    <a:pt x="12" y="63"/>
                  </a:cubicBezTo>
                  <a:cubicBezTo>
                    <a:pt x="12" y="63"/>
                    <a:pt x="13" y="64"/>
                    <a:pt x="14" y="64"/>
                  </a:cubicBezTo>
                  <a:cubicBezTo>
                    <a:pt x="14" y="64"/>
                    <a:pt x="15" y="66"/>
                    <a:pt x="15" y="66"/>
                  </a:cubicBezTo>
                  <a:cubicBezTo>
                    <a:pt x="15" y="66"/>
                    <a:pt x="16" y="66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7" y="67"/>
                    <a:pt x="17" y="67"/>
                    <a:pt x="17" y="66"/>
                  </a:cubicBezTo>
                  <a:cubicBezTo>
                    <a:pt x="18" y="66"/>
                    <a:pt x="19" y="66"/>
                    <a:pt x="19" y="67"/>
                  </a:cubicBezTo>
                  <a:cubicBezTo>
                    <a:pt x="20" y="67"/>
                    <a:pt x="23" y="69"/>
                    <a:pt x="24" y="70"/>
                  </a:cubicBezTo>
                  <a:cubicBezTo>
                    <a:pt x="25" y="71"/>
                    <a:pt x="28" y="72"/>
                    <a:pt x="29" y="72"/>
                  </a:cubicBezTo>
                  <a:cubicBezTo>
                    <a:pt x="29" y="72"/>
                    <a:pt x="30" y="73"/>
                    <a:pt x="32" y="72"/>
                  </a:cubicBezTo>
                  <a:cubicBezTo>
                    <a:pt x="32" y="72"/>
                    <a:pt x="32" y="72"/>
                    <a:pt x="32" y="73"/>
                  </a:cubicBezTo>
                  <a:cubicBezTo>
                    <a:pt x="32" y="72"/>
                    <a:pt x="33" y="72"/>
                    <a:pt x="33" y="72"/>
                  </a:cubicBezTo>
                  <a:cubicBezTo>
                    <a:pt x="33" y="71"/>
                    <a:pt x="34" y="72"/>
                    <a:pt x="34" y="73"/>
                  </a:cubicBezTo>
                  <a:cubicBezTo>
                    <a:pt x="34" y="73"/>
                    <a:pt x="34" y="74"/>
                    <a:pt x="34" y="74"/>
                  </a:cubicBezTo>
                  <a:cubicBezTo>
                    <a:pt x="34" y="74"/>
                    <a:pt x="34" y="74"/>
                    <a:pt x="34" y="73"/>
                  </a:cubicBezTo>
                  <a:cubicBezTo>
                    <a:pt x="35" y="72"/>
                    <a:pt x="35" y="72"/>
                    <a:pt x="36" y="72"/>
                  </a:cubicBezTo>
                  <a:cubicBezTo>
                    <a:pt x="36" y="71"/>
                    <a:pt x="37" y="72"/>
                    <a:pt x="38" y="72"/>
                  </a:cubicBezTo>
                  <a:cubicBezTo>
                    <a:pt x="39" y="73"/>
                    <a:pt x="39" y="71"/>
                    <a:pt x="40" y="73"/>
                  </a:cubicBezTo>
                  <a:cubicBezTo>
                    <a:pt x="41" y="73"/>
                    <a:pt x="41" y="72"/>
                    <a:pt x="41" y="72"/>
                  </a:cubicBezTo>
                  <a:cubicBezTo>
                    <a:pt x="42" y="72"/>
                    <a:pt x="42" y="72"/>
                    <a:pt x="42" y="71"/>
                  </a:cubicBezTo>
                  <a:cubicBezTo>
                    <a:pt x="43" y="71"/>
                    <a:pt x="43" y="70"/>
                    <a:pt x="43" y="71"/>
                  </a:cubicBezTo>
                  <a:cubicBezTo>
                    <a:pt x="44" y="71"/>
                    <a:pt x="44" y="70"/>
                    <a:pt x="45" y="69"/>
                  </a:cubicBezTo>
                  <a:cubicBezTo>
                    <a:pt x="47" y="69"/>
                    <a:pt x="48" y="70"/>
                    <a:pt x="48" y="69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49" y="69"/>
                    <a:pt x="50" y="70"/>
                    <a:pt x="50" y="71"/>
                  </a:cubicBezTo>
                  <a:cubicBezTo>
                    <a:pt x="50" y="71"/>
                    <a:pt x="51" y="71"/>
                    <a:pt x="52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2" y="71"/>
                    <a:pt x="53" y="71"/>
                    <a:pt x="53" y="72"/>
                  </a:cubicBezTo>
                  <a:cubicBezTo>
                    <a:pt x="53" y="72"/>
                    <a:pt x="54" y="73"/>
                    <a:pt x="54" y="73"/>
                  </a:cubicBezTo>
                  <a:cubicBezTo>
                    <a:pt x="54" y="73"/>
                    <a:pt x="55" y="73"/>
                    <a:pt x="55" y="74"/>
                  </a:cubicBezTo>
                  <a:cubicBezTo>
                    <a:pt x="55" y="75"/>
                    <a:pt x="55" y="77"/>
                    <a:pt x="54" y="78"/>
                  </a:cubicBezTo>
                  <a:cubicBezTo>
                    <a:pt x="53" y="79"/>
                    <a:pt x="52" y="80"/>
                    <a:pt x="52" y="81"/>
                  </a:cubicBezTo>
                  <a:cubicBezTo>
                    <a:pt x="53" y="81"/>
                    <a:pt x="52" y="82"/>
                    <a:pt x="53" y="82"/>
                  </a:cubicBezTo>
                  <a:cubicBezTo>
                    <a:pt x="54" y="82"/>
                    <a:pt x="55" y="82"/>
                    <a:pt x="55" y="82"/>
                  </a:cubicBezTo>
                  <a:cubicBezTo>
                    <a:pt x="55" y="83"/>
                    <a:pt x="55" y="84"/>
                    <a:pt x="56" y="84"/>
                  </a:cubicBezTo>
                  <a:cubicBezTo>
                    <a:pt x="56" y="84"/>
                    <a:pt x="57" y="85"/>
                    <a:pt x="57" y="85"/>
                  </a:cubicBezTo>
                  <a:cubicBezTo>
                    <a:pt x="56" y="86"/>
                    <a:pt x="56" y="87"/>
                    <a:pt x="57" y="87"/>
                  </a:cubicBezTo>
                  <a:cubicBezTo>
                    <a:pt x="57" y="87"/>
                    <a:pt x="58" y="87"/>
                    <a:pt x="58" y="87"/>
                  </a:cubicBezTo>
                  <a:cubicBezTo>
                    <a:pt x="58" y="88"/>
                    <a:pt x="58" y="89"/>
                    <a:pt x="59" y="88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61" y="88"/>
                    <a:pt x="61" y="89"/>
                    <a:pt x="61" y="89"/>
                  </a:cubicBezTo>
                  <a:cubicBezTo>
                    <a:pt x="62" y="89"/>
                    <a:pt x="62" y="88"/>
                    <a:pt x="62" y="87"/>
                  </a:cubicBezTo>
                  <a:cubicBezTo>
                    <a:pt x="61" y="87"/>
                    <a:pt x="62" y="86"/>
                    <a:pt x="62" y="86"/>
                  </a:cubicBezTo>
                  <a:cubicBezTo>
                    <a:pt x="62" y="86"/>
                    <a:pt x="63" y="86"/>
                    <a:pt x="64" y="86"/>
                  </a:cubicBezTo>
                  <a:cubicBezTo>
                    <a:pt x="64" y="85"/>
                    <a:pt x="65" y="86"/>
                    <a:pt x="65" y="85"/>
                  </a:cubicBezTo>
                  <a:cubicBezTo>
                    <a:pt x="66" y="85"/>
                    <a:pt x="66" y="86"/>
                    <a:pt x="67" y="85"/>
                  </a:cubicBezTo>
                  <a:cubicBezTo>
                    <a:pt x="68" y="85"/>
                    <a:pt x="68" y="86"/>
                    <a:pt x="69" y="85"/>
                  </a:cubicBezTo>
                  <a:cubicBezTo>
                    <a:pt x="69" y="84"/>
                    <a:pt x="70" y="84"/>
                    <a:pt x="71" y="84"/>
                  </a:cubicBezTo>
                  <a:cubicBezTo>
                    <a:pt x="71" y="84"/>
                    <a:pt x="71" y="85"/>
                    <a:pt x="73" y="85"/>
                  </a:cubicBezTo>
                  <a:cubicBezTo>
                    <a:pt x="74" y="85"/>
                    <a:pt x="73" y="86"/>
                    <a:pt x="73" y="86"/>
                  </a:cubicBezTo>
                  <a:cubicBezTo>
                    <a:pt x="73" y="87"/>
                    <a:pt x="75" y="88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7" y="89"/>
                    <a:pt x="77" y="88"/>
                  </a:cubicBezTo>
                  <a:cubicBezTo>
                    <a:pt x="78" y="87"/>
                    <a:pt x="78" y="88"/>
                    <a:pt x="79" y="88"/>
                  </a:cubicBezTo>
                  <a:cubicBezTo>
                    <a:pt x="79" y="89"/>
                    <a:pt x="79" y="89"/>
                    <a:pt x="80" y="88"/>
                  </a:cubicBezTo>
                  <a:cubicBezTo>
                    <a:pt x="81" y="87"/>
                    <a:pt x="81" y="89"/>
                    <a:pt x="81" y="89"/>
                  </a:cubicBezTo>
                  <a:cubicBezTo>
                    <a:pt x="80" y="89"/>
                    <a:pt x="81" y="90"/>
                    <a:pt x="81" y="91"/>
                  </a:cubicBezTo>
                  <a:cubicBezTo>
                    <a:pt x="82" y="92"/>
                    <a:pt x="82" y="91"/>
                    <a:pt x="82" y="90"/>
                  </a:cubicBezTo>
                  <a:cubicBezTo>
                    <a:pt x="82" y="89"/>
                    <a:pt x="83" y="89"/>
                    <a:pt x="85" y="88"/>
                  </a:cubicBezTo>
                  <a:cubicBezTo>
                    <a:pt x="87" y="87"/>
                    <a:pt x="90" y="86"/>
                    <a:pt x="90" y="85"/>
                  </a:cubicBezTo>
                  <a:cubicBezTo>
                    <a:pt x="90" y="85"/>
                    <a:pt x="91" y="86"/>
                    <a:pt x="92" y="86"/>
                  </a:cubicBezTo>
                  <a:cubicBezTo>
                    <a:pt x="93" y="85"/>
                    <a:pt x="95" y="85"/>
                    <a:pt x="96" y="85"/>
                  </a:cubicBezTo>
                  <a:cubicBezTo>
                    <a:pt x="97" y="85"/>
                    <a:pt x="97" y="84"/>
                    <a:pt x="97" y="84"/>
                  </a:cubicBezTo>
                  <a:cubicBezTo>
                    <a:pt x="98" y="83"/>
                    <a:pt x="98" y="83"/>
                    <a:pt x="99" y="83"/>
                  </a:cubicBezTo>
                  <a:cubicBezTo>
                    <a:pt x="99" y="82"/>
                    <a:pt x="100" y="82"/>
                    <a:pt x="100" y="81"/>
                  </a:cubicBezTo>
                  <a:cubicBezTo>
                    <a:pt x="100" y="81"/>
                    <a:pt x="102" y="81"/>
                    <a:pt x="102" y="80"/>
                  </a:cubicBezTo>
                  <a:cubicBezTo>
                    <a:pt x="102" y="80"/>
                    <a:pt x="103" y="80"/>
                    <a:pt x="103" y="79"/>
                  </a:cubicBezTo>
                  <a:cubicBezTo>
                    <a:pt x="103" y="78"/>
                    <a:pt x="103" y="79"/>
                    <a:pt x="104" y="78"/>
                  </a:cubicBezTo>
                  <a:cubicBezTo>
                    <a:pt x="104" y="78"/>
                    <a:pt x="103" y="77"/>
                    <a:pt x="104" y="76"/>
                  </a:cubicBezTo>
                  <a:cubicBezTo>
                    <a:pt x="105" y="76"/>
                    <a:pt x="104" y="76"/>
                    <a:pt x="104" y="75"/>
                  </a:cubicBezTo>
                  <a:cubicBezTo>
                    <a:pt x="104" y="75"/>
                    <a:pt x="105" y="75"/>
                    <a:pt x="105" y="74"/>
                  </a:cubicBezTo>
                  <a:cubicBezTo>
                    <a:pt x="106" y="74"/>
                    <a:pt x="106" y="74"/>
                    <a:pt x="106" y="73"/>
                  </a:cubicBezTo>
                  <a:cubicBezTo>
                    <a:pt x="106" y="72"/>
                    <a:pt x="107" y="72"/>
                    <a:pt x="108" y="71"/>
                  </a:cubicBezTo>
                  <a:cubicBezTo>
                    <a:pt x="108" y="71"/>
                    <a:pt x="109" y="70"/>
                    <a:pt x="108" y="70"/>
                  </a:cubicBezTo>
                  <a:cubicBezTo>
                    <a:pt x="108" y="69"/>
                    <a:pt x="109" y="69"/>
                    <a:pt x="109" y="69"/>
                  </a:cubicBezTo>
                  <a:cubicBezTo>
                    <a:pt x="108" y="68"/>
                    <a:pt x="109" y="68"/>
                    <a:pt x="110" y="67"/>
                  </a:cubicBezTo>
                  <a:cubicBezTo>
                    <a:pt x="111" y="67"/>
                    <a:pt x="109" y="67"/>
                    <a:pt x="109" y="67"/>
                  </a:cubicBezTo>
                  <a:cubicBezTo>
                    <a:pt x="108" y="67"/>
                    <a:pt x="108" y="66"/>
                    <a:pt x="107" y="67"/>
                  </a:cubicBezTo>
                  <a:cubicBezTo>
                    <a:pt x="107" y="67"/>
                    <a:pt x="106" y="66"/>
                    <a:pt x="107" y="66"/>
                  </a:cubicBezTo>
                  <a:cubicBezTo>
                    <a:pt x="107" y="66"/>
                    <a:pt x="109" y="65"/>
                    <a:pt x="109" y="65"/>
                  </a:cubicBezTo>
                  <a:cubicBezTo>
                    <a:pt x="110" y="65"/>
                    <a:pt x="108" y="64"/>
                    <a:pt x="108" y="64"/>
                  </a:cubicBezTo>
                  <a:cubicBezTo>
                    <a:pt x="107" y="64"/>
                    <a:pt x="106" y="62"/>
                    <a:pt x="106" y="62"/>
                  </a:cubicBezTo>
                  <a:cubicBezTo>
                    <a:pt x="105" y="62"/>
                    <a:pt x="106" y="62"/>
                    <a:pt x="107" y="62"/>
                  </a:cubicBezTo>
                  <a:cubicBezTo>
                    <a:pt x="108" y="62"/>
                    <a:pt x="109" y="63"/>
                    <a:pt x="109" y="62"/>
                  </a:cubicBezTo>
                  <a:cubicBezTo>
                    <a:pt x="109" y="62"/>
                    <a:pt x="108" y="61"/>
                    <a:pt x="107" y="60"/>
                  </a:cubicBezTo>
                  <a:cubicBezTo>
                    <a:pt x="106" y="60"/>
                    <a:pt x="107" y="59"/>
                    <a:pt x="107" y="59"/>
                  </a:cubicBezTo>
                  <a:cubicBezTo>
                    <a:pt x="106" y="59"/>
                    <a:pt x="105" y="57"/>
                    <a:pt x="105" y="56"/>
                  </a:cubicBezTo>
                  <a:cubicBezTo>
                    <a:pt x="105" y="55"/>
                    <a:pt x="103" y="55"/>
                    <a:pt x="103" y="55"/>
                  </a:cubicBezTo>
                  <a:cubicBezTo>
                    <a:pt x="103" y="54"/>
                    <a:pt x="103" y="53"/>
                    <a:pt x="104" y="52"/>
                  </a:cubicBezTo>
                  <a:cubicBezTo>
                    <a:pt x="105" y="52"/>
                    <a:pt x="105" y="51"/>
                    <a:pt x="105" y="51"/>
                  </a:cubicBezTo>
                  <a:cubicBezTo>
                    <a:pt x="106" y="51"/>
                    <a:pt x="106" y="51"/>
                    <a:pt x="107" y="50"/>
                  </a:cubicBezTo>
                  <a:cubicBezTo>
                    <a:pt x="107" y="49"/>
                    <a:pt x="108" y="50"/>
                    <a:pt x="108" y="50"/>
                  </a:cubicBezTo>
                  <a:cubicBezTo>
                    <a:pt x="108" y="49"/>
                    <a:pt x="110" y="49"/>
                    <a:pt x="111" y="49"/>
                  </a:cubicBezTo>
                  <a:cubicBezTo>
                    <a:pt x="111" y="48"/>
                    <a:pt x="110" y="47"/>
                    <a:pt x="109" y="47"/>
                  </a:cubicBezTo>
                  <a:cubicBezTo>
                    <a:pt x="108" y="47"/>
                    <a:pt x="108" y="47"/>
                    <a:pt x="107" y="46"/>
                  </a:cubicBezTo>
                  <a:cubicBezTo>
                    <a:pt x="106" y="45"/>
                    <a:pt x="105" y="48"/>
                    <a:pt x="104" y="48"/>
                  </a:cubicBezTo>
                  <a:cubicBezTo>
                    <a:pt x="103" y="49"/>
                    <a:pt x="102" y="47"/>
                    <a:pt x="102" y="46"/>
                  </a:cubicBezTo>
                  <a:cubicBezTo>
                    <a:pt x="103" y="46"/>
                    <a:pt x="102" y="46"/>
                    <a:pt x="100" y="46"/>
                  </a:cubicBezTo>
                  <a:cubicBezTo>
                    <a:pt x="98" y="46"/>
                    <a:pt x="99" y="43"/>
                    <a:pt x="100" y="43"/>
                  </a:cubicBezTo>
                  <a:cubicBezTo>
                    <a:pt x="101" y="43"/>
                    <a:pt x="102" y="44"/>
                    <a:pt x="103" y="42"/>
                  </a:cubicBezTo>
                  <a:cubicBezTo>
                    <a:pt x="103" y="40"/>
                    <a:pt x="104" y="42"/>
                    <a:pt x="106" y="40"/>
                  </a:cubicBezTo>
                  <a:cubicBezTo>
                    <a:pt x="107" y="39"/>
                    <a:pt x="108" y="38"/>
                    <a:pt x="110" y="38"/>
                  </a:cubicBezTo>
                  <a:cubicBezTo>
                    <a:pt x="111" y="39"/>
                    <a:pt x="108" y="41"/>
                    <a:pt x="108" y="42"/>
                  </a:cubicBezTo>
                  <a:cubicBezTo>
                    <a:pt x="108" y="42"/>
                    <a:pt x="108" y="43"/>
                    <a:pt x="108" y="43"/>
                  </a:cubicBezTo>
                  <a:cubicBezTo>
                    <a:pt x="107" y="44"/>
                    <a:pt x="108" y="44"/>
                    <a:pt x="109" y="43"/>
                  </a:cubicBezTo>
                  <a:cubicBezTo>
                    <a:pt x="111" y="43"/>
                    <a:pt x="112" y="41"/>
                    <a:pt x="114" y="41"/>
                  </a:cubicBezTo>
                  <a:cubicBezTo>
                    <a:pt x="114" y="41"/>
                    <a:pt x="114" y="41"/>
                    <a:pt x="115" y="41"/>
                  </a:cubicBezTo>
                  <a:cubicBezTo>
                    <a:pt x="115" y="40"/>
                    <a:pt x="115" y="40"/>
                    <a:pt x="115" y="40"/>
                  </a:cubicBezTo>
                  <a:cubicBezTo>
                    <a:pt x="116" y="39"/>
                    <a:pt x="119" y="38"/>
                    <a:pt x="120" y="37"/>
                  </a:cubicBezTo>
                  <a:cubicBezTo>
                    <a:pt x="120" y="37"/>
                    <a:pt x="121" y="36"/>
                    <a:pt x="121" y="36"/>
                  </a:cubicBezTo>
                  <a:cubicBezTo>
                    <a:pt x="122" y="36"/>
                    <a:pt x="122" y="36"/>
                    <a:pt x="123" y="36"/>
                  </a:cubicBezTo>
                  <a:cubicBezTo>
                    <a:pt x="124" y="36"/>
                    <a:pt x="125" y="37"/>
                    <a:pt x="124" y="36"/>
                  </a:cubicBezTo>
                  <a:cubicBezTo>
                    <a:pt x="124" y="35"/>
                    <a:pt x="124" y="35"/>
                    <a:pt x="125" y="35"/>
                  </a:cubicBezTo>
                  <a:cubicBezTo>
                    <a:pt x="126" y="35"/>
                    <a:pt x="126" y="34"/>
                    <a:pt x="127" y="34"/>
                  </a:cubicBezTo>
                  <a:cubicBezTo>
                    <a:pt x="127" y="34"/>
                    <a:pt x="127" y="32"/>
                    <a:pt x="128" y="32"/>
                  </a:cubicBezTo>
                  <a:cubicBezTo>
                    <a:pt x="129" y="32"/>
                    <a:pt x="129" y="33"/>
                    <a:pt x="130" y="33"/>
                  </a:cubicBezTo>
                  <a:cubicBezTo>
                    <a:pt x="130" y="33"/>
                    <a:pt x="130" y="33"/>
                    <a:pt x="131" y="33"/>
                  </a:cubicBezTo>
                  <a:cubicBezTo>
                    <a:pt x="131" y="33"/>
                    <a:pt x="131" y="33"/>
                    <a:pt x="131" y="32"/>
                  </a:cubicBezTo>
                  <a:cubicBezTo>
                    <a:pt x="131" y="32"/>
                    <a:pt x="131" y="31"/>
                    <a:pt x="131" y="30"/>
                  </a:cubicBezTo>
                  <a:cubicBezTo>
                    <a:pt x="131" y="29"/>
                    <a:pt x="131" y="29"/>
                    <a:pt x="131" y="28"/>
                  </a:cubicBezTo>
                  <a:cubicBezTo>
                    <a:pt x="131" y="28"/>
                    <a:pt x="131" y="27"/>
                    <a:pt x="131" y="27"/>
                  </a:cubicBezTo>
                  <a:cubicBezTo>
                    <a:pt x="132" y="27"/>
                    <a:pt x="132" y="25"/>
                    <a:pt x="133" y="26"/>
                  </a:cubicBezTo>
                  <a:cubicBezTo>
                    <a:pt x="134" y="26"/>
                    <a:pt x="135" y="26"/>
                    <a:pt x="135" y="26"/>
                  </a:cubicBezTo>
                  <a:cubicBezTo>
                    <a:pt x="135" y="25"/>
                    <a:pt x="136" y="25"/>
                    <a:pt x="136" y="24"/>
                  </a:cubicBezTo>
                  <a:cubicBezTo>
                    <a:pt x="136" y="23"/>
                    <a:pt x="137" y="23"/>
                    <a:pt x="138" y="22"/>
                  </a:cubicBezTo>
                  <a:cubicBezTo>
                    <a:pt x="138" y="22"/>
                    <a:pt x="138" y="20"/>
                    <a:pt x="139" y="20"/>
                  </a:cubicBezTo>
                  <a:cubicBezTo>
                    <a:pt x="140" y="19"/>
                    <a:pt x="139" y="19"/>
                    <a:pt x="139" y="18"/>
                  </a:cubicBezTo>
                  <a:close/>
                  <a:moveTo>
                    <a:pt x="105" y="83"/>
                  </a:moveTo>
                  <a:cubicBezTo>
                    <a:pt x="104" y="85"/>
                    <a:pt x="106" y="87"/>
                    <a:pt x="106" y="87"/>
                  </a:cubicBezTo>
                  <a:cubicBezTo>
                    <a:pt x="107" y="86"/>
                    <a:pt x="110" y="80"/>
                    <a:pt x="109" y="79"/>
                  </a:cubicBezTo>
                  <a:cubicBezTo>
                    <a:pt x="109" y="79"/>
                    <a:pt x="106" y="80"/>
                    <a:pt x="105" y="83"/>
                  </a:cubicBezTo>
                  <a:close/>
                  <a:moveTo>
                    <a:pt x="81" y="92"/>
                  </a:moveTo>
                  <a:cubicBezTo>
                    <a:pt x="80" y="92"/>
                    <a:pt x="77" y="93"/>
                    <a:pt x="78" y="95"/>
                  </a:cubicBezTo>
                  <a:cubicBezTo>
                    <a:pt x="79" y="97"/>
                    <a:pt x="82" y="96"/>
                    <a:pt x="82" y="95"/>
                  </a:cubicBezTo>
                  <a:cubicBezTo>
                    <a:pt x="82" y="94"/>
                    <a:pt x="84" y="93"/>
                    <a:pt x="84" y="92"/>
                  </a:cubicBezTo>
                  <a:cubicBezTo>
                    <a:pt x="83" y="92"/>
                    <a:pt x="82" y="92"/>
                    <a:pt x="81" y="9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326">
              <a:extLst>
                <a:ext uri="{FF2B5EF4-FFF2-40B4-BE49-F238E27FC236}">
                  <a16:creationId xmlns:a16="http://schemas.microsoft.com/office/drawing/2014/main" id="{5984CF6C-F80F-4F8A-89B7-A4A9F761B5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549525" y="2073275"/>
              <a:ext cx="84137" cy="114300"/>
            </a:xfrm>
            <a:custGeom>
              <a:avLst/>
              <a:gdLst>
                <a:gd name="T0" fmla="*/ 12 w 23"/>
                <a:gd name="T1" fmla="*/ 12 h 32"/>
                <a:gd name="T2" fmla="*/ 15 w 23"/>
                <a:gd name="T3" fmla="*/ 14 h 32"/>
                <a:gd name="T4" fmla="*/ 15 w 23"/>
                <a:gd name="T5" fmla="*/ 17 h 32"/>
                <a:gd name="T6" fmla="*/ 16 w 23"/>
                <a:gd name="T7" fmla="*/ 18 h 32"/>
                <a:gd name="T8" fmla="*/ 18 w 23"/>
                <a:gd name="T9" fmla="*/ 20 h 32"/>
                <a:gd name="T10" fmla="*/ 18 w 23"/>
                <a:gd name="T11" fmla="*/ 20 h 32"/>
                <a:gd name="T12" fmla="*/ 19 w 23"/>
                <a:gd name="T13" fmla="*/ 18 h 32"/>
                <a:gd name="T14" fmla="*/ 19 w 23"/>
                <a:gd name="T15" fmla="*/ 16 h 32"/>
                <a:gd name="T16" fmla="*/ 16 w 23"/>
                <a:gd name="T17" fmla="*/ 14 h 32"/>
                <a:gd name="T18" fmla="*/ 15 w 23"/>
                <a:gd name="T19" fmla="*/ 12 h 32"/>
                <a:gd name="T20" fmla="*/ 11 w 23"/>
                <a:gd name="T21" fmla="*/ 11 h 32"/>
                <a:gd name="T22" fmla="*/ 10 w 23"/>
                <a:gd name="T23" fmla="*/ 9 h 32"/>
                <a:gd name="T24" fmla="*/ 12 w 23"/>
                <a:gd name="T25" fmla="*/ 6 h 32"/>
                <a:gd name="T26" fmla="*/ 12 w 23"/>
                <a:gd name="T27" fmla="*/ 2 h 32"/>
                <a:gd name="T28" fmla="*/ 11 w 23"/>
                <a:gd name="T29" fmla="*/ 1 h 32"/>
                <a:gd name="T30" fmla="*/ 8 w 23"/>
                <a:gd name="T31" fmla="*/ 1 h 32"/>
                <a:gd name="T32" fmla="*/ 7 w 23"/>
                <a:gd name="T33" fmla="*/ 6 h 32"/>
                <a:gd name="T34" fmla="*/ 6 w 23"/>
                <a:gd name="T35" fmla="*/ 6 h 32"/>
                <a:gd name="T36" fmla="*/ 7 w 23"/>
                <a:gd name="T37" fmla="*/ 9 h 32"/>
                <a:gd name="T38" fmla="*/ 8 w 23"/>
                <a:gd name="T39" fmla="*/ 11 h 32"/>
                <a:gd name="T40" fmla="*/ 10 w 23"/>
                <a:gd name="T41" fmla="*/ 12 h 32"/>
                <a:gd name="T42" fmla="*/ 12 w 23"/>
                <a:gd name="T43" fmla="*/ 12 h 32"/>
                <a:gd name="T44" fmla="*/ 8 w 23"/>
                <a:gd name="T45" fmla="*/ 13 h 32"/>
                <a:gd name="T46" fmla="*/ 10 w 23"/>
                <a:gd name="T47" fmla="*/ 15 h 32"/>
                <a:gd name="T48" fmla="*/ 8 w 23"/>
                <a:gd name="T49" fmla="*/ 13 h 32"/>
                <a:gd name="T50" fmla="*/ 11 w 23"/>
                <a:gd name="T51" fmla="*/ 20 h 32"/>
                <a:gd name="T52" fmla="*/ 13 w 23"/>
                <a:gd name="T53" fmla="*/ 19 h 32"/>
                <a:gd name="T54" fmla="*/ 13 w 23"/>
                <a:gd name="T55" fmla="*/ 21 h 32"/>
                <a:gd name="T56" fmla="*/ 13 w 23"/>
                <a:gd name="T57" fmla="*/ 23 h 32"/>
                <a:gd name="T58" fmla="*/ 16 w 23"/>
                <a:gd name="T59" fmla="*/ 20 h 32"/>
                <a:gd name="T60" fmla="*/ 15 w 23"/>
                <a:gd name="T61" fmla="*/ 19 h 32"/>
                <a:gd name="T62" fmla="*/ 11 w 23"/>
                <a:gd name="T63" fmla="*/ 17 h 32"/>
                <a:gd name="T64" fmla="*/ 11 w 23"/>
                <a:gd name="T65" fmla="*/ 20 h 32"/>
                <a:gd name="T66" fmla="*/ 3 w 23"/>
                <a:gd name="T67" fmla="*/ 21 h 32"/>
                <a:gd name="T68" fmla="*/ 0 w 23"/>
                <a:gd name="T69" fmla="*/ 25 h 32"/>
                <a:gd name="T70" fmla="*/ 5 w 23"/>
                <a:gd name="T71" fmla="*/ 21 h 32"/>
                <a:gd name="T72" fmla="*/ 5 w 23"/>
                <a:gd name="T73" fmla="*/ 18 h 32"/>
                <a:gd name="T74" fmla="*/ 3 w 23"/>
                <a:gd name="T75" fmla="*/ 21 h 32"/>
                <a:gd name="T76" fmla="*/ 16 w 23"/>
                <a:gd name="T77" fmla="*/ 22 h 32"/>
                <a:gd name="T78" fmla="*/ 17 w 23"/>
                <a:gd name="T79" fmla="*/ 21 h 32"/>
                <a:gd name="T80" fmla="*/ 16 w 23"/>
                <a:gd name="T81" fmla="*/ 22 h 32"/>
                <a:gd name="T82" fmla="*/ 22 w 23"/>
                <a:gd name="T83" fmla="*/ 28 h 32"/>
                <a:gd name="T84" fmla="*/ 21 w 23"/>
                <a:gd name="T85" fmla="*/ 23 h 32"/>
                <a:gd name="T86" fmla="*/ 20 w 23"/>
                <a:gd name="T87" fmla="*/ 22 h 32"/>
                <a:gd name="T88" fmla="*/ 18 w 23"/>
                <a:gd name="T89" fmla="*/ 24 h 32"/>
                <a:gd name="T90" fmla="*/ 17 w 23"/>
                <a:gd name="T91" fmla="*/ 25 h 32"/>
                <a:gd name="T92" fmla="*/ 15 w 23"/>
                <a:gd name="T93" fmla="*/ 24 h 32"/>
                <a:gd name="T94" fmla="*/ 12 w 23"/>
                <a:gd name="T95" fmla="*/ 26 h 32"/>
                <a:gd name="T96" fmla="*/ 11 w 23"/>
                <a:gd name="T97" fmla="*/ 28 h 32"/>
                <a:gd name="T98" fmla="*/ 13 w 23"/>
                <a:gd name="T99" fmla="*/ 27 h 32"/>
                <a:gd name="T100" fmla="*/ 15 w 23"/>
                <a:gd name="T101" fmla="*/ 26 h 32"/>
                <a:gd name="T102" fmla="*/ 17 w 23"/>
                <a:gd name="T103" fmla="*/ 30 h 32"/>
                <a:gd name="T104" fmla="*/ 19 w 23"/>
                <a:gd name="T105" fmla="*/ 32 h 32"/>
                <a:gd name="T106" fmla="*/ 19 w 23"/>
                <a:gd name="T107" fmla="*/ 29 h 32"/>
                <a:gd name="T108" fmla="*/ 22 w 23"/>
                <a:gd name="T10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" h="32">
                  <a:moveTo>
                    <a:pt x="12" y="12"/>
                  </a:moveTo>
                  <a:cubicBezTo>
                    <a:pt x="13" y="12"/>
                    <a:pt x="15" y="14"/>
                    <a:pt x="15" y="14"/>
                  </a:cubicBezTo>
                  <a:cubicBezTo>
                    <a:pt x="15" y="15"/>
                    <a:pt x="15" y="17"/>
                    <a:pt x="15" y="17"/>
                  </a:cubicBezTo>
                  <a:cubicBezTo>
                    <a:pt x="16" y="16"/>
                    <a:pt x="17" y="17"/>
                    <a:pt x="16" y="18"/>
                  </a:cubicBezTo>
                  <a:cubicBezTo>
                    <a:pt x="16" y="18"/>
                    <a:pt x="17" y="19"/>
                    <a:pt x="18" y="20"/>
                  </a:cubicBezTo>
                  <a:cubicBezTo>
                    <a:pt x="18" y="22"/>
                    <a:pt x="19" y="21"/>
                    <a:pt x="18" y="20"/>
                  </a:cubicBezTo>
                  <a:cubicBezTo>
                    <a:pt x="18" y="19"/>
                    <a:pt x="19" y="19"/>
                    <a:pt x="19" y="18"/>
                  </a:cubicBezTo>
                  <a:cubicBezTo>
                    <a:pt x="20" y="18"/>
                    <a:pt x="19" y="17"/>
                    <a:pt x="19" y="16"/>
                  </a:cubicBezTo>
                  <a:cubicBezTo>
                    <a:pt x="18" y="14"/>
                    <a:pt x="16" y="15"/>
                    <a:pt x="16" y="14"/>
                  </a:cubicBezTo>
                  <a:cubicBezTo>
                    <a:pt x="16" y="13"/>
                    <a:pt x="15" y="12"/>
                    <a:pt x="15" y="12"/>
                  </a:cubicBezTo>
                  <a:cubicBezTo>
                    <a:pt x="15" y="11"/>
                    <a:pt x="13" y="10"/>
                    <a:pt x="11" y="11"/>
                  </a:cubicBezTo>
                  <a:cubicBezTo>
                    <a:pt x="10" y="12"/>
                    <a:pt x="11" y="10"/>
                    <a:pt x="10" y="9"/>
                  </a:cubicBezTo>
                  <a:cubicBezTo>
                    <a:pt x="9" y="8"/>
                    <a:pt x="11" y="7"/>
                    <a:pt x="12" y="6"/>
                  </a:cubicBezTo>
                  <a:cubicBezTo>
                    <a:pt x="13" y="5"/>
                    <a:pt x="12" y="3"/>
                    <a:pt x="12" y="2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9" y="0"/>
                    <a:pt x="8" y="1"/>
                  </a:cubicBezTo>
                  <a:cubicBezTo>
                    <a:pt x="7" y="1"/>
                    <a:pt x="8" y="6"/>
                    <a:pt x="7" y="6"/>
                  </a:cubicBezTo>
                  <a:cubicBezTo>
                    <a:pt x="7" y="7"/>
                    <a:pt x="6" y="6"/>
                    <a:pt x="6" y="6"/>
                  </a:cubicBezTo>
                  <a:cubicBezTo>
                    <a:pt x="6" y="7"/>
                    <a:pt x="6" y="9"/>
                    <a:pt x="7" y="9"/>
                  </a:cubicBezTo>
                  <a:cubicBezTo>
                    <a:pt x="7" y="9"/>
                    <a:pt x="8" y="10"/>
                    <a:pt x="8" y="11"/>
                  </a:cubicBezTo>
                  <a:cubicBezTo>
                    <a:pt x="7" y="12"/>
                    <a:pt x="9" y="12"/>
                    <a:pt x="10" y="12"/>
                  </a:cubicBezTo>
                  <a:cubicBezTo>
                    <a:pt x="11" y="11"/>
                    <a:pt x="11" y="13"/>
                    <a:pt x="12" y="12"/>
                  </a:cubicBezTo>
                  <a:close/>
                  <a:moveTo>
                    <a:pt x="8" y="13"/>
                  </a:moveTo>
                  <a:cubicBezTo>
                    <a:pt x="8" y="14"/>
                    <a:pt x="8" y="16"/>
                    <a:pt x="10" y="15"/>
                  </a:cubicBezTo>
                  <a:cubicBezTo>
                    <a:pt x="11" y="15"/>
                    <a:pt x="7" y="12"/>
                    <a:pt x="8" y="13"/>
                  </a:cubicBezTo>
                  <a:close/>
                  <a:moveTo>
                    <a:pt x="11" y="20"/>
                  </a:moveTo>
                  <a:cubicBezTo>
                    <a:pt x="12" y="20"/>
                    <a:pt x="13" y="20"/>
                    <a:pt x="13" y="19"/>
                  </a:cubicBezTo>
                  <a:cubicBezTo>
                    <a:pt x="13" y="18"/>
                    <a:pt x="13" y="20"/>
                    <a:pt x="13" y="21"/>
                  </a:cubicBezTo>
                  <a:cubicBezTo>
                    <a:pt x="12" y="21"/>
                    <a:pt x="12" y="23"/>
                    <a:pt x="13" y="23"/>
                  </a:cubicBezTo>
                  <a:cubicBezTo>
                    <a:pt x="14" y="24"/>
                    <a:pt x="16" y="20"/>
                    <a:pt x="16" y="20"/>
                  </a:cubicBezTo>
                  <a:cubicBezTo>
                    <a:pt x="15" y="19"/>
                    <a:pt x="15" y="20"/>
                    <a:pt x="15" y="19"/>
                  </a:cubicBezTo>
                  <a:cubicBezTo>
                    <a:pt x="15" y="18"/>
                    <a:pt x="12" y="16"/>
                    <a:pt x="11" y="17"/>
                  </a:cubicBezTo>
                  <a:cubicBezTo>
                    <a:pt x="10" y="17"/>
                    <a:pt x="11" y="20"/>
                    <a:pt x="11" y="20"/>
                  </a:cubicBezTo>
                  <a:close/>
                  <a:moveTo>
                    <a:pt x="3" y="21"/>
                  </a:moveTo>
                  <a:cubicBezTo>
                    <a:pt x="2" y="22"/>
                    <a:pt x="0" y="24"/>
                    <a:pt x="0" y="25"/>
                  </a:cubicBezTo>
                  <a:cubicBezTo>
                    <a:pt x="1" y="26"/>
                    <a:pt x="3" y="22"/>
                    <a:pt x="5" y="21"/>
                  </a:cubicBezTo>
                  <a:cubicBezTo>
                    <a:pt x="6" y="20"/>
                    <a:pt x="6" y="19"/>
                    <a:pt x="5" y="18"/>
                  </a:cubicBezTo>
                  <a:cubicBezTo>
                    <a:pt x="5" y="18"/>
                    <a:pt x="4" y="20"/>
                    <a:pt x="3" y="21"/>
                  </a:cubicBezTo>
                  <a:close/>
                  <a:moveTo>
                    <a:pt x="16" y="22"/>
                  </a:moveTo>
                  <a:cubicBezTo>
                    <a:pt x="16" y="23"/>
                    <a:pt x="18" y="22"/>
                    <a:pt x="17" y="21"/>
                  </a:cubicBezTo>
                  <a:cubicBezTo>
                    <a:pt x="17" y="21"/>
                    <a:pt x="15" y="22"/>
                    <a:pt x="16" y="22"/>
                  </a:cubicBezTo>
                  <a:close/>
                  <a:moveTo>
                    <a:pt x="22" y="28"/>
                  </a:moveTo>
                  <a:cubicBezTo>
                    <a:pt x="23" y="27"/>
                    <a:pt x="21" y="24"/>
                    <a:pt x="21" y="23"/>
                  </a:cubicBezTo>
                  <a:cubicBezTo>
                    <a:pt x="21" y="21"/>
                    <a:pt x="19" y="21"/>
                    <a:pt x="20" y="22"/>
                  </a:cubicBezTo>
                  <a:cubicBezTo>
                    <a:pt x="20" y="23"/>
                    <a:pt x="18" y="23"/>
                    <a:pt x="18" y="24"/>
                  </a:cubicBezTo>
                  <a:cubicBezTo>
                    <a:pt x="18" y="25"/>
                    <a:pt x="17" y="24"/>
                    <a:pt x="17" y="25"/>
                  </a:cubicBezTo>
                  <a:cubicBezTo>
                    <a:pt x="17" y="26"/>
                    <a:pt x="15" y="25"/>
                    <a:pt x="15" y="24"/>
                  </a:cubicBezTo>
                  <a:cubicBezTo>
                    <a:pt x="14" y="24"/>
                    <a:pt x="13" y="26"/>
                    <a:pt x="12" y="26"/>
                  </a:cubicBezTo>
                  <a:cubicBezTo>
                    <a:pt x="11" y="26"/>
                    <a:pt x="11" y="28"/>
                    <a:pt x="11" y="28"/>
                  </a:cubicBezTo>
                  <a:cubicBezTo>
                    <a:pt x="12" y="28"/>
                    <a:pt x="12" y="27"/>
                    <a:pt x="13" y="27"/>
                  </a:cubicBezTo>
                  <a:cubicBezTo>
                    <a:pt x="14" y="27"/>
                    <a:pt x="14" y="26"/>
                    <a:pt x="15" y="26"/>
                  </a:cubicBezTo>
                  <a:cubicBezTo>
                    <a:pt x="16" y="27"/>
                    <a:pt x="15" y="30"/>
                    <a:pt x="17" y="30"/>
                  </a:cubicBezTo>
                  <a:cubicBezTo>
                    <a:pt x="19" y="31"/>
                    <a:pt x="19" y="32"/>
                    <a:pt x="19" y="32"/>
                  </a:cubicBezTo>
                  <a:cubicBezTo>
                    <a:pt x="20" y="32"/>
                    <a:pt x="19" y="30"/>
                    <a:pt x="19" y="29"/>
                  </a:cubicBezTo>
                  <a:cubicBezTo>
                    <a:pt x="19" y="28"/>
                    <a:pt x="21" y="29"/>
                    <a:pt x="22" y="2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327">
              <a:extLst>
                <a:ext uri="{FF2B5EF4-FFF2-40B4-BE49-F238E27FC236}">
                  <a16:creationId xmlns:a16="http://schemas.microsoft.com/office/drawing/2014/main" id="{381E6C9E-E086-45ED-A664-E28143B573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346325" y="2257425"/>
              <a:ext cx="104775" cy="68263"/>
            </a:xfrm>
            <a:custGeom>
              <a:avLst/>
              <a:gdLst>
                <a:gd name="T0" fmla="*/ 21 w 29"/>
                <a:gd name="T1" fmla="*/ 17 h 19"/>
                <a:gd name="T2" fmla="*/ 19 w 29"/>
                <a:gd name="T3" fmla="*/ 16 h 19"/>
                <a:gd name="T4" fmla="*/ 17 w 29"/>
                <a:gd name="T5" fmla="*/ 15 h 19"/>
                <a:gd name="T6" fmla="*/ 15 w 29"/>
                <a:gd name="T7" fmla="*/ 11 h 19"/>
                <a:gd name="T8" fmla="*/ 15 w 29"/>
                <a:gd name="T9" fmla="*/ 10 h 19"/>
                <a:gd name="T10" fmla="*/ 15 w 29"/>
                <a:gd name="T11" fmla="*/ 8 h 19"/>
                <a:gd name="T12" fmla="*/ 10 w 29"/>
                <a:gd name="T13" fmla="*/ 6 h 19"/>
                <a:gd name="T14" fmla="*/ 1 w 29"/>
                <a:gd name="T15" fmla="*/ 0 h 19"/>
                <a:gd name="T16" fmla="*/ 0 w 29"/>
                <a:gd name="T17" fmla="*/ 0 h 19"/>
                <a:gd name="T18" fmla="*/ 0 w 29"/>
                <a:gd name="T19" fmla="*/ 15 h 19"/>
                <a:gd name="T20" fmla="*/ 2 w 29"/>
                <a:gd name="T21" fmla="*/ 15 h 19"/>
                <a:gd name="T22" fmla="*/ 5 w 29"/>
                <a:gd name="T23" fmla="*/ 14 h 19"/>
                <a:gd name="T24" fmla="*/ 6 w 29"/>
                <a:gd name="T25" fmla="*/ 12 h 19"/>
                <a:gd name="T26" fmla="*/ 11 w 29"/>
                <a:gd name="T27" fmla="*/ 13 h 19"/>
                <a:gd name="T28" fmla="*/ 16 w 29"/>
                <a:gd name="T29" fmla="*/ 18 h 19"/>
                <a:gd name="T30" fmla="*/ 21 w 29"/>
                <a:gd name="T31" fmla="*/ 19 h 19"/>
                <a:gd name="T32" fmla="*/ 21 w 29"/>
                <a:gd name="T33" fmla="*/ 17 h 19"/>
                <a:gd name="T34" fmla="*/ 25 w 29"/>
                <a:gd name="T35" fmla="*/ 5 h 19"/>
                <a:gd name="T36" fmla="*/ 22 w 29"/>
                <a:gd name="T37" fmla="*/ 7 h 19"/>
                <a:gd name="T38" fmla="*/ 17 w 29"/>
                <a:gd name="T39" fmla="*/ 7 h 19"/>
                <a:gd name="T40" fmla="*/ 21 w 29"/>
                <a:gd name="T41" fmla="*/ 9 h 19"/>
                <a:gd name="T42" fmla="*/ 26 w 29"/>
                <a:gd name="T43" fmla="*/ 6 h 19"/>
                <a:gd name="T44" fmla="*/ 26 w 29"/>
                <a:gd name="T45" fmla="*/ 4 h 19"/>
                <a:gd name="T46" fmla="*/ 25 w 29"/>
                <a:gd name="T47" fmla="*/ 5 h 19"/>
                <a:gd name="T48" fmla="*/ 27 w 29"/>
                <a:gd name="T49" fmla="*/ 2 h 19"/>
                <a:gd name="T50" fmla="*/ 26 w 29"/>
                <a:gd name="T51" fmla="*/ 3 h 19"/>
                <a:gd name="T52" fmla="*/ 28 w 29"/>
                <a:gd name="T53" fmla="*/ 5 h 19"/>
                <a:gd name="T54" fmla="*/ 27 w 29"/>
                <a:gd name="T55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" h="19">
                  <a:moveTo>
                    <a:pt x="21" y="17"/>
                  </a:moveTo>
                  <a:cubicBezTo>
                    <a:pt x="20" y="17"/>
                    <a:pt x="19" y="16"/>
                    <a:pt x="19" y="16"/>
                  </a:cubicBezTo>
                  <a:cubicBezTo>
                    <a:pt x="19" y="15"/>
                    <a:pt x="18" y="15"/>
                    <a:pt x="17" y="15"/>
                  </a:cubicBezTo>
                  <a:cubicBezTo>
                    <a:pt x="16" y="14"/>
                    <a:pt x="16" y="12"/>
                    <a:pt x="15" y="11"/>
                  </a:cubicBezTo>
                  <a:cubicBezTo>
                    <a:pt x="14" y="11"/>
                    <a:pt x="13" y="9"/>
                    <a:pt x="15" y="10"/>
                  </a:cubicBezTo>
                  <a:cubicBezTo>
                    <a:pt x="16" y="10"/>
                    <a:pt x="16" y="9"/>
                    <a:pt x="15" y="8"/>
                  </a:cubicBezTo>
                  <a:cubicBezTo>
                    <a:pt x="14" y="7"/>
                    <a:pt x="11" y="7"/>
                    <a:pt x="10" y="6"/>
                  </a:cubicBezTo>
                  <a:cubicBezTo>
                    <a:pt x="10" y="4"/>
                    <a:pt x="4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" y="15"/>
                    <a:pt x="2" y="15"/>
                  </a:cubicBezTo>
                  <a:cubicBezTo>
                    <a:pt x="5" y="16"/>
                    <a:pt x="4" y="14"/>
                    <a:pt x="5" y="14"/>
                  </a:cubicBezTo>
                  <a:cubicBezTo>
                    <a:pt x="5" y="14"/>
                    <a:pt x="6" y="13"/>
                    <a:pt x="6" y="12"/>
                  </a:cubicBezTo>
                  <a:cubicBezTo>
                    <a:pt x="7" y="11"/>
                    <a:pt x="10" y="12"/>
                    <a:pt x="11" y="13"/>
                  </a:cubicBezTo>
                  <a:cubicBezTo>
                    <a:pt x="13" y="15"/>
                    <a:pt x="15" y="18"/>
                    <a:pt x="16" y="18"/>
                  </a:cubicBezTo>
                  <a:cubicBezTo>
                    <a:pt x="18" y="17"/>
                    <a:pt x="20" y="19"/>
                    <a:pt x="21" y="19"/>
                  </a:cubicBezTo>
                  <a:cubicBezTo>
                    <a:pt x="23" y="19"/>
                    <a:pt x="21" y="17"/>
                    <a:pt x="21" y="17"/>
                  </a:cubicBezTo>
                  <a:close/>
                  <a:moveTo>
                    <a:pt x="25" y="5"/>
                  </a:moveTo>
                  <a:cubicBezTo>
                    <a:pt x="25" y="6"/>
                    <a:pt x="24" y="6"/>
                    <a:pt x="22" y="7"/>
                  </a:cubicBezTo>
                  <a:cubicBezTo>
                    <a:pt x="20" y="7"/>
                    <a:pt x="17" y="6"/>
                    <a:pt x="17" y="7"/>
                  </a:cubicBezTo>
                  <a:cubicBezTo>
                    <a:pt x="17" y="8"/>
                    <a:pt x="19" y="9"/>
                    <a:pt x="21" y="9"/>
                  </a:cubicBezTo>
                  <a:cubicBezTo>
                    <a:pt x="23" y="9"/>
                    <a:pt x="26" y="7"/>
                    <a:pt x="26" y="6"/>
                  </a:cubicBezTo>
                  <a:cubicBezTo>
                    <a:pt x="26" y="6"/>
                    <a:pt x="27" y="5"/>
                    <a:pt x="26" y="4"/>
                  </a:cubicBezTo>
                  <a:cubicBezTo>
                    <a:pt x="26" y="4"/>
                    <a:pt x="25" y="4"/>
                    <a:pt x="25" y="5"/>
                  </a:cubicBezTo>
                  <a:close/>
                  <a:moveTo>
                    <a:pt x="27" y="2"/>
                  </a:moveTo>
                  <a:cubicBezTo>
                    <a:pt x="26" y="2"/>
                    <a:pt x="25" y="1"/>
                    <a:pt x="26" y="3"/>
                  </a:cubicBezTo>
                  <a:cubicBezTo>
                    <a:pt x="28" y="4"/>
                    <a:pt x="27" y="5"/>
                    <a:pt x="28" y="5"/>
                  </a:cubicBezTo>
                  <a:cubicBezTo>
                    <a:pt x="29" y="4"/>
                    <a:pt x="28" y="3"/>
                    <a:pt x="27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328">
              <a:extLst>
                <a:ext uri="{FF2B5EF4-FFF2-40B4-BE49-F238E27FC236}">
                  <a16:creationId xmlns:a16="http://schemas.microsoft.com/office/drawing/2014/main" id="{7D2106F9-45C3-4209-BBB9-524F23A31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55913" y="2152650"/>
              <a:ext cx="17462" cy="31750"/>
            </a:xfrm>
            <a:custGeom>
              <a:avLst/>
              <a:gdLst>
                <a:gd name="T0" fmla="*/ 1 w 5"/>
                <a:gd name="T1" fmla="*/ 0 h 9"/>
                <a:gd name="T2" fmla="*/ 1 w 5"/>
                <a:gd name="T3" fmla="*/ 2 h 9"/>
                <a:gd name="T4" fmla="*/ 0 w 5"/>
                <a:gd name="T5" fmla="*/ 5 h 9"/>
                <a:gd name="T6" fmla="*/ 2 w 5"/>
                <a:gd name="T7" fmla="*/ 8 h 9"/>
                <a:gd name="T8" fmla="*/ 5 w 5"/>
                <a:gd name="T9" fmla="*/ 5 h 9"/>
                <a:gd name="T10" fmla="*/ 1 w 5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9">
                  <a:moveTo>
                    <a:pt x="1" y="0"/>
                  </a:moveTo>
                  <a:cubicBezTo>
                    <a:pt x="1" y="0"/>
                    <a:pt x="1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1" y="6"/>
                    <a:pt x="0" y="8"/>
                    <a:pt x="2" y="8"/>
                  </a:cubicBezTo>
                  <a:cubicBezTo>
                    <a:pt x="3" y="9"/>
                    <a:pt x="5" y="7"/>
                    <a:pt x="5" y="5"/>
                  </a:cubicBezTo>
                  <a:cubicBezTo>
                    <a:pt x="5" y="3"/>
                    <a:pt x="2" y="0"/>
                    <a:pt x="1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329">
              <a:extLst>
                <a:ext uri="{FF2B5EF4-FFF2-40B4-BE49-F238E27FC236}">
                  <a16:creationId xmlns:a16="http://schemas.microsoft.com/office/drawing/2014/main" id="{56C055EB-7BF1-4936-AB50-1C2B2931F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67063" y="2328863"/>
              <a:ext cx="61912" cy="125413"/>
            </a:xfrm>
            <a:custGeom>
              <a:avLst/>
              <a:gdLst>
                <a:gd name="T0" fmla="*/ 14 w 17"/>
                <a:gd name="T1" fmla="*/ 1 h 35"/>
                <a:gd name="T2" fmla="*/ 14 w 17"/>
                <a:gd name="T3" fmla="*/ 2 h 35"/>
                <a:gd name="T4" fmla="*/ 13 w 17"/>
                <a:gd name="T5" fmla="*/ 4 h 35"/>
                <a:gd name="T6" fmla="*/ 12 w 17"/>
                <a:gd name="T7" fmla="*/ 5 h 35"/>
                <a:gd name="T8" fmla="*/ 11 w 17"/>
                <a:gd name="T9" fmla="*/ 6 h 35"/>
                <a:gd name="T10" fmla="*/ 11 w 17"/>
                <a:gd name="T11" fmla="*/ 7 h 35"/>
                <a:gd name="T12" fmla="*/ 9 w 17"/>
                <a:gd name="T13" fmla="*/ 9 h 35"/>
                <a:gd name="T14" fmla="*/ 6 w 17"/>
                <a:gd name="T15" fmla="*/ 10 h 35"/>
                <a:gd name="T16" fmla="*/ 3 w 17"/>
                <a:gd name="T17" fmla="*/ 11 h 35"/>
                <a:gd name="T18" fmla="*/ 2 w 17"/>
                <a:gd name="T19" fmla="*/ 14 h 35"/>
                <a:gd name="T20" fmla="*/ 2 w 17"/>
                <a:gd name="T21" fmla="*/ 18 h 35"/>
                <a:gd name="T22" fmla="*/ 1 w 17"/>
                <a:gd name="T23" fmla="*/ 23 h 35"/>
                <a:gd name="T24" fmla="*/ 1 w 17"/>
                <a:gd name="T25" fmla="*/ 28 h 35"/>
                <a:gd name="T26" fmla="*/ 2 w 17"/>
                <a:gd name="T27" fmla="*/ 33 h 35"/>
                <a:gd name="T28" fmla="*/ 6 w 17"/>
                <a:gd name="T29" fmla="*/ 34 h 35"/>
                <a:gd name="T30" fmla="*/ 9 w 17"/>
                <a:gd name="T31" fmla="*/ 33 h 35"/>
                <a:gd name="T32" fmla="*/ 12 w 17"/>
                <a:gd name="T33" fmla="*/ 23 h 35"/>
                <a:gd name="T34" fmla="*/ 14 w 17"/>
                <a:gd name="T35" fmla="*/ 14 h 35"/>
                <a:gd name="T36" fmla="*/ 15 w 17"/>
                <a:gd name="T37" fmla="*/ 11 h 35"/>
                <a:gd name="T38" fmla="*/ 16 w 17"/>
                <a:gd name="T39" fmla="*/ 10 h 35"/>
                <a:gd name="T40" fmla="*/ 17 w 17"/>
                <a:gd name="T41" fmla="*/ 10 h 35"/>
                <a:gd name="T42" fmla="*/ 16 w 17"/>
                <a:gd name="T43" fmla="*/ 5 h 35"/>
                <a:gd name="T44" fmla="*/ 14 w 17"/>
                <a:gd name="T45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" h="35">
                  <a:moveTo>
                    <a:pt x="14" y="1"/>
                  </a:moveTo>
                  <a:cubicBezTo>
                    <a:pt x="14" y="0"/>
                    <a:pt x="14" y="2"/>
                    <a:pt x="14" y="2"/>
                  </a:cubicBezTo>
                  <a:cubicBezTo>
                    <a:pt x="13" y="2"/>
                    <a:pt x="13" y="3"/>
                    <a:pt x="13" y="4"/>
                  </a:cubicBezTo>
                  <a:cubicBezTo>
                    <a:pt x="13" y="4"/>
                    <a:pt x="12" y="5"/>
                    <a:pt x="12" y="5"/>
                  </a:cubicBezTo>
                  <a:cubicBezTo>
                    <a:pt x="11" y="5"/>
                    <a:pt x="10" y="5"/>
                    <a:pt x="11" y="6"/>
                  </a:cubicBezTo>
                  <a:cubicBezTo>
                    <a:pt x="11" y="7"/>
                    <a:pt x="10" y="6"/>
                    <a:pt x="11" y="7"/>
                  </a:cubicBezTo>
                  <a:cubicBezTo>
                    <a:pt x="11" y="8"/>
                    <a:pt x="10" y="8"/>
                    <a:pt x="9" y="9"/>
                  </a:cubicBezTo>
                  <a:cubicBezTo>
                    <a:pt x="8" y="9"/>
                    <a:pt x="7" y="10"/>
                    <a:pt x="6" y="10"/>
                  </a:cubicBezTo>
                  <a:cubicBezTo>
                    <a:pt x="5" y="10"/>
                    <a:pt x="4" y="11"/>
                    <a:pt x="3" y="11"/>
                  </a:cubicBezTo>
                  <a:cubicBezTo>
                    <a:pt x="2" y="11"/>
                    <a:pt x="2" y="13"/>
                    <a:pt x="2" y="14"/>
                  </a:cubicBezTo>
                  <a:cubicBezTo>
                    <a:pt x="1" y="15"/>
                    <a:pt x="1" y="17"/>
                    <a:pt x="2" y="18"/>
                  </a:cubicBezTo>
                  <a:cubicBezTo>
                    <a:pt x="3" y="20"/>
                    <a:pt x="3" y="21"/>
                    <a:pt x="1" y="23"/>
                  </a:cubicBezTo>
                  <a:cubicBezTo>
                    <a:pt x="0" y="25"/>
                    <a:pt x="0" y="27"/>
                    <a:pt x="1" y="28"/>
                  </a:cubicBezTo>
                  <a:cubicBezTo>
                    <a:pt x="1" y="30"/>
                    <a:pt x="1" y="32"/>
                    <a:pt x="2" y="33"/>
                  </a:cubicBezTo>
                  <a:cubicBezTo>
                    <a:pt x="3" y="34"/>
                    <a:pt x="5" y="35"/>
                    <a:pt x="6" y="34"/>
                  </a:cubicBezTo>
                  <a:cubicBezTo>
                    <a:pt x="7" y="33"/>
                    <a:pt x="8" y="34"/>
                    <a:pt x="9" y="33"/>
                  </a:cubicBezTo>
                  <a:cubicBezTo>
                    <a:pt x="9" y="32"/>
                    <a:pt x="11" y="27"/>
                    <a:pt x="12" y="23"/>
                  </a:cubicBezTo>
                  <a:cubicBezTo>
                    <a:pt x="13" y="20"/>
                    <a:pt x="15" y="15"/>
                    <a:pt x="14" y="14"/>
                  </a:cubicBezTo>
                  <a:cubicBezTo>
                    <a:pt x="14" y="13"/>
                    <a:pt x="15" y="12"/>
                    <a:pt x="15" y="11"/>
                  </a:cubicBezTo>
                  <a:cubicBezTo>
                    <a:pt x="14" y="10"/>
                    <a:pt x="15" y="9"/>
                    <a:pt x="16" y="10"/>
                  </a:cubicBezTo>
                  <a:cubicBezTo>
                    <a:pt x="16" y="11"/>
                    <a:pt x="17" y="11"/>
                    <a:pt x="17" y="10"/>
                  </a:cubicBezTo>
                  <a:cubicBezTo>
                    <a:pt x="17" y="9"/>
                    <a:pt x="16" y="7"/>
                    <a:pt x="16" y="5"/>
                  </a:cubicBezTo>
                  <a:cubicBezTo>
                    <a:pt x="16" y="4"/>
                    <a:pt x="15" y="2"/>
                    <a:pt x="14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330">
              <a:extLst>
                <a:ext uri="{FF2B5EF4-FFF2-40B4-BE49-F238E27FC236}">
                  <a16:creationId xmlns:a16="http://schemas.microsoft.com/office/drawing/2014/main" id="{9138C040-F180-46EC-B6D3-DFCE121B10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70238" y="2068513"/>
              <a:ext cx="101600" cy="61913"/>
            </a:xfrm>
            <a:custGeom>
              <a:avLst/>
              <a:gdLst>
                <a:gd name="T0" fmla="*/ 20 w 28"/>
                <a:gd name="T1" fmla="*/ 1 h 17"/>
                <a:gd name="T2" fmla="*/ 15 w 28"/>
                <a:gd name="T3" fmla="*/ 1 h 17"/>
                <a:gd name="T4" fmla="*/ 12 w 28"/>
                <a:gd name="T5" fmla="*/ 4 h 17"/>
                <a:gd name="T6" fmla="*/ 10 w 28"/>
                <a:gd name="T7" fmla="*/ 5 h 17"/>
                <a:gd name="T8" fmla="*/ 7 w 28"/>
                <a:gd name="T9" fmla="*/ 4 h 17"/>
                <a:gd name="T10" fmla="*/ 4 w 28"/>
                <a:gd name="T11" fmla="*/ 4 h 17"/>
                <a:gd name="T12" fmla="*/ 2 w 28"/>
                <a:gd name="T13" fmla="*/ 4 h 17"/>
                <a:gd name="T14" fmla="*/ 1 w 28"/>
                <a:gd name="T15" fmla="*/ 4 h 17"/>
                <a:gd name="T16" fmla="*/ 1 w 28"/>
                <a:gd name="T17" fmla="*/ 6 h 17"/>
                <a:gd name="T18" fmla="*/ 0 w 28"/>
                <a:gd name="T19" fmla="*/ 6 h 17"/>
                <a:gd name="T20" fmla="*/ 0 w 28"/>
                <a:gd name="T21" fmla="*/ 8 h 17"/>
                <a:gd name="T22" fmla="*/ 1 w 28"/>
                <a:gd name="T23" fmla="*/ 11 h 17"/>
                <a:gd name="T24" fmla="*/ 2 w 28"/>
                <a:gd name="T25" fmla="*/ 15 h 17"/>
                <a:gd name="T26" fmla="*/ 6 w 28"/>
                <a:gd name="T27" fmla="*/ 14 h 17"/>
                <a:gd name="T28" fmla="*/ 9 w 28"/>
                <a:gd name="T29" fmla="*/ 13 h 17"/>
                <a:gd name="T30" fmla="*/ 12 w 28"/>
                <a:gd name="T31" fmla="*/ 12 h 17"/>
                <a:gd name="T32" fmla="*/ 14 w 28"/>
                <a:gd name="T33" fmla="*/ 12 h 17"/>
                <a:gd name="T34" fmla="*/ 16 w 28"/>
                <a:gd name="T35" fmla="*/ 11 h 17"/>
                <a:gd name="T36" fmla="*/ 21 w 28"/>
                <a:gd name="T37" fmla="*/ 9 h 17"/>
                <a:gd name="T38" fmla="*/ 23 w 28"/>
                <a:gd name="T39" fmla="*/ 7 h 17"/>
                <a:gd name="T40" fmla="*/ 25 w 28"/>
                <a:gd name="T41" fmla="*/ 6 h 17"/>
                <a:gd name="T42" fmla="*/ 22 w 28"/>
                <a:gd name="T43" fmla="*/ 0 h 17"/>
                <a:gd name="T44" fmla="*/ 20 w 28"/>
                <a:gd name="T45" fmla="*/ 1 h 17"/>
                <a:gd name="T46" fmla="*/ 25 w 28"/>
                <a:gd name="T47" fmla="*/ 16 h 17"/>
                <a:gd name="T48" fmla="*/ 28 w 28"/>
                <a:gd name="T49" fmla="*/ 16 h 17"/>
                <a:gd name="T50" fmla="*/ 25 w 28"/>
                <a:gd name="T51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17">
                  <a:moveTo>
                    <a:pt x="20" y="1"/>
                  </a:moveTo>
                  <a:cubicBezTo>
                    <a:pt x="19" y="1"/>
                    <a:pt x="16" y="1"/>
                    <a:pt x="15" y="1"/>
                  </a:cubicBezTo>
                  <a:cubicBezTo>
                    <a:pt x="15" y="1"/>
                    <a:pt x="12" y="3"/>
                    <a:pt x="12" y="4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9" y="4"/>
                    <a:pt x="7" y="4"/>
                    <a:pt x="7" y="4"/>
                  </a:cubicBezTo>
                  <a:cubicBezTo>
                    <a:pt x="7" y="4"/>
                    <a:pt x="5" y="4"/>
                    <a:pt x="4" y="4"/>
                  </a:cubicBezTo>
                  <a:cubicBezTo>
                    <a:pt x="3" y="4"/>
                    <a:pt x="3" y="3"/>
                    <a:pt x="2" y="4"/>
                  </a:cubicBezTo>
                  <a:cubicBezTo>
                    <a:pt x="2" y="4"/>
                    <a:pt x="1" y="4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0" y="6"/>
                  </a:cubicBezTo>
                  <a:cubicBezTo>
                    <a:pt x="0" y="7"/>
                    <a:pt x="1" y="7"/>
                    <a:pt x="0" y="8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2" y="13"/>
                    <a:pt x="2" y="14"/>
                    <a:pt x="2" y="15"/>
                  </a:cubicBezTo>
                  <a:cubicBezTo>
                    <a:pt x="2" y="15"/>
                    <a:pt x="5" y="15"/>
                    <a:pt x="6" y="14"/>
                  </a:cubicBezTo>
                  <a:cubicBezTo>
                    <a:pt x="7" y="14"/>
                    <a:pt x="8" y="13"/>
                    <a:pt x="9" y="13"/>
                  </a:cubicBezTo>
                  <a:cubicBezTo>
                    <a:pt x="10" y="13"/>
                    <a:pt x="11" y="13"/>
                    <a:pt x="12" y="12"/>
                  </a:cubicBezTo>
                  <a:cubicBezTo>
                    <a:pt x="12" y="12"/>
                    <a:pt x="13" y="12"/>
                    <a:pt x="14" y="12"/>
                  </a:cubicBezTo>
                  <a:cubicBezTo>
                    <a:pt x="15" y="12"/>
                    <a:pt x="15" y="11"/>
                    <a:pt x="16" y="11"/>
                  </a:cubicBezTo>
                  <a:cubicBezTo>
                    <a:pt x="16" y="10"/>
                    <a:pt x="18" y="10"/>
                    <a:pt x="21" y="9"/>
                  </a:cubicBezTo>
                  <a:cubicBezTo>
                    <a:pt x="23" y="8"/>
                    <a:pt x="22" y="7"/>
                    <a:pt x="23" y="7"/>
                  </a:cubicBezTo>
                  <a:cubicBezTo>
                    <a:pt x="23" y="6"/>
                    <a:pt x="24" y="6"/>
                    <a:pt x="25" y="6"/>
                  </a:cubicBezTo>
                  <a:cubicBezTo>
                    <a:pt x="24" y="4"/>
                    <a:pt x="23" y="1"/>
                    <a:pt x="22" y="0"/>
                  </a:cubicBezTo>
                  <a:cubicBezTo>
                    <a:pt x="21" y="0"/>
                    <a:pt x="20" y="1"/>
                    <a:pt x="20" y="1"/>
                  </a:cubicBezTo>
                  <a:close/>
                  <a:moveTo>
                    <a:pt x="25" y="16"/>
                  </a:moveTo>
                  <a:cubicBezTo>
                    <a:pt x="26" y="17"/>
                    <a:pt x="28" y="16"/>
                    <a:pt x="28" y="16"/>
                  </a:cubicBezTo>
                  <a:cubicBezTo>
                    <a:pt x="28" y="15"/>
                    <a:pt x="25" y="15"/>
                    <a:pt x="25" y="1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331">
              <a:extLst>
                <a:ext uri="{FF2B5EF4-FFF2-40B4-BE49-F238E27FC236}">
                  <a16:creationId xmlns:a16="http://schemas.microsoft.com/office/drawing/2014/main" id="{B78A260F-EA90-4192-9E01-D965DC3AF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7513" y="2678113"/>
              <a:ext cx="22225" cy="14288"/>
            </a:xfrm>
            <a:custGeom>
              <a:avLst/>
              <a:gdLst>
                <a:gd name="T0" fmla="*/ 3 w 6"/>
                <a:gd name="T1" fmla="*/ 1 h 4"/>
                <a:gd name="T2" fmla="*/ 2 w 6"/>
                <a:gd name="T3" fmla="*/ 4 h 4"/>
                <a:gd name="T4" fmla="*/ 4 w 6"/>
                <a:gd name="T5" fmla="*/ 4 h 4"/>
                <a:gd name="T6" fmla="*/ 6 w 6"/>
                <a:gd name="T7" fmla="*/ 3 h 4"/>
                <a:gd name="T8" fmla="*/ 3 w 6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3" y="1"/>
                  </a:moveTo>
                  <a:cubicBezTo>
                    <a:pt x="3" y="0"/>
                    <a:pt x="0" y="3"/>
                    <a:pt x="2" y="4"/>
                  </a:cubicBezTo>
                  <a:cubicBezTo>
                    <a:pt x="3" y="4"/>
                    <a:pt x="3" y="3"/>
                    <a:pt x="4" y="4"/>
                  </a:cubicBezTo>
                  <a:cubicBezTo>
                    <a:pt x="5" y="4"/>
                    <a:pt x="6" y="4"/>
                    <a:pt x="6" y="3"/>
                  </a:cubicBezTo>
                  <a:cubicBezTo>
                    <a:pt x="6" y="2"/>
                    <a:pt x="3" y="2"/>
                    <a:pt x="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332">
              <a:extLst>
                <a:ext uri="{FF2B5EF4-FFF2-40B4-BE49-F238E27FC236}">
                  <a16:creationId xmlns:a16="http://schemas.microsoft.com/office/drawing/2014/main" id="{4BB37AC3-0B93-4AAC-BF70-46562CDD47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30438" y="2278063"/>
              <a:ext cx="68262" cy="50800"/>
            </a:xfrm>
            <a:custGeom>
              <a:avLst/>
              <a:gdLst>
                <a:gd name="T0" fmla="*/ 0 w 19"/>
                <a:gd name="T1" fmla="*/ 1 h 14"/>
                <a:gd name="T2" fmla="*/ 3 w 19"/>
                <a:gd name="T3" fmla="*/ 4 h 14"/>
                <a:gd name="T4" fmla="*/ 0 w 19"/>
                <a:gd name="T5" fmla="*/ 1 h 14"/>
                <a:gd name="T6" fmla="*/ 4 w 19"/>
                <a:gd name="T7" fmla="*/ 4 h 14"/>
                <a:gd name="T8" fmla="*/ 6 w 19"/>
                <a:gd name="T9" fmla="*/ 5 h 14"/>
                <a:gd name="T10" fmla="*/ 4 w 19"/>
                <a:gd name="T11" fmla="*/ 4 h 14"/>
                <a:gd name="T12" fmla="*/ 12 w 19"/>
                <a:gd name="T13" fmla="*/ 8 h 14"/>
                <a:gd name="T14" fmla="*/ 9 w 19"/>
                <a:gd name="T15" fmla="*/ 6 h 14"/>
                <a:gd name="T16" fmla="*/ 12 w 19"/>
                <a:gd name="T17" fmla="*/ 8 h 14"/>
                <a:gd name="T18" fmla="*/ 12 w 19"/>
                <a:gd name="T19" fmla="*/ 10 h 14"/>
                <a:gd name="T20" fmla="*/ 14 w 19"/>
                <a:gd name="T21" fmla="*/ 11 h 14"/>
                <a:gd name="T22" fmla="*/ 12 w 19"/>
                <a:gd name="T23" fmla="*/ 10 h 14"/>
                <a:gd name="T24" fmla="*/ 16 w 19"/>
                <a:gd name="T25" fmla="*/ 12 h 14"/>
                <a:gd name="T26" fmla="*/ 18 w 19"/>
                <a:gd name="T27" fmla="*/ 13 h 14"/>
                <a:gd name="T28" fmla="*/ 16 w 19"/>
                <a:gd name="T29" fmla="*/ 12 h 14"/>
                <a:gd name="T30" fmla="*/ 14 w 19"/>
                <a:gd name="T31" fmla="*/ 8 h 14"/>
                <a:gd name="T32" fmla="*/ 16 w 19"/>
                <a:gd name="T33" fmla="*/ 11 h 14"/>
                <a:gd name="T34" fmla="*/ 14 w 19"/>
                <a:gd name="T3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4">
                  <a:moveTo>
                    <a:pt x="0" y="1"/>
                  </a:moveTo>
                  <a:cubicBezTo>
                    <a:pt x="0" y="1"/>
                    <a:pt x="2" y="5"/>
                    <a:pt x="3" y="4"/>
                  </a:cubicBezTo>
                  <a:cubicBezTo>
                    <a:pt x="4" y="3"/>
                    <a:pt x="0" y="0"/>
                    <a:pt x="0" y="1"/>
                  </a:cubicBezTo>
                  <a:close/>
                  <a:moveTo>
                    <a:pt x="4" y="4"/>
                  </a:moveTo>
                  <a:cubicBezTo>
                    <a:pt x="4" y="4"/>
                    <a:pt x="6" y="5"/>
                    <a:pt x="6" y="5"/>
                  </a:cubicBezTo>
                  <a:cubicBezTo>
                    <a:pt x="7" y="5"/>
                    <a:pt x="4" y="3"/>
                    <a:pt x="4" y="4"/>
                  </a:cubicBezTo>
                  <a:close/>
                  <a:moveTo>
                    <a:pt x="12" y="8"/>
                  </a:moveTo>
                  <a:cubicBezTo>
                    <a:pt x="13" y="7"/>
                    <a:pt x="9" y="5"/>
                    <a:pt x="9" y="6"/>
                  </a:cubicBezTo>
                  <a:cubicBezTo>
                    <a:pt x="9" y="7"/>
                    <a:pt x="11" y="8"/>
                    <a:pt x="12" y="8"/>
                  </a:cubicBezTo>
                  <a:close/>
                  <a:moveTo>
                    <a:pt x="12" y="10"/>
                  </a:moveTo>
                  <a:cubicBezTo>
                    <a:pt x="12" y="11"/>
                    <a:pt x="13" y="12"/>
                    <a:pt x="14" y="11"/>
                  </a:cubicBezTo>
                  <a:cubicBezTo>
                    <a:pt x="15" y="11"/>
                    <a:pt x="11" y="9"/>
                    <a:pt x="12" y="10"/>
                  </a:cubicBezTo>
                  <a:close/>
                  <a:moveTo>
                    <a:pt x="16" y="12"/>
                  </a:moveTo>
                  <a:cubicBezTo>
                    <a:pt x="16" y="12"/>
                    <a:pt x="17" y="14"/>
                    <a:pt x="18" y="13"/>
                  </a:cubicBezTo>
                  <a:cubicBezTo>
                    <a:pt x="19" y="13"/>
                    <a:pt x="16" y="12"/>
                    <a:pt x="16" y="12"/>
                  </a:cubicBezTo>
                  <a:close/>
                  <a:moveTo>
                    <a:pt x="14" y="8"/>
                  </a:moveTo>
                  <a:cubicBezTo>
                    <a:pt x="13" y="9"/>
                    <a:pt x="16" y="11"/>
                    <a:pt x="16" y="11"/>
                  </a:cubicBezTo>
                  <a:cubicBezTo>
                    <a:pt x="16" y="11"/>
                    <a:pt x="14" y="7"/>
                    <a:pt x="14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333">
              <a:extLst>
                <a:ext uri="{FF2B5EF4-FFF2-40B4-BE49-F238E27FC236}">
                  <a16:creationId xmlns:a16="http://schemas.microsoft.com/office/drawing/2014/main" id="{97B90634-33A7-4134-B154-6E030B6A84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30438" y="2278063"/>
              <a:ext cx="68262" cy="50800"/>
            </a:xfrm>
            <a:custGeom>
              <a:avLst/>
              <a:gdLst>
                <a:gd name="T0" fmla="*/ 0 w 19"/>
                <a:gd name="T1" fmla="*/ 1 h 14"/>
                <a:gd name="T2" fmla="*/ 3 w 19"/>
                <a:gd name="T3" fmla="*/ 4 h 14"/>
                <a:gd name="T4" fmla="*/ 0 w 19"/>
                <a:gd name="T5" fmla="*/ 1 h 14"/>
                <a:gd name="T6" fmla="*/ 4 w 19"/>
                <a:gd name="T7" fmla="*/ 4 h 14"/>
                <a:gd name="T8" fmla="*/ 6 w 19"/>
                <a:gd name="T9" fmla="*/ 5 h 14"/>
                <a:gd name="T10" fmla="*/ 4 w 19"/>
                <a:gd name="T11" fmla="*/ 4 h 14"/>
                <a:gd name="T12" fmla="*/ 12 w 19"/>
                <a:gd name="T13" fmla="*/ 8 h 14"/>
                <a:gd name="T14" fmla="*/ 9 w 19"/>
                <a:gd name="T15" fmla="*/ 6 h 14"/>
                <a:gd name="T16" fmla="*/ 12 w 19"/>
                <a:gd name="T17" fmla="*/ 8 h 14"/>
                <a:gd name="T18" fmla="*/ 12 w 19"/>
                <a:gd name="T19" fmla="*/ 10 h 14"/>
                <a:gd name="T20" fmla="*/ 14 w 19"/>
                <a:gd name="T21" fmla="*/ 11 h 14"/>
                <a:gd name="T22" fmla="*/ 12 w 19"/>
                <a:gd name="T23" fmla="*/ 10 h 14"/>
                <a:gd name="T24" fmla="*/ 16 w 19"/>
                <a:gd name="T25" fmla="*/ 12 h 14"/>
                <a:gd name="T26" fmla="*/ 18 w 19"/>
                <a:gd name="T27" fmla="*/ 13 h 14"/>
                <a:gd name="T28" fmla="*/ 16 w 19"/>
                <a:gd name="T29" fmla="*/ 12 h 14"/>
                <a:gd name="T30" fmla="*/ 14 w 19"/>
                <a:gd name="T31" fmla="*/ 8 h 14"/>
                <a:gd name="T32" fmla="*/ 16 w 19"/>
                <a:gd name="T33" fmla="*/ 11 h 14"/>
                <a:gd name="T34" fmla="*/ 14 w 19"/>
                <a:gd name="T3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4">
                  <a:moveTo>
                    <a:pt x="0" y="1"/>
                  </a:moveTo>
                  <a:cubicBezTo>
                    <a:pt x="0" y="1"/>
                    <a:pt x="2" y="5"/>
                    <a:pt x="3" y="4"/>
                  </a:cubicBezTo>
                  <a:cubicBezTo>
                    <a:pt x="4" y="3"/>
                    <a:pt x="0" y="0"/>
                    <a:pt x="0" y="1"/>
                  </a:cubicBezTo>
                  <a:close/>
                  <a:moveTo>
                    <a:pt x="4" y="4"/>
                  </a:moveTo>
                  <a:cubicBezTo>
                    <a:pt x="4" y="4"/>
                    <a:pt x="6" y="5"/>
                    <a:pt x="6" y="5"/>
                  </a:cubicBezTo>
                  <a:cubicBezTo>
                    <a:pt x="7" y="5"/>
                    <a:pt x="4" y="3"/>
                    <a:pt x="4" y="4"/>
                  </a:cubicBezTo>
                  <a:close/>
                  <a:moveTo>
                    <a:pt x="12" y="8"/>
                  </a:moveTo>
                  <a:cubicBezTo>
                    <a:pt x="13" y="7"/>
                    <a:pt x="9" y="5"/>
                    <a:pt x="9" y="6"/>
                  </a:cubicBezTo>
                  <a:cubicBezTo>
                    <a:pt x="9" y="7"/>
                    <a:pt x="11" y="8"/>
                    <a:pt x="12" y="8"/>
                  </a:cubicBezTo>
                  <a:close/>
                  <a:moveTo>
                    <a:pt x="12" y="10"/>
                  </a:moveTo>
                  <a:cubicBezTo>
                    <a:pt x="12" y="11"/>
                    <a:pt x="13" y="12"/>
                    <a:pt x="14" y="11"/>
                  </a:cubicBezTo>
                  <a:cubicBezTo>
                    <a:pt x="15" y="11"/>
                    <a:pt x="11" y="9"/>
                    <a:pt x="12" y="10"/>
                  </a:cubicBezTo>
                  <a:close/>
                  <a:moveTo>
                    <a:pt x="16" y="12"/>
                  </a:moveTo>
                  <a:cubicBezTo>
                    <a:pt x="16" y="12"/>
                    <a:pt x="17" y="14"/>
                    <a:pt x="18" y="13"/>
                  </a:cubicBezTo>
                  <a:cubicBezTo>
                    <a:pt x="19" y="13"/>
                    <a:pt x="16" y="12"/>
                    <a:pt x="16" y="12"/>
                  </a:cubicBezTo>
                  <a:close/>
                  <a:moveTo>
                    <a:pt x="14" y="8"/>
                  </a:moveTo>
                  <a:cubicBezTo>
                    <a:pt x="13" y="9"/>
                    <a:pt x="16" y="11"/>
                    <a:pt x="16" y="11"/>
                  </a:cubicBezTo>
                  <a:cubicBezTo>
                    <a:pt x="16" y="11"/>
                    <a:pt x="14" y="7"/>
                    <a:pt x="14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334">
              <a:extLst>
                <a:ext uri="{FF2B5EF4-FFF2-40B4-BE49-F238E27FC236}">
                  <a16:creationId xmlns:a16="http://schemas.microsoft.com/office/drawing/2014/main" id="{F79F6F14-5E10-48C5-9466-A827DEC2AC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584450" y="2325688"/>
              <a:ext cx="342900" cy="301625"/>
            </a:xfrm>
            <a:custGeom>
              <a:avLst/>
              <a:gdLst>
                <a:gd name="T0" fmla="*/ 94 w 95"/>
                <a:gd name="T1" fmla="*/ 37 h 84"/>
                <a:gd name="T2" fmla="*/ 90 w 95"/>
                <a:gd name="T3" fmla="*/ 33 h 84"/>
                <a:gd name="T4" fmla="*/ 87 w 95"/>
                <a:gd name="T5" fmla="*/ 28 h 84"/>
                <a:gd name="T6" fmla="*/ 85 w 95"/>
                <a:gd name="T7" fmla="*/ 25 h 84"/>
                <a:gd name="T8" fmla="*/ 78 w 95"/>
                <a:gd name="T9" fmla="*/ 19 h 84"/>
                <a:gd name="T10" fmla="*/ 76 w 95"/>
                <a:gd name="T11" fmla="*/ 11 h 84"/>
                <a:gd name="T12" fmla="*/ 71 w 95"/>
                <a:gd name="T13" fmla="*/ 6 h 84"/>
                <a:gd name="T14" fmla="*/ 68 w 95"/>
                <a:gd name="T15" fmla="*/ 2 h 84"/>
                <a:gd name="T16" fmla="*/ 67 w 95"/>
                <a:gd name="T17" fmla="*/ 10 h 84"/>
                <a:gd name="T18" fmla="*/ 61 w 95"/>
                <a:gd name="T19" fmla="*/ 15 h 84"/>
                <a:gd name="T20" fmla="*/ 54 w 95"/>
                <a:gd name="T21" fmla="*/ 12 h 84"/>
                <a:gd name="T22" fmla="*/ 53 w 95"/>
                <a:gd name="T23" fmla="*/ 7 h 84"/>
                <a:gd name="T24" fmla="*/ 55 w 95"/>
                <a:gd name="T25" fmla="*/ 3 h 84"/>
                <a:gd name="T26" fmla="*/ 52 w 95"/>
                <a:gd name="T27" fmla="*/ 3 h 84"/>
                <a:gd name="T28" fmla="*/ 46 w 95"/>
                <a:gd name="T29" fmla="*/ 2 h 84"/>
                <a:gd name="T30" fmla="*/ 40 w 95"/>
                <a:gd name="T31" fmla="*/ 6 h 84"/>
                <a:gd name="T32" fmla="*/ 38 w 95"/>
                <a:gd name="T33" fmla="*/ 10 h 84"/>
                <a:gd name="T34" fmla="*/ 34 w 95"/>
                <a:gd name="T35" fmla="*/ 8 h 84"/>
                <a:gd name="T36" fmla="*/ 30 w 95"/>
                <a:gd name="T37" fmla="*/ 9 h 84"/>
                <a:gd name="T38" fmla="*/ 27 w 95"/>
                <a:gd name="T39" fmla="*/ 11 h 84"/>
                <a:gd name="T40" fmla="*/ 25 w 95"/>
                <a:gd name="T41" fmla="*/ 15 h 84"/>
                <a:gd name="T42" fmla="*/ 22 w 95"/>
                <a:gd name="T43" fmla="*/ 15 h 84"/>
                <a:gd name="T44" fmla="*/ 14 w 95"/>
                <a:gd name="T45" fmla="*/ 22 h 84"/>
                <a:gd name="T46" fmla="*/ 7 w 95"/>
                <a:gd name="T47" fmla="*/ 25 h 84"/>
                <a:gd name="T48" fmla="*/ 3 w 95"/>
                <a:gd name="T49" fmla="*/ 26 h 84"/>
                <a:gd name="T50" fmla="*/ 1 w 95"/>
                <a:gd name="T51" fmla="*/ 34 h 84"/>
                <a:gd name="T52" fmla="*/ 2 w 95"/>
                <a:gd name="T53" fmla="*/ 38 h 84"/>
                <a:gd name="T54" fmla="*/ 4 w 95"/>
                <a:gd name="T55" fmla="*/ 46 h 84"/>
                <a:gd name="T56" fmla="*/ 5 w 95"/>
                <a:gd name="T57" fmla="*/ 57 h 84"/>
                <a:gd name="T58" fmla="*/ 11 w 95"/>
                <a:gd name="T59" fmla="*/ 60 h 84"/>
                <a:gd name="T60" fmla="*/ 21 w 95"/>
                <a:gd name="T61" fmla="*/ 57 h 84"/>
                <a:gd name="T62" fmla="*/ 32 w 95"/>
                <a:gd name="T63" fmla="*/ 53 h 84"/>
                <a:gd name="T64" fmla="*/ 45 w 95"/>
                <a:gd name="T65" fmla="*/ 52 h 84"/>
                <a:gd name="T66" fmla="*/ 49 w 95"/>
                <a:gd name="T67" fmla="*/ 55 h 84"/>
                <a:gd name="T68" fmla="*/ 54 w 95"/>
                <a:gd name="T69" fmla="*/ 59 h 84"/>
                <a:gd name="T70" fmla="*/ 57 w 95"/>
                <a:gd name="T71" fmla="*/ 58 h 84"/>
                <a:gd name="T72" fmla="*/ 59 w 95"/>
                <a:gd name="T73" fmla="*/ 59 h 84"/>
                <a:gd name="T74" fmla="*/ 63 w 95"/>
                <a:gd name="T75" fmla="*/ 65 h 84"/>
                <a:gd name="T76" fmla="*/ 71 w 95"/>
                <a:gd name="T77" fmla="*/ 70 h 84"/>
                <a:gd name="T78" fmla="*/ 75 w 95"/>
                <a:gd name="T79" fmla="*/ 70 h 84"/>
                <a:gd name="T80" fmla="*/ 78 w 95"/>
                <a:gd name="T81" fmla="*/ 71 h 84"/>
                <a:gd name="T82" fmla="*/ 86 w 95"/>
                <a:gd name="T83" fmla="*/ 68 h 84"/>
                <a:gd name="T84" fmla="*/ 91 w 95"/>
                <a:gd name="T85" fmla="*/ 54 h 84"/>
                <a:gd name="T86" fmla="*/ 94 w 95"/>
                <a:gd name="T87" fmla="*/ 47 h 84"/>
                <a:gd name="T88" fmla="*/ 43 w 95"/>
                <a:gd name="T89" fmla="*/ 2 h 84"/>
                <a:gd name="T90" fmla="*/ 55 w 95"/>
                <a:gd name="T91" fmla="*/ 63 h 84"/>
                <a:gd name="T92" fmla="*/ 78 w 95"/>
                <a:gd name="T93" fmla="*/ 77 h 84"/>
                <a:gd name="T94" fmla="*/ 78 w 95"/>
                <a:gd name="T95" fmla="*/ 84 h 84"/>
                <a:gd name="T96" fmla="*/ 81 w 95"/>
                <a:gd name="T97" fmla="*/ 82 h 84"/>
                <a:gd name="T98" fmla="*/ 78 w 95"/>
                <a:gd name="T99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5" h="84">
                  <a:moveTo>
                    <a:pt x="95" y="42"/>
                  </a:moveTo>
                  <a:cubicBezTo>
                    <a:pt x="95" y="42"/>
                    <a:pt x="95" y="40"/>
                    <a:pt x="94" y="40"/>
                  </a:cubicBezTo>
                  <a:cubicBezTo>
                    <a:pt x="94" y="41"/>
                    <a:pt x="94" y="38"/>
                    <a:pt x="94" y="37"/>
                  </a:cubicBezTo>
                  <a:cubicBezTo>
                    <a:pt x="94" y="35"/>
                    <a:pt x="94" y="35"/>
                    <a:pt x="94" y="36"/>
                  </a:cubicBezTo>
                  <a:cubicBezTo>
                    <a:pt x="93" y="37"/>
                    <a:pt x="92" y="35"/>
                    <a:pt x="92" y="34"/>
                  </a:cubicBezTo>
                  <a:cubicBezTo>
                    <a:pt x="92" y="34"/>
                    <a:pt x="91" y="32"/>
                    <a:pt x="90" y="33"/>
                  </a:cubicBezTo>
                  <a:cubicBezTo>
                    <a:pt x="89" y="33"/>
                    <a:pt x="90" y="31"/>
                    <a:pt x="89" y="31"/>
                  </a:cubicBezTo>
                  <a:cubicBezTo>
                    <a:pt x="88" y="32"/>
                    <a:pt x="88" y="30"/>
                    <a:pt x="88" y="29"/>
                  </a:cubicBezTo>
                  <a:cubicBezTo>
                    <a:pt x="88" y="28"/>
                    <a:pt x="88" y="29"/>
                    <a:pt x="87" y="28"/>
                  </a:cubicBezTo>
                  <a:cubicBezTo>
                    <a:pt x="87" y="28"/>
                    <a:pt x="87" y="28"/>
                    <a:pt x="86" y="28"/>
                  </a:cubicBezTo>
                  <a:cubicBezTo>
                    <a:pt x="85" y="29"/>
                    <a:pt x="85" y="27"/>
                    <a:pt x="85" y="27"/>
                  </a:cubicBezTo>
                  <a:cubicBezTo>
                    <a:pt x="86" y="26"/>
                    <a:pt x="85" y="26"/>
                    <a:pt x="85" y="25"/>
                  </a:cubicBezTo>
                  <a:cubicBezTo>
                    <a:pt x="84" y="24"/>
                    <a:pt x="84" y="24"/>
                    <a:pt x="84" y="23"/>
                  </a:cubicBezTo>
                  <a:cubicBezTo>
                    <a:pt x="84" y="23"/>
                    <a:pt x="79" y="20"/>
                    <a:pt x="78" y="20"/>
                  </a:cubicBezTo>
                  <a:cubicBezTo>
                    <a:pt x="77" y="20"/>
                    <a:pt x="78" y="19"/>
                    <a:pt x="78" y="19"/>
                  </a:cubicBezTo>
                  <a:cubicBezTo>
                    <a:pt x="77" y="18"/>
                    <a:pt x="77" y="17"/>
                    <a:pt x="77" y="16"/>
                  </a:cubicBezTo>
                  <a:cubicBezTo>
                    <a:pt x="77" y="15"/>
                    <a:pt x="76" y="14"/>
                    <a:pt x="76" y="13"/>
                  </a:cubicBezTo>
                  <a:cubicBezTo>
                    <a:pt x="76" y="12"/>
                    <a:pt x="75" y="12"/>
                    <a:pt x="76" y="11"/>
                  </a:cubicBezTo>
                  <a:cubicBezTo>
                    <a:pt x="76" y="9"/>
                    <a:pt x="74" y="9"/>
                    <a:pt x="74" y="9"/>
                  </a:cubicBezTo>
                  <a:cubicBezTo>
                    <a:pt x="74" y="8"/>
                    <a:pt x="73" y="9"/>
                    <a:pt x="72" y="9"/>
                  </a:cubicBezTo>
                  <a:cubicBezTo>
                    <a:pt x="71" y="9"/>
                    <a:pt x="71" y="8"/>
                    <a:pt x="71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70" y="2"/>
                    <a:pt x="70" y="0"/>
                    <a:pt x="69" y="0"/>
                  </a:cubicBezTo>
                  <a:cubicBezTo>
                    <a:pt x="69" y="0"/>
                    <a:pt x="68" y="1"/>
                    <a:pt x="68" y="2"/>
                  </a:cubicBezTo>
                  <a:cubicBezTo>
                    <a:pt x="68" y="2"/>
                    <a:pt x="68" y="3"/>
                    <a:pt x="67" y="3"/>
                  </a:cubicBezTo>
                  <a:cubicBezTo>
                    <a:pt x="67" y="4"/>
                    <a:pt x="68" y="5"/>
                    <a:pt x="67" y="6"/>
                  </a:cubicBezTo>
                  <a:cubicBezTo>
                    <a:pt x="66" y="7"/>
                    <a:pt x="67" y="9"/>
                    <a:pt x="67" y="10"/>
                  </a:cubicBezTo>
                  <a:cubicBezTo>
                    <a:pt x="67" y="11"/>
                    <a:pt x="67" y="13"/>
                    <a:pt x="66" y="14"/>
                  </a:cubicBezTo>
                  <a:cubicBezTo>
                    <a:pt x="65" y="15"/>
                    <a:pt x="65" y="16"/>
                    <a:pt x="64" y="16"/>
                  </a:cubicBezTo>
                  <a:cubicBezTo>
                    <a:pt x="63" y="17"/>
                    <a:pt x="61" y="16"/>
                    <a:pt x="61" y="15"/>
                  </a:cubicBezTo>
                  <a:cubicBezTo>
                    <a:pt x="61" y="15"/>
                    <a:pt x="60" y="14"/>
                    <a:pt x="59" y="14"/>
                  </a:cubicBezTo>
                  <a:cubicBezTo>
                    <a:pt x="58" y="14"/>
                    <a:pt x="58" y="13"/>
                    <a:pt x="57" y="12"/>
                  </a:cubicBezTo>
                  <a:cubicBezTo>
                    <a:pt x="56" y="12"/>
                    <a:pt x="55" y="13"/>
                    <a:pt x="54" y="12"/>
                  </a:cubicBezTo>
                  <a:cubicBezTo>
                    <a:pt x="54" y="11"/>
                    <a:pt x="54" y="10"/>
                    <a:pt x="53" y="10"/>
                  </a:cubicBezTo>
                  <a:cubicBezTo>
                    <a:pt x="52" y="9"/>
                    <a:pt x="52" y="9"/>
                    <a:pt x="53" y="9"/>
                  </a:cubicBezTo>
                  <a:cubicBezTo>
                    <a:pt x="54" y="8"/>
                    <a:pt x="54" y="7"/>
                    <a:pt x="53" y="7"/>
                  </a:cubicBezTo>
                  <a:cubicBezTo>
                    <a:pt x="53" y="6"/>
                    <a:pt x="54" y="6"/>
                    <a:pt x="55" y="6"/>
                  </a:cubicBezTo>
                  <a:cubicBezTo>
                    <a:pt x="56" y="5"/>
                    <a:pt x="55" y="4"/>
                    <a:pt x="56" y="4"/>
                  </a:cubicBezTo>
                  <a:cubicBezTo>
                    <a:pt x="56" y="4"/>
                    <a:pt x="56" y="3"/>
                    <a:pt x="55" y="3"/>
                  </a:cubicBezTo>
                  <a:cubicBezTo>
                    <a:pt x="54" y="3"/>
                    <a:pt x="55" y="4"/>
                    <a:pt x="54" y="4"/>
                  </a:cubicBezTo>
                  <a:cubicBezTo>
                    <a:pt x="54" y="4"/>
                    <a:pt x="54" y="3"/>
                    <a:pt x="53" y="3"/>
                  </a:cubicBezTo>
                  <a:cubicBezTo>
                    <a:pt x="53" y="3"/>
                    <a:pt x="52" y="4"/>
                    <a:pt x="52" y="3"/>
                  </a:cubicBezTo>
                  <a:cubicBezTo>
                    <a:pt x="51" y="3"/>
                    <a:pt x="48" y="2"/>
                    <a:pt x="47" y="2"/>
                  </a:cubicBezTo>
                  <a:cubicBezTo>
                    <a:pt x="46" y="2"/>
                    <a:pt x="46" y="0"/>
                    <a:pt x="45" y="1"/>
                  </a:cubicBezTo>
                  <a:cubicBezTo>
                    <a:pt x="44" y="1"/>
                    <a:pt x="45" y="1"/>
                    <a:pt x="46" y="2"/>
                  </a:cubicBezTo>
                  <a:cubicBezTo>
                    <a:pt x="47" y="3"/>
                    <a:pt x="43" y="4"/>
                    <a:pt x="42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1" y="4"/>
                    <a:pt x="41" y="5"/>
                    <a:pt x="40" y="6"/>
                  </a:cubicBezTo>
                  <a:cubicBezTo>
                    <a:pt x="39" y="7"/>
                    <a:pt x="40" y="7"/>
                    <a:pt x="39" y="8"/>
                  </a:cubicBezTo>
                  <a:cubicBezTo>
                    <a:pt x="38" y="8"/>
                    <a:pt x="38" y="9"/>
                    <a:pt x="39" y="10"/>
                  </a:cubicBezTo>
                  <a:cubicBezTo>
                    <a:pt x="40" y="11"/>
                    <a:pt x="39" y="11"/>
                    <a:pt x="38" y="10"/>
                  </a:cubicBezTo>
                  <a:cubicBezTo>
                    <a:pt x="37" y="9"/>
                    <a:pt x="36" y="9"/>
                    <a:pt x="36" y="10"/>
                  </a:cubicBezTo>
                  <a:cubicBezTo>
                    <a:pt x="36" y="11"/>
                    <a:pt x="35" y="11"/>
                    <a:pt x="36" y="10"/>
                  </a:cubicBezTo>
                  <a:cubicBezTo>
                    <a:pt x="36" y="9"/>
                    <a:pt x="35" y="9"/>
                    <a:pt x="34" y="8"/>
                  </a:cubicBezTo>
                  <a:cubicBezTo>
                    <a:pt x="34" y="8"/>
                    <a:pt x="33" y="7"/>
                    <a:pt x="32" y="7"/>
                  </a:cubicBezTo>
                  <a:cubicBezTo>
                    <a:pt x="32" y="7"/>
                    <a:pt x="32" y="8"/>
                    <a:pt x="31" y="8"/>
                  </a:cubicBezTo>
                  <a:cubicBezTo>
                    <a:pt x="30" y="8"/>
                    <a:pt x="30" y="8"/>
                    <a:pt x="30" y="9"/>
                  </a:cubicBezTo>
                  <a:cubicBezTo>
                    <a:pt x="30" y="10"/>
                    <a:pt x="29" y="9"/>
                    <a:pt x="28" y="9"/>
                  </a:cubicBezTo>
                  <a:cubicBezTo>
                    <a:pt x="28" y="9"/>
                    <a:pt x="28" y="10"/>
                    <a:pt x="28" y="10"/>
                  </a:cubicBezTo>
                  <a:cubicBezTo>
                    <a:pt x="28" y="10"/>
                    <a:pt x="28" y="11"/>
                    <a:pt x="27" y="11"/>
                  </a:cubicBezTo>
                  <a:cubicBezTo>
                    <a:pt x="26" y="11"/>
                    <a:pt x="26" y="12"/>
                    <a:pt x="27" y="13"/>
                  </a:cubicBezTo>
                  <a:cubicBezTo>
                    <a:pt x="27" y="14"/>
                    <a:pt x="26" y="13"/>
                    <a:pt x="25" y="13"/>
                  </a:cubicBezTo>
                  <a:cubicBezTo>
                    <a:pt x="24" y="13"/>
                    <a:pt x="25" y="14"/>
                    <a:pt x="25" y="15"/>
                  </a:cubicBezTo>
                  <a:cubicBezTo>
                    <a:pt x="25" y="16"/>
                    <a:pt x="25" y="15"/>
                    <a:pt x="24" y="16"/>
                  </a:cubicBezTo>
                  <a:cubicBezTo>
                    <a:pt x="24" y="16"/>
                    <a:pt x="24" y="15"/>
                    <a:pt x="24" y="14"/>
                  </a:cubicBezTo>
                  <a:cubicBezTo>
                    <a:pt x="24" y="13"/>
                    <a:pt x="23" y="14"/>
                    <a:pt x="22" y="15"/>
                  </a:cubicBezTo>
                  <a:cubicBezTo>
                    <a:pt x="21" y="16"/>
                    <a:pt x="22" y="17"/>
                    <a:pt x="22" y="18"/>
                  </a:cubicBezTo>
                  <a:cubicBezTo>
                    <a:pt x="21" y="18"/>
                    <a:pt x="19" y="20"/>
                    <a:pt x="18" y="21"/>
                  </a:cubicBezTo>
                  <a:cubicBezTo>
                    <a:pt x="17" y="22"/>
                    <a:pt x="15" y="22"/>
                    <a:pt x="14" y="22"/>
                  </a:cubicBezTo>
                  <a:cubicBezTo>
                    <a:pt x="13" y="23"/>
                    <a:pt x="13" y="22"/>
                    <a:pt x="12" y="23"/>
                  </a:cubicBezTo>
                  <a:cubicBezTo>
                    <a:pt x="11" y="23"/>
                    <a:pt x="10" y="25"/>
                    <a:pt x="10" y="24"/>
                  </a:cubicBezTo>
                  <a:cubicBezTo>
                    <a:pt x="10" y="23"/>
                    <a:pt x="8" y="24"/>
                    <a:pt x="7" y="25"/>
                  </a:cubicBezTo>
                  <a:cubicBezTo>
                    <a:pt x="6" y="25"/>
                    <a:pt x="5" y="26"/>
                    <a:pt x="4" y="26"/>
                  </a:cubicBezTo>
                  <a:cubicBezTo>
                    <a:pt x="3" y="26"/>
                    <a:pt x="3" y="28"/>
                    <a:pt x="3" y="28"/>
                  </a:cubicBezTo>
                  <a:cubicBezTo>
                    <a:pt x="2" y="28"/>
                    <a:pt x="3" y="27"/>
                    <a:pt x="3" y="26"/>
                  </a:cubicBezTo>
                  <a:cubicBezTo>
                    <a:pt x="3" y="26"/>
                    <a:pt x="2" y="27"/>
                    <a:pt x="1" y="28"/>
                  </a:cubicBezTo>
                  <a:cubicBezTo>
                    <a:pt x="1" y="29"/>
                    <a:pt x="2" y="30"/>
                    <a:pt x="1" y="31"/>
                  </a:cubicBezTo>
                  <a:cubicBezTo>
                    <a:pt x="1" y="32"/>
                    <a:pt x="0" y="33"/>
                    <a:pt x="1" y="34"/>
                  </a:cubicBezTo>
                  <a:cubicBezTo>
                    <a:pt x="2" y="36"/>
                    <a:pt x="3" y="37"/>
                    <a:pt x="2" y="38"/>
                  </a:cubicBezTo>
                  <a:cubicBezTo>
                    <a:pt x="2" y="38"/>
                    <a:pt x="1" y="36"/>
                    <a:pt x="1" y="36"/>
                  </a:cubicBezTo>
                  <a:cubicBezTo>
                    <a:pt x="1" y="37"/>
                    <a:pt x="2" y="38"/>
                    <a:pt x="2" y="38"/>
                  </a:cubicBezTo>
                  <a:cubicBezTo>
                    <a:pt x="1" y="38"/>
                    <a:pt x="0" y="36"/>
                    <a:pt x="0" y="37"/>
                  </a:cubicBezTo>
                  <a:cubicBezTo>
                    <a:pt x="0" y="37"/>
                    <a:pt x="2" y="41"/>
                    <a:pt x="2" y="42"/>
                  </a:cubicBezTo>
                  <a:cubicBezTo>
                    <a:pt x="2" y="43"/>
                    <a:pt x="4" y="45"/>
                    <a:pt x="4" y="46"/>
                  </a:cubicBezTo>
                  <a:cubicBezTo>
                    <a:pt x="4" y="48"/>
                    <a:pt x="6" y="51"/>
                    <a:pt x="6" y="52"/>
                  </a:cubicBezTo>
                  <a:cubicBezTo>
                    <a:pt x="7" y="52"/>
                    <a:pt x="6" y="53"/>
                    <a:pt x="6" y="55"/>
                  </a:cubicBezTo>
                  <a:cubicBezTo>
                    <a:pt x="6" y="56"/>
                    <a:pt x="5" y="57"/>
                    <a:pt x="5" y="57"/>
                  </a:cubicBezTo>
                  <a:cubicBezTo>
                    <a:pt x="4" y="57"/>
                    <a:pt x="4" y="58"/>
                    <a:pt x="5" y="58"/>
                  </a:cubicBezTo>
                  <a:cubicBezTo>
                    <a:pt x="6" y="58"/>
                    <a:pt x="6" y="59"/>
                    <a:pt x="7" y="60"/>
                  </a:cubicBezTo>
                  <a:cubicBezTo>
                    <a:pt x="8" y="60"/>
                    <a:pt x="11" y="60"/>
                    <a:pt x="11" y="60"/>
                  </a:cubicBezTo>
                  <a:cubicBezTo>
                    <a:pt x="12" y="60"/>
                    <a:pt x="13" y="59"/>
                    <a:pt x="14" y="59"/>
                  </a:cubicBezTo>
                  <a:cubicBezTo>
                    <a:pt x="15" y="59"/>
                    <a:pt x="15" y="58"/>
                    <a:pt x="15" y="58"/>
                  </a:cubicBezTo>
                  <a:cubicBezTo>
                    <a:pt x="16" y="57"/>
                    <a:pt x="19" y="57"/>
                    <a:pt x="21" y="57"/>
                  </a:cubicBezTo>
                  <a:cubicBezTo>
                    <a:pt x="24" y="57"/>
                    <a:pt x="25" y="57"/>
                    <a:pt x="26" y="56"/>
                  </a:cubicBezTo>
                  <a:cubicBezTo>
                    <a:pt x="26" y="55"/>
                    <a:pt x="28" y="54"/>
                    <a:pt x="29" y="54"/>
                  </a:cubicBezTo>
                  <a:cubicBezTo>
                    <a:pt x="30" y="53"/>
                    <a:pt x="30" y="53"/>
                    <a:pt x="32" y="53"/>
                  </a:cubicBezTo>
                  <a:cubicBezTo>
                    <a:pt x="34" y="53"/>
                    <a:pt x="36" y="52"/>
                    <a:pt x="37" y="52"/>
                  </a:cubicBezTo>
                  <a:cubicBezTo>
                    <a:pt x="39" y="51"/>
                    <a:pt x="41" y="51"/>
                    <a:pt x="42" y="51"/>
                  </a:cubicBezTo>
                  <a:cubicBezTo>
                    <a:pt x="44" y="51"/>
                    <a:pt x="44" y="53"/>
                    <a:pt x="45" y="52"/>
                  </a:cubicBezTo>
                  <a:cubicBezTo>
                    <a:pt x="47" y="52"/>
                    <a:pt x="47" y="53"/>
                    <a:pt x="48" y="53"/>
                  </a:cubicBezTo>
                  <a:cubicBezTo>
                    <a:pt x="49" y="53"/>
                    <a:pt x="48" y="53"/>
                    <a:pt x="49" y="53"/>
                  </a:cubicBezTo>
                  <a:cubicBezTo>
                    <a:pt x="50" y="54"/>
                    <a:pt x="50" y="54"/>
                    <a:pt x="49" y="55"/>
                  </a:cubicBezTo>
                  <a:cubicBezTo>
                    <a:pt x="49" y="56"/>
                    <a:pt x="50" y="55"/>
                    <a:pt x="51" y="57"/>
                  </a:cubicBezTo>
                  <a:cubicBezTo>
                    <a:pt x="52" y="58"/>
                    <a:pt x="51" y="58"/>
                    <a:pt x="52" y="59"/>
                  </a:cubicBezTo>
                  <a:cubicBezTo>
                    <a:pt x="53" y="60"/>
                    <a:pt x="53" y="60"/>
                    <a:pt x="54" y="59"/>
                  </a:cubicBezTo>
                  <a:cubicBezTo>
                    <a:pt x="55" y="57"/>
                    <a:pt x="56" y="58"/>
                    <a:pt x="56" y="57"/>
                  </a:cubicBezTo>
                  <a:cubicBezTo>
                    <a:pt x="56" y="56"/>
                    <a:pt x="57" y="54"/>
                    <a:pt x="58" y="55"/>
                  </a:cubicBezTo>
                  <a:cubicBezTo>
                    <a:pt x="59" y="56"/>
                    <a:pt x="58" y="56"/>
                    <a:pt x="57" y="58"/>
                  </a:cubicBezTo>
                  <a:cubicBezTo>
                    <a:pt x="57" y="61"/>
                    <a:pt x="56" y="59"/>
                    <a:pt x="56" y="60"/>
                  </a:cubicBezTo>
                  <a:cubicBezTo>
                    <a:pt x="56" y="61"/>
                    <a:pt x="58" y="61"/>
                    <a:pt x="58" y="60"/>
                  </a:cubicBezTo>
                  <a:cubicBezTo>
                    <a:pt x="58" y="59"/>
                    <a:pt x="58" y="58"/>
                    <a:pt x="59" y="59"/>
                  </a:cubicBezTo>
                  <a:cubicBezTo>
                    <a:pt x="60" y="60"/>
                    <a:pt x="59" y="61"/>
                    <a:pt x="59" y="62"/>
                  </a:cubicBezTo>
                  <a:cubicBezTo>
                    <a:pt x="59" y="62"/>
                    <a:pt x="60" y="62"/>
                    <a:pt x="61" y="62"/>
                  </a:cubicBezTo>
                  <a:cubicBezTo>
                    <a:pt x="62" y="62"/>
                    <a:pt x="63" y="64"/>
                    <a:pt x="63" y="65"/>
                  </a:cubicBezTo>
                  <a:cubicBezTo>
                    <a:pt x="62" y="66"/>
                    <a:pt x="62" y="67"/>
                    <a:pt x="64" y="68"/>
                  </a:cubicBezTo>
                  <a:cubicBezTo>
                    <a:pt x="66" y="69"/>
                    <a:pt x="65" y="69"/>
                    <a:pt x="66" y="69"/>
                  </a:cubicBezTo>
                  <a:cubicBezTo>
                    <a:pt x="67" y="69"/>
                    <a:pt x="70" y="70"/>
                    <a:pt x="71" y="70"/>
                  </a:cubicBezTo>
                  <a:cubicBezTo>
                    <a:pt x="72" y="71"/>
                    <a:pt x="73" y="70"/>
                    <a:pt x="74" y="69"/>
                  </a:cubicBezTo>
                  <a:cubicBezTo>
                    <a:pt x="74" y="68"/>
                    <a:pt x="75" y="69"/>
                    <a:pt x="75" y="69"/>
                  </a:cubicBezTo>
                  <a:cubicBezTo>
                    <a:pt x="74" y="70"/>
                    <a:pt x="75" y="70"/>
                    <a:pt x="75" y="70"/>
                  </a:cubicBezTo>
                  <a:cubicBezTo>
                    <a:pt x="75" y="69"/>
                    <a:pt x="76" y="69"/>
                    <a:pt x="76" y="69"/>
                  </a:cubicBezTo>
                  <a:cubicBezTo>
                    <a:pt x="76" y="70"/>
                    <a:pt x="77" y="70"/>
                    <a:pt x="77" y="71"/>
                  </a:cubicBezTo>
                  <a:cubicBezTo>
                    <a:pt x="78" y="71"/>
                    <a:pt x="78" y="72"/>
                    <a:pt x="78" y="71"/>
                  </a:cubicBezTo>
                  <a:cubicBezTo>
                    <a:pt x="78" y="71"/>
                    <a:pt x="78" y="70"/>
                    <a:pt x="79" y="70"/>
                  </a:cubicBezTo>
                  <a:cubicBezTo>
                    <a:pt x="80" y="70"/>
                    <a:pt x="80" y="69"/>
                    <a:pt x="81" y="68"/>
                  </a:cubicBezTo>
                  <a:cubicBezTo>
                    <a:pt x="82" y="68"/>
                    <a:pt x="86" y="68"/>
                    <a:pt x="86" y="68"/>
                  </a:cubicBezTo>
                  <a:cubicBezTo>
                    <a:pt x="87" y="68"/>
                    <a:pt x="87" y="64"/>
                    <a:pt x="87" y="63"/>
                  </a:cubicBezTo>
                  <a:cubicBezTo>
                    <a:pt x="87" y="61"/>
                    <a:pt x="89" y="61"/>
                    <a:pt x="89" y="59"/>
                  </a:cubicBezTo>
                  <a:cubicBezTo>
                    <a:pt x="89" y="58"/>
                    <a:pt x="91" y="54"/>
                    <a:pt x="91" y="54"/>
                  </a:cubicBezTo>
                  <a:cubicBezTo>
                    <a:pt x="92" y="54"/>
                    <a:pt x="93" y="54"/>
                    <a:pt x="93" y="53"/>
                  </a:cubicBezTo>
                  <a:cubicBezTo>
                    <a:pt x="93" y="52"/>
                    <a:pt x="94" y="51"/>
                    <a:pt x="94" y="49"/>
                  </a:cubicBezTo>
                  <a:cubicBezTo>
                    <a:pt x="94" y="48"/>
                    <a:pt x="95" y="47"/>
                    <a:pt x="94" y="47"/>
                  </a:cubicBezTo>
                  <a:cubicBezTo>
                    <a:pt x="94" y="46"/>
                    <a:pt x="94" y="45"/>
                    <a:pt x="95" y="44"/>
                  </a:cubicBezTo>
                  <a:cubicBezTo>
                    <a:pt x="95" y="43"/>
                    <a:pt x="94" y="42"/>
                    <a:pt x="95" y="42"/>
                  </a:cubicBezTo>
                  <a:close/>
                  <a:moveTo>
                    <a:pt x="43" y="2"/>
                  </a:moveTo>
                  <a:cubicBezTo>
                    <a:pt x="43" y="1"/>
                    <a:pt x="39" y="2"/>
                    <a:pt x="40" y="2"/>
                  </a:cubicBezTo>
                  <a:cubicBezTo>
                    <a:pt x="41" y="3"/>
                    <a:pt x="43" y="2"/>
                    <a:pt x="43" y="2"/>
                  </a:cubicBezTo>
                  <a:close/>
                  <a:moveTo>
                    <a:pt x="55" y="63"/>
                  </a:moveTo>
                  <a:cubicBezTo>
                    <a:pt x="55" y="63"/>
                    <a:pt x="57" y="63"/>
                    <a:pt x="58" y="62"/>
                  </a:cubicBezTo>
                  <a:cubicBezTo>
                    <a:pt x="58" y="62"/>
                    <a:pt x="54" y="62"/>
                    <a:pt x="55" y="63"/>
                  </a:cubicBezTo>
                  <a:close/>
                  <a:moveTo>
                    <a:pt x="78" y="77"/>
                  </a:moveTo>
                  <a:cubicBezTo>
                    <a:pt x="77" y="77"/>
                    <a:pt x="75" y="76"/>
                    <a:pt x="74" y="76"/>
                  </a:cubicBezTo>
                  <a:cubicBezTo>
                    <a:pt x="73" y="76"/>
                    <a:pt x="76" y="80"/>
                    <a:pt x="75" y="81"/>
                  </a:cubicBezTo>
                  <a:cubicBezTo>
                    <a:pt x="74" y="82"/>
                    <a:pt x="77" y="84"/>
                    <a:pt x="78" y="84"/>
                  </a:cubicBezTo>
                  <a:cubicBezTo>
                    <a:pt x="79" y="84"/>
                    <a:pt x="79" y="83"/>
                    <a:pt x="80" y="83"/>
                  </a:cubicBezTo>
                  <a:cubicBezTo>
                    <a:pt x="80" y="83"/>
                    <a:pt x="80" y="83"/>
                    <a:pt x="80" y="82"/>
                  </a:cubicBezTo>
                  <a:cubicBezTo>
                    <a:pt x="80" y="82"/>
                    <a:pt x="81" y="83"/>
                    <a:pt x="81" y="82"/>
                  </a:cubicBezTo>
                  <a:cubicBezTo>
                    <a:pt x="82" y="82"/>
                    <a:pt x="81" y="80"/>
                    <a:pt x="82" y="80"/>
                  </a:cubicBezTo>
                  <a:cubicBezTo>
                    <a:pt x="83" y="80"/>
                    <a:pt x="82" y="77"/>
                    <a:pt x="82" y="76"/>
                  </a:cubicBezTo>
                  <a:cubicBezTo>
                    <a:pt x="82" y="75"/>
                    <a:pt x="79" y="77"/>
                    <a:pt x="78" y="7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335">
              <a:extLst>
                <a:ext uri="{FF2B5EF4-FFF2-40B4-BE49-F238E27FC236}">
                  <a16:creationId xmlns:a16="http://schemas.microsoft.com/office/drawing/2014/main" id="{56EFB97C-ED70-48AD-9FC1-FFF14C76A1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33600" y="2541588"/>
              <a:ext cx="104775" cy="125413"/>
            </a:xfrm>
            <a:custGeom>
              <a:avLst/>
              <a:gdLst>
                <a:gd name="T0" fmla="*/ 18 w 29"/>
                <a:gd name="T1" fmla="*/ 17 h 35"/>
                <a:gd name="T2" fmla="*/ 16 w 29"/>
                <a:gd name="T3" fmla="*/ 17 h 35"/>
                <a:gd name="T4" fmla="*/ 14 w 29"/>
                <a:gd name="T5" fmla="*/ 16 h 35"/>
                <a:gd name="T6" fmla="*/ 12 w 29"/>
                <a:gd name="T7" fmla="*/ 18 h 35"/>
                <a:gd name="T8" fmla="*/ 11 w 29"/>
                <a:gd name="T9" fmla="*/ 22 h 35"/>
                <a:gd name="T10" fmla="*/ 4 w 29"/>
                <a:gd name="T11" fmla="*/ 26 h 35"/>
                <a:gd name="T12" fmla="*/ 1 w 29"/>
                <a:gd name="T13" fmla="*/ 29 h 35"/>
                <a:gd name="T14" fmla="*/ 1 w 29"/>
                <a:gd name="T15" fmla="*/ 31 h 35"/>
                <a:gd name="T16" fmla="*/ 3 w 29"/>
                <a:gd name="T17" fmla="*/ 32 h 35"/>
                <a:gd name="T18" fmla="*/ 4 w 29"/>
                <a:gd name="T19" fmla="*/ 33 h 35"/>
                <a:gd name="T20" fmla="*/ 9 w 29"/>
                <a:gd name="T21" fmla="*/ 32 h 35"/>
                <a:gd name="T22" fmla="*/ 10 w 29"/>
                <a:gd name="T23" fmla="*/ 29 h 35"/>
                <a:gd name="T24" fmla="*/ 11 w 29"/>
                <a:gd name="T25" fmla="*/ 27 h 35"/>
                <a:gd name="T26" fmla="*/ 14 w 29"/>
                <a:gd name="T27" fmla="*/ 25 h 35"/>
                <a:gd name="T28" fmla="*/ 15 w 29"/>
                <a:gd name="T29" fmla="*/ 24 h 35"/>
                <a:gd name="T30" fmla="*/ 16 w 29"/>
                <a:gd name="T31" fmla="*/ 22 h 35"/>
                <a:gd name="T32" fmla="*/ 18 w 29"/>
                <a:gd name="T33" fmla="*/ 19 h 35"/>
                <a:gd name="T34" fmla="*/ 18 w 29"/>
                <a:gd name="T35" fmla="*/ 17 h 35"/>
                <a:gd name="T36" fmla="*/ 3 w 29"/>
                <a:gd name="T37" fmla="*/ 34 h 35"/>
                <a:gd name="T38" fmla="*/ 4 w 29"/>
                <a:gd name="T39" fmla="*/ 33 h 35"/>
                <a:gd name="T40" fmla="*/ 3 w 29"/>
                <a:gd name="T41" fmla="*/ 34 h 35"/>
                <a:gd name="T42" fmla="*/ 26 w 29"/>
                <a:gd name="T43" fmla="*/ 8 h 35"/>
                <a:gd name="T44" fmla="*/ 24 w 29"/>
                <a:gd name="T45" fmla="*/ 8 h 35"/>
                <a:gd name="T46" fmla="*/ 23 w 29"/>
                <a:gd name="T47" fmla="*/ 7 h 35"/>
                <a:gd name="T48" fmla="*/ 22 w 29"/>
                <a:gd name="T49" fmla="*/ 5 h 35"/>
                <a:gd name="T50" fmla="*/ 21 w 29"/>
                <a:gd name="T51" fmla="*/ 6 h 35"/>
                <a:gd name="T52" fmla="*/ 21 w 29"/>
                <a:gd name="T53" fmla="*/ 6 h 35"/>
                <a:gd name="T54" fmla="*/ 20 w 29"/>
                <a:gd name="T55" fmla="*/ 4 h 35"/>
                <a:gd name="T56" fmla="*/ 19 w 29"/>
                <a:gd name="T57" fmla="*/ 2 h 35"/>
                <a:gd name="T58" fmla="*/ 16 w 29"/>
                <a:gd name="T59" fmla="*/ 0 h 35"/>
                <a:gd name="T60" fmla="*/ 17 w 29"/>
                <a:gd name="T61" fmla="*/ 2 h 35"/>
                <a:gd name="T62" fmla="*/ 18 w 29"/>
                <a:gd name="T63" fmla="*/ 4 h 35"/>
                <a:gd name="T64" fmla="*/ 20 w 29"/>
                <a:gd name="T65" fmla="*/ 6 h 35"/>
                <a:gd name="T66" fmla="*/ 19 w 29"/>
                <a:gd name="T67" fmla="*/ 9 h 35"/>
                <a:gd name="T68" fmla="*/ 17 w 29"/>
                <a:gd name="T69" fmla="*/ 11 h 35"/>
                <a:gd name="T70" fmla="*/ 20 w 29"/>
                <a:gd name="T71" fmla="*/ 14 h 35"/>
                <a:gd name="T72" fmla="*/ 20 w 29"/>
                <a:gd name="T73" fmla="*/ 18 h 35"/>
                <a:gd name="T74" fmla="*/ 22 w 29"/>
                <a:gd name="T75" fmla="*/ 18 h 35"/>
                <a:gd name="T76" fmla="*/ 24 w 29"/>
                <a:gd name="T77" fmla="*/ 15 h 35"/>
                <a:gd name="T78" fmla="*/ 25 w 29"/>
                <a:gd name="T79" fmla="*/ 12 h 35"/>
                <a:gd name="T80" fmla="*/ 27 w 29"/>
                <a:gd name="T81" fmla="*/ 12 h 35"/>
                <a:gd name="T82" fmla="*/ 28 w 29"/>
                <a:gd name="T83" fmla="*/ 10 h 35"/>
                <a:gd name="T84" fmla="*/ 28 w 29"/>
                <a:gd name="T85" fmla="*/ 8 h 35"/>
                <a:gd name="T86" fmla="*/ 26 w 29"/>
                <a:gd name="T87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" h="35">
                  <a:moveTo>
                    <a:pt x="18" y="17"/>
                  </a:moveTo>
                  <a:cubicBezTo>
                    <a:pt x="17" y="16"/>
                    <a:pt x="17" y="17"/>
                    <a:pt x="16" y="17"/>
                  </a:cubicBezTo>
                  <a:cubicBezTo>
                    <a:pt x="15" y="18"/>
                    <a:pt x="15" y="15"/>
                    <a:pt x="14" y="16"/>
                  </a:cubicBezTo>
                  <a:cubicBezTo>
                    <a:pt x="13" y="17"/>
                    <a:pt x="14" y="17"/>
                    <a:pt x="12" y="18"/>
                  </a:cubicBezTo>
                  <a:cubicBezTo>
                    <a:pt x="11" y="19"/>
                    <a:pt x="12" y="20"/>
                    <a:pt x="11" y="22"/>
                  </a:cubicBezTo>
                  <a:cubicBezTo>
                    <a:pt x="9" y="24"/>
                    <a:pt x="5" y="25"/>
                    <a:pt x="4" y="26"/>
                  </a:cubicBezTo>
                  <a:cubicBezTo>
                    <a:pt x="4" y="27"/>
                    <a:pt x="1" y="28"/>
                    <a:pt x="1" y="29"/>
                  </a:cubicBezTo>
                  <a:cubicBezTo>
                    <a:pt x="1" y="29"/>
                    <a:pt x="0" y="30"/>
                    <a:pt x="1" y="31"/>
                  </a:cubicBezTo>
                  <a:cubicBezTo>
                    <a:pt x="1" y="32"/>
                    <a:pt x="2" y="31"/>
                    <a:pt x="3" y="32"/>
                  </a:cubicBezTo>
                  <a:cubicBezTo>
                    <a:pt x="3" y="33"/>
                    <a:pt x="4" y="32"/>
                    <a:pt x="4" y="33"/>
                  </a:cubicBezTo>
                  <a:cubicBezTo>
                    <a:pt x="5" y="33"/>
                    <a:pt x="7" y="33"/>
                    <a:pt x="9" y="32"/>
                  </a:cubicBezTo>
                  <a:cubicBezTo>
                    <a:pt x="10" y="30"/>
                    <a:pt x="10" y="29"/>
                    <a:pt x="10" y="29"/>
                  </a:cubicBezTo>
                  <a:cubicBezTo>
                    <a:pt x="11" y="29"/>
                    <a:pt x="11" y="27"/>
                    <a:pt x="11" y="27"/>
                  </a:cubicBezTo>
                  <a:cubicBezTo>
                    <a:pt x="12" y="26"/>
                    <a:pt x="12" y="25"/>
                    <a:pt x="14" y="25"/>
                  </a:cubicBezTo>
                  <a:cubicBezTo>
                    <a:pt x="16" y="25"/>
                    <a:pt x="15" y="25"/>
                    <a:pt x="15" y="24"/>
                  </a:cubicBezTo>
                  <a:cubicBezTo>
                    <a:pt x="15" y="23"/>
                    <a:pt x="16" y="23"/>
                    <a:pt x="16" y="22"/>
                  </a:cubicBezTo>
                  <a:cubicBezTo>
                    <a:pt x="16" y="20"/>
                    <a:pt x="19" y="19"/>
                    <a:pt x="18" y="19"/>
                  </a:cubicBezTo>
                  <a:cubicBezTo>
                    <a:pt x="18" y="18"/>
                    <a:pt x="19" y="17"/>
                    <a:pt x="18" y="17"/>
                  </a:cubicBezTo>
                  <a:close/>
                  <a:moveTo>
                    <a:pt x="3" y="34"/>
                  </a:moveTo>
                  <a:cubicBezTo>
                    <a:pt x="3" y="35"/>
                    <a:pt x="4" y="34"/>
                    <a:pt x="4" y="33"/>
                  </a:cubicBezTo>
                  <a:cubicBezTo>
                    <a:pt x="3" y="33"/>
                    <a:pt x="2" y="34"/>
                    <a:pt x="3" y="34"/>
                  </a:cubicBezTo>
                  <a:close/>
                  <a:moveTo>
                    <a:pt x="26" y="8"/>
                  </a:moveTo>
                  <a:cubicBezTo>
                    <a:pt x="26" y="9"/>
                    <a:pt x="25" y="8"/>
                    <a:pt x="24" y="8"/>
                  </a:cubicBezTo>
                  <a:cubicBezTo>
                    <a:pt x="23" y="8"/>
                    <a:pt x="23" y="8"/>
                    <a:pt x="23" y="7"/>
                  </a:cubicBezTo>
                  <a:cubicBezTo>
                    <a:pt x="23" y="6"/>
                    <a:pt x="22" y="5"/>
                    <a:pt x="22" y="5"/>
                  </a:cubicBezTo>
                  <a:cubicBezTo>
                    <a:pt x="21" y="5"/>
                    <a:pt x="22" y="6"/>
                    <a:pt x="21" y="6"/>
                  </a:cubicBezTo>
                  <a:cubicBezTo>
                    <a:pt x="21" y="7"/>
                    <a:pt x="21" y="6"/>
                    <a:pt x="21" y="6"/>
                  </a:cubicBezTo>
                  <a:cubicBezTo>
                    <a:pt x="20" y="6"/>
                    <a:pt x="20" y="5"/>
                    <a:pt x="20" y="4"/>
                  </a:cubicBezTo>
                  <a:cubicBezTo>
                    <a:pt x="20" y="3"/>
                    <a:pt x="19" y="3"/>
                    <a:pt x="19" y="2"/>
                  </a:cubicBezTo>
                  <a:cubicBezTo>
                    <a:pt x="19" y="1"/>
                    <a:pt x="17" y="0"/>
                    <a:pt x="16" y="0"/>
                  </a:cubicBezTo>
                  <a:cubicBezTo>
                    <a:pt x="15" y="0"/>
                    <a:pt x="16" y="2"/>
                    <a:pt x="17" y="2"/>
                  </a:cubicBezTo>
                  <a:cubicBezTo>
                    <a:pt x="17" y="3"/>
                    <a:pt x="18" y="4"/>
                    <a:pt x="18" y="4"/>
                  </a:cubicBezTo>
                  <a:cubicBezTo>
                    <a:pt x="18" y="4"/>
                    <a:pt x="19" y="6"/>
                    <a:pt x="20" y="6"/>
                  </a:cubicBezTo>
                  <a:cubicBezTo>
                    <a:pt x="20" y="6"/>
                    <a:pt x="19" y="8"/>
                    <a:pt x="19" y="9"/>
                  </a:cubicBezTo>
                  <a:cubicBezTo>
                    <a:pt x="19" y="11"/>
                    <a:pt x="18" y="10"/>
                    <a:pt x="17" y="11"/>
                  </a:cubicBezTo>
                  <a:cubicBezTo>
                    <a:pt x="17" y="12"/>
                    <a:pt x="19" y="13"/>
                    <a:pt x="20" y="14"/>
                  </a:cubicBezTo>
                  <a:cubicBezTo>
                    <a:pt x="22" y="15"/>
                    <a:pt x="19" y="17"/>
                    <a:pt x="20" y="18"/>
                  </a:cubicBezTo>
                  <a:cubicBezTo>
                    <a:pt x="20" y="18"/>
                    <a:pt x="21" y="19"/>
                    <a:pt x="22" y="18"/>
                  </a:cubicBezTo>
                  <a:cubicBezTo>
                    <a:pt x="23" y="18"/>
                    <a:pt x="24" y="15"/>
                    <a:pt x="24" y="15"/>
                  </a:cubicBezTo>
                  <a:cubicBezTo>
                    <a:pt x="25" y="14"/>
                    <a:pt x="25" y="13"/>
                    <a:pt x="25" y="12"/>
                  </a:cubicBezTo>
                  <a:cubicBezTo>
                    <a:pt x="26" y="12"/>
                    <a:pt x="26" y="12"/>
                    <a:pt x="27" y="12"/>
                  </a:cubicBezTo>
                  <a:cubicBezTo>
                    <a:pt x="27" y="12"/>
                    <a:pt x="27" y="10"/>
                    <a:pt x="28" y="10"/>
                  </a:cubicBezTo>
                  <a:cubicBezTo>
                    <a:pt x="28" y="10"/>
                    <a:pt x="28" y="9"/>
                    <a:pt x="28" y="8"/>
                  </a:cubicBezTo>
                  <a:cubicBezTo>
                    <a:pt x="29" y="7"/>
                    <a:pt x="27" y="8"/>
                    <a:pt x="26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336">
              <a:extLst>
                <a:ext uri="{FF2B5EF4-FFF2-40B4-BE49-F238E27FC236}">
                  <a16:creationId xmlns:a16="http://schemas.microsoft.com/office/drawing/2014/main" id="{97A55E7B-837C-4F04-9E38-EC05E516B8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43113" y="2371725"/>
              <a:ext cx="25400" cy="22225"/>
            </a:xfrm>
            <a:custGeom>
              <a:avLst/>
              <a:gdLst>
                <a:gd name="T0" fmla="*/ 1 w 7"/>
                <a:gd name="T1" fmla="*/ 5 h 6"/>
                <a:gd name="T2" fmla="*/ 4 w 7"/>
                <a:gd name="T3" fmla="*/ 4 h 6"/>
                <a:gd name="T4" fmla="*/ 1 w 7"/>
                <a:gd name="T5" fmla="*/ 5 h 6"/>
                <a:gd name="T6" fmla="*/ 4 w 7"/>
                <a:gd name="T7" fmla="*/ 2 h 6"/>
                <a:gd name="T8" fmla="*/ 7 w 7"/>
                <a:gd name="T9" fmla="*/ 1 h 6"/>
                <a:gd name="T10" fmla="*/ 4 w 7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1" y="5"/>
                  </a:moveTo>
                  <a:cubicBezTo>
                    <a:pt x="2" y="6"/>
                    <a:pt x="4" y="6"/>
                    <a:pt x="4" y="4"/>
                  </a:cubicBezTo>
                  <a:cubicBezTo>
                    <a:pt x="4" y="3"/>
                    <a:pt x="0" y="4"/>
                    <a:pt x="1" y="5"/>
                  </a:cubicBezTo>
                  <a:close/>
                  <a:moveTo>
                    <a:pt x="4" y="2"/>
                  </a:moveTo>
                  <a:cubicBezTo>
                    <a:pt x="5" y="2"/>
                    <a:pt x="7" y="2"/>
                    <a:pt x="7" y="1"/>
                  </a:cubicBezTo>
                  <a:cubicBezTo>
                    <a:pt x="7" y="0"/>
                    <a:pt x="3" y="2"/>
                    <a:pt x="4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337">
              <a:extLst>
                <a:ext uri="{FF2B5EF4-FFF2-40B4-BE49-F238E27FC236}">
                  <a16:creationId xmlns:a16="http://schemas.microsoft.com/office/drawing/2014/main" id="{B67327CE-0DC6-45A8-A5FD-5AA2F7058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82925" y="1846263"/>
              <a:ext cx="119062" cy="79375"/>
            </a:xfrm>
            <a:custGeom>
              <a:avLst/>
              <a:gdLst>
                <a:gd name="T0" fmla="*/ 33 w 33"/>
                <a:gd name="T1" fmla="*/ 14 h 22"/>
                <a:gd name="T2" fmla="*/ 31 w 33"/>
                <a:gd name="T3" fmla="*/ 13 h 22"/>
                <a:gd name="T4" fmla="*/ 28 w 33"/>
                <a:gd name="T5" fmla="*/ 11 h 22"/>
                <a:gd name="T6" fmla="*/ 26 w 33"/>
                <a:gd name="T7" fmla="*/ 10 h 22"/>
                <a:gd name="T8" fmla="*/ 23 w 33"/>
                <a:gd name="T9" fmla="*/ 8 h 22"/>
                <a:gd name="T10" fmla="*/ 22 w 33"/>
                <a:gd name="T11" fmla="*/ 6 h 22"/>
                <a:gd name="T12" fmla="*/ 21 w 33"/>
                <a:gd name="T13" fmla="*/ 5 h 22"/>
                <a:gd name="T14" fmla="*/ 18 w 33"/>
                <a:gd name="T15" fmla="*/ 4 h 22"/>
                <a:gd name="T16" fmla="*/ 17 w 33"/>
                <a:gd name="T17" fmla="*/ 2 h 22"/>
                <a:gd name="T18" fmla="*/ 15 w 33"/>
                <a:gd name="T19" fmla="*/ 1 h 22"/>
                <a:gd name="T20" fmla="*/ 14 w 33"/>
                <a:gd name="T21" fmla="*/ 1 h 22"/>
                <a:gd name="T22" fmla="*/ 13 w 33"/>
                <a:gd name="T23" fmla="*/ 1 h 22"/>
                <a:gd name="T24" fmla="*/ 12 w 33"/>
                <a:gd name="T25" fmla="*/ 2 h 22"/>
                <a:gd name="T26" fmla="*/ 10 w 33"/>
                <a:gd name="T27" fmla="*/ 3 h 22"/>
                <a:gd name="T28" fmla="*/ 10 w 33"/>
                <a:gd name="T29" fmla="*/ 5 h 22"/>
                <a:gd name="T30" fmla="*/ 8 w 33"/>
                <a:gd name="T31" fmla="*/ 4 h 22"/>
                <a:gd name="T32" fmla="*/ 6 w 33"/>
                <a:gd name="T33" fmla="*/ 4 h 22"/>
                <a:gd name="T34" fmla="*/ 3 w 33"/>
                <a:gd name="T35" fmla="*/ 2 h 22"/>
                <a:gd name="T36" fmla="*/ 1 w 33"/>
                <a:gd name="T37" fmla="*/ 3 h 22"/>
                <a:gd name="T38" fmla="*/ 2 w 33"/>
                <a:gd name="T39" fmla="*/ 2 h 22"/>
                <a:gd name="T40" fmla="*/ 4 w 33"/>
                <a:gd name="T41" fmla="*/ 5 h 22"/>
                <a:gd name="T42" fmla="*/ 5 w 33"/>
                <a:gd name="T43" fmla="*/ 6 h 22"/>
                <a:gd name="T44" fmla="*/ 3 w 33"/>
                <a:gd name="T45" fmla="*/ 6 h 22"/>
                <a:gd name="T46" fmla="*/ 0 w 33"/>
                <a:gd name="T47" fmla="*/ 6 h 22"/>
                <a:gd name="T48" fmla="*/ 1 w 33"/>
                <a:gd name="T49" fmla="*/ 8 h 22"/>
                <a:gd name="T50" fmla="*/ 1 w 33"/>
                <a:gd name="T51" fmla="*/ 10 h 22"/>
                <a:gd name="T52" fmla="*/ 2 w 33"/>
                <a:gd name="T53" fmla="*/ 10 h 22"/>
                <a:gd name="T54" fmla="*/ 3 w 33"/>
                <a:gd name="T55" fmla="*/ 12 h 22"/>
                <a:gd name="T56" fmla="*/ 3 w 33"/>
                <a:gd name="T57" fmla="*/ 15 h 22"/>
                <a:gd name="T58" fmla="*/ 5 w 33"/>
                <a:gd name="T59" fmla="*/ 15 h 22"/>
                <a:gd name="T60" fmla="*/ 7 w 33"/>
                <a:gd name="T61" fmla="*/ 13 h 22"/>
                <a:gd name="T62" fmla="*/ 9 w 33"/>
                <a:gd name="T63" fmla="*/ 13 h 22"/>
                <a:gd name="T64" fmla="*/ 11 w 33"/>
                <a:gd name="T65" fmla="*/ 13 h 22"/>
                <a:gd name="T66" fmla="*/ 13 w 33"/>
                <a:gd name="T67" fmla="*/ 14 h 22"/>
                <a:gd name="T68" fmla="*/ 14 w 33"/>
                <a:gd name="T69" fmla="*/ 15 h 22"/>
                <a:gd name="T70" fmla="*/ 16 w 33"/>
                <a:gd name="T71" fmla="*/ 15 h 22"/>
                <a:gd name="T72" fmla="*/ 17 w 33"/>
                <a:gd name="T73" fmla="*/ 16 h 22"/>
                <a:gd name="T74" fmla="*/ 19 w 33"/>
                <a:gd name="T75" fmla="*/ 17 h 22"/>
                <a:gd name="T76" fmla="*/ 20 w 33"/>
                <a:gd name="T77" fmla="*/ 18 h 22"/>
                <a:gd name="T78" fmla="*/ 21 w 33"/>
                <a:gd name="T79" fmla="*/ 21 h 22"/>
                <a:gd name="T80" fmla="*/ 21 w 33"/>
                <a:gd name="T81" fmla="*/ 20 h 22"/>
                <a:gd name="T82" fmla="*/ 23 w 33"/>
                <a:gd name="T83" fmla="*/ 21 h 22"/>
                <a:gd name="T84" fmla="*/ 25 w 33"/>
                <a:gd name="T85" fmla="*/ 20 h 22"/>
                <a:gd name="T86" fmla="*/ 28 w 33"/>
                <a:gd name="T87" fmla="*/ 18 h 22"/>
                <a:gd name="T88" fmla="*/ 30 w 33"/>
                <a:gd name="T89" fmla="*/ 16 h 22"/>
                <a:gd name="T90" fmla="*/ 31 w 33"/>
                <a:gd name="T91" fmla="*/ 15 h 22"/>
                <a:gd name="T92" fmla="*/ 33 w 33"/>
                <a:gd name="T93" fmla="*/ 15 h 22"/>
                <a:gd name="T94" fmla="*/ 33 w 33"/>
                <a:gd name="T95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3" h="22">
                  <a:moveTo>
                    <a:pt x="33" y="14"/>
                  </a:moveTo>
                  <a:cubicBezTo>
                    <a:pt x="33" y="14"/>
                    <a:pt x="31" y="13"/>
                    <a:pt x="31" y="13"/>
                  </a:cubicBezTo>
                  <a:cubicBezTo>
                    <a:pt x="30" y="13"/>
                    <a:pt x="29" y="12"/>
                    <a:pt x="28" y="11"/>
                  </a:cubicBezTo>
                  <a:cubicBezTo>
                    <a:pt x="28" y="11"/>
                    <a:pt x="26" y="11"/>
                    <a:pt x="26" y="10"/>
                  </a:cubicBezTo>
                  <a:cubicBezTo>
                    <a:pt x="25" y="9"/>
                    <a:pt x="24" y="9"/>
                    <a:pt x="23" y="8"/>
                  </a:cubicBezTo>
                  <a:cubicBezTo>
                    <a:pt x="23" y="8"/>
                    <a:pt x="23" y="7"/>
                    <a:pt x="22" y="6"/>
                  </a:cubicBezTo>
                  <a:cubicBezTo>
                    <a:pt x="22" y="6"/>
                    <a:pt x="22" y="5"/>
                    <a:pt x="21" y="5"/>
                  </a:cubicBezTo>
                  <a:cubicBezTo>
                    <a:pt x="21" y="5"/>
                    <a:pt x="18" y="5"/>
                    <a:pt x="18" y="4"/>
                  </a:cubicBezTo>
                  <a:cubicBezTo>
                    <a:pt x="18" y="4"/>
                    <a:pt x="18" y="2"/>
                    <a:pt x="17" y="2"/>
                  </a:cubicBezTo>
                  <a:cubicBezTo>
                    <a:pt x="17" y="2"/>
                    <a:pt x="16" y="2"/>
                    <a:pt x="15" y="1"/>
                  </a:cubicBezTo>
                  <a:cubicBezTo>
                    <a:pt x="15" y="1"/>
                    <a:pt x="14" y="0"/>
                    <a:pt x="14" y="1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3" y="2"/>
                    <a:pt x="12" y="2"/>
                  </a:cubicBezTo>
                  <a:cubicBezTo>
                    <a:pt x="11" y="2"/>
                    <a:pt x="10" y="3"/>
                    <a:pt x="10" y="3"/>
                  </a:cubicBezTo>
                  <a:cubicBezTo>
                    <a:pt x="10" y="4"/>
                    <a:pt x="10" y="5"/>
                    <a:pt x="10" y="5"/>
                  </a:cubicBezTo>
                  <a:cubicBezTo>
                    <a:pt x="9" y="5"/>
                    <a:pt x="8" y="4"/>
                    <a:pt x="8" y="4"/>
                  </a:cubicBezTo>
                  <a:cubicBezTo>
                    <a:pt x="8" y="4"/>
                    <a:pt x="7" y="5"/>
                    <a:pt x="6" y="4"/>
                  </a:cubicBezTo>
                  <a:cubicBezTo>
                    <a:pt x="5" y="3"/>
                    <a:pt x="4" y="2"/>
                    <a:pt x="3" y="2"/>
                  </a:cubicBezTo>
                  <a:cubicBezTo>
                    <a:pt x="3" y="2"/>
                    <a:pt x="0" y="2"/>
                    <a:pt x="1" y="3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4" y="3"/>
                    <a:pt x="3" y="4"/>
                    <a:pt x="4" y="5"/>
                  </a:cubicBezTo>
                  <a:cubicBezTo>
                    <a:pt x="5" y="5"/>
                    <a:pt x="6" y="6"/>
                    <a:pt x="5" y="6"/>
                  </a:cubicBezTo>
                  <a:cubicBezTo>
                    <a:pt x="4" y="6"/>
                    <a:pt x="3" y="7"/>
                    <a:pt x="3" y="6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7"/>
                    <a:pt x="0" y="8"/>
                    <a:pt x="1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0" y="11"/>
                    <a:pt x="2" y="10"/>
                    <a:pt x="2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3" y="13"/>
                    <a:pt x="3" y="14"/>
                    <a:pt x="3" y="15"/>
                  </a:cubicBezTo>
                  <a:cubicBezTo>
                    <a:pt x="4" y="15"/>
                    <a:pt x="5" y="15"/>
                    <a:pt x="5" y="15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8" y="13"/>
                    <a:pt x="8" y="14"/>
                    <a:pt x="9" y="13"/>
                  </a:cubicBezTo>
                  <a:cubicBezTo>
                    <a:pt x="9" y="13"/>
                    <a:pt x="11" y="13"/>
                    <a:pt x="11" y="13"/>
                  </a:cubicBezTo>
                  <a:cubicBezTo>
                    <a:pt x="12" y="14"/>
                    <a:pt x="13" y="14"/>
                    <a:pt x="13" y="14"/>
                  </a:cubicBezTo>
                  <a:cubicBezTo>
                    <a:pt x="13" y="14"/>
                    <a:pt x="13" y="15"/>
                    <a:pt x="14" y="15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8" y="16"/>
                    <a:pt x="18" y="17"/>
                    <a:pt x="19" y="17"/>
                  </a:cubicBezTo>
                  <a:cubicBezTo>
                    <a:pt x="19" y="17"/>
                    <a:pt x="20" y="17"/>
                    <a:pt x="20" y="18"/>
                  </a:cubicBezTo>
                  <a:cubicBezTo>
                    <a:pt x="20" y="18"/>
                    <a:pt x="20" y="20"/>
                    <a:pt x="21" y="21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3" y="20"/>
                    <a:pt x="23" y="21"/>
                  </a:cubicBezTo>
                  <a:cubicBezTo>
                    <a:pt x="23" y="22"/>
                    <a:pt x="25" y="21"/>
                    <a:pt x="25" y="20"/>
                  </a:cubicBezTo>
                  <a:cubicBezTo>
                    <a:pt x="25" y="19"/>
                    <a:pt x="28" y="19"/>
                    <a:pt x="28" y="18"/>
                  </a:cubicBezTo>
                  <a:cubicBezTo>
                    <a:pt x="28" y="17"/>
                    <a:pt x="29" y="16"/>
                    <a:pt x="30" y="16"/>
                  </a:cubicBezTo>
                  <a:cubicBezTo>
                    <a:pt x="30" y="16"/>
                    <a:pt x="31" y="15"/>
                    <a:pt x="31" y="15"/>
                  </a:cubicBezTo>
                  <a:cubicBezTo>
                    <a:pt x="32" y="15"/>
                    <a:pt x="32" y="15"/>
                    <a:pt x="33" y="15"/>
                  </a:cubicBezTo>
                  <a:lnTo>
                    <a:pt x="33" y="14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338">
              <a:extLst>
                <a:ext uri="{FF2B5EF4-FFF2-40B4-BE49-F238E27FC236}">
                  <a16:creationId xmlns:a16="http://schemas.microsoft.com/office/drawing/2014/main" id="{190E12AD-9B09-45BC-AC17-24BB605B5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55950" y="1874838"/>
              <a:ext cx="166687" cy="139700"/>
            </a:xfrm>
            <a:custGeom>
              <a:avLst/>
              <a:gdLst>
                <a:gd name="T0" fmla="*/ 44 w 46"/>
                <a:gd name="T1" fmla="*/ 34 h 39"/>
                <a:gd name="T2" fmla="*/ 43 w 46"/>
                <a:gd name="T3" fmla="*/ 31 h 39"/>
                <a:gd name="T4" fmla="*/ 41 w 46"/>
                <a:gd name="T5" fmla="*/ 29 h 39"/>
                <a:gd name="T6" fmla="*/ 39 w 46"/>
                <a:gd name="T7" fmla="*/ 27 h 39"/>
                <a:gd name="T8" fmla="*/ 42 w 46"/>
                <a:gd name="T9" fmla="*/ 24 h 39"/>
                <a:gd name="T10" fmla="*/ 39 w 46"/>
                <a:gd name="T11" fmla="*/ 23 h 39"/>
                <a:gd name="T12" fmla="*/ 39 w 46"/>
                <a:gd name="T13" fmla="*/ 20 h 39"/>
                <a:gd name="T14" fmla="*/ 39 w 46"/>
                <a:gd name="T15" fmla="*/ 17 h 39"/>
                <a:gd name="T16" fmla="*/ 39 w 46"/>
                <a:gd name="T17" fmla="*/ 15 h 39"/>
                <a:gd name="T18" fmla="*/ 40 w 46"/>
                <a:gd name="T19" fmla="*/ 14 h 39"/>
                <a:gd name="T20" fmla="*/ 41 w 46"/>
                <a:gd name="T21" fmla="*/ 13 h 39"/>
                <a:gd name="T22" fmla="*/ 40 w 46"/>
                <a:gd name="T23" fmla="*/ 10 h 39"/>
                <a:gd name="T24" fmla="*/ 39 w 46"/>
                <a:gd name="T25" fmla="*/ 9 h 39"/>
                <a:gd name="T26" fmla="*/ 37 w 46"/>
                <a:gd name="T27" fmla="*/ 8 h 39"/>
                <a:gd name="T28" fmla="*/ 36 w 46"/>
                <a:gd name="T29" fmla="*/ 7 h 39"/>
                <a:gd name="T30" fmla="*/ 34 w 46"/>
                <a:gd name="T31" fmla="*/ 7 h 39"/>
                <a:gd name="T32" fmla="*/ 33 w 46"/>
                <a:gd name="T33" fmla="*/ 6 h 39"/>
                <a:gd name="T34" fmla="*/ 31 w 46"/>
                <a:gd name="T35" fmla="*/ 5 h 39"/>
                <a:gd name="T36" fmla="*/ 29 w 46"/>
                <a:gd name="T37" fmla="*/ 5 h 39"/>
                <a:gd name="T38" fmla="*/ 27 w 46"/>
                <a:gd name="T39" fmla="*/ 5 h 39"/>
                <a:gd name="T40" fmla="*/ 25 w 46"/>
                <a:gd name="T41" fmla="*/ 7 h 39"/>
                <a:gd name="T42" fmla="*/ 23 w 46"/>
                <a:gd name="T43" fmla="*/ 7 h 39"/>
                <a:gd name="T44" fmla="*/ 23 w 46"/>
                <a:gd name="T45" fmla="*/ 9 h 39"/>
                <a:gd name="T46" fmla="*/ 18 w 46"/>
                <a:gd name="T47" fmla="*/ 10 h 39"/>
                <a:gd name="T48" fmla="*/ 14 w 46"/>
                <a:gd name="T49" fmla="*/ 7 h 39"/>
                <a:gd name="T50" fmla="*/ 11 w 46"/>
                <a:gd name="T51" fmla="*/ 4 h 39"/>
                <a:gd name="T52" fmla="*/ 9 w 46"/>
                <a:gd name="T53" fmla="*/ 3 h 39"/>
                <a:gd name="T54" fmla="*/ 9 w 46"/>
                <a:gd name="T55" fmla="*/ 1 h 39"/>
                <a:gd name="T56" fmla="*/ 4 w 46"/>
                <a:gd name="T57" fmla="*/ 3 h 39"/>
                <a:gd name="T58" fmla="*/ 2 w 46"/>
                <a:gd name="T59" fmla="*/ 2 h 39"/>
                <a:gd name="T60" fmla="*/ 1 w 46"/>
                <a:gd name="T61" fmla="*/ 0 h 39"/>
                <a:gd name="T62" fmla="*/ 0 w 46"/>
                <a:gd name="T63" fmla="*/ 2 h 39"/>
                <a:gd name="T64" fmla="*/ 0 w 46"/>
                <a:gd name="T65" fmla="*/ 3 h 39"/>
                <a:gd name="T66" fmla="*/ 0 w 46"/>
                <a:gd name="T67" fmla="*/ 6 h 39"/>
                <a:gd name="T68" fmla="*/ 1 w 46"/>
                <a:gd name="T69" fmla="*/ 8 h 39"/>
                <a:gd name="T70" fmla="*/ 2 w 46"/>
                <a:gd name="T71" fmla="*/ 10 h 39"/>
                <a:gd name="T72" fmla="*/ 3 w 46"/>
                <a:gd name="T73" fmla="*/ 11 h 39"/>
                <a:gd name="T74" fmla="*/ 4 w 46"/>
                <a:gd name="T75" fmla="*/ 12 h 39"/>
                <a:gd name="T76" fmla="*/ 4 w 46"/>
                <a:gd name="T77" fmla="*/ 13 h 39"/>
                <a:gd name="T78" fmla="*/ 3 w 46"/>
                <a:gd name="T79" fmla="*/ 15 h 39"/>
                <a:gd name="T80" fmla="*/ 3 w 46"/>
                <a:gd name="T81" fmla="*/ 17 h 39"/>
                <a:gd name="T82" fmla="*/ 5 w 46"/>
                <a:gd name="T83" fmla="*/ 18 h 39"/>
                <a:gd name="T84" fmla="*/ 7 w 46"/>
                <a:gd name="T85" fmla="*/ 20 h 39"/>
                <a:gd name="T86" fmla="*/ 8 w 46"/>
                <a:gd name="T87" fmla="*/ 22 h 39"/>
                <a:gd name="T88" fmla="*/ 8 w 46"/>
                <a:gd name="T89" fmla="*/ 23 h 39"/>
                <a:gd name="T90" fmla="*/ 9 w 46"/>
                <a:gd name="T91" fmla="*/ 25 h 39"/>
                <a:gd name="T92" fmla="*/ 10 w 46"/>
                <a:gd name="T93" fmla="*/ 27 h 39"/>
                <a:gd name="T94" fmla="*/ 11 w 46"/>
                <a:gd name="T95" fmla="*/ 26 h 39"/>
                <a:gd name="T96" fmla="*/ 12 w 46"/>
                <a:gd name="T97" fmla="*/ 26 h 39"/>
                <a:gd name="T98" fmla="*/ 13 w 46"/>
                <a:gd name="T99" fmla="*/ 26 h 39"/>
                <a:gd name="T100" fmla="*/ 16 w 46"/>
                <a:gd name="T101" fmla="*/ 30 h 39"/>
                <a:gd name="T102" fmla="*/ 17 w 46"/>
                <a:gd name="T103" fmla="*/ 32 h 39"/>
                <a:gd name="T104" fmla="*/ 20 w 46"/>
                <a:gd name="T105" fmla="*/ 33 h 39"/>
                <a:gd name="T106" fmla="*/ 25 w 46"/>
                <a:gd name="T107" fmla="*/ 35 h 39"/>
                <a:gd name="T108" fmla="*/ 29 w 46"/>
                <a:gd name="T109" fmla="*/ 34 h 39"/>
                <a:gd name="T110" fmla="*/ 31 w 46"/>
                <a:gd name="T111" fmla="*/ 37 h 39"/>
                <a:gd name="T112" fmla="*/ 39 w 46"/>
                <a:gd name="T113" fmla="*/ 39 h 39"/>
                <a:gd name="T114" fmla="*/ 41 w 46"/>
                <a:gd name="T115" fmla="*/ 39 h 39"/>
                <a:gd name="T116" fmla="*/ 41 w 46"/>
                <a:gd name="T117" fmla="*/ 38 h 39"/>
                <a:gd name="T118" fmla="*/ 43 w 46"/>
                <a:gd name="T119" fmla="*/ 36 h 39"/>
                <a:gd name="T120" fmla="*/ 45 w 46"/>
                <a:gd name="T121" fmla="*/ 35 h 39"/>
                <a:gd name="T122" fmla="*/ 44 w 46"/>
                <a:gd name="T12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" h="39">
                  <a:moveTo>
                    <a:pt x="44" y="34"/>
                  </a:moveTo>
                  <a:cubicBezTo>
                    <a:pt x="44" y="33"/>
                    <a:pt x="44" y="32"/>
                    <a:pt x="43" y="31"/>
                  </a:cubicBezTo>
                  <a:cubicBezTo>
                    <a:pt x="42" y="31"/>
                    <a:pt x="41" y="30"/>
                    <a:pt x="41" y="29"/>
                  </a:cubicBezTo>
                  <a:cubicBezTo>
                    <a:pt x="41" y="28"/>
                    <a:pt x="39" y="28"/>
                    <a:pt x="39" y="27"/>
                  </a:cubicBezTo>
                  <a:cubicBezTo>
                    <a:pt x="39" y="27"/>
                    <a:pt x="42" y="25"/>
                    <a:pt x="42" y="24"/>
                  </a:cubicBezTo>
                  <a:cubicBezTo>
                    <a:pt x="41" y="23"/>
                    <a:pt x="40" y="23"/>
                    <a:pt x="39" y="23"/>
                  </a:cubicBezTo>
                  <a:cubicBezTo>
                    <a:pt x="39" y="22"/>
                    <a:pt x="39" y="21"/>
                    <a:pt x="39" y="20"/>
                  </a:cubicBezTo>
                  <a:cubicBezTo>
                    <a:pt x="39" y="19"/>
                    <a:pt x="39" y="18"/>
                    <a:pt x="39" y="17"/>
                  </a:cubicBezTo>
                  <a:cubicBezTo>
                    <a:pt x="39" y="17"/>
                    <a:pt x="39" y="16"/>
                    <a:pt x="39" y="15"/>
                  </a:cubicBezTo>
                  <a:cubicBezTo>
                    <a:pt x="39" y="15"/>
                    <a:pt x="40" y="14"/>
                    <a:pt x="40" y="14"/>
                  </a:cubicBezTo>
                  <a:cubicBezTo>
                    <a:pt x="40" y="13"/>
                    <a:pt x="40" y="13"/>
                    <a:pt x="41" y="13"/>
                  </a:cubicBezTo>
                  <a:cubicBezTo>
                    <a:pt x="40" y="12"/>
                    <a:pt x="40" y="10"/>
                    <a:pt x="40" y="10"/>
                  </a:cubicBezTo>
                  <a:cubicBezTo>
                    <a:pt x="40" y="9"/>
                    <a:pt x="39" y="9"/>
                    <a:pt x="39" y="9"/>
                  </a:cubicBezTo>
                  <a:cubicBezTo>
                    <a:pt x="38" y="9"/>
                    <a:pt x="38" y="8"/>
                    <a:pt x="37" y="8"/>
                  </a:cubicBezTo>
                  <a:cubicBezTo>
                    <a:pt x="37" y="8"/>
                    <a:pt x="36" y="8"/>
                    <a:pt x="36" y="7"/>
                  </a:cubicBezTo>
                  <a:cubicBezTo>
                    <a:pt x="36" y="7"/>
                    <a:pt x="35" y="7"/>
                    <a:pt x="34" y="7"/>
                  </a:cubicBezTo>
                  <a:cubicBezTo>
                    <a:pt x="33" y="7"/>
                    <a:pt x="33" y="6"/>
                    <a:pt x="33" y="6"/>
                  </a:cubicBezTo>
                  <a:cubicBezTo>
                    <a:pt x="33" y="6"/>
                    <a:pt x="32" y="6"/>
                    <a:pt x="31" y="5"/>
                  </a:cubicBezTo>
                  <a:cubicBezTo>
                    <a:pt x="31" y="5"/>
                    <a:pt x="29" y="5"/>
                    <a:pt x="29" y="5"/>
                  </a:cubicBezTo>
                  <a:cubicBezTo>
                    <a:pt x="28" y="6"/>
                    <a:pt x="28" y="5"/>
                    <a:pt x="27" y="5"/>
                  </a:cubicBezTo>
                  <a:cubicBezTo>
                    <a:pt x="26" y="5"/>
                    <a:pt x="25" y="6"/>
                    <a:pt x="25" y="7"/>
                  </a:cubicBezTo>
                  <a:cubicBezTo>
                    <a:pt x="25" y="7"/>
                    <a:pt x="24" y="7"/>
                    <a:pt x="23" y="7"/>
                  </a:cubicBezTo>
                  <a:cubicBezTo>
                    <a:pt x="23" y="8"/>
                    <a:pt x="23" y="8"/>
                    <a:pt x="23" y="9"/>
                  </a:cubicBezTo>
                  <a:cubicBezTo>
                    <a:pt x="22" y="9"/>
                    <a:pt x="20" y="10"/>
                    <a:pt x="18" y="10"/>
                  </a:cubicBezTo>
                  <a:cubicBezTo>
                    <a:pt x="16" y="10"/>
                    <a:pt x="16" y="7"/>
                    <a:pt x="14" y="7"/>
                  </a:cubicBezTo>
                  <a:cubicBezTo>
                    <a:pt x="12" y="7"/>
                    <a:pt x="11" y="6"/>
                    <a:pt x="11" y="4"/>
                  </a:cubicBezTo>
                  <a:cubicBezTo>
                    <a:pt x="10" y="4"/>
                    <a:pt x="9" y="3"/>
                    <a:pt x="9" y="3"/>
                  </a:cubicBezTo>
                  <a:cubicBezTo>
                    <a:pt x="9" y="3"/>
                    <a:pt x="10" y="0"/>
                    <a:pt x="9" y="1"/>
                  </a:cubicBezTo>
                  <a:cubicBezTo>
                    <a:pt x="8" y="2"/>
                    <a:pt x="6" y="3"/>
                    <a:pt x="4" y="3"/>
                  </a:cubicBezTo>
                  <a:cubicBezTo>
                    <a:pt x="2" y="3"/>
                    <a:pt x="3" y="3"/>
                    <a:pt x="2" y="2"/>
                  </a:cubicBezTo>
                  <a:cubicBezTo>
                    <a:pt x="1" y="2"/>
                    <a:pt x="2" y="1"/>
                    <a:pt x="1" y="0"/>
                  </a:cubicBezTo>
                  <a:cubicBezTo>
                    <a:pt x="0" y="0"/>
                    <a:pt x="1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6"/>
                    <a:pt x="1" y="8"/>
                    <a:pt x="1" y="8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0"/>
                    <a:pt x="3" y="11"/>
                    <a:pt x="3" y="11"/>
                  </a:cubicBezTo>
                  <a:cubicBezTo>
                    <a:pt x="4" y="11"/>
                    <a:pt x="5" y="11"/>
                    <a:pt x="4" y="12"/>
                  </a:cubicBezTo>
                  <a:cubicBezTo>
                    <a:pt x="4" y="12"/>
                    <a:pt x="5" y="13"/>
                    <a:pt x="4" y="13"/>
                  </a:cubicBezTo>
                  <a:cubicBezTo>
                    <a:pt x="4" y="13"/>
                    <a:pt x="4" y="15"/>
                    <a:pt x="3" y="15"/>
                  </a:cubicBezTo>
                  <a:cubicBezTo>
                    <a:pt x="3" y="15"/>
                    <a:pt x="3" y="17"/>
                    <a:pt x="3" y="17"/>
                  </a:cubicBezTo>
                  <a:cubicBezTo>
                    <a:pt x="4" y="17"/>
                    <a:pt x="5" y="18"/>
                    <a:pt x="5" y="18"/>
                  </a:cubicBezTo>
                  <a:cubicBezTo>
                    <a:pt x="4" y="19"/>
                    <a:pt x="7" y="20"/>
                    <a:pt x="7" y="20"/>
                  </a:cubicBezTo>
                  <a:cubicBezTo>
                    <a:pt x="8" y="20"/>
                    <a:pt x="8" y="21"/>
                    <a:pt x="8" y="22"/>
                  </a:cubicBezTo>
                  <a:cubicBezTo>
                    <a:pt x="9" y="22"/>
                    <a:pt x="8" y="23"/>
                    <a:pt x="8" y="23"/>
                  </a:cubicBezTo>
                  <a:cubicBezTo>
                    <a:pt x="8" y="24"/>
                    <a:pt x="9" y="24"/>
                    <a:pt x="9" y="25"/>
                  </a:cubicBezTo>
                  <a:cubicBezTo>
                    <a:pt x="9" y="25"/>
                    <a:pt x="10" y="26"/>
                    <a:pt x="10" y="27"/>
                  </a:cubicBezTo>
                  <a:cubicBezTo>
                    <a:pt x="10" y="26"/>
                    <a:pt x="11" y="26"/>
                    <a:pt x="11" y="26"/>
                  </a:cubicBezTo>
                  <a:cubicBezTo>
                    <a:pt x="11" y="26"/>
                    <a:pt x="11" y="26"/>
                    <a:pt x="12" y="26"/>
                  </a:cubicBezTo>
                  <a:cubicBezTo>
                    <a:pt x="12" y="27"/>
                    <a:pt x="13" y="26"/>
                    <a:pt x="13" y="26"/>
                  </a:cubicBezTo>
                  <a:cubicBezTo>
                    <a:pt x="14" y="26"/>
                    <a:pt x="15" y="29"/>
                    <a:pt x="16" y="30"/>
                  </a:cubicBezTo>
                  <a:cubicBezTo>
                    <a:pt x="16" y="31"/>
                    <a:pt x="16" y="31"/>
                    <a:pt x="17" y="32"/>
                  </a:cubicBezTo>
                  <a:cubicBezTo>
                    <a:pt x="18" y="32"/>
                    <a:pt x="19" y="32"/>
                    <a:pt x="20" y="33"/>
                  </a:cubicBezTo>
                  <a:cubicBezTo>
                    <a:pt x="21" y="34"/>
                    <a:pt x="24" y="35"/>
                    <a:pt x="25" y="35"/>
                  </a:cubicBezTo>
                  <a:cubicBezTo>
                    <a:pt x="27" y="35"/>
                    <a:pt x="27" y="34"/>
                    <a:pt x="29" y="34"/>
                  </a:cubicBezTo>
                  <a:cubicBezTo>
                    <a:pt x="31" y="35"/>
                    <a:pt x="30" y="37"/>
                    <a:pt x="31" y="37"/>
                  </a:cubicBezTo>
                  <a:cubicBezTo>
                    <a:pt x="31" y="38"/>
                    <a:pt x="38" y="39"/>
                    <a:pt x="39" y="39"/>
                  </a:cubicBezTo>
                  <a:cubicBezTo>
                    <a:pt x="39" y="39"/>
                    <a:pt x="40" y="39"/>
                    <a:pt x="41" y="39"/>
                  </a:cubicBezTo>
                  <a:cubicBezTo>
                    <a:pt x="41" y="39"/>
                    <a:pt x="41" y="39"/>
                    <a:pt x="41" y="38"/>
                  </a:cubicBezTo>
                  <a:cubicBezTo>
                    <a:pt x="41" y="37"/>
                    <a:pt x="42" y="36"/>
                    <a:pt x="43" y="36"/>
                  </a:cubicBezTo>
                  <a:cubicBezTo>
                    <a:pt x="43" y="36"/>
                    <a:pt x="44" y="36"/>
                    <a:pt x="45" y="35"/>
                  </a:cubicBezTo>
                  <a:cubicBezTo>
                    <a:pt x="46" y="35"/>
                    <a:pt x="45" y="34"/>
                    <a:pt x="44" y="3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339">
              <a:extLst>
                <a:ext uri="{FF2B5EF4-FFF2-40B4-BE49-F238E27FC236}">
                  <a16:creationId xmlns:a16="http://schemas.microsoft.com/office/drawing/2014/main" id="{B4DE53E4-F21E-439F-B220-248F460BC9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33725" y="1709738"/>
              <a:ext cx="339725" cy="161925"/>
            </a:xfrm>
            <a:custGeom>
              <a:avLst/>
              <a:gdLst>
                <a:gd name="T0" fmla="*/ 91 w 94"/>
                <a:gd name="T1" fmla="*/ 19 h 45"/>
                <a:gd name="T2" fmla="*/ 88 w 94"/>
                <a:gd name="T3" fmla="*/ 16 h 45"/>
                <a:gd name="T4" fmla="*/ 82 w 94"/>
                <a:gd name="T5" fmla="*/ 15 h 45"/>
                <a:gd name="T6" fmla="*/ 76 w 94"/>
                <a:gd name="T7" fmla="*/ 11 h 45"/>
                <a:gd name="T8" fmla="*/ 70 w 94"/>
                <a:gd name="T9" fmla="*/ 4 h 45"/>
                <a:gd name="T10" fmla="*/ 63 w 94"/>
                <a:gd name="T11" fmla="*/ 6 h 45"/>
                <a:gd name="T12" fmla="*/ 62 w 94"/>
                <a:gd name="T13" fmla="*/ 5 h 45"/>
                <a:gd name="T14" fmla="*/ 58 w 94"/>
                <a:gd name="T15" fmla="*/ 4 h 45"/>
                <a:gd name="T16" fmla="*/ 57 w 94"/>
                <a:gd name="T17" fmla="*/ 1 h 45"/>
                <a:gd name="T18" fmla="*/ 49 w 94"/>
                <a:gd name="T19" fmla="*/ 2 h 45"/>
                <a:gd name="T20" fmla="*/ 39 w 94"/>
                <a:gd name="T21" fmla="*/ 4 h 45"/>
                <a:gd name="T22" fmla="*/ 35 w 94"/>
                <a:gd name="T23" fmla="*/ 7 h 45"/>
                <a:gd name="T24" fmla="*/ 34 w 94"/>
                <a:gd name="T25" fmla="*/ 10 h 45"/>
                <a:gd name="T26" fmla="*/ 35 w 94"/>
                <a:gd name="T27" fmla="*/ 13 h 45"/>
                <a:gd name="T28" fmla="*/ 32 w 94"/>
                <a:gd name="T29" fmla="*/ 14 h 45"/>
                <a:gd name="T30" fmla="*/ 29 w 94"/>
                <a:gd name="T31" fmla="*/ 14 h 45"/>
                <a:gd name="T32" fmla="*/ 23 w 94"/>
                <a:gd name="T33" fmla="*/ 15 h 45"/>
                <a:gd name="T34" fmla="*/ 19 w 94"/>
                <a:gd name="T35" fmla="*/ 15 h 45"/>
                <a:gd name="T36" fmla="*/ 12 w 94"/>
                <a:gd name="T37" fmla="*/ 12 h 45"/>
                <a:gd name="T38" fmla="*/ 7 w 94"/>
                <a:gd name="T39" fmla="*/ 14 h 45"/>
                <a:gd name="T40" fmla="*/ 5 w 94"/>
                <a:gd name="T41" fmla="*/ 18 h 45"/>
                <a:gd name="T42" fmla="*/ 0 w 94"/>
                <a:gd name="T43" fmla="*/ 18 h 45"/>
                <a:gd name="T44" fmla="*/ 0 w 94"/>
                <a:gd name="T45" fmla="*/ 22 h 45"/>
                <a:gd name="T46" fmla="*/ 3 w 94"/>
                <a:gd name="T47" fmla="*/ 24 h 45"/>
                <a:gd name="T48" fmla="*/ 5 w 94"/>
                <a:gd name="T49" fmla="*/ 28 h 45"/>
                <a:gd name="T50" fmla="*/ 11 w 94"/>
                <a:gd name="T51" fmla="*/ 26 h 45"/>
                <a:gd name="T52" fmla="*/ 13 w 94"/>
                <a:gd name="T53" fmla="*/ 31 h 45"/>
                <a:gd name="T54" fmla="*/ 9 w 94"/>
                <a:gd name="T55" fmla="*/ 34 h 45"/>
                <a:gd name="T56" fmla="*/ 13 w 94"/>
                <a:gd name="T57" fmla="*/ 38 h 45"/>
                <a:gd name="T58" fmla="*/ 15 w 94"/>
                <a:gd name="T59" fmla="*/ 41 h 45"/>
                <a:gd name="T60" fmla="*/ 22 w 94"/>
                <a:gd name="T61" fmla="*/ 42 h 45"/>
                <a:gd name="T62" fmla="*/ 28 w 94"/>
                <a:gd name="T63" fmla="*/ 30 h 45"/>
                <a:gd name="T64" fmla="*/ 32 w 94"/>
                <a:gd name="T65" fmla="*/ 30 h 45"/>
                <a:gd name="T66" fmla="*/ 39 w 94"/>
                <a:gd name="T67" fmla="*/ 36 h 45"/>
                <a:gd name="T68" fmla="*/ 46 w 94"/>
                <a:gd name="T69" fmla="*/ 40 h 45"/>
                <a:gd name="T70" fmla="*/ 51 w 94"/>
                <a:gd name="T71" fmla="*/ 44 h 45"/>
                <a:gd name="T72" fmla="*/ 56 w 94"/>
                <a:gd name="T73" fmla="*/ 42 h 45"/>
                <a:gd name="T74" fmla="*/ 61 w 94"/>
                <a:gd name="T75" fmla="*/ 39 h 45"/>
                <a:gd name="T76" fmla="*/ 69 w 94"/>
                <a:gd name="T77" fmla="*/ 38 h 45"/>
                <a:gd name="T78" fmla="*/ 79 w 94"/>
                <a:gd name="T79" fmla="*/ 40 h 45"/>
                <a:gd name="T80" fmla="*/ 79 w 94"/>
                <a:gd name="T81" fmla="*/ 35 h 45"/>
                <a:gd name="T82" fmla="*/ 82 w 94"/>
                <a:gd name="T83" fmla="*/ 31 h 45"/>
                <a:gd name="T84" fmla="*/ 85 w 94"/>
                <a:gd name="T85" fmla="*/ 26 h 45"/>
                <a:gd name="T86" fmla="*/ 91 w 94"/>
                <a:gd name="T87" fmla="*/ 26 h 45"/>
                <a:gd name="T88" fmla="*/ 93 w 94"/>
                <a:gd name="T89" fmla="*/ 21 h 45"/>
                <a:gd name="T90" fmla="*/ 35 w 94"/>
                <a:gd name="T91" fmla="*/ 28 h 45"/>
                <a:gd name="T92" fmla="*/ 74 w 94"/>
                <a:gd name="T93" fmla="*/ 28 h 45"/>
                <a:gd name="T94" fmla="*/ 65 w 94"/>
                <a:gd name="T95" fmla="*/ 28 h 45"/>
                <a:gd name="T96" fmla="*/ 74 w 94"/>
                <a:gd name="T97" fmla="*/ 2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4" h="45">
                  <a:moveTo>
                    <a:pt x="94" y="18"/>
                  </a:moveTo>
                  <a:cubicBezTo>
                    <a:pt x="94" y="18"/>
                    <a:pt x="93" y="18"/>
                    <a:pt x="93" y="18"/>
                  </a:cubicBezTo>
                  <a:cubicBezTo>
                    <a:pt x="93" y="18"/>
                    <a:pt x="91" y="19"/>
                    <a:pt x="91" y="19"/>
                  </a:cubicBezTo>
                  <a:cubicBezTo>
                    <a:pt x="91" y="19"/>
                    <a:pt x="90" y="18"/>
                    <a:pt x="90" y="18"/>
                  </a:cubicBezTo>
                  <a:cubicBezTo>
                    <a:pt x="90" y="17"/>
                    <a:pt x="90" y="17"/>
                    <a:pt x="89" y="17"/>
                  </a:cubicBezTo>
                  <a:cubicBezTo>
                    <a:pt x="89" y="17"/>
                    <a:pt x="88" y="17"/>
                    <a:pt x="88" y="16"/>
                  </a:cubicBezTo>
                  <a:cubicBezTo>
                    <a:pt x="88" y="15"/>
                    <a:pt x="87" y="15"/>
                    <a:pt x="86" y="14"/>
                  </a:cubicBezTo>
                  <a:cubicBezTo>
                    <a:pt x="86" y="14"/>
                    <a:pt x="85" y="15"/>
                    <a:pt x="84" y="15"/>
                  </a:cubicBezTo>
                  <a:cubicBezTo>
                    <a:pt x="84" y="15"/>
                    <a:pt x="83" y="15"/>
                    <a:pt x="82" y="15"/>
                  </a:cubicBezTo>
                  <a:cubicBezTo>
                    <a:pt x="81" y="15"/>
                    <a:pt x="81" y="13"/>
                    <a:pt x="80" y="13"/>
                  </a:cubicBezTo>
                  <a:cubicBezTo>
                    <a:pt x="79" y="14"/>
                    <a:pt x="79" y="15"/>
                    <a:pt x="79" y="15"/>
                  </a:cubicBezTo>
                  <a:cubicBezTo>
                    <a:pt x="78" y="15"/>
                    <a:pt x="77" y="12"/>
                    <a:pt x="76" y="11"/>
                  </a:cubicBezTo>
                  <a:cubicBezTo>
                    <a:pt x="75" y="9"/>
                    <a:pt x="74" y="6"/>
                    <a:pt x="72" y="6"/>
                  </a:cubicBezTo>
                  <a:cubicBezTo>
                    <a:pt x="70" y="5"/>
                    <a:pt x="71" y="4"/>
                    <a:pt x="71" y="4"/>
                  </a:cubicBezTo>
                  <a:cubicBezTo>
                    <a:pt x="72" y="4"/>
                    <a:pt x="70" y="3"/>
                    <a:pt x="70" y="4"/>
                  </a:cubicBezTo>
                  <a:cubicBezTo>
                    <a:pt x="69" y="4"/>
                    <a:pt x="68" y="5"/>
                    <a:pt x="68" y="5"/>
                  </a:cubicBezTo>
                  <a:cubicBezTo>
                    <a:pt x="67" y="5"/>
                    <a:pt x="66" y="6"/>
                    <a:pt x="65" y="6"/>
                  </a:cubicBezTo>
                  <a:cubicBezTo>
                    <a:pt x="64" y="6"/>
                    <a:pt x="64" y="7"/>
                    <a:pt x="63" y="6"/>
                  </a:cubicBezTo>
                  <a:cubicBezTo>
                    <a:pt x="63" y="6"/>
                    <a:pt x="64" y="5"/>
                    <a:pt x="64" y="5"/>
                  </a:cubicBezTo>
                  <a:cubicBezTo>
                    <a:pt x="64" y="4"/>
                    <a:pt x="63" y="5"/>
                    <a:pt x="63" y="5"/>
                  </a:cubicBezTo>
                  <a:cubicBezTo>
                    <a:pt x="63" y="4"/>
                    <a:pt x="62" y="4"/>
                    <a:pt x="62" y="5"/>
                  </a:cubicBezTo>
                  <a:cubicBezTo>
                    <a:pt x="62" y="5"/>
                    <a:pt x="61" y="5"/>
                    <a:pt x="61" y="4"/>
                  </a:cubicBezTo>
                  <a:cubicBezTo>
                    <a:pt x="61" y="4"/>
                    <a:pt x="61" y="3"/>
                    <a:pt x="60" y="4"/>
                  </a:cubicBezTo>
                  <a:cubicBezTo>
                    <a:pt x="60" y="4"/>
                    <a:pt x="59" y="5"/>
                    <a:pt x="58" y="4"/>
                  </a:cubicBezTo>
                  <a:cubicBezTo>
                    <a:pt x="58" y="4"/>
                    <a:pt x="58" y="4"/>
                    <a:pt x="59" y="3"/>
                  </a:cubicBezTo>
                  <a:cubicBezTo>
                    <a:pt x="59" y="3"/>
                    <a:pt x="58" y="2"/>
                    <a:pt x="58" y="2"/>
                  </a:cubicBezTo>
                  <a:cubicBezTo>
                    <a:pt x="58" y="1"/>
                    <a:pt x="57" y="0"/>
                    <a:pt x="57" y="1"/>
                  </a:cubicBezTo>
                  <a:cubicBezTo>
                    <a:pt x="56" y="1"/>
                    <a:pt x="55" y="1"/>
                    <a:pt x="55" y="0"/>
                  </a:cubicBezTo>
                  <a:cubicBezTo>
                    <a:pt x="54" y="0"/>
                    <a:pt x="52" y="1"/>
                    <a:pt x="52" y="1"/>
                  </a:cubicBezTo>
                  <a:cubicBezTo>
                    <a:pt x="52" y="2"/>
                    <a:pt x="49" y="2"/>
                    <a:pt x="49" y="2"/>
                  </a:cubicBezTo>
                  <a:cubicBezTo>
                    <a:pt x="48" y="2"/>
                    <a:pt x="46" y="3"/>
                    <a:pt x="45" y="3"/>
                  </a:cubicBezTo>
                  <a:cubicBezTo>
                    <a:pt x="44" y="3"/>
                    <a:pt x="44" y="4"/>
                    <a:pt x="43" y="4"/>
                  </a:cubicBezTo>
                  <a:cubicBezTo>
                    <a:pt x="42" y="4"/>
                    <a:pt x="40" y="4"/>
                    <a:pt x="39" y="4"/>
                  </a:cubicBezTo>
                  <a:cubicBezTo>
                    <a:pt x="39" y="5"/>
                    <a:pt x="37" y="4"/>
                    <a:pt x="37" y="5"/>
                  </a:cubicBezTo>
                  <a:cubicBezTo>
                    <a:pt x="36" y="5"/>
                    <a:pt x="35" y="4"/>
                    <a:pt x="35" y="5"/>
                  </a:cubicBezTo>
                  <a:cubicBezTo>
                    <a:pt x="34" y="5"/>
                    <a:pt x="34" y="6"/>
                    <a:pt x="35" y="7"/>
                  </a:cubicBezTo>
                  <a:cubicBezTo>
                    <a:pt x="35" y="7"/>
                    <a:pt x="37" y="7"/>
                    <a:pt x="37" y="8"/>
                  </a:cubicBezTo>
                  <a:cubicBezTo>
                    <a:pt x="37" y="8"/>
                    <a:pt x="35" y="8"/>
                    <a:pt x="34" y="8"/>
                  </a:cubicBezTo>
                  <a:cubicBezTo>
                    <a:pt x="33" y="8"/>
                    <a:pt x="34" y="9"/>
                    <a:pt x="34" y="10"/>
                  </a:cubicBezTo>
                  <a:cubicBezTo>
                    <a:pt x="34" y="10"/>
                    <a:pt x="33" y="11"/>
                    <a:pt x="32" y="11"/>
                  </a:cubicBezTo>
                  <a:cubicBezTo>
                    <a:pt x="32" y="11"/>
                    <a:pt x="32" y="12"/>
                    <a:pt x="33" y="12"/>
                  </a:cubicBezTo>
                  <a:cubicBezTo>
                    <a:pt x="34" y="12"/>
                    <a:pt x="34" y="13"/>
                    <a:pt x="35" y="13"/>
                  </a:cubicBezTo>
                  <a:cubicBezTo>
                    <a:pt x="35" y="13"/>
                    <a:pt x="35" y="14"/>
                    <a:pt x="35" y="14"/>
                  </a:cubicBezTo>
                  <a:cubicBezTo>
                    <a:pt x="35" y="15"/>
                    <a:pt x="35" y="15"/>
                    <a:pt x="34" y="15"/>
                  </a:cubicBezTo>
                  <a:cubicBezTo>
                    <a:pt x="33" y="15"/>
                    <a:pt x="33" y="15"/>
                    <a:pt x="32" y="14"/>
                  </a:cubicBezTo>
                  <a:cubicBezTo>
                    <a:pt x="32" y="14"/>
                    <a:pt x="32" y="15"/>
                    <a:pt x="31" y="16"/>
                  </a:cubicBezTo>
                  <a:cubicBezTo>
                    <a:pt x="31" y="16"/>
                    <a:pt x="31" y="15"/>
                    <a:pt x="30" y="15"/>
                  </a:cubicBezTo>
                  <a:cubicBezTo>
                    <a:pt x="30" y="15"/>
                    <a:pt x="29" y="15"/>
                    <a:pt x="29" y="14"/>
                  </a:cubicBezTo>
                  <a:cubicBezTo>
                    <a:pt x="28" y="14"/>
                    <a:pt x="27" y="13"/>
                    <a:pt x="26" y="14"/>
                  </a:cubicBezTo>
                  <a:cubicBezTo>
                    <a:pt x="26" y="15"/>
                    <a:pt x="26" y="14"/>
                    <a:pt x="25" y="14"/>
                  </a:cubicBezTo>
                  <a:cubicBezTo>
                    <a:pt x="24" y="14"/>
                    <a:pt x="23" y="14"/>
                    <a:pt x="23" y="15"/>
                  </a:cubicBezTo>
                  <a:cubicBezTo>
                    <a:pt x="23" y="15"/>
                    <a:pt x="21" y="15"/>
                    <a:pt x="21" y="15"/>
                  </a:cubicBezTo>
                  <a:cubicBezTo>
                    <a:pt x="20" y="14"/>
                    <a:pt x="19" y="14"/>
                    <a:pt x="19" y="15"/>
                  </a:cubicBezTo>
                  <a:cubicBezTo>
                    <a:pt x="19" y="16"/>
                    <a:pt x="19" y="15"/>
                    <a:pt x="19" y="15"/>
                  </a:cubicBezTo>
                  <a:cubicBezTo>
                    <a:pt x="19" y="14"/>
                    <a:pt x="17" y="13"/>
                    <a:pt x="17" y="13"/>
                  </a:cubicBezTo>
                  <a:cubicBezTo>
                    <a:pt x="16" y="13"/>
                    <a:pt x="14" y="13"/>
                    <a:pt x="14" y="12"/>
                  </a:cubicBezTo>
                  <a:cubicBezTo>
                    <a:pt x="14" y="12"/>
                    <a:pt x="13" y="11"/>
                    <a:pt x="12" y="12"/>
                  </a:cubicBezTo>
                  <a:cubicBezTo>
                    <a:pt x="12" y="13"/>
                    <a:pt x="12" y="12"/>
                    <a:pt x="11" y="12"/>
                  </a:cubicBezTo>
                  <a:cubicBezTo>
                    <a:pt x="11" y="12"/>
                    <a:pt x="10" y="12"/>
                    <a:pt x="9" y="13"/>
                  </a:cubicBezTo>
                  <a:cubicBezTo>
                    <a:pt x="9" y="13"/>
                    <a:pt x="8" y="14"/>
                    <a:pt x="7" y="14"/>
                  </a:cubicBezTo>
                  <a:cubicBezTo>
                    <a:pt x="6" y="14"/>
                    <a:pt x="7" y="15"/>
                    <a:pt x="6" y="15"/>
                  </a:cubicBezTo>
                  <a:cubicBezTo>
                    <a:pt x="5" y="15"/>
                    <a:pt x="5" y="16"/>
                    <a:pt x="5" y="16"/>
                  </a:cubicBezTo>
                  <a:cubicBezTo>
                    <a:pt x="5" y="17"/>
                    <a:pt x="6" y="17"/>
                    <a:pt x="5" y="18"/>
                  </a:cubicBezTo>
                  <a:cubicBezTo>
                    <a:pt x="4" y="18"/>
                    <a:pt x="4" y="17"/>
                    <a:pt x="3" y="16"/>
                  </a:cubicBezTo>
                  <a:cubicBezTo>
                    <a:pt x="2" y="16"/>
                    <a:pt x="2" y="16"/>
                    <a:pt x="2" y="17"/>
                  </a:cubicBezTo>
                  <a:cubicBezTo>
                    <a:pt x="2" y="18"/>
                    <a:pt x="1" y="18"/>
                    <a:pt x="0" y="18"/>
                  </a:cubicBezTo>
                  <a:cubicBezTo>
                    <a:pt x="0" y="19"/>
                    <a:pt x="1" y="19"/>
                    <a:pt x="1" y="19"/>
                  </a:cubicBezTo>
                  <a:cubicBezTo>
                    <a:pt x="1" y="20"/>
                    <a:pt x="0" y="20"/>
                    <a:pt x="0" y="20"/>
                  </a:cubicBezTo>
                  <a:cubicBezTo>
                    <a:pt x="0" y="20"/>
                    <a:pt x="0" y="21"/>
                    <a:pt x="0" y="22"/>
                  </a:cubicBezTo>
                  <a:cubicBezTo>
                    <a:pt x="0" y="22"/>
                    <a:pt x="1" y="22"/>
                    <a:pt x="1" y="23"/>
                  </a:cubicBezTo>
                  <a:cubicBezTo>
                    <a:pt x="1" y="23"/>
                    <a:pt x="1" y="24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4" y="24"/>
                    <a:pt x="4" y="24"/>
                    <a:pt x="5" y="25"/>
                  </a:cubicBezTo>
                  <a:cubicBezTo>
                    <a:pt x="5" y="26"/>
                    <a:pt x="6" y="27"/>
                    <a:pt x="5" y="27"/>
                  </a:cubicBezTo>
                  <a:cubicBezTo>
                    <a:pt x="4" y="27"/>
                    <a:pt x="5" y="27"/>
                    <a:pt x="5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7" y="28"/>
                  </a:cubicBezTo>
                  <a:cubicBezTo>
                    <a:pt x="8" y="27"/>
                    <a:pt x="10" y="26"/>
                    <a:pt x="11" y="26"/>
                  </a:cubicBezTo>
                  <a:cubicBezTo>
                    <a:pt x="13" y="27"/>
                    <a:pt x="14" y="26"/>
                    <a:pt x="15" y="27"/>
                  </a:cubicBezTo>
                  <a:cubicBezTo>
                    <a:pt x="16" y="28"/>
                    <a:pt x="15" y="30"/>
                    <a:pt x="15" y="30"/>
                  </a:cubicBezTo>
                  <a:cubicBezTo>
                    <a:pt x="16" y="31"/>
                    <a:pt x="14" y="31"/>
                    <a:pt x="13" y="31"/>
                  </a:cubicBezTo>
                  <a:cubicBezTo>
                    <a:pt x="12" y="31"/>
                    <a:pt x="10" y="31"/>
                    <a:pt x="10" y="32"/>
                  </a:cubicBezTo>
                  <a:cubicBezTo>
                    <a:pt x="10" y="33"/>
                    <a:pt x="11" y="34"/>
                    <a:pt x="10" y="33"/>
                  </a:cubicBezTo>
                  <a:cubicBezTo>
                    <a:pt x="8" y="33"/>
                    <a:pt x="8" y="34"/>
                    <a:pt x="9" y="34"/>
                  </a:cubicBezTo>
                  <a:cubicBezTo>
                    <a:pt x="9" y="34"/>
                    <a:pt x="10" y="35"/>
                    <a:pt x="10" y="36"/>
                  </a:cubicBezTo>
                  <a:cubicBezTo>
                    <a:pt x="10" y="36"/>
                    <a:pt x="11" y="38"/>
                    <a:pt x="11" y="37"/>
                  </a:cubicBezTo>
                  <a:cubicBezTo>
                    <a:pt x="12" y="37"/>
                    <a:pt x="12" y="38"/>
                    <a:pt x="13" y="38"/>
                  </a:cubicBezTo>
                  <a:cubicBezTo>
                    <a:pt x="14" y="38"/>
                    <a:pt x="15" y="39"/>
                    <a:pt x="14" y="40"/>
                  </a:cubicBezTo>
                  <a:cubicBezTo>
                    <a:pt x="13" y="40"/>
                    <a:pt x="14" y="43"/>
                    <a:pt x="15" y="42"/>
                  </a:cubicBezTo>
                  <a:cubicBezTo>
                    <a:pt x="15" y="42"/>
                    <a:pt x="15" y="41"/>
                    <a:pt x="15" y="41"/>
                  </a:cubicBezTo>
                  <a:cubicBezTo>
                    <a:pt x="14" y="40"/>
                    <a:pt x="17" y="40"/>
                    <a:pt x="17" y="40"/>
                  </a:cubicBezTo>
                  <a:cubicBezTo>
                    <a:pt x="18" y="40"/>
                    <a:pt x="19" y="41"/>
                    <a:pt x="20" y="42"/>
                  </a:cubicBezTo>
                  <a:cubicBezTo>
                    <a:pt x="21" y="43"/>
                    <a:pt x="22" y="42"/>
                    <a:pt x="22" y="4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29"/>
                    <a:pt x="30" y="30"/>
                    <a:pt x="30" y="30"/>
                  </a:cubicBezTo>
                  <a:cubicBezTo>
                    <a:pt x="31" y="30"/>
                    <a:pt x="31" y="29"/>
                    <a:pt x="31" y="29"/>
                  </a:cubicBezTo>
                  <a:cubicBezTo>
                    <a:pt x="32" y="29"/>
                    <a:pt x="31" y="30"/>
                    <a:pt x="32" y="30"/>
                  </a:cubicBezTo>
                  <a:cubicBezTo>
                    <a:pt x="32" y="30"/>
                    <a:pt x="33" y="32"/>
                    <a:pt x="33" y="33"/>
                  </a:cubicBezTo>
                  <a:cubicBezTo>
                    <a:pt x="34" y="34"/>
                    <a:pt x="36" y="36"/>
                    <a:pt x="36" y="36"/>
                  </a:cubicBezTo>
                  <a:cubicBezTo>
                    <a:pt x="36" y="37"/>
                    <a:pt x="38" y="36"/>
                    <a:pt x="39" y="36"/>
                  </a:cubicBezTo>
                  <a:cubicBezTo>
                    <a:pt x="39" y="36"/>
                    <a:pt x="43" y="36"/>
                    <a:pt x="44" y="36"/>
                  </a:cubicBezTo>
                  <a:cubicBezTo>
                    <a:pt x="44" y="36"/>
                    <a:pt x="45" y="37"/>
                    <a:pt x="45" y="38"/>
                  </a:cubicBezTo>
                  <a:cubicBezTo>
                    <a:pt x="46" y="38"/>
                    <a:pt x="46" y="39"/>
                    <a:pt x="46" y="40"/>
                  </a:cubicBezTo>
                  <a:cubicBezTo>
                    <a:pt x="46" y="41"/>
                    <a:pt x="47" y="41"/>
                    <a:pt x="47" y="42"/>
                  </a:cubicBezTo>
                  <a:cubicBezTo>
                    <a:pt x="47" y="43"/>
                    <a:pt x="49" y="43"/>
                    <a:pt x="49" y="43"/>
                  </a:cubicBezTo>
                  <a:cubicBezTo>
                    <a:pt x="50" y="43"/>
                    <a:pt x="51" y="43"/>
                    <a:pt x="51" y="44"/>
                  </a:cubicBezTo>
                  <a:cubicBezTo>
                    <a:pt x="51" y="45"/>
                    <a:pt x="52" y="44"/>
                    <a:pt x="52" y="44"/>
                  </a:cubicBezTo>
                  <a:cubicBezTo>
                    <a:pt x="52" y="43"/>
                    <a:pt x="53" y="42"/>
                    <a:pt x="55" y="42"/>
                  </a:cubicBezTo>
                  <a:cubicBezTo>
                    <a:pt x="55" y="42"/>
                    <a:pt x="56" y="42"/>
                    <a:pt x="56" y="42"/>
                  </a:cubicBezTo>
                  <a:cubicBezTo>
                    <a:pt x="56" y="41"/>
                    <a:pt x="57" y="40"/>
                    <a:pt x="57" y="40"/>
                  </a:cubicBezTo>
                  <a:cubicBezTo>
                    <a:pt x="57" y="40"/>
                    <a:pt x="58" y="39"/>
                    <a:pt x="58" y="39"/>
                  </a:cubicBezTo>
                  <a:cubicBezTo>
                    <a:pt x="58" y="38"/>
                    <a:pt x="60" y="38"/>
                    <a:pt x="61" y="39"/>
                  </a:cubicBezTo>
                  <a:cubicBezTo>
                    <a:pt x="63" y="39"/>
                    <a:pt x="63" y="39"/>
                    <a:pt x="63" y="38"/>
                  </a:cubicBezTo>
                  <a:cubicBezTo>
                    <a:pt x="63" y="37"/>
                    <a:pt x="65" y="37"/>
                    <a:pt x="66" y="37"/>
                  </a:cubicBezTo>
                  <a:cubicBezTo>
                    <a:pt x="66" y="38"/>
                    <a:pt x="68" y="39"/>
                    <a:pt x="69" y="38"/>
                  </a:cubicBezTo>
                  <a:cubicBezTo>
                    <a:pt x="70" y="38"/>
                    <a:pt x="74" y="38"/>
                    <a:pt x="75" y="39"/>
                  </a:cubicBezTo>
                  <a:cubicBezTo>
                    <a:pt x="76" y="39"/>
                    <a:pt x="76" y="38"/>
                    <a:pt x="77" y="39"/>
                  </a:cubicBezTo>
                  <a:cubicBezTo>
                    <a:pt x="78" y="40"/>
                    <a:pt x="78" y="39"/>
                    <a:pt x="79" y="40"/>
                  </a:cubicBezTo>
                  <a:cubicBezTo>
                    <a:pt x="79" y="40"/>
                    <a:pt x="79" y="39"/>
                    <a:pt x="79" y="39"/>
                  </a:cubicBezTo>
                  <a:cubicBezTo>
                    <a:pt x="79" y="38"/>
                    <a:pt x="80" y="38"/>
                    <a:pt x="80" y="37"/>
                  </a:cubicBezTo>
                  <a:cubicBezTo>
                    <a:pt x="80" y="37"/>
                    <a:pt x="79" y="35"/>
                    <a:pt x="79" y="35"/>
                  </a:cubicBezTo>
                  <a:cubicBezTo>
                    <a:pt x="79" y="34"/>
                    <a:pt x="79" y="33"/>
                    <a:pt x="79" y="33"/>
                  </a:cubicBezTo>
                  <a:cubicBezTo>
                    <a:pt x="78" y="32"/>
                    <a:pt x="80" y="32"/>
                    <a:pt x="80" y="32"/>
                  </a:cubicBezTo>
                  <a:cubicBezTo>
                    <a:pt x="81" y="32"/>
                    <a:pt x="82" y="31"/>
                    <a:pt x="82" y="31"/>
                  </a:cubicBezTo>
                  <a:cubicBezTo>
                    <a:pt x="83" y="32"/>
                    <a:pt x="83" y="32"/>
                    <a:pt x="84" y="32"/>
                  </a:cubicBezTo>
                  <a:cubicBezTo>
                    <a:pt x="85" y="32"/>
                    <a:pt x="84" y="31"/>
                    <a:pt x="84" y="31"/>
                  </a:cubicBezTo>
                  <a:cubicBezTo>
                    <a:pt x="84" y="30"/>
                    <a:pt x="85" y="27"/>
                    <a:pt x="85" y="26"/>
                  </a:cubicBezTo>
                  <a:cubicBezTo>
                    <a:pt x="86" y="25"/>
                    <a:pt x="86" y="26"/>
                    <a:pt x="87" y="26"/>
                  </a:cubicBezTo>
                  <a:cubicBezTo>
                    <a:pt x="88" y="26"/>
                    <a:pt x="89" y="26"/>
                    <a:pt x="89" y="26"/>
                  </a:cubicBezTo>
                  <a:cubicBezTo>
                    <a:pt x="90" y="27"/>
                    <a:pt x="91" y="26"/>
                    <a:pt x="91" y="26"/>
                  </a:cubicBezTo>
                  <a:cubicBezTo>
                    <a:pt x="92" y="25"/>
                    <a:pt x="91" y="25"/>
                    <a:pt x="91" y="24"/>
                  </a:cubicBezTo>
                  <a:cubicBezTo>
                    <a:pt x="91" y="23"/>
                    <a:pt x="92" y="22"/>
                    <a:pt x="92" y="22"/>
                  </a:cubicBezTo>
                  <a:cubicBezTo>
                    <a:pt x="93" y="22"/>
                    <a:pt x="93" y="21"/>
                    <a:pt x="93" y="21"/>
                  </a:cubicBezTo>
                  <a:cubicBezTo>
                    <a:pt x="93" y="20"/>
                    <a:pt x="94" y="20"/>
                    <a:pt x="94" y="19"/>
                  </a:cubicBezTo>
                  <a:cubicBezTo>
                    <a:pt x="94" y="19"/>
                    <a:pt x="94" y="19"/>
                    <a:pt x="94" y="18"/>
                  </a:cubicBezTo>
                  <a:close/>
                  <a:moveTo>
                    <a:pt x="35" y="28"/>
                  </a:moveTo>
                  <a:cubicBezTo>
                    <a:pt x="35" y="29"/>
                    <a:pt x="32" y="28"/>
                    <a:pt x="32" y="28"/>
                  </a:cubicBezTo>
                  <a:cubicBezTo>
                    <a:pt x="31" y="27"/>
                    <a:pt x="36" y="28"/>
                    <a:pt x="35" y="28"/>
                  </a:cubicBezTo>
                  <a:close/>
                  <a:moveTo>
                    <a:pt x="74" y="28"/>
                  </a:moveTo>
                  <a:cubicBezTo>
                    <a:pt x="72" y="28"/>
                    <a:pt x="68" y="27"/>
                    <a:pt x="66" y="29"/>
                  </a:cubicBezTo>
                  <a:cubicBezTo>
                    <a:pt x="64" y="31"/>
                    <a:pt x="66" y="32"/>
                    <a:pt x="65" y="32"/>
                  </a:cubicBezTo>
                  <a:cubicBezTo>
                    <a:pt x="64" y="32"/>
                    <a:pt x="64" y="29"/>
                    <a:pt x="65" y="28"/>
                  </a:cubicBezTo>
                  <a:cubicBezTo>
                    <a:pt x="65" y="27"/>
                    <a:pt x="69" y="27"/>
                    <a:pt x="71" y="27"/>
                  </a:cubicBezTo>
                  <a:cubicBezTo>
                    <a:pt x="72" y="28"/>
                    <a:pt x="76" y="27"/>
                    <a:pt x="76" y="27"/>
                  </a:cubicBezTo>
                  <a:cubicBezTo>
                    <a:pt x="77" y="27"/>
                    <a:pt x="76" y="28"/>
                    <a:pt x="74" y="2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340">
              <a:extLst>
                <a:ext uri="{FF2B5EF4-FFF2-40B4-BE49-F238E27FC236}">
                  <a16:creationId xmlns:a16="http://schemas.microsoft.com/office/drawing/2014/main" id="{E24FE0B8-A649-4902-8058-9BA02C7C76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62325" y="1316038"/>
              <a:ext cx="1435100" cy="547688"/>
            </a:xfrm>
            <a:custGeom>
              <a:avLst/>
              <a:gdLst>
                <a:gd name="T0" fmla="*/ 105 w 397"/>
                <a:gd name="T1" fmla="*/ 3 h 152"/>
                <a:gd name="T2" fmla="*/ 177 w 397"/>
                <a:gd name="T3" fmla="*/ 1 h 152"/>
                <a:gd name="T4" fmla="*/ 139 w 397"/>
                <a:gd name="T5" fmla="*/ 43 h 152"/>
                <a:gd name="T6" fmla="*/ 192 w 397"/>
                <a:gd name="T7" fmla="*/ 14 h 152"/>
                <a:gd name="T8" fmla="*/ 290 w 397"/>
                <a:gd name="T9" fmla="*/ 32 h 152"/>
                <a:gd name="T10" fmla="*/ 305 w 397"/>
                <a:gd name="T11" fmla="*/ 33 h 152"/>
                <a:gd name="T12" fmla="*/ 284 w 397"/>
                <a:gd name="T13" fmla="*/ 123 h 152"/>
                <a:gd name="T14" fmla="*/ 71 w 397"/>
                <a:gd name="T15" fmla="*/ 6 h 152"/>
                <a:gd name="T16" fmla="*/ 385 w 397"/>
                <a:gd name="T17" fmla="*/ 70 h 152"/>
                <a:gd name="T18" fmla="*/ 345 w 397"/>
                <a:gd name="T19" fmla="*/ 58 h 152"/>
                <a:gd name="T20" fmla="*/ 307 w 397"/>
                <a:gd name="T21" fmla="*/ 51 h 152"/>
                <a:gd name="T22" fmla="*/ 282 w 397"/>
                <a:gd name="T23" fmla="*/ 43 h 152"/>
                <a:gd name="T24" fmla="*/ 261 w 397"/>
                <a:gd name="T25" fmla="*/ 48 h 152"/>
                <a:gd name="T26" fmla="*/ 244 w 397"/>
                <a:gd name="T27" fmla="*/ 40 h 152"/>
                <a:gd name="T28" fmla="*/ 216 w 397"/>
                <a:gd name="T29" fmla="*/ 39 h 152"/>
                <a:gd name="T30" fmla="*/ 213 w 397"/>
                <a:gd name="T31" fmla="*/ 34 h 152"/>
                <a:gd name="T32" fmla="*/ 202 w 397"/>
                <a:gd name="T33" fmla="*/ 24 h 152"/>
                <a:gd name="T34" fmla="*/ 183 w 397"/>
                <a:gd name="T35" fmla="*/ 27 h 152"/>
                <a:gd name="T36" fmla="*/ 158 w 397"/>
                <a:gd name="T37" fmla="*/ 33 h 152"/>
                <a:gd name="T38" fmla="*/ 150 w 397"/>
                <a:gd name="T39" fmla="*/ 39 h 152"/>
                <a:gd name="T40" fmla="*/ 139 w 397"/>
                <a:gd name="T41" fmla="*/ 51 h 152"/>
                <a:gd name="T42" fmla="*/ 132 w 397"/>
                <a:gd name="T43" fmla="*/ 59 h 152"/>
                <a:gd name="T44" fmla="*/ 122 w 397"/>
                <a:gd name="T45" fmla="*/ 70 h 152"/>
                <a:gd name="T46" fmla="*/ 127 w 397"/>
                <a:gd name="T47" fmla="*/ 61 h 152"/>
                <a:gd name="T48" fmla="*/ 112 w 397"/>
                <a:gd name="T49" fmla="*/ 54 h 152"/>
                <a:gd name="T50" fmla="*/ 95 w 397"/>
                <a:gd name="T51" fmla="*/ 56 h 152"/>
                <a:gd name="T52" fmla="*/ 78 w 397"/>
                <a:gd name="T53" fmla="*/ 61 h 152"/>
                <a:gd name="T54" fmla="*/ 57 w 397"/>
                <a:gd name="T55" fmla="*/ 61 h 152"/>
                <a:gd name="T56" fmla="*/ 44 w 397"/>
                <a:gd name="T57" fmla="*/ 76 h 152"/>
                <a:gd name="T58" fmla="*/ 30 w 397"/>
                <a:gd name="T59" fmla="*/ 67 h 152"/>
                <a:gd name="T60" fmla="*/ 31 w 397"/>
                <a:gd name="T61" fmla="*/ 57 h 152"/>
                <a:gd name="T62" fmla="*/ 23 w 397"/>
                <a:gd name="T63" fmla="*/ 66 h 152"/>
                <a:gd name="T64" fmla="*/ 21 w 397"/>
                <a:gd name="T65" fmla="*/ 91 h 152"/>
                <a:gd name="T66" fmla="*/ 22 w 397"/>
                <a:gd name="T67" fmla="*/ 107 h 152"/>
                <a:gd name="T68" fmla="*/ 33 w 397"/>
                <a:gd name="T69" fmla="*/ 119 h 152"/>
                <a:gd name="T70" fmla="*/ 47 w 397"/>
                <a:gd name="T71" fmla="*/ 130 h 152"/>
                <a:gd name="T72" fmla="*/ 48 w 397"/>
                <a:gd name="T73" fmla="*/ 145 h 152"/>
                <a:gd name="T74" fmla="*/ 69 w 397"/>
                <a:gd name="T75" fmla="*/ 137 h 152"/>
                <a:gd name="T76" fmla="*/ 69 w 397"/>
                <a:gd name="T77" fmla="*/ 124 h 152"/>
                <a:gd name="T78" fmla="*/ 94 w 397"/>
                <a:gd name="T79" fmla="*/ 125 h 152"/>
                <a:gd name="T80" fmla="*/ 108 w 397"/>
                <a:gd name="T81" fmla="*/ 112 h 152"/>
                <a:gd name="T82" fmla="*/ 131 w 397"/>
                <a:gd name="T83" fmla="*/ 114 h 152"/>
                <a:gd name="T84" fmla="*/ 157 w 397"/>
                <a:gd name="T85" fmla="*/ 127 h 152"/>
                <a:gd name="T86" fmla="*/ 181 w 397"/>
                <a:gd name="T87" fmla="*/ 125 h 152"/>
                <a:gd name="T88" fmla="*/ 202 w 397"/>
                <a:gd name="T89" fmla="*/ 126 h 152"/>
                <a:gd name="T90" fmla="*/ 233 w 397"/>
                <a:gd name="T91" fmla="*/ 121 h 152"/>
                <a:gd name="T92" fmla="*/ 257 w 397"/>
                <a:gd name="T93" fmla="*/ 131 h 152"/>
                <a:gd name="T94" fmla="*/ 260 w 397"/>
                <a:gd name="T95" fmla="*/ 146 h 152"/>
                <a:gd name="T96" fmla="*/ 278 w 397"/>
                <a:gd name="T97" fmla="*/ 113 h 152"/>
                <a:gd name="T98" fmla="*/ 280 w 397"/>
                <a:gd name="T99" fmla="*/ 100 h 152"/>
                <a:gd name="T100" fmla="*/ 312 w 397"/>
                <a:gd name="T101" fmla="*/ 97 h 152"/>
                <a:gd name="T102" fmla="*/ 333 w 397"/>
                <a:gd name="T103" fmla="*/ 86 h 152"/>
                <a:gd name="T104" fmla="*/ 318 w 397"/>
                <a:gd name="T105" fmla="*/ 122 h 152"/>
                <a:gd name="T106" fmla="*/ 333 w 397"/>
                <a:gd name="T107" fmla="*/ 101 h 152"/>
                <a:gd name="T108" fmla="*/ 357 w 397"/>
                <a:gd name="T109" fmla="*/ 89 h 152"/>
                <a:gd name="T110" fmla="*/ 374 w 397"/>
                <a:gd name="T111" fmla="*/ 75 h 152"/>
                <a:gd name="T112" fmla="*/ 390 w 397"/>
                <a:gd name="T113" fmla="*/ 77 h 152"/>
                <a:gd name="T114" fmla="*/ 205 w 397"/>
                <a:gd name="T115" fmla="*/ 113 h 152"/>
                <a:gd name="T116" fmla="*/ 80 w 397"/>
                <a:gd name="T117" fmla="*/ 6 h 152"/>
                <a:gd name="T118" fmla="*/ 82 w 397"/>
                <a:gd name="T119" fmla="*/ 4 h 152"/>
                <a:gd name="T120" fmla="*/ 87 w 397"/>
                <a:gd name="T121" fmla="*/ 42 h 152"/>
                <a:gd name="T122" fmla="*/ 87 w 397"/>
                <a:gd name="T123" fmla="*/ 3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7" h="152">
                  <a:moveTo>
                    <a:pt x="6" y="110"/>
                  </a:moveTo>
                  <a:cubicBezTo>
                    <a:pt x="6" y="110"/>
                    <a:pt x="5" y="110"/>
                    <a:pt x="5" y="109"/>
                  </a:cubicBezTo>
                  <a:cubicBezTo>
                    <a:pt x="5" y="109"/>
                    <a:pt x="4" y="109"/>
                    <a:pt x="4" y="109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10"/>
                    <a:pt x="3" y="110"/>
                    <a:pt x="3" y="111"/>
                  </a:cubicBezTo>
                  <a:cubicBezTo>
                    <a:pt x="4" y="111"/>
                    <a:pt x="2" y="111"/>
                    <a:pt x="2" y="111"/>
                  </a:cubicBezTo>
                  <a:cubicBezTo>
                    <a:pt x="2" y="110"/>
                    <a:pt x="0" y="110"/>
                    <a:pt x="1" y="111"/>
                  </a:cubicBezTo>
                  <a:cubicBezTo>
                    <a:pt x="1" y="111"/>
                    <a:pt x="0" y="111"/>
                    <a:pt x="0" y="111"/>
                  </a:cubicBezTo>
                  <a:cubicBezTo>
                    <a:pt x="1" y="112"/>
                    <a:pt x="1" y="112"/>
                    <a:pt x="2" y="112"/>
                  </a:cubicBezTo>
                  <a:cubicBezTo>
                    <a:pt x="2" y="112"/>
                    <a:pt x="6" y="112"/>
                    <a:pt x="8" y="112"/>
                  </a:cubicBezTo>
                  <a:cubicBezTo>
                    <a:pt x="7" y="112"/>
                    <a:pt x="8" y="111"/>
                    <a:pt x="8" y="110"/>
                  </a:cubicBezTo>
                  <a:cubicBezTo>
                    <a:pt x="8" y="110"/>
                    <a:pt x="7" y="110"/>
                    <a:pt x="6" y="110"/>
                  </a:cubicBezTo>
                  <a:close/>
                  <a:moveTo>
                    <a:pt x="106" y="4"/>
                  </a:moveTo>
                  <a:cubicBezTo>
                    <a:pt x="108" y="4"/>
                    <a:pt x="108" y="2"/>
                    <a:pt x="107" y="2"/>
                  </a:cubicBezTo>
                  <a:cubicBezTo>
                    <a:pt x="106" y="2"/>
                    <a:pt x="105" y="3"/>
                    <a:pt x="105" y="3"/>
                  </a:cubicBezTo>
                  <a:cubicBezTo>
                    <a:pt x="104" y="3"/>
                    <a:pt x="101" y="3"/>
                    <a:pt x="102" y="4"/>
                  </a:cubicBezTo>
                  <a:cubicBezTo>
                    <a:pt x="103" y="4"/>
                    <a:pt x="105" y="4"/>
                    <a:pt x="106" y="4"/>
                  </a:cubicBezTo>
                  <a:close/>
                  <a:moveTo>
                    <a:pt x="119" y="42"/>
                  </a:moveTo>
                  <a:cubicBezTo>
                    <a:pt x="120" y="42"/>
                    <a:pt x="122" y="42"/>
                    <a:pt x="123" y="41"/>
                  </a:cubicBezTo>
                  <a:cubicBezTo>
                    <a:pt x="123" y="41"/>
                    <a:pt x="122" y="40"/>
                    <a:pt x="120" y="40"/>
                  </a:cubicBezTo>
                  <a:cubicBezTo>
                    <a:pt x="119" y="40"/>
                    <a:pt x="118" y="42"/>
                    <a:pt x="119" y="42"/>
                  </a:cubicBezTo>
                  <a:close/>
                  <a:moveTo>
                    <a:pt x="170" y="7"/>
                  </a:moveTo>
                  <a:cubicBezTo>
                    <a:pt x="171" y="8"/>
                    <a:pt x="171" y="8"/>
                    <a:pt x="169" y="8"/>
                  </a:cubicBezTo>
                  <a:cubicBezTo>
                    <a:pt x="168" y="8"/>
                    <a:pt x="167" y="8"/>
                    <a:pt x="168" y="9"/>
                  </a:cubicBezTo>
                  <a:cubicBezTo>
                    <a:pt x="168" y="9"/>
                    <a:pt x="168" y="10"/>
                    <a:pt x="170" y="10"/>
                  </a:cubicBezTo>
                  <a:cubicBezTo>
                    <a:pt x="171" y="10"/>
                    <a:pt x="173" y="9"/>
                    <a:pt x="172" y="8"/>
                  </a:cubicBezTo>
                  <a:cubicBezTo>
                    <a:pt x="172" y="8"/>
                    <a:pt x="177" y="7"/>
                    <a:pt x="179" y="6"/>
                  </a:cubicBezTo>
                  <a:cubicBezTo>
                    <a:pt x="180" y="6"/>
                    <a:pt x="178" y="5"/>
                    <a:pt x="179" y="5"/>
                  </a:cubicBezTo>
                  <a:cubicBezTo>
                    <a:pt x="181" y="4"/>
                    <a:pt x="180" y="4"/>
                    <a:pt x="179" y="3"/>
                  </a:cubicBezTo>
                  <a:cubicBezTo>
                    <a:pt x="177" y="3"/>
                    <a:pt x="177" y="2"/>
                    <a:pt x="177" y="1"/>
                  </a:cubicBezTo>
                  <a:cubicBezTo>
                    <a:pt x="176" y="1"/>
                    <a:pt x="176" y="2"/>
                    <a:pt x="173" y="2"/>
                  </a:cubicBezTo>
                  <a:cubicBezTo>
                    <a:pt x="171" y="3"/>
                    <a:pt x="170" y="3"/>
                    <a:pt x="171" y="4"/>
                  </a:cubicBezTo>
                  <a:cubicBezTo>
                    <a:pt x="172" y="4"/>
                    <a:pt x="171" y="5"/>
                    <a:pt x="170" y="5"/>
                  </a:cubicBezTo>
                  <a:cubicBezTo>
                    <a:pt x="169" y="5"/>
                    <a:pt x="169" y="6"/>
                    <a:pt x="170" y="7"/>
                  </a:cubicBezTo>
                  <a:close/>
                  <a:moveTo>
                    <a:pt x="173" y="9"/>
                  </a:moveTo>
                  <a:cubicBezTo>
                    <a:pt x="173" y="10"/>
                    <a:pt x="171" y="10"/>
                    <a:pt x="172" y="11"/>
                  </a:cubicBezTo>
                  <a:cubicBezTo>
                    <a:pt x="172" y="11"/>
                    <a:pt x="173" y="11"/>
                    <a:pt x="174" y="11"/>
                  </a:cubicBezTo>
                  <a:cubicBezTo>
                    <a:pt x="174" y="12"/>
                    <a:pt x="175" y="13"/>
                    <a:pt x="176" y="13"/>
                  </a:cubicBezTo>
                  <a:cubicBezTo>
                    <a:pt x="177" y="13"/>
                    <a:pt x="181" y="14"/>
                    <a:pt x="182" y="14"/>
                  </a:cubicBezTo>
                  <a:cubicBezTo>
                    <a:pt x="184" y="14"/>
                    <a:pt x="185" y="13"/>
                    <a:pt x="184" y="13"/>
                  </a:cubicBezTo>
                  <a:cubicBezTo>
                    <a:pt x="183" y="13"/>
                    <a:pt x="184" y="12"/>
                    <a:pt x="185" y="10"/>
                  </a:cubicBezTo>
                  <a:cubicBezTo>
                    <a:pt x="186" y="8"/>
                    <a:pt x="182" y="7"/>
                    <a:pt x="182" y="9"/>
                  </a:cubicBezTo>
                  <a:cubicBezTo>
                    <a:pt x="182" y="10"/>
                    <a:pt x="180" y="8"/>
                    <a:pt x="180" y="8"/>
                  </a:cubicBezTo>
                  <a:cubicBezTo>
                    <a:pt x="180" y="7"/>
                    <a:pt x="173" y="8"/>
                    <a:pt x="173" y="9"/>
                  </a:cubicBezTo>
                  <a:close/>
                  <a:moveTo>
                    <a:pt x="139" y="43"/>
                  </a:moveTo>
                  <a:cubicBezTo>
                    <a:pt x="140" y="44"/>
                    <a:pt x="141" y="43"/>
                    <a:pt x="141" y="42"/>
                  </a:cubicBezTo>
                  <a:cubicBezTo>
                    <a:pt x="141" y="41"/>
                    <a:pt x="138" y="43"/>
                    <a:pt x="139" y="43"/>
                  </a:cubicBezTo>
                  <a:close/>
                  <a:moveTo>
                    <a:pt x="168" y="2"/>
                  </a:moveTo>
                  <a:cubicBezTo>
                    <a:pt x="168" y="1"/>
                    <a:pt x="164" y="2"/>
                    <a:pt x="165" y="3"/>
                  </a:cubicBezTo>
                  <a:cubicBezTo>
                    <a:pt x="165" y="3"/>
                    <a:pt x="168" y="3"/>
                    <a:pt x="168" y="2"/>
                  </a:cubicBezTo>
                  <a:close/>
                  <a:moveTo>
                    <a:pt x="370" y="52"/>
                  </a:moveTo>
                  <a:cubicBezTo>
                    <a:pt x="372" y="53"/>
                    <a:pt x="372" y="51"/>
                    <a:pt x="374" y="52"/>
                  </a:cubicBezTo>
                  <a:cubicBezTo>
                    <a:pt x="375" y="53"/>
                    <a:pt x="377" y="52"/>
                    <a:pt x="378" y="51"/>
                  </a:cubicBezTo>
                  <a:cubicBezTo>
                    <a:pt x="380" y="51"/>
                    <a:pt x="379" y="50"/>
                    <a:pt x="376" y="49"/>
                  </a:cubicBezTo>
                  <a:cubicBezTo>
                    <a:pt x="373" y="49"/>
                    <a:pt x="369" y="51"/>
                    <a:pt x="370" y="52"/>
                  </a:cubicBezTo>
                  <a:close/>
                  <a:moveTo>
                    <a:pt x="184" y="19"/>
                  </a:moveTo>
                  <a:cubicBezTo>
                    <a:pt x="185" y="19"/>
                    <a:pt x="188" y="18"/>
                    <a:pt x="190" y="18"/>
                  </a:cubicBezTo>
                  <a:cubicBezTo>
                    <a:pt x="192" y="18"/>
                    <a:pt x="198" y="16"/>
                    <a:pt x="198" y="15"/>
                  </a:cubicBezTo>
                  <a:cubicBezTo>
                    <a:pt x="199" y="14"/>
                    <a:pt x="196" y="14"/>
                    <a:pt x="195" y="13"/>
                  </a:cubicBezTo>
                  <a:cubicBezTo>
                    <a:pt x="194" y="12"/>
                    <a:pt x="192" y="13"/>
                    <a:pt x="192" y="14"/>
                  </a:cubicBezTo>
                  <a:cubicBezTo>
                    <a:pt x="191" y="15"/>
                    <a:pt x="191" y="14"/>
                    <a:pt x="192" y="13"/>
                  </a:cubicBezTo>
                  <a:cubicBezTo>
                    <a:pt x="193" y="11"/>
                    <a:pt x="191" y="10"/>
                    <a:pt x="191" y="11"/>
                  </a:cubicBezTo>
                  <a:cubicBezTo>
                    <a:pt x="191" y="12"/>
                    <a:pt x="188" y="11"/>
                    <a:pt x="188" y="12"/>
                  </a:cubicBezTo>
                  <a:cubicBezTo>
                    <a:pt x="188" y="13"/>
                    <a:pt x="187" y="13"/>
                    <a:pt x="188" y="14"/>
                  </a:cubicBezTo>
                  <a:cubicBezTo>
                    <a:pt x="188" y="15"/>
                    <a:pt x="186" y="14"/>
                    <a:pt x="186" y="15"/>
                  </a:cubicBezTo>
                  <a:cubicBezTo>
                    <a:pt x="186" y="17"/>
                    <a:pt x="183" y="18"/>
                    <a:pt x="184" y="19"/>
                  </a:cubicBezTo>
                  <a:close/>
                  <a:moveTo>
                    <a:pt x="273" y="33"/>
                  </a:moveTo>
                  <a:cubicBezTo>
                    <a:pt x="274" y="33"/>
                    <a:pt x="274" y="34"/>
                    <a:pt x="275" y="34"/>
                  </a:cubicBezTo>
                  <a:cubicBezTo>
                    <a:pt x="275" y="35"/>
                    <a:pt x="277" y="34"/>
                    <a:pt x="278" y="34"/>
                  </a:cubicBezTo>
                  <a:cubicBezTo>
                    <a:pt x="279" y="33"/>
                    <a:pt x="279" y="35"/>
                    <a:pt x="280" y="34"/>
                  </a:cubicBezTo>
                  <a:cubicBezTo>
                    <a:pt x="282" y="33"/>
                    <a:pt x="283" y="34"/>
                    <a:pt x="284" y="34"/>
                  </a:cubicBezTo>
                  <a:cubicBezTo>
                    <a:pt x="286" y="34"/>
                    <a:pt x="284" y="32"/>
                    <a:pt x="284" y="31"/>
                  </a:cubicBezTo>
                  <a:cubicBezTo>
                    <a:pt x="284" y="30"/>
                    <a:pt x="286" y="31"/>
                    <a:pt x="285" y="31"/>
                  </a:cubicBezTo>
                  <a:cubicBezTo>
                    <a:pt x="285" y="32"/>
                    <a:pt x="286" y="34"/>
                    <a:pt x="288" y="34"/>
                  </a:cubicBezTo>
                  <a:cubicBezTo>
                    <a:pt x="291" y="33"/>
                    <a:pt x="289" y="32"/>
                    <a:pt x="290" y="32"/>
                  </a:cubicBezTo>
                  <a:cubicBezTo>
                    <a:pt x="291" y="31"/>
                    <a:pt x="291" y="31"/>
                    <a:pt x="289" y="30"/>
                  </a:cubicBezTo>
                  <a:cubicBezTo>
                    <a:pt x="288" y="29"/>
                    <a:pt x="286" y="29"/>
                    <a:pt x="284" y="29"/>
                  </a:cubicBezTo>
                  <a:cubicBezTo>
                    <a:pt x="283" y="28"/>
                    <a:pt x="281" y="28"/>
                    <a:pt x="281" y="29"/>
                  </a:cubicBezTo>
                  <a:cubicBezTo>
                    <a:pt x="281" y="31"/>
                    <a:pt x="278" y="28"/>
                    <a:pt x="277" y="27"/>
                  </a:cubicBezTo>
                  <a:cubicBezTo>
                    <a:pt x="275" y="27"/>
                    <a:pt x="271" y="32"/>
                    <a:pt x="273" y="33"/>
                  </a:cubicBezTo>
                  <a:close/>
                  <a:moveTo>
                    <a:pt x="287" y="42"/>
                  </a:moveTo>
                  <a:cubicBezTo>
                    <a:pt x="288" y="41"/>
                    <a:pt x="286" y="39"/>
                    <a:pt x="284" y="39"/>
                  </a:cubicBezTo>
                  <a:cubicBezTo>
                    <a:pt x="282" y="38"/>
                    <a:pt x="280" y="40"/>
                    <a:pt x="280" y="40"/>
                  </a:cubicBezTo>
                  <a:cubicBezTo>
                    <a:pt x="281" y="41"/>
                    <a:pt x="286" y="42"/>
                    <a:pt x="287" y="42"/>
                  </a:cubicBezTo>
                  <a:close/>
                  <a:moveTo>
                    <a:pt x="282" y="37"/>
                  </a:moveTo>
                  <a:cubicBezTo>
                    <a:pt x="282" y="36"/>
                    <a:pt x="278" y="37"/>
                    <a:pt x="279" y="38"/>
                  </a:cubicBezTo>
                  <a:cubicBezTo>
                    <a:pt x="280" y="38"/>
                    <a:pt x="282" y="38"/>
                    <a:pt x="282" y="37"/>
                  </a:cubicBezTo>
                  <a:close/>
                  <a:moveTo>
                    <a:pt x="294" y="33"/>
                  </a:moveTo>
                  <a:cubicBezTo>
                    <a:pt x="295" y="33"/>
                    <a:pt x="296" y="34"/>
                    <a:pt x="299" y="35"/>
                  </a:cubicBezTo>
                  <a:cubicBezTo>
                    <a:pt x="302" y="35"/>
                    <a:pt x="305" y="34"/>
                    <a:pt x="305" y="33"/>
                  </a:cubicBezTo>
                  <a:cubicBezTo>
                    <a:pt x="305" y="33"/>
                    <a:pt x="302" y="32"/>
                    <a:pt x="301" y="32"/>
                  </a:cubicBezTo>
                  <a:cubicBezTo>
                    <a:pt x="300" y="33"/>
                    <a:pt x="299" y="31"/>
                    <a:pt x="298" y="32"/>
                  </a:cubicBezTo>
                  <a:cubicBezTo>
                    <a:pt x="297" y="32"/>
                    <a:pt x="296" y="32"/>
                    <a:pt x="295" y="31"/>
                  </a:cubicBezTo>
                  <a:cubicBezTo>
                    <a:pt x="295" y="30"/>
                    <a:pt x="293" y="33"/>
                    <a:pt x="294" y="33"/>
                  </a:cubicBezTo>
                  <a:close/>
                  <a:moveTo>
                    <a:pt x="64" y="5"/>
                  </a:moveTo>
                  <a:cubicBezTo>
                    <a:pt x="66" y="3"/>
                    <a:pt x="68" y="5"/>
                    <a:pt x="68" y="4"/>
                  </a:cubicBezTo>
                  <a:cubicBezTo>
                    <a:pt x="68" y="3"/>
                    <a:pt x="65" y="3"/>
                    <a:pt x="64" y="4"/>
                  </a:cubicBezTo>
                  <a:cubicBezTo>
                    <a:pt x="63" y="4"/>
                    <a:pt x="60" y="4"/>
                    <a:pt x="60" y="5"/>
                  </a:cubicBezTo>
                  <a:cubicBezTo>
                    <a:pt x="60" y="5"/>
                    <a:pt x="62" y="6"/>
                    <a:pt x="64" y="5"/>
                  </a:cubicBezTo>
                  <a:close/>
                  <a:moveTo>
                    <a:pt x="287" y="121"/>
                  </a:moveTo>
                  <a:cubicBezTo>
                    <a:pt x="286" y="119"/>
                    <a:pt x="288" y="117"/>
                    <a:pt x="286" y="116"/>
                  </a:cubicBezTo>
                  <a:cubicBezTo>
                    <a:pt x="285" y="115"/>
                    <a:pt x="285" y="113"/>
                    <a:pt x="285" y="113"/>
                  </a:cubicBezTo>
                  <a:cubicBezTo>
                    <a:pt x="284" y="114"/>
                    <a:pt x="285" y="115"/>
                    <a:pt x="284" y="116"/>
                  </a:cubicBezTo>
                  <a:cubicBezTo>
                    <a:pt x="283" y="116"/>
                    <a:pt x="284" y="117"/>
                    <a:pt x="283" y="118"/>
                  </a:cubicBezTo>
                  <a:cubicBezTo>
                    <a:pt x="283" y="120"/>
                    <a:pt x="283" y="122"/>
                    <a:pt x="284" y="123"/>
                  </a:cubicBezTo>
                  <a:cubicBezTo>
                    <a:pt x="285" y="124"/>
                    <a:pt x="283" y="131"/>
                    <a:pt x="284" y="132"/>
                  </a:cubicBezTo>
                  <a:cubicBezTo>
                    <a:pt x="284" y="133"/>
                    <a:pt x="283" y="138"/>
                    <a:pt x="283" y="138"/>
                  </a:cubicBezTo>
                  <a:cubicBezTo>
                    <a:pt x="284" y="139"/>
                    <a:pt x="284" y="137"/>
                    <a:pt x="285" y="137"/>
                  </a:cubicBezTo>
                  <a:cubicBezTo>
                    <a:pt x="286" y="137"/>
                    <a:pt x="286" y="138"/>
                    <a:pt x="287" y="138"/>
                  </a:cubicBezTo>
                  <a:cubicBezTo>
                    <a:pt x="288" y="139"/>
                    <a:pt x="287" y="136"/>
                    <a:pt x="286" y="136"/>
                  </a:cubicBezTo>
                  <a:cubicBezTo>
                    <a:pt x="286" y="137"/>
                    <a:pt x="285" y="135"/>
                    <a:pt x="285" y="134"/>
                  </a:cubicBezTo>
                  <a:cubicBezTo>
                    <a:pt x="285" y="133"/>
                    <a:pt x="286" y="131"/>
                    <a:pt x="286" y="130"/>
                  </a:cubicBezTo>
                  <a:cubicBezTo>
                    <a:pt x="286" y="128"/>
                    <a:pt x="287" y="129"/>
                    <a:pt x="288" y="130"/>
                  </a:cubicBezTo>
                  <a:cubicBezTo>
                    <a:pt x="289" y="131"/>
                    <a:pt x="289" y="130"/>
                    <a:pt x="289" y="129"/>
                  </a:cubicBezTo>
                  <a:cubicBezTo>
                    <a:pt x="289" y="128"/>
                    <a:pt x="287" y="123"/>
                    <a:pt x="287" y="121"/>
                  </a:cubicBezTo>
                  <a:close/>
                  <a:moveTo>
                    <a:pt x="70" y="4"/>
                  </a:moveTo>
                  <a:cubicBezTo>
                    <a:pt x="71" y="5"/>
                    <a:pt x="68" y="5"/>
                    <a:pt x="67" y="5"/>
                  </a:cubicBezTo>
                  <a:cubicBezTo>
                    <a:pt x="67" y="6"/>
                    <a:pt x="65" y="6"/>
                    <a:pt x="65" y="7"/>
                  </a:cubicBezTo>
                  <a:cubicBezTo>
                    <a:pt x="66" y="7"/>
                    <a:pt x="69" y="7"/>
                    <a:pt x="69" y="7"/>
                  </a:cubicBezTo>
                  <a:cubicBezTo>
                    <a:pt x="69" y="6"/>
                    <a:pt x="71" y="7"/>
                    <a:pt x="71" y="6"/>
                  </a:cubicBezTo>
                  <a:cubicBezTo>
                    <a:pt x="71" y="5"/>
                    <a:pt x="72" y="5"/>
                    <a:pt x="74" y="5"/>
                  </a:cubicBezTo>
                  <a:cubicBezTo>
                    <a:pt x="76" y="5"/>
                    <a:pt x="76" y="4"/>
                    <a:pt x="74" y="3"/>
                  </a:cubicBezTo>
                  <a:cubicBezTo>
                    <a:pt x="72" y="2"/>
                    <a:pt x="70" y="3"/>
                    <a:pt x="70" y="4"/>
                  </a:cubicBezTo>
                  <a:close/>
                  <a:moveTo>
                    <a:pt x="68" y="60"/>
                  </a:moveTo>
                  <a:cubicBezTo>
                    <a:pt x="69" y="61"/>
                    <a:pt x="71" y="59"/>
                    <a:pt x="72" y="59"/>
                  </a:cubicBezTo>
                  <a:cubicBezTo>
                    <a:pt x="73" y="59"/>
                    <a:pt x="71" y="58"/>
                    <a:pt x="70" y="57"/>
                  </a:cubicBezTo>
                  <a:cubicBezTo>
                    <a:pt x="68" y="57"/>
                    <a:pt x="66" y="58"/>
                    <a:pt x="68" y="60"/>
                  </a:cubicBezTo>
                  <a:close/>
                  <a:moveTo>
                    <a:pt x="397" y="71"/>
                  </a:moveTo>
                  <a:cubicBezTo>
                    <a:pt x="396" y="71"/>
                    <a:pt x="394" y="70"/>
                    <a:pt x="393" y="69"/>
                  </a:cubicBezTo>
                  <a:cubicBezTo>
                    <a:pt x="393" y="68"/>
                    <a:pt x="390" y="68"/>
                    <a:pt x="390" y="68"/>
                  </a:cubicBezTo>
                  <a:cubicBezTo>
                    <a:pt x="390" y="69"/>
                    <a:pt x="389" y="68"/>
                    <a:pt x="389" y="68"/>
                  </a:cubicBezTo>
                  <a:cubicBezTo>
                    <a:pt x="389" y="67"/>
                    <a:pt x="386" y="67"/>
                    <a:pt x="386" y="68"/>
                  </a:cubicBezTo>
                  <a:cubicBezTo>
                    <a:pt x="386" y="68"/>
                    <a:pt x="387" y="68"/>
                    <a:pt x="387" y="69"/>
                  </a:cubicBezTo>
                  <a:cubicBezTo>
                    <a:pt x="387" y="69"/>
                    <a:pt x="387" y="70"/>
                    <a:pt x="387" y="70"/>
                  </a:cubicBezTo>
                  <a:cubicBezTo>
                    <a:pt x="387" y="71"/>
                    <a:pt x="386" y="70"/>
                    <a:pt x="385" y="70"/>
                  </a:cubicBezTo>
                  <a:cubicBezTo>
                    <a:pt x="385" y="69"/>
                    <a:pt x="385" y="68"/>
                    <a:pt x="385" y="67"/>
                  </a:cubicBezTo>
                  <a:cubicBezTo>
                    <a:pt x="385" y="66"/>
                    <a:pt x="384" y="67"/>
                    <a:pt x="384" y="66"/>
                  </a:cubicBezTo>
                  <a:cubicBezTo>
                    <a:pt x="384" y="65"/>
                    <a:pt x="381" y="64"/>
                    <a:pt x="380" y="63"/>
                  </a:cubicBezTo>
                  <a:cubicBezTo>
                    <a:pt x="378" y="63"/>
                    <a:pt x="377" y="62"/>
                    <a:pt x="376" y="62"/>
                  </a:cubicBezTo>
                  <a:cubicBezTo>
                    <a:pt x="376" y="61"/>
                    <a:pt x="374" y="61"/>
                    <a:pt x="373" y="60"/>
                  </a:cubicBezTo>
                  <a:cubicBezTo>
                    <a:pt x="372" y="59"/>
                    <a:pt x="368" y="57"/>
                    <a:pt x="366" y="57"/>
                  </a:cubicBezTo>
                  <a:cubicBezTo>
                    <a:pt x="364" y="57"/>
                    <a:pt x="365" y="56"/>
                    <a:pt x="364" y="56"/>
                  </a:cubicBezTo>
                  <a:cubicBezTo>
                    <a:pt x="363" y="56"/>
                    <a:pt x="360" y="56"/>
                    <a:pt x="359" y="56"/>
                  </a:cubicBezTo>
                  <a:cubicBezTo>
                    <a:pt x="357" y="56"/>
                    <a:pt x="357" y="57"/>
                    <a:pt x="356" y="56"/>
                  </a:cubicBezTo>
                  <a:cubicBezTo>
                    <a:pt x="356" y="56"/>
                    <a:pt x="352" y="55"/>
                    <a:pt x="351" y="55"/>
                  </a:cubicBezTo>
                  <a:cubicBezTo>
                    <a:pt x="351" y="56"/>
                    <a:pt x="351" y="57"/>
                    <a:pt x="350" y="57"/>
                  </a:cubicBezTo>
                  <a:cubicBezTo>
                    <a:pt x="350" y="57"/>
                    <a:pt x="350" y="57"/>
                    <a:pt x="351" y="59"/>
                  </a:cubicBezTo>
                  <a:cubicBezTo>
                    <a:pt x="353" y="60"/>
                    <a:pt x="352" y="60"/>
                    <a:pt x="351" y="61"/>
                  </a:cubicBezTo>
                  <a:cubicBezTo>
                    <a:pt x="350" y="61"/>
                    <a:pt x="348" y="60"/>
                    <a:pt x="348" y="60"/>
                  </a:cubicBezTo>
                  <a:cubicBezTo>
                    <a:pt x="347" y="59"/>
                    <a:pt x="346" y="59"/>
                    <a:pt x="345" y="58"/>
                  </a:cubicBezTo>
                  <a:cubicBezTo>
                    <a:pt x="345" y="57"/>
                    <a:pt x="346" y="57"/>
                    <a:pt x="346" y="57"/>
                  </a:cubicBezTo>
                  <a:cubicBezTo>
                    <a:pt x="347" y="58"/>
                    <a:pt x="348" y="58"/>
                    <a:pt x="348" y="57"/>
                  </a:cubicBezTo>
                  <a:cubicBezTo>
                    <a:pt x="348" y="56"/>
                    <a:pt x="346" y="56"/>
                    <a:pt x="345" y="56"/>
                  </a:cubicBezTo>
                  <a:cubicBezTo>
                    <a:pt x="344" y="56"/>
                    <a:pt x="344" y="57"/>
                    <a:pt x="343" y="58"/>
                  </a:cubicBezTo>
                  <a:cubicBezTo>
                    <a:pt x="341" y="58"/>
                    <a:pt x="337" y="58"/>
                    <a:pt x="337" y="57"/>
                  </a:cubicBezTo>
                  <a:cubicBezTo>
                    <a:pt x="336" y="57"/>
                    <a:pt x="330" y="57"/>
                    <a:pt x="330" y="58"/>
                  </a:cubicBezTo>
                  <a:cubicBezTo>
                    <a:pt x="329" y="58"/>
                    <a:pt x="330" y="60"/>
                    <a:pt x="329" y="60"/>
                  </a:cubicBezTo>
                  <a:cubicBezTo>
                    <a:pt x="329" y="60"/>
                    <a:pt x="329" y="58"/>
                    <a:pt x="329" y="57"/>
                  </a:cubicBezTo>
                  <a:cubicBezTo>
                    <a:pt x="329" y="57"/>
                    <a:pt x="328" y="57"/>
                    <a:pt x="327" y="57"/>
                  </a:cubicBezTo>
                  <a:cubicBezTo>
                    <a:pt x="326" y="57"/>
                    <a:pt x="325" y="57"/>
                    <a:pt x="326" y="56"/>
                  </a:cubicBezTo>
                  <a:cubicBezTo>
                    <a:pt x="326" y="56"/>
                    <a:pt x="325" y="55"/>
                    <a:pt x="326" y="55"/>
                  </a:cubicBezTo>
                  <a:cubicBezTo>
                    <a:pt x="327" y="54"/>
                    <a:pt x="324" y="52"/>
                    <a:pt x="322" y="52"/>
                  </a:cubicBezTo>
                  <a:cubicBezTo>
                    <a:pt x="320" y="51"/>
                    <a:pt x="315" y="51"/>
                    <a:pt x="313" y="52"/>
                  </a:cubicBezTo>
                  <a:cubicBezTo>
                    <a:pt x="312" y="52"/>
                    <a:pt x="309" y="52"/>
                    <a:pt x="308" y="52"/>
                  </a:cubicBezTo>
                  <a:cubicBezTo>
                    <a:pt x="307" y="52"/>
                    <a:pt x="308" y="51"/>
                    <a:pt x="307" y="51"/>
                  </a:cubicBezTo>
                  <a:cubicBezTo>
                    <a:pt x="307" y="50"/>
                    <a:pt x="305" y="49"/>
                    <a:pt x="304" y="50"/>
                  </a:cubicBezTo>
                  <a:cubicBezTo>
                    <a:pt x="304" y="50"/>
                    <a:pt x="304" y="50"/>
                    <a:pt x="304" y="50"/>
                  </a:cubicBezTo>
                  <a:cubicBezTo>
                    <a:pt x="304" y="49"/>
                    <a:pt x="301" y="48"/>
                    <a:pt x="301" y="49"/>
                  </a:cubicBezTo>
                  <a:cubicBezTo>
                    <a:pt x="300" y="49"/>
                    <a:pt x="299" y="48"/>
                    <a:pt x="300" y="48"/>
                  </a:cubicBezTo>
                  <a:cubicBezTo>
                    <a:pt x="301" y="48"/>
                    <a:pt x="303" y="48"/>
                    <a:pt x="302" y="47"/>
                  </a:cubicBezTo>
                  <a:cubicBezTo>
                    <a:pt x="302" y="46"/>
                    <a:pt x="295" y="45"/>
                    <a:pt x="295" y="46"/>
                  </a:cubicBezTo>
                  <a:cubicBezTo>
                    <a:pt x="294" y="46"/>
                    <a:pt x="295" y="47"/>
                    <a:pt x="293" y="48"/>
                  </a:cubicBezTo>
                  <a:cubicBezTo>
                    <a:pt x="292" y="49"/>
                    <a:pt x="291" y="48"/>
                    <a:pt x="291" y="48"/>
                  </a:cubicBezTo>
                  <a:cubicBezTo>
                    <a:pt x="291" y="47"/>
                    <a:pt x="293" y="47"/>
                    <a:pt x="293" y="47"/>
                  </a:cubicBezTo>
                  <a:cubicBezTo>
                    <a:pt x="293" y="46"/>
                    <a:pt x="291" y="46"/>
                    <a:pt x="290" y="46"/>
                  </a:cubicBezTo>
                  <a:cubicBezTo>
                    <a:pt x="290" y="45"/>
                    <a:pt x="291" y="45"/>
                    <a:pt x="291" y="45"/>
                  </a:cubicBezTo>
                  <a:cubicBezTo>
                    <a:pt x="292" y="45"/>
                    <a:pt x="294" y="46"/>
                    <a:pt x="294" y="45"/>
                  </a:cubicBezTo>
                  <a:cubicBezTo>
                    <a:pt x="294" y="45"/>
                    <a:pt x="293" y="45"/>
                    <a:pt x="292" y="45"/>
                  </a:cubicBezTo>
                  <a:cubicBezTo>
                    <a:pt x="290" y="44"/>
                    <a:pt x="287" y="43"/>
                    <a:pt x="285" y="44"/>
                  </a:cubicBezTo>
                  <a:cubicBezTo>
                    <a:pt x="283" y="44"/>
                    <a:pt x="283" y="43"/>
                    <a:pt x="282" y="43"/>
                  </a:cubicBezTo>
                  <a:cubicBezTo>
                    <a:pt x="281" y="43"/>
                    <a:pt x="281" y="43"/>
                    <a:pt x="281" y="44"/>
                  </a:cubicBezTo>
                  <a:cubicBezTo>
                    <a:pt x="282" y="45"/>
                    <a:pt x="280" y="45"/>
                    <a:pt x="279" y="45"/>
                  </a:cubicBezTo>
                  <a:cubicBezTo>
                    <a:pt x="278" y="45"/>
                    <a:pt x="276" y="45"/>
                    <a:pt x="277" y="46"/>
                  </a:cubicBezTo>
                  <a:cubicBezTo>
                    <a:pt x="278" y="47"/>
                    <a:pt x="278" y="46"/>
                    <a:pt x="279" y="46"/>
                  </a:cubicBezTo>
                  <a:cubicBezTo>
                    <a:pt x="279" y="46"/>
                    <a:pt x="277" y="47"/>
                    <a:pt x="278" y="47"/>
                  </a:cubicBezTo>
                  <a:cubicBezTo>
                    <a:pt x="279" y="48"/>
                    <a:pt x="279" y="49"/>
                    <a:pt x="279" y="49"/>
                  </a:cubicBezTo>
                  <a:cubicBezTo>
                    <a:pt x="279" y="49"/>
                    <a:pt x="277" y="50"/>
                    <a:pt x="277" y="49"/>
                  </a:cubicBezTo>
                  <a:cubicBezTo>
                    <a:pt x="276" y="48"/>
                    <a:pt x="276" y="49"/>
                    <a:pt x="275" y="49"/>
                  </a:cubicBezTo>
                  <a:cubicBezTo>
                    <a:pt x="274" y="49"/>
                    <a:pt x="273" y="49"/>
                    <a:pt x="274" y="49"/>
                  </a:cubicBezTo>
                  <a:cubicBezTo>
                    <a:pt x="275" y="50"/>
                    <a:pt x="276" y="50"/>
                    <a:pt x="274" y="50"/>
                  </a:cubicBezTo>
                  <a:cubicBezTo>
                    <a:pt x="273" y="50"/>
                    <a:pt x="273" y="49"/>
                    <a:pt x="272" y="49"/>
                  </a:cubicBezTo>
                  <a:cubicBezTo>
                    <a:pt x="271" y="49"/>
                    <a:pt x="270" y="49"/>
                    <a:pt x="269" y="49"/>
                  </a:cubicBezTo>
                  <a:cubicBezTo>
                    <a:pt x="268" y="49"/>
                    <a:pt x="267" y="49"/>
                    <a:pt x="266" y="50"/>
                  </a:cubicBezTo>
                  <a:cubicBezTo>
                    <a:pt x="265" y="50"/>
                    <a:pt x="263" y="49"/>
                    <a:pt x="263" y="48"/>
                  </a:cubicBezTo>
                  <a:cubicBezTo>
                    <a:pt x="262" y="47"/>
                    <a:pt x="262" y="47"/>
                    <a:pt x="261" y="48"/>
                  </a:cubicBezTo>
                  <a:cubicBezTo>
                    <a:pt x="261" y="49"/>
                    <a:pt x="261" y="50"/>
                    <a:pt x="260" y="50"/>
                  </a:cubicBezTo>
                  <a:cubicBezTo>
                    <a:pt x="259" y="51"/>
                    <a:pt x="259" y="52"/>
                    <a:pt x="258" y="52"/>
                  </a:cubicBezTo>
                  <a:cubicBezTo>
                    <a:pt x="258" y="53"/>
                    <a:pt x="258" y="52"/>
                    <a:pt x="257" y="52"/>
                  </a:cubicBezTo>
                  <a:cubicBezTo>
                    <a:pt x="256" y="52"/>
                    <a:pt x="254" y="49"/>
                    <a:pt x="254" y="49"/>
                  </a:cubicBezTo>
                  <a:cubicBezTo>
                    <a:pt x="253" y="48"/>
                    <a:pt x="252" y="47"/>
                    <a:pt x="251" y="46"/>
                  </a:cubicBezTo>
                  <a:cubicBezTo>
                    <a:pt x="251" y="46"/>
                    <a:pt x="252" y="46"/>
                    <a:pt x="252" y="46"/>
                  </a:cubicBezTo>
                  <a:cubicBezTo>
                    <a:pt x="253" y="47"/>
                    <a:pt x="254" y="47"/>
                    <a:pt x="254" y="47"/>
                  </a:cubicBezTo>
                  <a:cubicBezTo>
                    <a:pt x="255" y="46"/>
                    <a:pt x="254" y="45"/>
                    <a:pt x="254" y="45"/>
                  </a:cubicBezTo>
                  <a:cubicBezTo>
                    <a:pt x="253" y="45"/>
                    <a:pt x="253" y="44"/>
                    <a:pt x="253" y="44"/>
                  </a:cubicBezTo>
                  <a:cubicBezTo>
                    <a:pt x="254" y="44"/>
                    <a:pt x="252" y="43"/>
                    <a:pt x="253" y="42"/>
                  </a:cubicBezTo>
                  <a:cubicBezTo>
                    <a:pt x="254" y="42"/>
                    <a:pt x="253" y="42"/>
                    <a:pt x="253" y="42"/>
                  </a:cubicBezTo>
                  <a:cubicBezTo>
                    <a:pt x="252" y="41"/>
                    <a:pt x="251" y="41"/>
                    <a:pt x="251" y="40"/>
                  </a:cubicBezTo>
                  <a:cubicBezTo>
                    <a:pt x="251" y="40"/>
                    <a:pt x="248" y="40"/>
                    <a:pt x="248" y="41"/>
                  </a:cubicBezTo>
                  <a:cubicBezTo>
                    <a:pt x="248" y="41"/>
                    <a:pt x="247" y="41"/>
                    <a:pt x="247" y="40"/>
                  </a:cubicBezTo>
                  <a:cubicBezTo>
                    <a:pt x="247" y="40"/>
                    <a:pt x="246" y="40"/>
                    <a:pt x="244" y="40"/>
                  </a:cubicBezTo>
                  <a:cubicBezTo>
                    <a:pt x="243" y="39"/>
                    <a:pt x="243" y="38"/>
                    <a:pt x="242" y="38"/>
                  </a:cubicBezTo>
                  <a:cubicBezTo>
                    <a:pt x="242" y="38"/>
                    <a:pt x="242" y="40"/>
                    <a:pt x="241" y="39"/>
                  </a:cubicBezTo>
                  <a:cubicBezTo>
                    <a:pt x="240" y="39"/>
                    <a:pt x="240" y="40"/>
                    <a:pt x="240" y="41"/>
                  </a:cubicBezTo>
                  <a:cubicBezTo>
                    <a:pt x="240" y="41"/>
                    <a:pt x="240" y="42"/>
                    <a:pt x="240" y="42"/>
                  </a:cubicBezTo>
                  <a:cubicBezTo>
                    <a:pt x="240" y="43"/>
                    <a:pt x="240" y="43"/>
                    <a:pt x="239" y="42"/>
                  </a:cubicBezTo>
                  <a:cubicBezTo>
                    <a:pt x="238" y="42"/>
                    <a:pt x="238" y="43"/>
                    <a:pt x="236" y="43"/>
                  </a:cubicBezTo>
                  <a:cubicBezTo>
                    <a:pt x="234" y="42"/>
                    <a:pt x="233" y="43"/>
                    <a:pt x="233" y="42"/>
                  </a:cubicBezTo>
                  <a:cubicBezTo>
                    <a:pt x="232" y="41"/>
                    <a:pt x="232" y="41"/>
                    <a:pt x="232" y="42"/>
                  </a:cubicBezTo>
                  <a:cubicBezTo>
                    <a:pt x="232" y="42"/>
                    <a:pt x="229" y="42"/>
                    <a:pt x="228" y="41"/>
                  </a:cubicBezTo>
                  <a:cubicBezTo>
                    <a:pt x="228" y="41"/>
                    <a:pt x="229" y="41"/>
                    <a:pt x="229" y="40"/>
                  </a:cubicBezTo>
                  <a:cubicBezTo>
                    <a:pt x="230" y="40"/>
                    <a:pt x="229" y="40"/>
                    <a:pt x="227" y="40"/>
                  </a:cubicBezTo>
                  <a:cubicBezTo>
                    <a:pt x="226" y="40"/>
                    <a:pt x="225" y="39"/>
                    <a:pt x="223" y="39"/>
                  </a:cubicBezTo>
                  <a:cubicBezTo>
                    <a:pt x="221" y="39"/>
                    <a:pt x="218" y="40"/>
                    <a:pt x="217" y="40"/>
                  </a:cubicBezTo>
                  <a:cubicBezTo>
                    <a:pt x="217" y="40"/>
                    <a:pt x="218" y="41"/>
                    <a:pt x="217" y="41"/>
                  </a:cubicBezTo>
                  <a:cubicBezTo>
                    <a:pt x="216" y="41"/>
                    <a:pt x="217" y="40"/>
                    <a:pt x="216" y="39"/>
                  </a:cubicBezTo>
                  <a:cubicBezTo>
                    <a:pt x="216" y="38"/>
                    <a:pt x="215" y="38"/>
                    <a:pt x="215" y="39"/>
                  </a:cubicBezTo>
                  <a:cubicBezTo>
                    <a:pt x="215" y="39"/>
                    <a:pt x="213" y="40"/>
                    <a:pt x="213" y="39"/>
                  </a:cubicBezTo>
                  <a:cubicBezTo>
                    <a:pt x="212" y="39"/>
                    <a:pt x="212" y="38"/>
                    <a:pt x="210" y="38"/>
                  </a:cubicBezTo>
                  <a:cubicBezTo>
                    <a:pt x="209" y="37"/>
                    <a:pt x="207" y="39"/>
                    <a:pt x="208" y="39"/>
                  </a:cubicBezTo>
                  <a:cubicBezTo>
                    <a:pt x="208" y="40"/>
                    <a:pt x="209" y="39"/>
                    <a:pt x="209" y="40"/>
                  </a:cubicBezTo>
                  <a:cubicBezTo>
                    <a:pt x="209" y="40"/>
                    <a:pt x="206" y="40"/>
                    <a:pt x="206" y="40"/>
                  </a:cubicBezTo>
                  <a:cubicBezTo>
                    <a:pt x="206" y="41"/>
                    <a:pt x="203" y="42"/>
                    <a:pt x="203" y="42"/>
                  </a:cubicBezTo>
                  <a:cubicBezTo>
                    <a:pt x="200" y="42"/>
                    <a:pt x="200" y="42"/>
                    <a:pt x="199" y="43"/>
                  </a:cubicBezTo>
                  <a:cubicBezTo>
                    <a:pt x="198" y="44"/>
                    <a:pt x="199" y="42"/>
                    <a:pt x="199" y="41"/>
                  </a:cubicBezTo>
                  <a:cubicBezTo>
                    <a:pt x="200" y="40"/>
                    <a:pt x="201" y="41"/>
                    <a:pt x="202" y="40"/>
                  </a:cubicBezTo>
                  <a:cubicBezTo>
                    <a:pt x="202" y="39"/>
                    <a:pt x="203" y="39"/>
                    <a:pt x="204" y="39"/>
                  </a:cubicBezTo>
                  <a:cubicBezTo>
                    <a:pt x="205" y="39"/>
                    <a:pt x="205" y="38"/>
                    <a:pt x="206" y="38"/>
                  </a:cubicBezTo>
                  <a:cubicBezTo>
                    <a:pt x="207" y="38"/>
                    <a:pt x="208" y="37"/>
                    <a:pt x="208" y="37"/>
                  </a:cubicBezTo>
                  <a:cubicBezTo>
                    <a:pt x="209" y="36"/>
                    <a:pt x="212" y="35"/>
                    <a:pt x="212" y="35"/>
                  </a:cubicBezTo>
                  <a:cubicBezTo>
                    <a:pt x="213" y="35"/>
                    <a:pt x="213" y="34"/>
                    <a:pt x="213" y="34"/>
                  </a:cubicBezTo>
                  <a:cubicBezTo>
                    <a:pt x="214" y="34"/>
                    <a:pt x="216" y="33"/>
                    <a:pt x="216" y="33"/>
                  </a:cubicBezTo>
                  <a:cubicBezTo>
                    <a:pt x="217" y="32"/>
                    <a:pt x="217" y="32"/>
                    <a:pt x="217" y="31"/>
                  </a:cubicBezTo>
                  <a:cubicBezTo>
                    <a:pt x="217" y="31"/>
                    <a:pt x="216" y="31"/>
                    <a:pt x="216" y="30"/>
                  </a:cubicBezTo>
                  <a:cubicBezTo>
                    <a:pt x="216" y="30"/>
                    <a:pt x="217" y="30"/>
                    <a:pt x="217" y="30"/>
                  </a:cubicBezTo>
                  <a:cubicBezTo>
                    <a:pt x="218" y="30"/>
                    <a:pt x="217" y="29"/>
                    <a:pt x="217" y="29"/>
                  </a:cubicBezTo>
                  <a:cubicBezTo>
                    <a:pt x="216" y="29"/>
                    <a:pt x="217" y="28"/>
                    <a:pt x="217" y="28"/>
                  </a:cubicBezTo>
                  <a:cubicBezTo>
                    <a:pt x="216" y="27"/>
                    <a:pt x="215" y="28"/>
                    <a:pt x="215" y="28"/>
                  </a:cubicBezTo>
                  <a:cubicBezTo>
                    <a:pt x="215" y="27"/>
                    <a:pt x="215" y="26"/>
                    <a:pt x="215" y="26"/>
                  </a:cubicBezTo>
                  <a:cubicBezTo>
                    <a:pt x="214" y="25"/>
                    <a:pt x="214" y="26"/>
                    <a:pt x="213" y="26"/>
                  </a:cubicBezTo>
                  <a:cubicBezTo>
                    <a:pt x="212" y="25"/>
                    <a:pt x="209" y="25"/>
                    <a:pt x="209" y="25"/>
                  </a:cubicBezTo>
                  <a:cubicBezTo>
                    <a:pt x="209" y="25"/>
                    <a:pt x="208" y="24"/>
                    <a:pt x="208" y="25"/>
                  </a:cubicBezTo>
                  <a:cubicBezTo>
                    <a:pt x="208" y="25"/>
                    <a:pt x="206" y="25"/>
                    <a:pt x="205" y="25"/>
                  </a:cubicBezTo>
                  <a:cubicBezTo>
                    <a:pt x="204" y="25"/>
                    <a:pt x="204" y="25"/>
                    <a:pt x="203" y="26"/>
                  </a:cubicBezTo>
                  <a:cubicBezTo>
                    <a:pt x="203" y="26"/>
                    <a:pt x="201" y="26"/>
                    <a:pt x="201" y="26"/>
                  </a:cubicBezTo>
                  <a:cubicBezTo>
                    <a:pt x="200" y="26"/>
                    <a:pt x="202" y="24"/>
                    <a:pt x="202" y="24"/>
                  </a:cubicBezTo>
                  <a:cubicBezTo>
                    <a:pt x="202" y="23"/>
                    <a:pt x="199" y="24"/>
                    <a:pt x="198" y="24"/>
                  </a:cubicBezTo>
                  <a:cubicBezTo>
                    <a:pt x="198" y="23"/>
                    <a:pt x="196" y="23"/>
                    <a:pt x="196" y="23"/>
                  </a:cubicBezTo>
                  <a:cubicBezTo>
                    <a:pt x="195" y="23"/>
                    <a:pt x="196" y="23"/>
                    <a:pt x="196" y="23"/>
                  </a:cubicBezTo>
                  <a:cubicBezTo>
                    <a:pt x="197" y="23"/>
                    <a:pt x="198" y="22"/>
                    <a:pt x="199" y="22"/>
                  </a:cubicBezTo>
                  <a:cubicBezTo>
                    <a:pt x="199" y="22"/>
                    <a:pt x="199" y="22"/>
                    <a:pt x="199" y="21"/>
                  </a:cubicBezTo>
                  <a:cubicBezTo>
                    <a:pt x="198" y="21"/>
                    <a:pt x="198" y="21"/>
                    <a:pt x="197" y="21"/>
                  </a:cubicBezTo>
                  <a:cubicBezTo>
                    <a:pt x="196" y="20"/>
                    <a:pt x="195" y="20"/>
                    <a:pt x="194" y="20"/>
                  </a:cubicBezTo>
                  <a:cubicBezTo>
                    <a:pt x="194" y="20"/>
                    <a:pt x="193" y="20"/>
                    <a:pt x="191" y="21"/>
                  </a:cubicBezTo>
                  <a:cubicBezTo>
                    <a:pt x="190" y="21"/>
                    <a:pt x="190" y="22"/>
                    <a:pt x="189" y="23"/>
                  </a:cubicBezTo>
                  <a:cubicBezTo>
                    <a:pt x="188" y="23"/>
                    <a:pt x="187" y="24"/>
                    <a:pt x="187" y="25"/>
                  </a:cubicBezTo>
                  <a:cubicBezTo>
                    <a:pt x="188" y="25"/>
                    <a:pt x="188" y="25"/>
                    <a:pt x="188" y="26"/>
                  </a:cubicBezTo>
                  <a:cubicBezTo>
                    <a:pt x="188" y="26"/>
                    <a:pt x="187" y="26"/>
                    <a:pt x="186" y="26"/>
                  </a:cubicBezTo>
                  <a:cubicBezTo>
                    <a:pt x="186" y="26"/>
                    <a:pt x="183" y="26"/>
                    <a:pt x="183" y="27"/>
                  </a:cubicBezTo>
                  <a:cubicBezTo>
                    <a:pt x="183" y="27"/>
                    <a:pt x="184" y="27"/>
                    <a:pt x="184" y="28"/>
                  </a:cubicBezTo>
                  <a:cubicBezTo>
                    <a:pt x="184" y="28"/>
                    <a:pt x="183" y="28"/>
                    <a:pt x="183" y="27"/>
                  </a:cubicBezTo>
                  <a:cubicBezTo>
                    <a:pt x="182" y="27"/>
                    <a:pt x="181" y="27"/>
                    <a:pt x="181" y="28"/>
                  </a:cubicBezTo>
                  <a:cubicBezTo>
                    <a:pt x="180" y="28"/>
                    <a:pt x="179" y="28"/>
                    <a:pt x="179" y="28"/>
                  </a:cubicBezTo>
                  <a:cubicBezTo>
                    <a:pt x="179" y="28"/>
                    <a:pt x="178" y="28"/>
                    <a:pt x="178" y="28"/>
                  </a:cubicBezTo>
                  <a:cubicBezTo>
                    <a:pt x="177" y="28"/>
                    <a:pt x="179" y="27"/>
                    <a:pt x="178" y="27"/>
                  </a:cubicBezTo>
                  <a:cubicBezTo>
                    <a:pt x="178" y="27"/>
                    <a:pt x="176" y="27"/>
                    <a:pt x="176" y="27"/>
                  </a:cubicBezTo>
                  <a:cubicBezTo>
                    <a:pt x="176" y="28"/>
                    <a:pt x="175" y="27"/>
                    <a:pt x="174" y="27"/>
                  </a:cubicBezTo>
                  <a:cubicBezTo>
                    <a:pt x="174" y="27"/>
                    <a:pt x="174" y="28"/>
                    <a:pt x="173" y="28"/>
                  </a:cubicBezTo>
                  <a:cubicBezTo>
                    <a:pt x="172" y="28"/>
                    <a:pt x="171" y="28"/>
                    <a:pt x="171" y="28"/>
                  </a:cubicBezTo>
                  <a:cubicBezTo>
                    <a:pt x="170" y="29"/>
                    <a:pt x="172" y="29"/>
                    <a:pt x="172" y="29"/>
                  </a:cubicBezTo>
                  <a:cubicBezTo>
                    <a:pt x="172" y="29"/>
                    <a:pt x="168" y="29"/>
                    <a:pt x="168" y="30"/>
                  </a:cubicBezTo>
                  <a:cubicBezTo>
                    <a:pt x="168" y="30"/>
                    <a:pt x="167" y="30"/>
                    <a:pt x="165" y="30"/>
                  </a:cubicBezTo>
                  <a:cubicBezTo>
                    <a:pt x="164" y="30"/>
                    <a:pt x="164" y="31"/>
                    <a:pt x="163" y="31"/>
                  </a:cubicBezTo>
                  <a:cubicBezTo>
                    <a:pt x="162" y="31"/>
                    <a:pt x="161" y="31"/>
                    <a:pt x="161" y="32"/>
                  </a:cubicBezTo>
                  <a:cubicBezTo>
                    <a:pt x="161" y="33"/>
                    <a:pt x="160" y="33"/>
                    <a:pt x="159" y="32"/>
                  </a:cubicBezTo>
                  <a:cubicBezTo>
                    <a:pt x="159" y="32"/>
                    <a:pt x="158" y="33"/>
                    <a:pt x="158" y="33"/>
                  </a:cubicBezTo>
                  <a:cubicBezTo>
                    <a:pt x="159" y="33"/>
                    <a:pt x="158" y="33"/>
                    <a:pt x="158" y="33"/>
                  </a:cubicBezTo>
                  <a:cubicBezTo>
                    <a:pt x="158" y="33"/>
                    <a:pt x="156" y="34"/>
                    <a:pt x="157" y="34"/>
                  </a:cubicBezTo>
                  <a:cubicBezTo>
                    <a:pt x="158" y="34"/>
                    <a:pt x="158" y="34"/>
                    <a:pt x="158" y="35"/>
                  </a:cubicBezTo>
                  <a:cubicBezTo>
                    <a:pt x="157" y="35"/>
                    <a:pt x="156" y="34"/>
                    <a:pt x="156" y="34"/>
                  </a:cubicBezTo>
                  <a:cubicBezTo>
                    <a:pt x="155" y="35"/>
                    <a:pt x="156" y="35"/>
                    <a:pt x="157" y="35"/>
                  </a:cubicBezTo>
                  <a:cubicBezTo>
                    <a:pt x="158" y="35"/>
                    <a:pt x="158" y="36"/>
                    <a:pt x="158" y="36"/>
                  </a:cubicBezTo>
                  <a:cubicBezTo>
                    <a:pt x="158" y="36"/>
                    <a:pt x="157" y="36"/>
                    <a:pt x="156" y="36"/>
                  </a:cubicBezTo>
                  <a:cubicBezTo>
                    <a:pt x="156" y="36"/>
                    <a:pt x="156" y="37"/>
                    <a:pt x="157" y="37"/>
                  </a:cubicBezTo>
                  <a:cubicBezTo>
                    <a:pt x="158" y="37"/>
                    <a:pt x="157" y="37"/>
                    <a:pt x="158" y="38"/>
                  </a:cubicBezTo>
                  <a:cubicBezTo>
                    <a:pt x="158" y="38"/>
                    <a:pt x="158" y="38"/>
                    <a:pt x="158" y="38"/>
                  </a:cubicBezTo>
                  <a:cubicBezTo>
                    <a:pt x="158" y="38"/>
                    <a:pt x="158" y="38"/>
                    <a:pt x="158" y="39"/>
                  </a:cubicBezTo>
                  <a:cubicBezTo>
                    <a:pt x="158" y="39"/>
                    <a:pt x="157" y="39"/>
                    <a:pt x="157" y="39"/>
                  </a:cubicBezTo>
                  <a:cubicBezTo>
                    <a:pt x="157" y="38"/>
                    <a:pt x="155" y="38"/>
                    <a:pt x="155" y="39"/>
                  </a:cubicBezTo>
                  <a:cubicBezTo>
                    <a:pt x="154" y="39"/>
                    <a:pt x="154" y="40"/>
                    <a:pt x="154" y="39"/>
                  </a:cubicBezTo>
                  <a:cubicBezTo>
                    <a:pt x="153" y="39"/>
                    <a:pt x="152" y="39"/>
                    <a:pt x="150" y="39"/>
                  </a:cubicBezTo>
                  <a:cubicBezTo>
                    <a:pt x="149" y="39"/>
                    <a:pt x="145" y="40"/>
                    <a:pt x="144" y="40"/>
                  </a:cubicBezTo>
                  <a:cubicBezTo>
                    <a:pt x="143" y="40"/>
                    <a:pt x="143" y="41"/>
                    <a:pt x="144" y="42"/>
                  </a:cubicBezTo>
                  <a:cubicBezTo>
                    <a:pt x="144" y="43"/>
                    <a:pt x="144" y="43"/>
                    <a:pt x="144" y="44"/>
                  </a:cubicBezTo>
                  <a:cubicBezTo>
                    <a:pt x="144" y="44"/>
                    <a:pt x="146" y="45"/>
                    <a:pt x="147" y="45"/>
                  </a:cubicBezTo>
                  <a:cubicBezTo>
                    <a:pt x="148" y="46"/>
                    <a:pt x="149" y="47"/>
                    <a:pt x="148" y="48"/>
                  </a:cubicBezTo>
                  <a:cubicBezTo>
                    <a:pt x="147" y="49"/>
                    <a:pt x="145" y="47"/>
                    <a:pt x="144" y="46"/>
                  </a:cubicBezTo>
                  <a:cubicBezTo>
                    <a:pt x="143" y="45"/>
                    <a:pt x="140" y="45"/>
                    <a:pt x="139" y="45"/>
                  </a:cubicBezTo>
                  <a:cubicBezTo>
                    <a:pt x="138" y="45"/>
                    <a:pt x="138" y="44"/>
                    <a:pt x="137" y="44"/>
                  </a:cubicBezTo>
                  <a:cubicBezTo>
                    <a:pt x="136" y="44"/>
                    <a:pt x="135" y="45"/>
                    <a:pt x="136" y="45"/>
                  </a:cubicBezTo>
                  <a:cubicBezTo>
                    <a:pt x="136" y="45"/>
                    <a:pt x="137" y="45"/>
                    <a:pt x="137" y="46"/>
                  </a:cubicBezTo>
                  <a:cubicBezTo>
                    <a:pt x="136" y="46"/>
                    <a:pt x="137" y="46"/>
                    <a:pt x="138" y="46"/>
                  </a:cubicBezTo>
                  <a:cubicBezTo>
                    <a:pt x="139" y="47"/>
                    <a:pt x="137" y="48"/>
                    <a:pt x="136" y="47"/>
                  </a:cubicBezTo>
                  <a:cubicBezTo>
                    <a:pt x="135" y="46"/>
                    <a:pt x="134" y="47"/>
                    <a:pt x="133" y="47"/>
                  </a:cubicBezTo>
                  <a:cubicBezTo>
                    <a:pt x="133" y="48"/>
                    <a:pt x="135" y="49"/>
                    <a:pt x="137" y="50"/>
                  </a:cubicBezTo>
                  <a:cubicBezTo>
                    <a:pt x="138" y="50"/>
                    <a:pt x="138" y="51"/>
                    <a:pt x="139" y="51"/>
                  </a:cubicBezTo>
                  <a:cubicBezTo>
                    <a:pt x="139" y="51"/>
                    <a:pt x="139" y="52"/>
                    <a:pt x="138" y="52"/>
                  </a:cubicBezTo>
                  <a:cubicBezTo>
                    <a:pt x="138" y="52"/>
                    <a:pt x="137" y="51"/>
                    <a:pt x="136" y="50"/>
                  </a:cubicBezTo>
                  <a:cubicBezTo>
                    <a:pt x="135" y="50"/>
                    <a:pt x="132" y="50"/>
                    <a:pt x="132" y="50"/>
                  </a:cubicBezTo>
                  <a:cubicBezTo>
                    <a:pt x="131" y="49"/>
                    <a:pt x="132" y="49"/>
                    <a:pt x="132" y="48"/>
                  </a:cubicBezTo>
                  <a:cubicBezTo>
                    <a:pt x="131" y="48"/>
                    <a:pt x="131" y="47"/>
                    <a:pt x="132" y="46"/>
                  </a:cubicBezTo>
                  <a:cubicBezTo>
                    <a:pt x="133" y="45"/>
                    <a:pt x="132" y="43"/>
                    <a:pt x="131" y="43"/>
                  </a:cubicBezTo>
                  <a:cubicBezTo>
                    <a:pt x="130" y="43"/>
                    <a:pt x="130" y="44"/>
                    <a:pt x="130" y="44"/>
                  </a:cubicBezTo>
                  <a:cubicBezTo>
                    <a:pt x="131" y="44"/>
                    <a:pt x="131" y="46"/>
                    <a:pt x="130" y="47"/>
                  </a:cubicBezTo>
                  <a:cubicBezTo>
                    <a:pt x="129" y="47"/>
                    <a:pt x="127" y="47"/>
                    <a:pt x="127" y="48"/>
                  </a:cubicBezTo>
                  <a:cubicBezTo>
                    <a:pt x="127" y="49"/>
                    <a:pt x="126" y="49"/>
                    <a:pt x="126" y="49"/>
                  </a:cubicBezTo>
                  <a:cubicBezTo>
                    <a:pt x="127" y="50"/>
                    <a:pt x="129" y="52"/>
                    <a:pt x="129" y="53"/>
                  </a:cubicBezTo>
                  <a:cubicBezTo>
                    <a:pt x="129" y="53"/>
                    <a:pt x="127" y="55"/>
                    <a:pt x="127" y="57"/>
                  </a:cubicBezTo>
                  <a:cubicBezTo>
                    <a:pt x="128" y="58"/>
                    <a:pt x="127" y="58"/>
                    <a:pt x="128" y="59"/>
                  </a:cubicBezTo>
                  <a:cubicBezTo>
                    <a:pt x="128" y="59"/>
                    <a:pt x="129" y="59"/>
                    <a:pt x="129" y="59"/>
                  </a:cubicBezTo>
                  <a:cubicBezTo>
                    <a:pt x="130" y="59"/>
                    <a:pt x="131" y="59"/>
                    <a:pt x="132" y="59"/>
                  </a:cubicBezTo>
                  <a:cubicBezTo>
                    <a:pt x="133" y="58"/>
                    <a:pt x="136" y="60"/>
                    <a:pt x="136" y="60"/>
                  </a:cubicBezTo>
                  <a:cubicBezTo>
                    <a:pt x="137" y="61"/>
                    <a:pt x="137" y="61"/>
                    <a:pt x="137" y="62"/>
                  </a:cubicBezTo>
                  <a:cubicBezTo>
                    <a:pt x="138" y="63"/>
                    <a:pt x="136" y="63"/>
                    <a:pt x="136" y="64"/>
                  </a:cubicBezTo>
                  <a:cubicBezTo>
                    <a:pt x="136" y="65"/>
                    <a:pt x="139" y="65"/>
                    <a:pt x="139" y="65"/>
                  </a:cubicBezTo>
                  <a:cubicBezTo>
                    <a:pt x="139" y="66"/>
                    <a:pt x="137" y="65"/>
                    <a:pt x="136" y="65"/>
                  </a:cubicBezTo>
                  <a:cubicBezTo>
                    <a:pt x="136" y="65"/>
                    <a:pt x="136" y="64"/>
                    <a:pt x="135" y="64"/>
                  </a:cubicBezTo>
                  <a:cubicBezTo>
                    <a:pt x="135" y="64"/>
                    <a:pt x="136" y="63"/>
                    <a:pt x="136" y="62"/>
                  </a:cubicBezTo>
                  <a:cubicBezTo>
                    <a:pt x="136" y="61"/>
                    <a:pt x="135" y="61"/>
                    <a:pt x="135" y="61"/>
                  </a:cubicBezTo>
                  <a:cubicBezTo>
                    <a:pt x="134" y="60"/>
                    <a:pt x="134" y="59"/>
                    <a:pt x="133" y="60"/>
                  </a:cubicBezTo>
                  <a:cubicBezTo>
                    <a:pt x="133" y="60"/>
                    <a:pt x="130" y="60"/>
                    <a:pt x="130" y="61"/>
                  </a:cubicBezTo>
                  <a:cubicBezTo>
                    <a:pt x="129" y="61"/>
                    <a:pt x="130" y="63"/>
                    <a:pt x="130" y="64"/>
                  </a:cubicBezTo>
                  <a:cubicBezTo>
                    <a:pt x="131" y="65"/>
                    <a:pt x="128" y="66"/>
                    <a:pt x="128" y="67"/>
                  </a:cubicBezTo>
                  <a:cubicBezTo>
                    <a:pt x="128" y="67"/>
                    <a:pt x="127" y="68"/>
                    <a:pt x="126" y="68"/>
                  </a:cubicBezTo>
                  <a:cubicBezTo>
                    <a:pt x="125" y="69"/>
                    <a:pt x="124" y="69"/>
                    <a:pt x="124" y="70"/>
                  </a:cubicBezTo>
                  <a:cubicBezTo>
                    <a:pt x="124" y="71"/>
                    <a:pt x="123" y="70"/>
                    <a:pt x="122" y="70"/>
                  </a:cubicBezTo>
                  <a:cubicBezTo>
                    <a:pt x="122" y="70"/>
                    <a:pt x="121" y="70"/>
                    <a:pt x="120" y="70"/>
                  </a:cubicBezTo>
                  <a:cubicBezTo>
                    <a:pt x="119" y="70"/>
                    <a:pt x="119" y="69"/>
                    <a:pt x="118" y="70"/>
                  </a:cubicBezTo>
                  <a:cubicBezTo>
                    <a:pt x="117" y="70"/>
                    <a:pt x="116" y="69"/>
                    <a:pt x="117" y="69"/>
                  </a:cubicBezTo>
                  <a:cubicBezTo>
                    <a:pt x="117" y="68"/>
                    <a:pt x="118" y="68"/>
                    <a:pt x="118" y="69"/>
                  </a:cubicBezTo>
                  <a:cubicBezTo>
                    <a:pt x="118" y="69"/>
                    <a:pt x="118" y="69"/>
                    <a:pt x="119" y="69"/>
                  </a:cubicBezTo>
                  <a:cubicBezTo>
                    <a:pt x="120" y="68"/>
                    <a:pt x="119" y="69"/>
                    <a:pt x="120" y="69"/>
                  </a:cubicBezTo>
                  <a:cubicBezTo>
                    <a:pt x="121" y="69"/>
                    <a:pt x="121" y="69"/>
                    <a:pt x="122" y="69"/>
                  </a:cubicBezTo>
                  <a:cubicBezTo>
                    <a:pt x="122" y="69"/>
                    <a:pt x="122" y="69"/>
                    <a:pt x="122" y="68"/>
                  </a:cubicBezTo>
                  <a:cubicBezTo>
                    <a:pt x="122" y="68"/>
                    <a:pt x="123" y="68"/>
                    <a:pt x="123" y="67"/>
                  </a:cubicBezTo>
                  <a:cubicBezTo>
                    <a:pt x="124" y="67"/>
                    <a:pt x="124" y="66"/>
                    <a:pt x="124" y="66"/>
                  </a:cubicBezTo>
                  <a:cubicBezTo>
                    <a:pt x="124" y="66"/>
                    <a:pt x="124" y="65"/>
                    <a:pt x="125" y="65"/>
                  </a:cubicBezTo>
                  <a:cubicBezTo>
                    <a:pt x="125" y="65"/>
                    <a:pt x="125" y="65"/>
                    <a:pt x="126" y="65"/>
                  </a:cubicBezTo>
                  <a:cubicBezTo>
                    <a:pt x="126" y="65"/>
                    <a:pt x="126" y="64"/>
                    <a:pt x="126" y="64"/>
                  </a:cubicBezTo>
                  <a:cubicBezTo>
                    <a:pt x="126" y="63"/>
                    <a:pt x="126" y="62"/>
                    <a:pt x="127" y="62"/>
                  </a:cubicBezTo>
                  <a:cubicBezTo>
                    <a:pt x="127" y="62"/>
                    <a:pt x="127" y="61"/>
                    <a:pt x="127" y="61"/>
                  </a:cubicBezTo>
                  <a:cubicBezTo>
                    <a:pt x="126" y="61"/>
                    <a:pt x="125" y="60"/>
                    <a:pt x="125" y="59"/>
                  </a:cubicBezTo>
                  <a:cubicBezTo>
                    <a:pt x="125" y="59"/>
                    <a:pt x="125" y="57"/>
                    <a:pt x="125" y="57"/>
                  </a:cubicBezTo>
                  <a:cubicBezTo>
                    <a:pt x="125" y="56"/>
                    <a:pt x="125" y="55"/>
                    <a:pt x="125" y="55"/>
                  </a:cubicBezTo>
                  <a:cubicBezTo>
                    <a:pt x="125" y="54"/>
                    <a:pt x="125" y="53"/>
                    <a:pt x="125" y="52"/>
                  </a:cubicBezTo>
                  <a:cubicBezTo>
                    <a:pt x="126" y="51"/>
                    <a:pt x="124" y="50"/>
                    <a:pt x="124" y="50"/>
                  </a:cubicBezTo>
                  <a:cubicBezTo>
                    <a:pt x="123" y="49"/>
                    <a:pt x="123" y="49"/>
                    <a:pt x="124" y="48"/>
                  </a:cubicBezTo>
                  <a:cubicBezTo>
                    <a:pt x="125" y="47"/>
                    <a:pt x="125" y="44"/>
                    <a:pt x="125" y="44"/>
                  </a:cubicBezTo>
                  <a:cubicBezTo>
                    <a:pt x="125" y="43"/>
                    <a:pt x="123" y="43"/>
                    <a:pt x="122" y="43"/>
                  </a:cubicBezTo>
                  <a:cubicBezTo>
                    <a:pt x="122" y="43"/>
                    <a:pt x="119" y="43"/>
                    <a:pt x="118" y="43"/>
                  </a:cubicBezTo>
                  <a:cubicBezTo>
                    <a:pt x="117" y="43"/>
                    <a:pt x="117" y="43"/>
                    <a:pt x="117" y="44"/>
                  </a:cubicBezTo>
                  <a:cubicBezTo>
                    <a:pt x="116" y="45"/>
                    <a:pt x="116" y="46"/>
                    <a:pt x="115" y="47"/>
                  </a:cubicBezTo>
                  <a:cubicBezTo>
                    <a:pt x="115" y="49"/>
                    <a:pt x="113" y="49"/>
                    <a:pt x="112" y="50"/>
                  </a:cubicBezTo>
                  <a:cubicBezTo>
                    <a:pt x="111" y="50"/>
                    <a:pt x="111" y="51"/>
                    <a:pt x="111" y="52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3" y="52"/>
                    <a:pt x="112" y="54"/>
                    <a:pt x="112" y="54"/>
                  </a:cubicBezTo>
                  <a:cubicBezTo>
                    <a:pt x="112" y="54"/>
                    <a:pt x="113" y="55"/>
                    <a:pt x="112" y="55"/>
                  </a:cubicBezTo>
                  <a:cubicBezTo>
                    <a:pt x="111" y="55"/>
                    <a:pt x="111" y="56"/>
                    <a:pt x="111" y="57"/>
                  </a:cubicBezTo>
                  <a:cubicBezTo>
                    <a:pt x="112" y="57"/>
                    <a:pt x="113" y="57"/>
                    <a:pt x="114" y="58"/>
                  </a:cubicBezTo>
                  <a:cubicBezTo>
                    <a:pt x="115" y="58"/>
                    <a:pt x="114" y="59"/>
                    <a:pt x="115" y="59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7" y="61"/>
                    <a:pt x="115" y="62"/>
                    <a:pt x="115" y="62"/>
                  </a:cubicBezTo>
                  <a:cubicBezTo>
                    <a:pt x="115" y="63"/>
                    <a:pt x="113" y="61"/>
                    <a:pt x="112" y="60"/>
                  </a:cubicBezTo>
                  <a:cubicBezTo>
                    <a:pt x="112" y="60"/>
                    <a:pt x="109" y="59"/>
                    <a:pt x="108" y="59"/>
                  </a:cubicBezTo>
                  <a:cubicBezTo>
                    <a:pt x="107" y="58"/>
                    <a:pt x="106" y="58"/>
                    <a:pt x="105" y="57"/>
                  </a:cubicBezTo>
                  <a:cubicBezTo>
                    <a:pt x="104" y="57"/>
                    <a:pt x="103" y="56"/>
                    <a:pt x="101" y="56"/>
                  </a:cubicBezTo>
                  <a:cubicBezTo>
                    <a:pt x="99" y="56"/>
                    <a:pt x="97" y="56"/>
                    <a:pt x="97" y="56"/>
                  </a:cubicBezTo>
                  <a:cubicBezTo>
                    <a:pt x="96" y="56"/>
                    <a:pt x="96" y="55"/>
                    <a:pt x="95" y="55"/>
                  </a:cubicBezTo>
                  <a:cubicBezTo>
                    <a:pt x="94" y="54"/>
                    <a:pt x="93" y="53"/>
                    <a:pt x="92" y="54"/>
                  </a:cubicBezTo>
                  <a:cubicBezTo>
                    <a:pt x="92" y="54"/>
                    <a:pt x="92" y="55"/>
                    <a:pt x="93" y="56"/>
                  </a:cubicBezTo>
                  <a:cubicBezTo>
                    <a:pt x="94" y="56"/>
                    <a:pt x="93" y="56"/>
                    <a:pt x="95" y="56"/>
                  </a:cubicBezTo>
                  <a:cubicBezTo>
                    <a:pt x="96" y="56"/>
                    <a:pt x="96" y="57"/>
                    <a:pt x="96" y="57"/>
                  </a:cubicBezTo>
                  <a:cubicBezTo>
                    <a:pt x="96" y="58"/>
                    <a:pt x="97" y="59"/>
                    <a:pt x="97" y="59"/>
                  </a:cubicBezTo>
                  <a:cubicBezTo>
                    <a:pt x="98" y="60"/>
                    <a:pt x="97" y="61"/>
                    <a:pt x="96" y="61"/>
                  </a:cubicBezTo>
                  <a:cubicBezTo>
                    <a:pt x="96" y="61"/>
                    <a:pt x="94" y="61"/>
                    <a:pt x="95" y="61"/>
                  </a:cubicBezTo>
                  <a:cubicBezTo>
                    <a:pt x="95" y="62"/>
                    <a:pt x="95" y="62"/>
                    <a:pt x="94" y="62"/>
                  </a:cubicBezTo>
                  <a:cubicBezTo>
                    <a:pt x="93" y="61"/>
                    <a:pt x="93" y="61"/>
                    <a:pt x="94" y="60"/>
                  </a:cubicBezTo>
                  <a:cubicBezTo>
                    <a:pt x="94" y="60"/>
                    <a:pt x="93" y="60"/>
                    <a:pt x="92" y="59"/>
                  </a:cubicBezTo>
                  <a:cubicBezTo>
                    <a:pt x="92" y="59"/>
                    <a:pt x="89" y="61"/>
                    <a:pt x="89" y="61"/>
                  </a:cubicBezTo>
                  <a:cubicBezTo>
                    <a:pt x="88" y="61"/>
                    <a:pt x="86" y="61"/>
                    <a:pt x="85" y="61"/>
                  </a:cubicBezTo>
                  <a:cubicBezTo>
                    <a:pt x="83" y="62"/>
                    <a:pt x="83" y="63"/>
                    <a:pt x="83" y="63"/>
                  </a:cubicBezTo>
                  <a:cubicBezTo>
                    <a:pt x="82" y="63"/>
                    <a:pt x="80" y="63"/>
                    <a:pt x="79" y="62"/>
                  </a:cubicBezTo>
                  <a:cubicBezTo>
                    <a:pt x="79" y="62"/>
                    <a:pt x="79" y="62"/>
                    <a:pt x="80" y="62"/>
                  </a:cubicBezTo>
                  <a:cubicBezTo>
                    <a:pt x="81" y="62"/>
                    <a:pt x="81" y="62"/>
                    <a:pt x="81" y="61"/>
                  </a:cubicBezTo>
                  <a:cubicBezTo>
                    <a:pt x="80" y="61"/>
                    <a:pt x="81" y="60"/>
                    <a:pt x="81" y="60"/>
                  </a:cubicBezTo>
                  <a:cubicBezTo>
                    <a:pt x="81" y="59"/>
                    <a:pt x="78" y="60"/>
                    <a:pt x="78" y="61"/>
                  </a:cubicBezTo>
                  <a:cubicBezTo>
                    <a:pt x="77" y="61"/>
                    <a:pt x="78" y="62"/>
                    <a:pt x="77" y="62"/>
                  </a:cubicBezTo>
                  <a:cubicBezTo>
                    <a:pt x="77" y="62"/>
                    <a:pt x="77" y="61"/>
                    <a:pt x="76" y="61"/>
                  </a:cubicBezTo>
                  <a:cubicBezTo>
                    <a:pt x="76" y="61"/>
                    <a:pt x="72" y="62"/>
                    <a:pt x="71" y="63"/>
                  </a:cubicBezTo>
                  <a:cubicBezTo>
                    <a:pt x="70" y="64"/>
                    <a:pt x="69" y="64"/>
                    <a:pt x="69" y="64"/>
                  </a:cubicBezTo>
                  <a:cubicBezTo>
                    <a:pt x="69" y="65"/>
                    <a:pt x="67" y="65"/>
                    <a:pt x="66" y="65"/>
                  </a:cubicBezTo>
                  <a:cubicBezTo>
                    <a:pt x="66" y="65"/>
                    <a:pt x="66" y="67"/>
                    <a:pt x="66" y="67"/>
                  </a:cubicBezTo>
                  <a:cubicBezTo>
                    <a:pt x="66" y="68"/>
                    <a:pt x="63" y="68"/>
                    <a:pt x="62" y="68"/>
                  </a:cubicBezTo>
                  <a:cubicBezTo>
                    <a:pt x="61" y="68"/>
                    <a:pt x="61" y="66"/>
                    <a:pt x="60" y="66"/>
                  </a:cubicBezTo>
                  <a:cubicBezTo>
                    <a:pt x="59" y="66"/>
                    <a:pt x="60" y="65"/>
                    <a:pt x="60" y="65"/>
                  </a:cubicBezTo>
                  <a:cubicBezTo>
                    <a:pt x="60" y="64"/>
                    <a:pt x="61" y="65"/>
                    <a:pt x="62" y="64"/>
                  </a:cubicBezTo>
                  <a:cubicBezTo>
                    <a:pt x="62" y="63"/>
                    <a:pt x="63" y="64"/>
                    <a:pt x="64" y="64"/>
                  </a:cubicBezTo>
                  <a:cubicBezTo>
                    <a:pt x="64" y="64"/>
                    <a:pt x="62" y="63"/>
                    <a:pt x="62" y="62"/>
                  </a:cubicBezTo>
                  <a:cubicBezTo>
                    <a:pt x="62" y="61"/>
                    <a:pt x="60" y="61"/>
                    <a:pt x="59" y="61"/>
                  </a:cubicBezTo>
                  <a:cubicBezTo>
                    <a:pt x="58" y="61"/>
                    <a:pt x="57" y="61"/>
                    <a:pt x="56" y="61"/>
                  </a:cubicBezTo>
                  <a:cubicBezTo>
                    <a:pt x="56" y="60"/>
                    <a:pt x="56" y="61"/>
                    <a:pt x="57" y="61"/>
                  </a:cubicBezTo>
                  <a:cubicBezTo>
                    <a:pt x="58" y="62"/>
                    <a:pt x="57" y="63"/>
                    <a:pt x="58" y="63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6" y="67"/>
                    <a:pt x="56" y="67"/>
                    <a:pt x="57" y="66"/>
                  </a:cubicBezTo>
                  <a:cubicBezTo>
                    <a:pt x="58" y="66"/>
                    <a:pt x="58" y="68"/>
                    <a:pt x="58" y="69"/>
                  </a:cubicBezTo>
                  <a:cubicBezTo>
                    <a:pt x="58" y="69"/>
                    <a:pt x="58" y="70"/>
                    <a:pt x="58" y="70"/>
                  </a:cubicBezTo>
                  <a:cubicBezTo>
                    <a:pt x="58" y="71"/>
                    <a:pt x="57" y="70"/>
                    <a:pt x="57" y="70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6" y="69"/>
                    <a:pt x="54" y="69"/>
                    <a:pt x="53" y="69"/>
                  </a:cubicBezTo>
                  <a:cubicBezTo>
                    <a:pt x="53" y="69"/>
                    <a:pt x="52" y="69"/>
                    <a:pt x="52" y="70"/>
                  </a:cubicBezTo>
                  <a:cubicBezTo>
                    <a:pt x="52" y="70"/>
                    <a:pt x="51" y="71"/>
                    <a:pt x="50" y="71"/>
                  </a:cubicBezTo>
                  <a:cubicBezTo>
                    <a:pt x="49" y="71"/>
                    <a:pt x="48" y="72"/>
                    <a:pt x="48" y="72"/>
                  </a:cubicBezTo>
                  <a:cubicBezTo>
                    <a:pt x="47" y="73"/>
                    <a:pt x="47" y="74"/>
                    <a:pt x="48" y="74"/>
                  </a:cubicBezTo>
                  <a:cubicBezTo>
                    <a:pt x="49" y="75"/>
                    <a:pt x="49" y="76"/>
                    <a:pt x="49" y="76"/>
                  </a:cubicBezTo>
                  <a:cubicBezTo>
                    <a:pt x="49" y="77"/>
                    <a:pt x="46" y="77"/>
                    <a:pt x="46" y="76"/>
                  </a:cubicBezTo>
                  <a:cubicBezTo>
                    <a:pt x="46" y="76"/>
                    <a:pt x="44" y="75"/>
                    <a:pt x="44" y="76"/>
                  </a:cubicBezTo>
                  <a:cubicBezTo>
                    <a:pt x="43" y="76"/>
                    <a:pt x="42" y="74"/>
                    <a:pt x="41" y="74"/>
                  </a:cubicBezTo>
                  <a:cubicBezTo>
                    <a:pt x="40" y="74"/>
                    <a:pt x="40" y="75"/>
                    <a:pt x="40" y="75"/>
                  </a:cubicBezTo>
                  <a:cubicBezTo>
                    <a:pt x="39" y="76"/>
                    <a:pt x="40" y="76"/>
                    <a:pt x="40" y="77"/>
                  </a:cubicBezTo>
                  <a:cubicBezTo>
                    <a:pt x="41" y="77"/>
                    <a:pt x="42" y="77"/>
                    <a:pt x="43" y="77"/>
                  </a:cubicBezTo>
                  <a:cubicBezTo>
                    <a:pt x="43" y="77"/>
                    <a:pt x="43" y="78"/>
                    <a:pt x="43" y="79"/>
                  </a:cubicBezTo>
                  <a:cubicBezTo>
                    <a:pt x="43" y="79"/>
                    <a:pt x="41" y="80"/>
                    <a:pt x="41" y="79"/>
                  </a:cubicBezTo>
                  <a:cubicBezTo>
                    <a:pt x="41" y="79"/>
                    <a:pt x="39" y="79"/>
                    <a:pt x="39" y="79"/>
                  </a:cubicBezTo>
                  <a:cubicBezTo>
                    <a:pt x="39" y="78"/>
                    <a:pt x="38" y="77"/>
                    <a:pt x="37" y="77"/>
                  </a:cubicBezTo>
                  <a:cubicBezTo>
                    <a:pt x="36" y="77"/>
                    <a:pt x="36" y="77"/>
                    <a:pt x="36" y="76"/>
                  </a:cubicBezTo>
                  <a:cubicBezTo>
                    <a:pt x="36" y="75"/>
                    <a:pt x="35" y="75"/>
                    <a:pt x="35" y="74"/>
                  </a:cubicBezTo>
                  <a:cubicBezTo>
                    <a:pt x="35" y="74"/>
                    <a:pt x="35" y="73"/>
                    <a:pt x="35" y="73"/>
                  </a:cubicBezTo>
                  <a:cubicBezTo>
                    <a:pt x="36" y="72"/>
                    <a:pt x="35" y="72"/>
                    <a:pt x="36" y="71"/>
                  </a:cubicBezTo>
                  <a:cubicBezTo>
                    <a:pt x="36" y="71"/>
                    <a:pt x="35" y="70"/>
                    <a:pt x="34" y="70"/>
                  </a:cubicBezTo>
                  <a:cubicBezTo>
                    <a:pt x="33" y="70"/>
                    <a:pt x="33" y="69"/>
                    <a:pt x="32" y="69"/>
                  </a:cubicBezTo>
                  <a:cubicBezTo>
                    <a:pt x="32" y="69"/>
                    <a:pt x="30" y="68"/>
                    <a:pt x="30" y="67"/>
                  </a:cubicBezTo>
                  <a:cubicBezTo>
                    <a:pt x="30" y="67"/>
                    <a:pt x="29" y="66"/>
                    <a:pt x="29" y="66"/>
                  </a:cubicBezTo>
                  <a:cubicBezTo>
                    <a:pt x="30" y="66"/>
                    <a:pt x="30" y="66"/>
                    <a:pt x="31" y="67"/>
                  </a:cubicBezTo>
                  <a:cubicBezTo>
                    <a:pt x="32" y="68"/>
                    <a:pt x="33" y="68"/>
                    <a:pt x="34" y="68"/>
                  </a:cubicBezTo>
                  <a:cubicBezTo>
                    <a:pt x="36" y="69"/>
                    <a:pt x="37" y="69"/>
                    <a:pt x="38" y="70"/>
                  </a:cubicBezTo>
                  <a:cubicBezTo>
                    <a:pt x="40" y="70"/>
                    <a:pt x="41" y="70"/>
                    <a:pt x="44" y="71"/>
                  </a:cubicBezTo>
                  <a:cubicBezTo>
                    <a:pt x="46" y="71"/>
                    <a:pt x="50" y="68"/>
                    <a:pt x="51" y="68"/>
                  </a:cubicBezTo>
                  <a:cubicBezTo>
                    <a:pt x="51" y="67"/>
                    <a:pt x="50" y="65"/>
                    <a:pt x="50" y="65"/>
                  </a:cubicBezTo>
                  <a:cubicBezTo>
                    <a:pt x="50" y="64"/>
                    <a:pt x="49" y="64"/>
                    <a:pt x="49" y="64"/>
                  </a:cubicBezTo>
                  <a:cubicBezTo>
                    <a:pt x="49" y="63"/>
                    <a:pt x="48" y="63"/>
                    <a:pt x="47" y="63"/>
                  </a:cubicBezTo>
                  <a:cubicBezTo>
                    <a:pt x="46" y="63"/>
                    <a:pt x="46" y="61"/>
                    <a:pt x="45" y="62"/>
                  </a:cubicBezTo>
                  <a:cubicBezTo>
                    <a:pt x="44" y="62"/>
                    <a:pt x="44" y="61"/>
                    <a:pt x="42" y="60"/>
                  </a:cubicBezTo>
                  <a:cubicBezTo>
                    <a:pt x="40" y="58"/>
                    <a:pt x="37" y="57"/>
                    <a:pt x="36" y="58"/>
                  </a:cubicBezTo>
                  <a:cubicBezTo>
                    <a:pt x="36" y="58"/>
                    <a:pt x="35" y="58"/>
                    <a:pt x="35" y="58"/>
                  </a:cubicBezTo>
                  <a:cubicBezTo>
                    <a:pt x="35" y="57"/>
                    <a:pt x="34" y="57"/>
                    <a:pt x="33" y="58"/>
                  </a:cubicBezTo>
                  <a:cubicBezTo>
                    <a:pt x="33" y="58"/>
                    <a:pt x="32" y="57"/>
                    <a:pt x="31" y="57"/>
                  </a:cubicBezTo>
                  <a:cubicBezTo>
                    <a:pt x="30" y="58"/>
                    <a:pt x="30" y="57"/>
                    <a:pt x="30" y="57"/>
                  </a:cubicBezTo>
                  <a:cubicBezTo>
                    <a:pt x="30" y="56"/>
                    <a:pt x="32" y="57"/>
                    <a:pt x="32" y="56"/>
                  </a:cubicBezTo>
                  <a:cubicBezTo>
                    <a:pt x="32" y="56"/>
                    <a:pt x="31" y="56"/>
                    <a:pt x="30" y="55"/>
                  </a:cubicBezTo>
                  <a:cubicBezTo>
                    <a:pt x="29" y="55"/>
                    <a:pt x="29" y="55"/>
                    <a:pt x="29" y="56"/>
                  </a:cubicBezTo>
                  <a:cubicBezTo>
                    <a:pt x="28" y="56"/>
                    <a:pt x="28" y="56"/>
                    <a:pt x="2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6"/>
                    <a:pt x="26" y="57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3" y="57"/>
                    <a:pt x="22" y="58"/>
                    <a:pt x="22" y="59"/>
                  </a:cubicBezTo>
                  <a:cubicBezTo>
                    <a:pt x="22" y="59"/>
                    <a:pt x="21" y="59"/>
                    <a:pt x="21" y="59"/>
                  </a:cubicBezTo>
                  <a:cubicBezTo>
                    <a:pt x="21" y="60"/>
                    <a:pt x="21" y="60"/>
                    <a:pt x="21" y="61"/>
                  </a:cubicBezTo>
                  <a:cubicBezTo>
                    <a:pt x="21" y="61"/>
                    <a:pt x="21" y="61"/>
                    <a:pt x="21" y="62"/>
                  </a:cubicBezTo>
                  <a:cubicBezTo>
                    <a:pt x="22" y="63"/>
                    <a:pt x="22" y="63"/>
                    <a:pt x="23" y="63"/>
                  </a:cubicBezTo>
                  <a:cubicBezTo>
                    <a:pt x="23" y="63"/>
                    <a:pt x="24" y="64"/>
                    <a:pt x="24" y="64"/>
                  </a:cubicBezTo>
                  <a:cubicBezTo>
                    <a:pt x="24" y="65"/>
                    <a:pt x="23" y="66"/>
                    <a:pt x="23" y="66"/>
                  </a:cubicBezTo>
                  <a:cubicBezTo>
                    <a:pt x="23" y="66"/>
                    <a:pt x="22" y="67"/>
                    <a:pt x="22" y="68"/>
                  </a:cubicBezTo>
                  <a:cubicBezTo>
                    <a:pt x="23" y="68"/>
                    <a:pt x="24" y="70"/>
                    <a:pt x="25" y="71"/>
                  </a:cubicBezTo>
                  <a:cubicBezTo>
                    <a:pt x="25" y="72"/>
                    <a:pt x="24" y="72"/>
                    <a:pt x="24" y="72"/>
                  </a:cubicBezTo>
                  <a:cubicBezTo>
                    <a:pt x="23" y="73"/>
                    <a:pt x="24" y="74"/>
                    <a:pt x="24" y="74"/>
                  </a:cubicBezTo>
                  <a:cubicBezTo>
                    <a:pt x="24" y="75"/>
                    <a:pt x="23" y="75"/>
                    <a:pt x="24" y="75"/>
                  </a:cubicBezTo>
                  <a:cubicBezTo>
                    <a:pt x="24" y="75"/>
                    <a:pt x="25" y="75"/>
                    <a:pt x="25" y="76"/>
                  </a:cubicBezTo>
                  <a:cubicBezTo>
                    <a:pt x="25" y="76"/>
                    <a:pt x="24" y="76"/>
                    <a:pt x="24" y="77"/>
                  </a:cubicBezTo>
                  <a:cubicBezTo>
                    <a:pt x="25" y="77"/>
                    <a:pt x="26" y="77"/>
                    <a:pt x="26" y="78"/>
                  </a:cubicBezTo>
                  <a:cubicBezTo>
                    <a:pt x="26" y="79"/>
                    <a:pt x="24" y="79"/>
                    <a:pt x="24" y="79"/>
                  </a:cubicBezTo>
                  <a:cubicBezTo>
                    <a:pt x="24" y="80"/>
                    <a:pt x="26" y="81"/>
                    <a:pt x="27" y="82"/>
                  </a:cubicBezTo>
                  <a:cubicBezTo>
                    <a:pt x="28" y="83"/>
                    <a:pt x="28" y="83"/>
                    <a:pt x="28" y="84"/>
                  </a:cubicBezTo>
                  <a:cubicBezTo>
                    <a:pt x="27" y="85"/>
                    <a:pt x="25" y="86"/>
                    <a:pt x="24" y="87"/>
                  </a:cubicBezTo>
                  <a:cubicBezTo>
                    <a:pt x="24" y="88"/>
                    <a:pt x="22" y="89"/>
                    <a:pt x="21" y="90"/>
                  </a:cubicBezTo>
                  <a:cubicBezTo>
                    <a:pt x="20" y="90"/>
                    <a:pt x="20" y="91"/>
                    <a:pt x="20" y="91"/>
                  </a:cubicBezTo>
                  <a:cubicBezTo>
                    <a:pt x="20" y="91"/>
                    <a:pt x="20" y="91"/>
                    <a:pt x="21" y="91"/>
                  </a:cubicBezTo>
                  <a:cubicBezTo>
                    <a:pt x="21" y="90"/>
                    <a:pt x="22" y="92"/>
                    <a:pt x="22" y="92"/>
                  </a:cubicBezTo>
                  <a:cubicBezTo>
                    <a:pt x="23" y="93"/>
                    <a:pt x="24" y="92"/>
                    <a:pt x="24" y="93"/>
                  </a:cubicBezTo>
                  <a:cubicBezTo>
                    <a:pt x="24" y="93"/>
                    <a:pt x="24" y="93"/>
                    <a:pt x="23" y="93"/>
                  </a:cubicBezTo>
                  <a:cubicBezTo>
                    <a:pt x="22" y="93"/>
                    <a:pt x="22" y="93"/>
                    <a:pt x="21" y="94"/>
                  </a:cubicBezTo>
                  <a:cubicBezTo>
                    <a:pt x="20" y="94"/>
                    <a:pt x="20" y="94"/>
                    <a:pt x="20" y="95"/>
                  </a:cubicBezTo>
                  <a:cubicBezTo>
                    <a:pt x="20" y="95"/>
                    <a:pt x="19" y="96"/>
                    <a:pt x="19" y="96"/>
                  </a:cubicBezTo>
                  <a:cubicBezTo>
                    <a:pt x="19" y="97"/>
                    <a:pt x="18" y="97"/>
                    <a:pt x="18" y="97"/>
                  </a:cubicBezTo>
                  <a:cubicBezTo>
                    <a:pt x="18" y="98"/>
                    <a:pt x="18" y="98"/>
                    <a:pt x="19" y="99"/>
                  </a:cubicBezTo>
                  <a:cubicBezTo>
                    <a:pt x="19" y="99"/>
                    <a:pt x="19" y="99"/>
                    <a:pt x="19" y="100"/>
                  </a:cubicBezTo>
                  <a:cubicBezTo>
                    <a:pt x="19" y="100"/>
                    <a:pt x="19" y="100"/>
                    <a:pt x="18" y="101"/>
                  </a:cubicBezTo>
                  <a:cubicBezTo>
                    <a:pt x="18" y="101"/>
                    <a:pt x="18" y="102"/>
                    <a:pt x="19" y="102"/>
                  </a:cubicBezTo>
                  <a:cubicBezTo>
                    <a:pt x="19" y="102"/>
                    <a:pt x="19" y="103"/>
                    <a:pt x="19" y="103"/>
                  </a:cubicBezTo>
                  <a:cubicBezTo>
                    <a:pt x="19" y="104"/>
                    <a:pt x="19" y="104"/>
                    <a:pt x="20" y="105"/>
                  </a:cubicBezTo>
                  <a:cubicBezTo>
                    <a:pt x="20" y="105"/>
                    <a:pt x="20" y="106"/>
                    <a:pt x="20" y="106"/>
                  </a:cubicBezTo>
                  <a:cubicBezTo>
                    <a:pt x="21" y="106"/>
                    <a:pt x="21" y="107"/>
                    <a:pt x="22" y="107"/>
                  </a:cubicBezTo>
                  <a:cubicBezTo>
                    <a:pt x="22" y="106"/>
                    <a:pt x="23" y="107"/>
                    <a:pt x="23" y="107"/>
                  </a:cubicBezTo>
                  <a:cubicBezTo>
                    <a:pt x="23" y="108"/>
                    <a:pt x="23" y="107"/>
                    <a:pt x="24" y="107"/>
                  </a:cubicBezTo>
                  <a:cubicBezTo>
                    <a:pt x="25" y="107"/>
                    <a:pt x="26" y="108"/>
                    <a:pt x="26" y="108"/>
                  </a:cubicBezTo>
                  <a:cubicBezTo>
                    <a:pt x="26" y="108"/>
                    <a:pt x="26" y="109"/>
                    <a:pt x="26" y="109"/>
                  </a:cubicBezTo>
                  <a:cubicBezTo>
                    <a:pt x="26" y="110"/>
                    <a:pt x="26" y="111"/>
                    <a:pt x="27" y="111"/>
                  </a:cubicBezTo>
                  <a:cubicBezTo>
                    <a:pt x="27" y="111"/>
                    <a:pt x="27" y="112"/>
                    <a:pt x="28" y="112"/>
                  </a:cubicBezTo>
                  <a:cubicBezTo>
                    <a:pt x="28" y="113"/>
                    <a:pt x="29" y="114"/>
                    <a:pt x="29" y="114"/>
                  </a:cubicBezTo>
                  <a:cubicBezTo>
                    <a:pt x="29" y="114"/>
                    <a:pt x="30" y="114"/>
                    <a:pt x="30" y="115"/>
                  </a:cubicBezTo>
                  <a:cubicBezTo>
                    <a:pt x="30" y="115"/>
                    <a:pt x="30" y="116"/>
                    <a:pt x="29" y="116"/>
                  </a:cubicBezTo>
                  <a:cubicBezTo>
                    <a:pt x="29" y="116"/>
                    <a:pt x="28" y="115"/>
                    <a:pt x="28" y="116"/>
                  </a:cubicBezTo>
                  <a:cubicBezTo>
                    <a:pt x="27" y="116"/>
                    <a:pt x="28" y="117"/>
                    <a:pt x="28" y="118"/>
                  </a:cubicBezTo>
                  <a:cubicBezTo>
                    <a:pt x="28" y="119"/>
                    <a:pt x="28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30" y="118"/>
                    <a:pt x="31" y="119"/>
                    <a:pt x="31" y="119"/>
                  </a:cubicBezTo>
                  <a:cubicBezTo>
                    <a:pt x="32" y="118"/>
                    <a:pt x="33" y="118"/>
                    <a:pt x="33" y="119"/>
                  </a:cubicBezTo>
                  <a:cubicBezTo>
                    <a:pt x="34" y="119"/>
                    <a:pt x="34" y="120"/>
                    <a:pt x="34" y="120"/>
                  </a:cubicBezTo>
                  <a:cubicBezTo>
                    <a:pt x="33" y="121"/>
                    <a:pt x="34" y="121"/>
                    <a:pt x="34" y="122"/>
                  </a:cubicBezTo>
                  <a:cubicBezTo>
                    <a:pt x="34" y="122"/>
                    <a:pt x="36" y="122"/>
                    <a:pt x="36" y="122"/>
                  </a:cubicBezTo>
                  <a:cubicBezTo>
                    <a:pt x="36" y="122"/>
                    <a:pt x="37" y="123"/>
                    <a:pt x="37" y="124"/>
                  </a:cubicBezTo>
                  <a:cubicBezTo>
                    <a:pt x="37" y="125"/>
                    <a:pt x="37" y="125"/>
                    <a:pt x="38" y="124"/>
                  </a:cubicBezTo>
                  <a:cubicBezTo>
                    <a:pt x="38" y="124"/>
                    <a:pt x="39" y="125"/>
                    <a:pt x="39" y="125"/>
                  </a:cubicBezTo>
                  <a:cubicBezTo>
                    <a:pt x="39" y="125"/>
                    <a:pt x="40" y="125"/>
                    <a:pt x="40" y="125"/>
                  </a:cubicBezTo>
                  <a:cubicBezTo>
                    <a:pt x="41" y="125"/>
                    <a:pt x="41" y="124"/>
                    <a:pt x="41" y="125"/>
                  </a:cubicBezTo>
                  <a:cubicBezTo>
                    <a:pt x="42" y="125"/>
                    <a:pt x="42" y="126"/>
                    <a:pt x="42" y="126"/>
                  </a:cubicBezTo>
                  <a:cubicBezTo>
                    <a:pt x="42" y="126"/>
                    <a:pt x="44" y="126"/>
                    <a:pt x="44" y="126"/>
                  </a:cubicBezTo>
                  <a:cubicBezTo>
                    <a:pt x="45" y="127"/>
                    <a:pt x="46" y="126"/>
                    <a:pt x="46" y="127"/>
                  </a:cubicBezTo>
                  <a:cubicBezTo>
                    <a:pt x="47" y="127"/>
                    <a:pt x="48" y="127"/>
                    <a:pt x="48" y="128"/>
                  </a:cubicBezTo>
                  <a:cubicBezTo>
                    <a:pt x="48" y="128"/>
                    <a:pt x="47" y="128"/>
                    <a:pt x="47" y="129"/>
                  </a:cubicBezTo>
                  <a:cubicBezTo>
                    <a:pt x="47" y="129"/>
                    <a:pt x="48" y="129"/>
                    <a:pt x="48" y="129"/>
                  </a:cubicBezTo>
                  <a:cubicBezTo>
                    <a:pt x="48" y="130"/>
                    <a:pt x="47" y="130"/>
                    <a:pt x="47" y="130"/>
                  </a:cubicBezTo>
                  <a:cubicBezTo>
                    <a:pt x="47" y="130"/>
                    <a:pt x="47" y="130"/>
                    <a:pt x="47" y="131"/>
                  </a:cubicBezTo>
                  <a:cubicBezTo>
                    <a:pt x="47" y="131"/>
                    <a:pt x="47" y="132"/>
                    <a:pt x="47" y="132"/>
                  </a:cubicBezTo>
                  <a:cubicBezTo>
                    <a:pt x="47" y="132"/>
                    <a:pt x="45" y="132"/>
                    <a:pt x="45" y="132"/>
                  </a:cubicBezTo>
                  <a:cubicBezTo>
                    <a:pt x="45" y="132"/>
                    <a:pt x="43" y="133"/>
                    <a:pt x="43" y="133"/>
                  </a:cubicBezTo>
                  <a:cubicBezTo>
                    <a:pt x="43" y="133"/>
                    <a:pt x="43" y="134"/>
                    <a:pt x="43" y="134"/>
                  </a:cubicBezTo>
                  <a:cubicBezTo>
                    <a:pt x="44" y="134"/>
                    <a:pt x="45" y="134"/>
                    <a:pt x="45" y="134"/>
                  </a:cubicBezTo>
                  <a:cubicBezTo>
                    <a:pt x="46" y="135"/>
                    <a:pt x="43" y="136"/>
                    <a:pt x="43" y="136"/>
                  </a:cubicBezTo>
                  <a:cubicBezTo>
                    <a:pt x="42" y="136"/>
                    <a:pt x="43" y="137"/>
                    <a:pt x="43" y="137"/>
                  </a:cubicBezTo>
                  <a:cubicBezTo>
                    <a:pt x="43" y="138"/>
                    <a:pt x="42" y="138"/>
                    <a:pt x="42" y="139"/>
                  </a:cubicBezTo>
                  <a:cubicBezTo>
                    <a:pt x="42" y="140"/>
                    <a:pt x="42" y="140"/>
                    <a:pt x="41" y="140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41" y="140"/>
                    <a:pt x="41" y="141"/>
                    <a:pt x="42" y="142"/>
                  </a:cubicBezTo>
                  <a:cubicBezTo>
                    <a:pt x="43" y="142"/>
                    <a:pt x="45" y="143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5"/>
                    <a:pt x="48" y="145"/>
                    <a:pt x="48" y="145"/>
                  </a:cubicBezTo>
                  <a:cubicBezTo>
                    <a:pt x="49" y="145"/>
                    <a:pt x="50" y="145"/>
                    <a:pt x="51" y="146"/>
                  </a:cubicBezTo>
                  <a:cubicBezTo>
                    <a:pt x="51" y="146"/>
                    <a:pt x="54" y="146"/>
                    <a:pt x="54" y="146"/>
                  </a:cubicBezTo>
                  <a:cubicBezTo>
                    <a:pt x="55" y="146"/>
                    <a:pt x="55" y="147"/>
                    <a:pt x="56" y="147"/>
                  </a:cubicBezTo>
                  <a:cubicBezTo>
                    <a:pt x="56" y="147"/>
                    <a:pt x="57" y="148"/>
                    <a:pt x="57" y="148"/>
                  </a:cubicBezTo>
                  <a:cubicBezTo>
                    <a:pt x="58" y="147"/>
                    <a:pt x="59" y="147"/>
                    <a:pt x="59" y="147"/>
                  </a:cubicBezTo>
                  <a:cubicBezTo>
                    <a:pt x="60" y="147"/>
                    <a:pt x="60" y="148"/>
                    <a:pt x="60" y="148"/>
                  </a:cubicBezTo>
                  <a:cubicBezTo>
                    <a:pt x="61" y="148"/>
                    <a:pt x="61" y="149"/>
                    <a:pt x="61" y="149"/>
                  </a:cubicBezTo>
                  <a:cubicBezTo>
                    <a:pt x="61" y="149"/>
                    <a:pt x="62" y="150"/>
                    <a:pt x="63" y="150"/>
                  </a:cubicBezTo>
                  <a:cubicBezTo>
                    <a:pt x="64" y="150"/>
                    <a:pt x="65" y="152"/>
                    <a:pt x="65" y="151"/>
                  </a:cubicBezTo>
                  <a:cubicBezTo>
                    <a:pt x="65" y="151"/>
                    <a:pt x="66" y="152"/>
                    <a:pt x="66" y="151"/>
                  </a:cubicBezTo>
                  <a:cubicBezTo>
                    <a:pt x="66" y="151"/>
                    <a:pt x="67" y="151"/>
                    <a:pt x="67" y="150"/>
                  </a:cubicBezTo>
                  <a:cubicBezTo>
                    <a:pt x="66" y="149"/>
                    <a:pt x="65" y="147"/>
                    <a:pt x="65" y="146"/>
                  </a:cubicBezTo>
                  <a:cubicBezTo>
                    <a:pt x="65" y="145"/>
                    <a:pt x="65" y="144"/>
                    <a:pt x="64" y="143"/>
                  </a:cubicBezTo>
                  <a:cubicBezTo>
                    <a:pt x="62" y="142"/>
                    <a:pt x="64" y="141"/>
                    <a:pt x="65" y="140"/>
                  </a:cubicBezTo>
                  <a:cubicBezTo>
                    <a:pt x="66" y="139"/>
                    <a:pt x="68" y="138"/>
                    <a:pt x="69" y="137"/>
                  </a:cubicBezTo>
                  <a:cubicBezTo>
                    <a:pt x="69" y="137"/>
                    <a:pt x="69" y="137"/>
                    <a:pt x="68" y="137"/>
                  </a:cubicBezTo>
                  <a:cubicBezTo>
                    <a:pt x="68" y="136"/>
                    <a:pt x="67" y="136"/>
                    <a:pt x="68" y="136"/>
                  </a:cubicBezTo>
                  <a:cubicBezTo>
                    <a:pt x="69" y="136"/>
                    <a:pt x="68" y="135"/>
                    <a:pt x="68" y="134"/>
                  </a:cubicBezTo>
                  <a:cubicBezTo>
                    <a:pt x="67" y="133"/>
                    <a:pt x="67" y="133"/>
                    <a:pt x="66" y="133"/>
                  </a:cubicBezTo>
                  <a:cubicBezTo>
                    <a:pt x="66" y="133"/>
                    <a:pt x="65" y="133"/>
                    <a:pt x="65" y="133"/>
                  </a:cubicBezTo>
                  <a:cubicBezTo>
                    <a:pt x="64" y="133"/>
                    <a:pt x="64" y="132"/>
                    <a:pt x="64" y="132"/>
                  </a:cubicBezTo>
                  <a:cubicBezTo>
                    <a:pt x="64" y="131"/>
                    <a:pt x="63" y="131"/>
                    <a:pt x="63" y="131"/>
                  </a:cubicBezTo>
                  <a:cubicBezTo>
                    <a:pt x="63" y="130"/>
                    <a:pt x="63" y="129"/>
                    <a:pt x="63" y="129"/>
                  </a:cubicBezTo>
                  <a:cubicBezTo>
                    <a:pt x="63" y="129"/>
                    <a:pt x="64" y="129"/>
                    <a:pt x="64" y="128"/>
                  </a:cubicBezTo>
                  <a:cubicBezTo>
                    <a:pt x="64" y="128"/>
                    <a:pt x="63" y="128"/>
                    <a:pt x="63" y="127"/>
                  </a:cubicBezTo>
                  <a:cubicBezTo>
                    <a:pt x="64" y="127"/>
                    <a:pt x="65" y="127"/>
                    <a:pt x="65" y="126"/>
                  </a:cubicBezTo>
                  <a:cubicBezTo>
                    <a:pt x="65" y="125"/>
                    <a:pt x="65" y="125"/>
                    <a:pt x="66" y="125"/>
                  </a:cubicBezTo>
                  <a:cubicBezTo>
                    <a:pt x="67" y="126"/>
                    <a:pt x="67" y="127"/>
                    <a:pt x="68" y="127"/>
                  </a:cubicBezTo>
                  <a:cubicBezTo>
                    <a:pt x="69" y="126"/>
                    <a:pt x="68" y="126"/>
                    <a:pt x="68" y="125"/>
                  </a:cubicBezTo>
                  <a:cubicBezTo>
                    <a:pt x="68" y="125"/>
                    <a:pt x="68" y="124"/>
                    <a:pt x="69" y="124"/>
                  </a:cubicBezTo>
                  <a:cubicBezTo>
                    <a:pt x="70" y="124"/>
                    <a:pt x="69" y="123"/>
                    <a:pt x="70" y="123"/>
                  </a:cubicBezTo>
                  <a:cubicBezTo>
                    <a:pt x="71" y="123"/>
                    <a:pt x="72" y="122"/>
                    <a:pt x="72" y="122"/>
                  </a:cubicBezTo>
                  <a:cubicBezTo>
                    <a:pt x="73" y="121"/>
                    <a:pt x="74" y="121"/>
                    <a:pt x="74" y="121"/>
                  </a:cubicBezTo>
                  <a:cubicBezTo>
                    <a:pt x="75" y="121"/>
                    <a:pt x="75" y="122"/>
                    <a:pt x="75" y="121"/>
                  </a:cubicBezTo>
                  <a:cubicBezTo>
                    <a:pt x="76" y="120"/>
                    <a:pt x="77" y="121"/>
                    <a:pt x="77" y="121"/>
                  </a:cubicBezTo>
                  <a:cubicBezTo>
                    <a:pt x="77" y="122"/>
                    <a:pt x="79" y="122"/>
                    <a:pt x="80" y="122"/>
                  </a:cubicBezTo>
                  <a:cubicBezTo>
                    <a:pt x="80" y="122"/>
                    <a:pt x="82" y="123"/>
                    <a:pt x="82" y="124"/>
                  </a:cubicBezTo>
                  <a:cubicBezTo>
                    <a:pt x="82" y="124"/>
                    <a:pt x="82" y="125"/>
                    <a:pt x="82" y="124"/>
                  </a:cubicBezTo>
                  <a:cubicBezTo>
                    <a:pt x="82" y="123"/>
                    <a:pt x="83" y="123"/>
                    <a:pt x="84" y="124"/>
                  </a:cubicBezTo>
                  <a:cubicBezTo>
                    <a:pt x="84" y="124"/>
                    <a:pt x="86" y="124"/>
                    <a:pt x="86" y="124"/>
                  </a:cubicBezTo>
                  <a:cubicBezTo>
                    <a:pt x="86" y="123"/>
                    <a:pt x="87" y="123"/>
                    <a:pt x="88" y="123"/>
                  </a:cubicBezTo>
                  <a:cubicBezTo>
                    <a:pt x="89" y="123"/>
                    <a:pt x="89" y="124"/>
                    <a:pt x="89" y="123"/>
                  </a:cubicBezTo>
                  <a:cubicBezTo>
                    <a:pt x="90" y="122"/>
                    <a:pt x="91" y="123"/>
                    <a:pt x="92" y="123"/>
                  </a:cubicBezTo>
                  <a:cubicBezTo>
                    <a:pt x="92" y="124"/>
                    <a:pt x="93" y="124"/>
                    <a:pt x="93" y="124"/>
                  </a:cubicBezTo>
                  <a:cubicBezTo>
                    <a:pt x="94" y="124"/>
                    <a:pt x="94" y="125"/>
                    <a:pt x="94" y="125"/>
                  </a:cubicBezTo>
                  <a:cubicBezTo>
                    <a:pt x="95" y="124"/>
                    <a:pt x="95" y="123"/>
                    <a:pt x="95" y="123"/>
                  </a:cubicBezTo>
                  <a:cubicBezTo>
                    <a:pt x="96" y="124"/>
                    <a:pt x="96" y="124"/>
                    <a:pt x="97" y="124"/>
                  </a:cubicBezTo>
                  <a:cubicBezTo>
                    <a:pt x="98" y="124"/>
                    <a:pt x="98" y="124"/>
                    <a:pt x="98" y="123"/>
                  </a:cubicBezTo>
                  <a:cubicBezTo>
                    <a:pt x="98" y="123"/>
                    <a:pt x="98" y="122"/>
                    <a:pt x="98" y="122"/>
                  </a:cubicBezTo>
                  <a:cubicBezTo>
                    <a:pt x="97" y="122"/>
                    <a:pt x="97" y="121"/>
                    <a:pt x="96" y="121"/>
                  </a:cubicBezTo>
                  <a:cubicBezTo>
                    <a:pt x="95" y="121"/>
                    <a:pt x="95" y="120"/>
                    <a:pt x="95" y="120"/>
                  </a:cubicBezTo>
                  <a:cubicBezTo>
                    <a:pt x="96" y="120"/>
                    <a:pt x="97" y="119"/>
                    <a:pt x="97" y="119"/>
                  </a:cubicBezTo>
                  <a:cubicBezTo>
                    <a:pt x="97" y="118"/>
                    <a:pt x="96" y="117"/>
                    <a:pt x="97" y="117"/>
                  </a:cubicBezTo>
                  <a:cubicBezTo>
                    <a:pt x="98" y="117"/>
                    <a:pt x="100" y="117"/>
                    <a:pt x="100" y="117"/>
                  </a:cubicBezTo>
                  <a:cubicBezTo>
                    <a:pt x="100" y="116"/>
                    <a:pt x="98" y="116"/>
                    <a:pt x="98" y="116"/>
                  </a:cubicBezTo>
                  <a:cubicBezTo>
                    <a:pt x="97" y="115"/>
                    <a:pt x="97" y="114"/>
                    <a:pt x="98" y="114"/>
                  </a:cubicBezTo>
                  <a:cubicBezTo>
                    <a:pt x="98" y="113"/>
                    <a:pt x="99" y="114"/>
                    <a:pt x="100" y="114"/>
                  </a:cubicBezTo>
                  <a:cubicBezTo>
                    <a:pt x="100" y="113"/>
                    <a:pt x="102" y="114"/>
                    <a:pt x="102" y="113"/>
                  </a:cubicBezTo>
                  <a:cubicBezTo>
                    <a:pt x="103" y="113"/>
                    <a:pt x="105" y="113"/>
                    <a:pt x="106" y="113"/>
                  </a:cubicBezTo>
                  <a:cubicBezTo>
                    <a:pt x="107" y="113"/>
                    <a:pt x="107" y="112"/>
                    <a:pt x="108" y="112"/>
                  </a:cubicBezTo>
                  <a:cubicBezTo>
                    <a:pt x="109" y="112"/>
                    <a:pt x="111" y="111"/>
                    <a:pt x="112" y="111"/>
                  </a:cubicBezTo>
                  <a:cubicBezTo>
                    <a:pt x="112" y="111"/>
                    <a:pt x="115" y="111"/>
                    <a:pt x="115" y="110"/>
                  </a:cubicBezTo>
                  <a:cubicBezTo>
                    <a:pt x="115" y="110"/>
                    <a:pt x="117" y="109"/>
                    <a:pt x="118" y="109"/>
                  </a:cubicBezTo>
                  <a:cubicBezTo>
                    <a:pt x="118" y="110"/>
                    <a:pt x="119" y="110"/>
                    <a:pt x="120" y="110"/>
                  </a:cubicBezTo>
                  <a:cubicBezTo>
                    <a:pt x="120" y="109"/>
                    <a:pt x="121" y="110"/>
                    <a:pt x="121" y="111"/>
                  </a:cubicBezTo>
                  <a:cubicBezTo>
                    <a:pt x="121" y="111"/>
                    <a:pt x="122" y="112"/>
                    <a:pt x="122" y="112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2" y="114"/>
                    <a:pt x="123" y="113"/>
                    <a:pt x="123" y="113"/>
                  </a:cubicBezTo>
                  <a:cubicBezTo>
                    <a:pt x="124" y="112"/>
                    <a:pt x="124" y="113"/>
                    <a:pt x="124" y="113"/>
                  </a:cubicBezTo>
                  <a:cubicBezTo>
                    <a:pt x="124" y="114"/>
                    <a:pt x="125" y="114"/>
                    <a:pt x="125" y="114"/>
                  </a:cubicBezTo>
                  <a:cubicBezTo>
                    <a:pt x="125" y="113"/>
                    <a:pt x="126" y="113"/>
                    <a:pt x="126" y="114"/>
                  </a:cubicBezTo>
                  <a:cubicBezTo>
                    <a:pt x="126" y="114"/>
                    <a:pt x="127" y="113"/>
                    <a:pt x="127" y="114"/>
                  </a:cubicBezTo>
                  <a:cubicBezTo>
                    <a:pt x="127" y="114"/>
                    <a:pt x="126" y="115"/>
                    <a:pt x="126" y="115"/>
                  </a:cubicBezTo>
                  <a:cubicBezTo>
                    <a:pt x="127" y="116"/>
                    <a:pt x="127" y="115"/>
                    <a:pt x="128" y="115"/>
                  </a:cubicBezTo>
                  <a:cubicBezTo>
                    <a:pt x="129" y="115"/>
                    <a:pt x="130" y="114"/>
                    <a:pt x="131" y="114"/>
                  </a:cubicBezTo>
                  <a:cubicBezTo>
                    <a:pt x="131" y="114"/>
                    <a:pt x="132" y="113"/>
                    <a:pt x="133" y="113"/>
                  </a:cubicBezTo>
                  <a:cubicBezTo>
                    <a:pt x="133" y="112"/>
                    <a:pt x="135" y="113"/>
                    <a:pt x="134" y="113"/>
                  </a:cubicBezTo>
                  <a:cubicBezTo>
                    <a:pt x="134" y="113"/>
                    <a:pt x="133" y="114"/>
                    <a:pt x="135" y="115"/>
                  </a:cubicBezTo>
                  <a:cubicBezTo>
                    <a:pt x="137" y="115"/>
                    <a:pt x="138" y="118"/>
                    <a:pt x="139" y="120"/>
                  </a:cubicBezTo>
                  <a:cubicBezTo>
                    <a:pt x="140" y="121"/>
                    <a:pt x="141" y="124"/>
                    <a:pt x="142" y="124"/>
                  </a:cubicBezTo>
                  <a:cubicBezTo>
                    <a:pt x="142" y="124"/>
                    <a:pt x="142" y="123"/>
                    <a:pt x="143" y="122"/>
                  </a:cubicBezTo>
                  <a:cubicBezTo>
                    <a:pt x="144" y="122"/>
                    <a:pt x="144" y="124"/>
                    <a:pt x="145" y="124"/>
                  </a:cubicBezTo>
                  <a:cubicBezTo>
                    <a:pt x="146" y="124"/>
                    <a:pt x="147" y="124"/>
                    <a:pt x="147" y="124"/>
                  </a:cubicBezTo>
                  <a:cubicBezTo>
                    <a:pt x="148" y="124"/>
                    <a:pt x="149" y="123"/>
                    <a:pt x="149" y="123"/>
                  </a:cubicBezTo>
                  <a:cubicBezTo>
                    <a:pt x="150" y="124"/>
                    <a:pt x="151" y="124"/>
                    <a:pt x="151" y="125"/>
                  </a:cubicBezTo>
                  <a:cubicBezTo>
                    <a:pt x="151" y="126"/>
                    <a:pt x="152" y="126"/>
                    <a:pt x="152" y="126"/>
                  </a:cubicBezTo>
                  <a:cubicBezTo>
                    <a:pt x="153" y="126"/>
                    <a:pt x="153" y="126"/>
                    <a:pt x="153" y="127"/>
                  </a:cubicBezTo>
                  <a:cubicBezTo>
                    <a:pt x="153" y="127"/>
                    <a:pt x="154" y="128"/>
                    <a:pt x="154" y="128"/>
                  </a:cubicBezTo>
                  <a:cubicBezTo>
                    <a:pt x="154" y="128"/>
                    <a:pt x="156" y="127"/>
                    <a:pt x="156" y="127"/>
                  </a:cubicBezTo>
                  <a:cubicBezTo>
                    <a:pt x="156" y="127"/>
                    <a:pt x="157" y="127"/>
                    <a:pt x="157" y="127"/>
                  </a:cubicBezTo>
                  <a:cubicBezTo>
                    <a:pt x="157" y="128"/>
                    <a:pt x="157" y="129"/>
                    <a:pt x="158" y="129"/>
                  </a:cubicBezTo>
                  <a:cubicBezTo>
                    <a:pt x="158" y="129"/>
                    <a:pt x="159" y="129"/>
                    <a:pt x="159" y="129"/>
                  </a:cubicBezTo>
                  <a:cubicBezTo>
                    <a:pt x="159" y="128"/>
                    <a:pt x="160" y="128"/>
                    <a:pt x="161" y="128"/>
                  </a:cubicBezTo>
                  <a:cubicBezTo>
                    <a:pt x="161" y="128"/>
                    <a:pt x="163" y="128"/>
                    <a:pt x="163" y="127"/>
                  </a:cubicBezTo>
                  <a:cubicBezTo>
                    <a:pt x="163" y="126"/>
                    <a:pt x="164" y="126"/>
                    <a:pt x="165" y="126"/>
                  </a:cubicBezTo>
                  <a:cubicBezTo>
                    <a:pt x="165" y="126"/>
                    <a:pt x="166" y="125"/>
                    <a:pt x="166" y="125"/>
                  </a:cubicBezTo>
                  <a:cubicBezTo>
                    <a:pt x="166" y="125"/>
                    <a:pt x="168" y="125"/>
                    <a:pt x="168" y="124"/>
                  </a:cubicBezTo>
                  <a:cubicBezTo>
                    <a:pt x="168" y="124"/>
                    <a:pt x="169" y="124"/>
                    <a:pt x="169" y="124"/>
                  </a:cubicBezTo>
                  <a:cubicBezTo>
                    <a:pt x="170" y="124"/>
                    <a:pt x="172" y="125"/>
                    <a:pt x="173" y="125"/>
                  </a:cubicBezTo>
                  <a:cubicBezTo>
                    <a:pt x="173" y="124"/>
                    <a:pt x="173" y="126"/>
                    <a:pt x="173" y="126"/>
                  </a:cubicBezTo>
                  <a:cubicBezTo>
                    <a:pt x="174" y="126"/>
                    <a:pt x="175" y="127"/>
                    <a:pt x="175" y="127"/>
                  </a:cubicBezTo>
                  <a:cubicBezTo>
                    <a:pt x="176" y="126"/>
                    <a:pt x="176" y="126"/>
                    <a:pt x="177" y="126"/>
                  </a:cubicBezTo>
                  <a:cubicBezTo>
                    <a:pt x="178" y="127"/>
                    <a:pt x="179" y="127"/>
                    <a:pt x="179" y="127"/>
                  </a:cubicBezTo>
                  <a:cubicBezTo>
                    <a:pt x="179" y="126"/>
                    <a:pt x="181" y="126"/>
                    <a:pt x="181" y="126"/>
                  </a:cubicBezTo>
                  <a:cubicBezTo>
                    <a:pt x="181" y="126"/>
                    <a:pt x="181" y="125"/>
                    <a:pt x="181" y="125"/>
                  </a:cubicBezTo>
                  <a:cubicBezTo>
                    <a:pt x="180" y="124"/>
                    <a:pt x="180" y="123"/>
                    <a:pt x="180" y="123"/>
                  </a:cubicBezTo>
                  <a:cubicBezTo>
                    <a:pt x="180" y="122"/>
                    <a:pt x="181" y="122"/>
                    <a:pt x="181" y="122"/>
                  </a:cubicBezTo>
                  <a:cubicBezTo>
                    <a:pt x="181" y="121"/>
                    <a:pt x="182" y="121"/>
                    <a:pt x="182" y="121"/>
                  </a:cubicBezTo>
                  <a:cubicBezTo>
                    <a:pt x="182" y="120"/>
                    <a:pt x="182" y="120"/>
                    <a:pt x="183" y="120"/>
                  </a:cubicBezTo>
                  <a:cubicBezTo>
                    <a:pt x="183" y="120"/>
                    <a:pt x="184" y="120"/>
                    <a:pt x="185" y="121"/>
                  </a:cubicBezTo>
                  <a:cubicBezTo>
                    <a:pt x="185" y="121"/>
                    <a:pt x="186" y="121"/>
                    <a:pt x="186" y="121"/>
                  </a:cubicBezTo>
                  <a:cubicBezTo>
                    <a:pt x="187" y="121"/>
                    <a:pt x="187" y="121"/>
                    <a:pt x="188" y="122"/>
                  </a:cubicBezTo>
                  <a:cubicBezTo>
                    <a:pt x="188" y="122"/>
                    <a:pt x="190" y="122"/>
                    <a:pt x="190" y="122"/>
                  </a:cubicBezTo>
                  <a:cubicBezTo>
                    <a:pt x="190" y="123"/>
                    <a:pt x="190" y="124"/>
                    <a:pt x="190" y="124"/>
                  </a:cubicBezTo>
                  <a:cubicBezTo>
                    <a:pt x="191" y="125"/>
                    <a:pt x="192" y="126"/>
                    <a:pt x="192" y="125"/>
                  </a:cubicBezTo>
                  <a:cubicBezTo>
                    <a:pt x="192" y="125"/>
                    <a:pt x="193" y="126"/>
                    <a:pt x="194" y="126"/>
                  </a:cubicBezTo>
                  <a:cubicBezTo>
                    <a:pt x="194" y="126"/>
                    <a:pt x="195" y="125"/>
                    <a:pt x="196" y="125"/>
                  </a:cubicBezTo>
                  <a:cubicBezTo>
                    <a:pt x="196" y="125"/>
                    <a:pt x="197" y="125"/>
                    <a:pt x="198" y="125"/>
                  </a:cubicBezTo>
                  <a:cubicBezTo>
                    <a:pt x="198" y="125"/>
                    <a:pt x="200" y="126"/>
                    <a:pt x="200" y="125"/>
                  </a:cubicBezTo>
                  <a:cubicBezTo>
                    <a:pt x="200" y="125"/>
                    <a:pt x="201" y="126"/>
                    <a:pt x="202" y="126"/>
                  </a:cubicBezTo>
                  <a:cubicBezTo>
                    <a:pt x="202" y="126"/>
                    <a:pt x="204" y="126"/>
                    <a:pt x="204" y="127"/>
                  </a:cubicBezTo>
                  <a:cubicBezTo>
                    <a:pt x="204" y="127"/>
                    <a:pt x="204" y="128"/>
                    <a:pt x="205" y="128"/>
                  </a:cubicBezTo>
                  <a:cubicBezTo>
                    <a:pt x="205" y="129"/>
                    <a:pt x="207" y="128"/>
                    <a:pt x="208" y="129"/>
                  </a:cubicBezTo>
                  <a:cubicBezTo>
                    <a:pt x="208" y="129"/>
                    <a:pt x="211" y="129"/>
                    <a:pt x="211" y="129"/>
                  </a:cubicBezTo>
                  <a:cubicBezTo>
                    <a:pt x="211" y="128"/>
                    <a:pt x="213" y="128"/>
                    <a:pt x="214" y="128"/>
                  </a:cubicBezTo>
                  <a:cubicBezTo>
                    <a:pt x="214" y="128"/>
                    <a:pt x="216" y="128"/>
                    <a:pt x="216" y="127"/>
                  </a:cubicBezTo>
                  <a:cubicBezTo>
                    <a:pt x="216" y="127"/>
                    <a:pt x="217" y="126"/>
                    <a:pt x="218" y="126"/>
                  </a:cubicBezTo>
                  <a:cubicBezTo>
                    <a:pt x="218" y="126"/>
                    <a:pt x="220" y="126"/>
                    <a:pt x="220" y="126"/>
                  </a:cubicBezTo>
                  <a:cubicBezTo>
                    <a:pt x="221" y="127"/>
                    <a:pt x="222" y="127"/>
                    <a:pt x="222" y="127"/>
                  </a:cubicBezTo>
                  <a:cubicBezTo>
                    <a:pt x="223" y="126"/>
                    <a:pt x="224" y="127"/>
                    <a:pt x="225" y="127"/>
                  </a:cubicBezTo>
                  <a:cubicBezTo>
                    <a:pt x="225" y="128"/>
                    <a:pt x="226" y="128"/>
                    <a:pt x="227" y="128"/>
                  </a:cubicBezTo>
                  <a:cubicBezTo>
                    <a:pt x="227" y="128"/>
                    <a:pt x="229" y="127"/>
                    <a:pt x="229" y="127"/>
                  </a:cubicBezTo>
                  <a:cubicBezTo>
                    <a:pt x="230" y="126"/>
                    <a:pt x="230" y="126"/>
                    <a:pt x="230" y="126"/>
                  </a:cubicBezTo>
                  <a:cubicBezTo>
                    <a:pt x="230" y="125"/>
                    <a:pt x="231" y="124"/>
                    <a:pt x="231" y="123"/>
                  </a:cubicBezTo>
                  <a:cubicBezTo>
                    <a:pt x="231" y="123"/>
                    <a:pt x="232" y="121"/>
                    <a:pt x="233" y="121"/>
                  </a:cubicBezTo>
                  <a:cubicBezTo>
                    <a:pt x="233" y="121"/>
                    <a:pt x="234" y="120"/>
                    <a:pt x="234" y="120"/>
                  </a:cubicBezTo>
                  <a:cubicBezTo>
                    <a:pt x="234" y="119"/>
                    <a:pt x="233" y="118"/>
                    <a:pt x="233" y="118"/>
                  </a:cubicBezTo>
                  <a:cubicBezTo>
                    <a:pt x="233" y="118"/>
                    <a:pt x="232" y="118"/>
                    <a:pt x="233" y="117"/>
                  </a:cubicBezTo>
                  <a:cubicBezTo>
                    <a:pt x="234" y="116"/>
                    <a:pt x="235" y="116"/>
                    <a:pt x="236" y="116"/>
                  </a:cubicBezTo>
                  <a:cubicBezTo>
                    <a:pt x="236" y="116"/>
                    <a:pt x="238" y="115"/>
                    <a:pt x="239" y="116"/>
                  </a:cubicBezTo>
                  <a:cubicBezTo>
                    <a:pt x="240" y="116"/>
                    <a:pt x="241" y="115"/>
                    <a:pt x="242" y="116"/>
                  </a:cubicBezTo>
                  <a:cubicBezTo>
                    <a:pt x="243" y="117"/>
                    <a:pt x="244" y="116"/>
                    <a:pt x="245" y="117"/>
                  </a:cubicBezTo>
                  <a:cubicBezTo>
                    <a:pt x="245" y="117"/>
                    <a:pt x="246" y="118"/>
                    <a:pt x="246" y="119"/>
                  </a:cubicBezTo>
                  <a:cubicBezTo>
                    <a:pt x="246" y="119"/>
                    <a:pt x="247" y="119"/>
                    <a:pt x="247" y="121"/>
                  </a:cubicBezTo>
                  <a:cubicBezTo>
                    <a:pt x="248" y="122"/>
                    <a:pt x="248" y="123"/>
                    <a:pt x="249" y="123"/>
                  </a:cubicBezTo>
                  <a:cubicBezTo>
                    <a:pt x="249" y="124"/>
                    <a:pt x="250" y="126"/>
                    <a:pt x="250" y="126"/>
                  </a:cubicBezTo>
                  <a:cubicBezTo>
                    <a:pt x="250" y="127"/>
                    <a:pt x="249" y="127"/>
                    <a:pt x="251" y="128"/>
                  </a:cubicBezTo>
                  <a:cubicBezTo>
                    <a:pt x="252" y="128"/>
                    <a:pt x="253" y="129"/>
                    <a:pt x="253" y="128"/>
                  </a:cubicBezTo>
                  <a:cubicBezTo>
                    <a:pt x="253" y="128"/>
                    <a:pt x="255" y="129"/>
                    <a:pt x="255" y="129"/>
                  </a:cubicBezTo>
                  <a:cubicBezTo>
                    <a:pt x="256" y="130"/>
                    <a:pt x="257" y="130"/>
                    <a:pt x="257" y="131"/>
                  </a:cubicBezTo>
                  <a:cubicBezTo>
                    <a:pt x="257" y="131"/>
                    <a:pt x="257" y="132"/>
                    <a:pt x="257" y="133"/>
                  </a:cubicBezTo>
                  <a:cubicBezTo>
                    <a:pt x="257" y="133"/>
                    <a:pt x="259" y="134"/>
                    <a:pt x="260" y="133"/>
                  </a:cubicBezTo>
                  <a:cubicBezTo>
                    <a:pt x="261" y="133"/>
                    <a:pt x="261" y="134"/>
                    <a:pt x="262" y="133"/>
                  </a:cubicBezTo>
                  <a:cubicBezTo>
                    <a:pt x="262" y="132"/>
                    <a:pt x="264" y="132"/>
                    <a:pt x="264" y="132"/>
                  </a:cubicBezTo>
                  <a:cubicBezTo>
                    <a:pt x="264" y="132"/>
                    <a:pt x="266" y="131"/>
                    <a:pt x="266" y="133"/>
                  </a:cubicBezTo>
                  <a:cubicBezTo>
                    <a:pt x="266" y="134"/>
                    <a:pt x="267" y="134"/>
                    <a:pt x="266" y="135"/>
                  </a:cubicBezTo>
                  <a:cubicBezTo>
                    <a:pt x="265" y="135"/>
                    <a:pt x="265" y="137"/>
                    <a:pt x="265" y="137"/>
                  </a:cubicBezTo>
                  <a:cubicBezTo>
                    <a:pt x="264" y="138"/>
                    <a:pt x="263" y="138"/>
                    <a:pt x="263" y="139"/>
                  </a:cubicBezTo>
                  <a:cubicBezTo>
                    <a:pt x="263" y="140"/>
                    <a:pt x="262" y="140"/>
                    <a:pt x="262" y="141"/>
                  </a:cubicBezTo>
                  <a:cubicBezTo>
                    <a:pt x="262" y="141"/>
                    <a:pt x="261" y="141"/>
                    <a:pt x="260" y="141"/>
                  </a:cubicBezTo>
                  <a:cubicBezTo>
                    <a:pt x="259" y="140"/>
                    <a:pt x="259" y="142"/>
                    <a:pt x="258" y="142"/>
                  </a:cubicBezTo>
                  <a:cubicBezTo>
                    <a:pt x="258" y="142"/>
                    <a:pt x="258" y="143"/>
                    <a:pt x="258" y="143"/>
                  </a:cubicBezTo>
                  <a:cubicBezTo>
                    <a:pt x="258" y="144"/>
                    <a:pt x="258" y="144"/>
                    <a:pt x="258" y="145"/>
                  </a:cubicBezTo>
                  <a:cubicBezTo>
                    <a:pt x="258" y="146"/>
                    <a:pt x="258" y="147"/>
                    <a:pt x="258" y="147"/>
                  </a:cubicBezTo>
                  <a:cubicBezTo>
                    <a:pt x="259" y="147"/>
                    <a:pt x="260" y="146"/>
                    <a:pt x="260" y="146"/>
                  </a:cubicBezTo>
                  <a:cubicBezTo>
                    <a:pt x="261" y="146"/>
                    <a:pt x="262" y="148"/>
                    <a:pt x="263" y="148"/>
                  </a:cubicBezTo>
                  <a:cubicBezTo>
                    <a:pt x="264" y="148"/>
                    <a:pt x="268" y="145"/>
                    <a:pt x="268" y="145"/>
                  </a:cubicBezTo>
                  <a:cubicBezTo>
                    <a:pt x="268" y="144"/>
                    <a:pt x="271" y="142"/>
                    <a:pt x="272" y="140"/>
                  </a:cubicBezTo>
                  <a:cubicBezTo>
                    <a:pt x="273" y="139"/>
                    <a:pt x="275" y="137"/>
                    <a:pt x="275" y="136"/>
                  </a:cubicBezTo>
                  <a:cubicBezTo>
                    <a:pt x="276" y="135"/>
                    <a:pt x="277" y="133"/>
                    <a:pt x="278" y="132"/>
                  </a:cubicBezTo>
                  <a:cubicBezTo>
                    <a:pt x="278" y="132"/>
                    <a:pt x="278" y="132"/>
                    <a:pt x="279" y="130"/>
                  </a:cubicBezTo>
                  <a:cubicBezTo>
                    <a:pt x="280" y="128"/>
                    <a:pt x="280" y="124"/>
                    <a:pt x="280" y="124"/>
                  </a:cubicBezTo>
                  <a:cubicBezTo>
                    <a:pt x="280" y="124"/>
                    <a:pt x="280" y="123"/>
                    <a:pt x="281" y="123"/>
                  </a:cubicBezTo>
                  <a:cubicBezTo>
                    <a:pt x="281" y="122"/>
                    <a:pt x="281" y="121"/>
                    <a:pt x="282" y="121"/>
                  </a:cubicBezTo>
                  <a:cubicBezTo>
                    <a:pt x="282" y="120"/>
                    <a:pt x="282" y="120"/>
                    <a:pt x="282" y="119"/>
                  </a:cubicBezTo>
                  <a:cubicBezTo>
                    <a:pt x="282" y="119"/>
                    <a:pt x="282" y="118"/>
                    <a:pt x="282" y="118"/>
                  </a:cubicBezTo>
                  <a:cubicBezTo>
                    <a:pt x="282" y="117"/>
                    <a:pt x="282" y="117"/>
                    <a:pt x="282" y="117"/>
                  </a:cubicBezTo>
                  <a:cubicBezTo>
                    <a:pt x="282" y="117"/>
                    <a:pt x="282" y="116"/>
                    <a:pt x="281" y="116"/>
                  </a:cubicBezTo>
                  <a:cubicBezTo>
                    <a:pt x="281" y="116"/>
                    <a:pt x="280" y="115"/>
                    <a:pt x="280" y="115"/>
                  </a:cubicBezTo>
                  <a:cubicBezTo>
                    <a:pt x="280" y="114"/>
                    <a:pt x="279" y="113"/>
                    <a:pt x="278" y="113"/>
                  </a:cubicBezTo>
                  <a:cubicBezTo>
                    <a:pt x="277" y="113"/>
                    <a:pt x="276" y="113"/>
                    <a:pt x="276" y="113"/>
                  </a:cubicBezTo>
                  <a:cubicBezTo>
                    <a:pt x="276" y="114"/>
                    <a:pt x="276" y="114"/>
                    <a:pt x="276" y="114"/>
                  </a:cubicBezTo>
                  <a:cubicBezTo>
                    <a:pt x="275" y="114"/>
                    <a:pt x="275" y="114"/>
                    <a:pt x="275" y="115"/>
                  </a:cubicBezTo>
                  <a:cubicBezTo>
                    <a:pt x="274" y="116"/>
                    <a:pt x="273" y="116"/>
                    <a:pt x="273" y="115"/>
                  </a:cubicBezTo>
                  <a:cubicBezTo>
                    <a:pt x="274" y="114"/>
                    <a:pt x="273" y="114"/>
                    <a:pt x="273" y="114"/>
                  </a:cubicBezTo>
                  <a:cubicBezTo>
                    <a:pt x="273" y="113"/>
                    <a:pt x="274" y="112"/>
                    <a:pt x="273" y="113"/>
                  </a:cubicBezTo>
                  <a:cubicBezTo>
                    <a:pt x="272" y="113"/>
                    <a:pt x="272" y="114"/>
                    <a:pt x="272" y="114"/>
                  </a:cubicBezTo>
                  <a:cubicBezTo>
                    <a:pt x="271" y="115"/>
                    <a:pt x="271" y="113"/>
                    <a:pt x="271" y="112"/>
                  </a:cubicBezTo>
                  <a:cubicBezTo>
                    <a:pt x="272" y="112"/>
                    <a:pt x="270" y="112"/>
                    <a:pt x="269" y="112"/>
                  </a:cubicBezTo>
                  <a:cubicBezTo>
                    <a:pt x="267" y="112"/>
                    <a:pt x="268" y="111"/>
                    <a:pt x="269" y="110"/>
                  </a:cubicBezTo>
                  <a:cubicBezTo>
                    <a:pt x="270" y="110"/>
                    <a:pt x="270" y="109"/>
                    <a:pt x="270" y="109"/>
                  </a:cubicBezTo>
                  <a:cubicBezTo>
                    <a:pt x="271" y="109"/>
                    <a:pt x="272" y="108"/>
                    <a:pt x="273" y="107"/>
                  </a:cubicBezTo>
                  <a:cubicBezTo>
                    <a:pt x="274" y="107"/>
                    <a:pt x="274" y="106"/>
                    <a:pt x="275" y="105"/>
                  </a:cubicBezTo>
                  <a:cubicBezTo>
                    <a:pt x="275" y="105"/>
                    <a:pt x="276" y="104"/>
                    <a:pt x="278" y="103"/>
                  </a:cubicBezTo>
                  <a:cubicBezTo>
                    <a:pt x="279" y="102"/>
                    <a:pt x="280" y="101"/>
                    <a:pt x="280" y="100"/>
                  </a:cubicBezTo>
                  <a:cubicBezTo>
                    <a:pt x="281" y="100"/>
                    <a:pt x="283" y="99"/>
                    <a:pt x="283" y="98"/>
                  </a:cubicBezTo>
                  <a:cubicBezTo>
                    <a:pt x="283" y="98"/>
                    <a:pt x="286" y="96"/>
                    <a:pt x="287" y="96"/>
                  </a:cubicBezTo>
                  <a:cubicBezTo>
                    <a:pt x="289" y="96"/>
                    <a:pt x="292" y="96"/>
                    <a:pt x="292" y="96"/>
                  </a:cubicBezTo>
                  <a:cubicBezTo>
                    <a:pt x="293" y="97"/>
                    <a:pt x="293" y="97"/>
                    <a:pt x="294" y="96"/>
                  </a:cubicBezTo>
                  <a:cubicBezTo>
                    <a:pt x="294" y="96"/>
                    <a:pt x="295" y="96"/>
                    <a:pt x="296" y="96"/>
                  </a:cubicBezTo>
                  <a:cubicBezTo>
                    <a:pt x="297" y="97"/>
                    <a:pt x="297" y="96"/>
                    <a:pt x="298" y="96"/>
                  </a:cubicBezTo>
                  <a:cubicBezTo>
                    <a:pt x="299" y="96"/>
                    <a:pt x="300" y="96"/>
                    <a:pt x="300" y="96"/>
                  </a:cubicBezTo>
                  <a:cubicBezTo>
                    <a:pt x="300" y="95"/>
                    <a:pt x="303" y="95"/>
                    <a:pt x="303" y="95"/>
                  </a:cubicBezTo>
                  <a:cubicBezTo>
                    <a:pt x="304" y="96"/>
                    <a:pt x="304" y="96"/>
                    <a:pt x="305" y="96"/>
                  </a:cubicBezTo>
                  <a:cubicBezTo>
                    <a:pt x="306" y="95"/>
                    <a:pt x="306" y="96"/>
                    <a:pt x="307" y="96"/>
                  </a:cubicBezTo>
                  <a:cubicBezTo>
                    <a:pt x="307" y="96"/>
                    <a:pt x="307" y="97"/>
                    <a:pt x="306" y="97"/>
                  </a:cubicBezTo>
                  <a:cubicBezTo>
                    <a:pt x="306" y="97"/>
                    <a:pt x="305" y="97"/>
                    <a:pt x="305" y="98"/>
                  </a:cubicBezTo>
                  <a:cubicBezTo>
                    <a:pt x="306" y="98"/>
                    <a:pt x="307" y="97"/>
                    <a:pt x="308" y="98"/>
                  </a:cubicBezTo>
                  <a:cubicBezTo>
                    <a:pt x="308" y="98"/>
                    <a:pt x="309" y="98"/>
                    <a:pt x="310" y="97"/>
                  </a:cubicBezTo>
                  <a:cubicBezTo>
                    <a:pt x="311" y="97"/>
                    <a:pt x="311" y="98"/>
                    <a:pt x="312" y="97"/>
                  </a:cubicBezTo>
                  <a:cubicBezTo>
                    <a:pt x="312" y="97"/>
                    <a:pt x="314" y="96"/>
                    <a:pt x="314" y="96"/>
                  </a:cubicBezTo>
                  <a:cubicBezTo>
                    <a:pt x="315" y="97"/>
                    <a:pt x="314" y="96"/>
                    <a:pt x="313" y="96"/>
                  </a:cubicBezTo>
                  <a:cubicBezTo>
                    <a:pt x="312" y="96"/>
                    <a:pt x="312" y="95"/>
                    <a:pt x="313" y="94"/>
                  </a:cubicBezTo>
                  <a:cubicBezTo>
                    <a:pt x="314" y="92"/>
                    <a:pt x="316" y="92"/>
                    <a:pt x="317" y="91"/>
                  </a:cubicBezTo>
                  <a:cubicBezTo>
                    <a:pt x="318" y="90"/>
                    <a:pt x="318" y="90"/>
                    <a:pt x="318" y="90"/>
                  </a:cubicBezTo>
                  <a:cubicBezTo>
                    <a:pt x="318" y="89"/>
                    <a:pt x="319" y="88"/>
                    <a:pt x="320" y="88"/>
                  </a:cubicBezTo>
                  <a:cubicBezTo>
                    <a:pt x="320" y="88"/>
                    <a:pt x="322" y="88"/>
                    <a:pt x="323" y="87"/>
                  </a:cubicBezTo>
                  <a:cubicBezTo>
                    <a:pt x="325" y="87"/>
                    <a:pt x="324" y="88"/>
                    <a:pt x="325" y="88"/>
                  </a:cubicBezTo>
                  <a:cubicBezTo>
                    <a:pt x="325" y="88"/>
                    <a:pt x="326" y="87"/>
                    <a:pt x="327" y="87"/>
                  </a:cubicBezTo>
                  <a:cubicBezTo>
                    <a:pt x="327" y="88"/>
                    <a:pt x="326" y="88"/>
                    <a:pt x="325" y="89"/>
                  </a:cubicBezTo>
                  <a:cubicBezTo>
                    <a:pt x="325" y="90"/>
                    <a:pt x="326" y="90"/>
                    <a:pt x="327" y="90"/>
                  </a:cubicBezTo>
                  <a:cubicBezTo>
                    <a:pt x="327" y="91"/>
                    <a:pt x="326" y="91"/>
                    <a:pt x="326" y="91"/>
                  </a:cubicBezTo>
                  <a:cubicBezTo>
                    <a:pt x="326" y="92"/>
                    <a:pt x="327" y="92"/>
                    <a:pt x="329" y="90"/>
                  </a:cubicBezTo>
                  <a:cubicBezTo>
                    <a:pt x="330" y="89"/>
                    <a:pt x="332" y="88"/>
                    <a:pt x="333" y="88"/>
                  </a:cubicBezTo>
                  <a:cubicBezTo>
                    <a:pt x="334" y="88"/>
                    <a:pt x="333" y="87"/>
                    <a:pt x="333" y="86"/>
                  </a:cubicBezTo>
                  <a:cubicBezTo>
                    <a:pt x="333" y="85"/>
                    <a:pt x="336" y="84"/>
                    <a:pt x="337" y="85"/>
                  </a:cubicBezTo>
                  <a:cubicBezTo>
                    <a:pt x="338" y="85"/>
                    <a:pt x="338" y="85"/>
                    <a:pt x="337" y="85"/>
                  </a:cubicBezTo>
                  <a:cubicBezTo>
                    <a:pt x="336" y="85"/>
                    <a:pt x="335" y="86"/>
                    <a:pt x="335" y="87"/>
                  </a:cubicBezTo>
                  <a:cubicBezTo>
                    <a:pt x="336" y="88"/>
                    <a:pt x="335" y="88"/>
                    <a:pt x="335" y="89"/>
                  </a:cubicBezTo>
                  <a:cubicBezTo>
                    <a:pt x="336" y="89"/>
                    <a:pt x="334" y="89"/>
                    <a:pt x="334" y="90"/>
                  </a:cubicBezTo>
                  <a:cubicBezTo>
                    <a:pt x="334" y="90"/>
                    <a:pt x="334" y="91"/>
                    <a:pt x="334" y="91"/>
                  </a:cubicBezTo>
                  <a:cubicBezTo>
                    <a:pt x="333" y="91"/>
                    <a:pt x="331" y="91"/>
                    <a:pt x="331" y="92"/>
                  </a:cubicBezTo>
                  <a:cubicBezTo>
                    <a:pt x="331" y="93"/>
                    <a:pt x="329" y="93"/>
                    <a:pt x="329" y="94"/>
                  </a:cubicBezTo>
                  <a:cubicBezTo>
                    <a:pt x="328" y="96"/>
                    <a:pt x="326" y="96"/>
                    <a:pt x="324" y="98"/>
                  </a:cubicBezTo>
                  <a:cubicBezTo>
                    <a:pt x="323" y="101"/>
                    <a:pt x="321" y="101"/>
                    <a:pt x="321" y="101"/>
                  </a:cubicBezTo>
                  <a:cubicBezTo>
                    <a:pt x="321" y="101"/>
                    <a:pt x="319" y="101"/>
                    <a:pt x="319" y="101"/>
                  </a:cubicBezTo>
                  <a:cubicBezTo>
                    <a:pt x="318" y="101"/>
                    <a:pt x="319" y="103"/>
                    <a:pt x="318" y="104"/>
                  </a:cubicBezTo>
                  <a:cubicBezTo>
                    <a:pt x="316" y="106"/>
                    <a:pt x="316" y="108"/>
                    <a:pt x="316" y="110"/>
                  </a:cubicBezTo>
                  <a:cubicBezTo>
                    <a:pt x="316" y="112"/>
                    <a:pt x="316" y="117"/>
                    <a:pt x="317" y="118"/>
                  </a:cubicBezTo>
                  <a:cubicBezTo>
                    <a:pt x="317" y="119"/>
                    <a:pt x="317" y="122"/>
                    <a:pt x="318" y="122"/>
                  </a:cubicBezTo>
                  <a:cubicBezTo>
                    <a:pt x="318" y="123"/>
                    <a:pt x="318" y="123"/>
                    <a:pt x="318" y="124"/>
                  </a:cubicBezTo>
                  <a:cubicBezTo>
                    <a:pt x="319" y="124"/>
                    <a:pt x="320" y="122"/>
                    <a:pt x="321" y="122"/>
                  </a:cubicBezTo>
                  <a:cubicBezTo>
                    <a:pt x="322" y="121"/>
                    <a:pt x="321" y="121"/>
                    <a:pt x="322" y="120"/>
                  </a:cubicBezTo>
                  <a:cubicBezTo>
                    <a:pt x="322" y="120"/>
                    <a:pt x="322" y="118"/>
                    <a:pt x="322" y="118"/>
                  </a:cubicBezTo>
                  <a:cubicBezTo>
                    <a:pt x="323" y="118"/>
                    <a:pt x="324" y="117"/>
                    <a:pt x="324" y="117"/>
                  </a:cubicBezTo>
                  <a:cubicBezTo>
                    <a:pt x="324" y="116"/>
                    <a:pt x="325" y="117"/>
                    <a:pt x="326" y="117"/>
                  </a:cubicBezTo>
                  <a:cubicBezTo>
                    <a:pt x="326" y="116"/>
                    <a:pt x="326" y="115"/>
                    <a:pt x="325" y="115"/>
                  </a:cubicBezTo>
                  <a:cubicBezTo>
                    <a:pt x="325" y="114"/>
                    <a:pt x="327" y="113"/>
                    <a:pt x="328" y="112"/>
                  </a:cubicBezTo>
                  <a:cubicBezTo>
                    <a:pt x="328" y="112"/>
                    <a:pt x="330" y="113"/>
                    <a:pt x="330" y="112"/>
                  </a:cubicBezTo>
                  <a:cubicBezTo>
                    <a:pt x="331" y="111"/>
                    <a:pt x="330" y="110"/>
                    <a:pt x="330" y="110"/>
                  </a:cubicBezTo>
                  <a:cubicBezTo>
                    <a:pt x="330" y="109"/>
                    <a:pt x="331" y="107"/>
                    <a:pt x="332" y="107"/>
                  </a:cubicBezTo>
                  <a:cubicBezTo>
                    <a:pt x="332" y="107"/>
                    <a:pt x="333" y="107"/>
                    <a:pt x="333" y="107"/>
                  </a:cubicBezTo>
                  <a:cubicBezTo>
                    <a:pt x="334" y="106"/>
                    <a:pt x="333" y="105"/>
                    <a:pt x="332" y="105"/>
                  </a:cubicBezTo>
                  <a:cubicBezTo>
                    <a:pt x="332" y="105"/>
                    <a:pt x="332" y="103"/>
                    <a:pt x="333" y="103"/>
                  </a:cubicBezTo>
                  <a:cubicBezTo>
                    <a:pt x="334" y="102"/>
                    <a:pt x="334" y="102"/>
                    <a:pt x="333" y="101"/>
                  </a:cubicBezTo>
                  <a:cubicBezTo>
                    <a:pt x="332" y="101"/>
                    <a:pt x="332" y="101"/>
                    <a:pt x="331" y="101"/>
                  </a:cubicBezTo>
                  <a:cubicBezTo>
                    <a:pt x="331" y="102"/>
                    <a:pt x="330" y="100"/>
                    <a:pt x="331" y="99"/>
                  </a:cubicBezTo>
                  <a:cubicBezTo>
                    <a:pt x="332" y="98"/>
                    <a:pt x="333" y="98"/>
                    <a:pt x="333" y="97"/>
                  </a:cubicBezTo>
                  <a:cubicBezTo>
                    <a:pt x="333" y="96"/>
                    <a:pt x="334" y="95"/>
                    <a:pt x="335" y="94"/>
                  </a:cubicBezTo>
                  <a:cubicBezTo>
                    <a:pt x="335" y="94"/>
                    <a:pt x="336" y="94"/>
                    <a:pt x="337" y="94"/>
                  </a:cubicBezTo>
                  <a:cubicBezTo>
                    <a:pt x="337" y="94"/>
                    <a:pt x="337" y="95"/>
                    <a:pt x="338" y="94"/>
                  </a:cubicBezTo>
                  <a:cubicBezTo>
                    <a:pt x="338" y="94"/>
                    <a:pt x="339" y="92"/>
                    <a:pt x="340" y="92"/>
                  </a:cubicBezTo>
                  <a:cubicBezTo>
                    <a:pt x="341" y="92"/>
                    <a:pt x="340" y="93"/>
                    <a:pt x="340" y="94"/>
                  </a:cubicBezTo>
                  <a:cubicBezTo>
                    <a:pt x="341" y="95"/>
                    <a:pt x="341" y="94"/>
                    <a:pt x="343" y="93"/>
                  </a:cubicBezTo>
                  <a:cubicBezTo>
                    <a:pt x="344" y="92"/>
                    <a:pt x="347" y="92"/>
                    <a:pt x="348" y="93"/>
                  </a:cubicBezTo>
                  <a:cubicBezTo>
                    <a:pt x="349" y="93"/>
                    <a:pt x="350" y="94"/>
                    <a:pt x="350" y="94"/>
                  </a:cubicBezTo>
                  <a:cubicBezTo>
                    <a:pt x="351" y="94"/>
                    <a:pt x="350" y="93"/>
                    <a:pt x="351" y="93"/>
                  </a:cubicBezTo>
                  <a:cubicBezTo>
                    <a:pt x="352" y="92"/>
                    <a:pt x="353" y="92"/>
                    <a:pt x="354" y="91"/>
                  </a:cubicBezTo>
                  <a:cubicBezTo>
                    <a:pt x="356" y="90"/>
                    <a:pt x="355" y="91"/>
                    <a:pt x="356" y="90"/>
                  </a:cubicBezTo>
                  <a:cubicBezTo>
                    <a:pt x="356" y="89"/>
                    <a:pt x="357" y="89"/>
                    <a:pt x="357" y="89"/>
                  </a:cubicBezTo>
                  <a:cubicBezTo>
                    <a:pt x="357" y="88"/>
                    <a:pt x="359" y="88"/>
                    <a:pt x="361" y="87"/>
                  </a:cubicBezTo>
                  <a:cubicBezTo>
                    <a:pt x="363" y="87"/>
                    <a:pt x="366" y="85"/>
                    <a:pt x="366" y="85"/>
                  </a:cubicBezTo>
                  <a:cubicBezTo>
                    <a:pt x="366" y="84"/>
                    <a:pt x="367" y="84"/>
                    <a:pt x="367" y="85"/>
                  </a:cubicBezTo>
                  <a:cubicBezTo>
                    <a:pt x="367" y="85"/>
                    <a:pt x="368" y="85"/>
                    <a:pt x="369" y="85"/>
                  </a:cubicBezTo>
                  <a:cubicBezTo>
                    <a:pt x="370" y="85"/>
                    <a:pt x="371" y="86"/>
                    <a:pt x="371" y="85"/>
                  </a:cubicBezTo>
                  <a:cubicBezTo>
                    <a:pt x="372" y="84"/>
                    <a:pt x="371" y="84"/>
                    <a:pt x="371" y="83"/>
                  </a:cubicBezTo>
                  <a:cubicBezTo>
                    <a:pt x="371" y="82"/>
                    <a:pt x="370" y="82"/>
                    <a:pt x="370" y="81"/>
                  </a:cubicBezTo>
                  <a:cubicBezTo>
                    <a:pt x="370" y="80"/>
                    <a:pt x="369" y="78"/>
                    <a:pt x="369" y="79"/>
                  </a:cubicBezTo>
                  <a:cubicBezTo>
                    <a:pt x="368" y="79"/>
                    <a:pt x="367" y="78"/>
                    <a:pt x="367" y="78"/>
                  </a:cubicBezTo>
                  <a:cubicBezTo>
                    <a:pt x="367" y="77"/>
                    <a:pt x="367" y="77"/>
                    <a:pt x="366" y="77"/>
                  </a:cubicBezTo>
                  <a:cubicBezTo>
                    <a:pt x="366" y="77"/>
                    <a:pt x="365" y="77"/>
                    <a:pt x="364" y="77"/>
                  </a:cubicBezTo>
                  <a:cubicBezTo>
                    <a:pt x="364" y="76"/>
                    <a:pt x="366" y="75"/>
                    <a:pt x="367" y="76"/>
                  </a:cubicBezTo>
                  <a:cubicBezTo>
                    <a:pt x="368" y="76"/>
                    <a:pt x="367" y="77"/>
                    <a:pt x="368" y="77"/>
                  </a:cubicBezTo>
                  <a:cubicBezTo>
                    <a:pt x="369" y="77"/>
                    <a:pt x="370" y="77"/>
                    <a:pt x="371" y="77"/>
                  </a:cubicBezTo>
                  <a:cubicBezTo>
                    <a:pt x="371" y="77"/>
                    <a:pt x="373" y="76"/>
                    <a:pt x="374" y="75"/>
                  </a:cubicBezTo>
                  <a:cubicBezTo>
                    <a:pt x="374" y="75"/>
                    <a:pt x="374" y="74"/>
                    <a:pt x="374" y="74"/>
                  </a:cubicBezTo>
                  <a:cubicBezTo>
                    <a:pt x="375" y="74"/>
                    <a:pt x="375" y="73"/>
                    <a:pt x="374" y="73"/>
                  </a:cubicBezTo>
                  <a:cubicBezTo>
                    <a:pt x="373" y="72"/>
                    <a:pt x="374" y="72"/>
                    <a:pt x="374" y="72"/>
                  </a:cubicBezTo>
                  <a:cubicBezTo>
                    <a:pt x="375" y="72"/>
                    <a:pt x="375" y="71"/>
                    <a:pt x="375" y="71"/>
                  </a:cubicBezTo>
                  <a:cubicBezTo>
                    <a:pt x="375" y="71"/>
                    <a:pt x="375" y="71"/>
                    <a:pt x="376" y="71"/>
                  </a:cubicBezTo>
                  <a:cubicBezTo>
                    <a:pt x="377" y="70"/>
                    <a:pt x="376" y="71"/>
                    <a:pt x="376" y="72"/>
                  </a:cubicBezTo>
                  <a:cubicBezTo>
                    <a:pt x="376" y="73"/>
                    <a:pt x="377" y="73"/>
                    <a:pt x="377" y="74"/>
                  </a:cubicBezTo>
                  <a:cubicBezTo>
                    <a:pt x="377" y="74"/>
                    <a:pt x="378" y="74"/>
                    <a:pt x="379" y="74"/>
                  </a:cubicBezTo>
                  <a:cubicBezTo>
                    <a:pt x="380" y="73"/>
                    <a:pt x="383" y="74"/>
                    <a:pt x="383" y="75"/>
                  </a:cubicBezTo>
                  <a:cubicBezTo>
                    <a:pt x="383" y="75"/>
                    <a:pt x="383" y="76"/>
                    <a:pt x="384" y="77"/>
                  </a:cubicBezTo>
                  <a:cubicBezTo>
                    <a:pt x="386" y="77"/>
                    <a:pt x="387" y="77"/>
                    <a:pt x="387" y="78"/>
                  </a:cubicBezTo>
                  <a:cubicBezTo>
                    <a:pt x="387" y="78"/>
                    <a:pt x="387" y="78"/>
                    <a:pt x="388" y="78"/>
                  </a:cubicBezTo>
                  <a:cubicBezTo>
                    <a:pt x="389" y="78"/>
                    <a:pt x="389" y="79"/>
                    <a:pt x="389" y="78"/>
                  </a:cubicBezTo>
                  <a:cubicBezTo>
                    <a:pt x="390" y="78"/>
                    <a:pt x="390" y="79"/>
                    <a:pt x="391" y="78"/>
                  </a:cubicBezTo>
                  <a:cubicBezTo>
                    <a:pt x="391" y="78"/>
                    <a:pt x="389" y="77"/>
                    <a:pt x="390" y="77"/>
                  </a:cubicBezTo>
                  <a:cubicBezTo>
                    <a:pt x="390" y="76"/>
                    <a:pt x="390" y="77"/>
                    <a:pt x="391" y="77"/>
                  </a:cubicBezTo>
                  <a:cubicBezTo>
                    <a:pt x="391" y="77"/>
                    <a:pt x="391" y="76"/>
                    <a:pt x="391" y="76"/>
                  </a:cubicBezTo>
                  <a:cubicBezTo>
                    <a:pt x="391" y="76"/>
                    <a:pt x="391" y="74"/>
                    <a:pt x="391" y="74"/>
                  </a:cubicBezTo>
                  <a:cubicBezTo>
                    <a:pt x="390" y="74"/>
                    <a:pt x="391" y="73"/>
                    <a:pt x="391" y="73"/>
                  </a:cubicBezTo>
                  <a:cubicBezTo>
                    <a:pt x="392" y="74"/>
                    <a:pt x="393" y="74"/>
                    <a:pt x="394" y="74"/>
                  </a:cubicBezTo>
                  <a:cubicBezTo>
                    <a:pt x="395" y="74"/>
                    <a:pt x="394" y="73"/>
                    <a:pt x="393" y="73"/>
                  </a:cubicBezTo>
                  <a:cubicBezTo>
                    <a:pt x="393" y="73"/>
                    <a:pt x="394" y="73"/>
                    <a:pt x="394" y="73"/>
                  </a:cubicBezTo>
                  <a:cubicBezTo>
                    <a:pt x="394" y="74"/>
                    <a:pt x="395" y="74"/>
                    <a:pt x="395" y="73"/>
                  </a:cubicBezTo>
                  <a:cubicBezTo>
                    <a:pt x="395" y="73"/>
                    <a:pt x="396" y="72"/>
                    <a:pt x="396" y="72"/>
                  </a:cubicBezTo>
                  <a:cubicBezTo>
                    <a:pt x="397" y="72"/>
                    <a:pt x="397" y="72"/>
                    <a:pt x="397" y="71"/>
                  </a:cubicBezTo>
                  <a:close/>
                  <a:moveTo>
                    <a:pt x="205" y="116"/>
                  </a:moveTo>
                  <a:cubicBezTo>
                    <a:pt x="203" y="118"/>
                    <a:pt x="199" y="119"/>
                    <a:pt x="199" y="120"/>
                  </a:cubicBezTo>
                  <a:cubicBezTo>
                    <a:pt x="199" y="122"/>
                    <a:pt x="194" y="122"/>
                    <a:pt x="194" y="122"/>
                  </a:cubicBezTo>
                  <a:cubicBezTo>
                    <a:pt x="194" y="121"/>
                    <a:pt x="198" y="121"/>
                    <a:pt x="199" y="119"/>
                  </a:cubicBezTo>
                  <a:cubicBezTo>
                    <a:pt x="199" y="117"/>
                    <a:pt x="203" y="116"/>
                    <a:pt x="205" y="113"/>
                  </a:cubicBezTo>
                  <a:cubicBezTo>
                    <a:pt x="206" y="111"/>
                    <a:pt x="207" y="108"/>
                    <a:pt x="208" y="108"/>
                  </a:cubicBezTo>
                  <a:cubicBezTo>
                    <a:pt x="208" y="108"/>
                    <a:pt x="207" y="115"/>
                    <a:pt x="205" y="116"/>
                  </a:cubicBezTo>
                  <a:close/>
                  <a:moveTo>
                    <a:pt x="214" y="36"/>
                  </a:moveTo>
                  <a:cubicBezTo>
                    <a:pt x="214" y="36"/>
                    <a:pt x="212" y="36"/>
                    <a:pt x="212" y="37"/>
                  </a:cubicBezTo>
                  <a:cubicBezTo>
                    <a:pt x="213" y="38"/>
                    <a:pt x="217" y="37"/>
                    <a:pt x="217" y="36"/>
                  </a:cubicBezTo>
                  <a:cubicBezTo>
                    <a:pt x="217" y="35"/>
                    <a:pt x="214" y="35"/>
                    <a:pt x="214" y="36"/>
                  </a:cubicBezTo>
                  <a:close/>
                  <a:moveTo>
                    <a:pt x="89" y="2"/>
                  </a:moveTo>
                  <a:cubicBezTo>
                    <a:pt x="90" y="2"/>
                    <a:pt x="90" y="1"/>
                    <a:pt x="91" y="1"/>
                  </a:cubicBezTo>
                  <a:cubicBezTo>
                    <a:pt x="92" y="1"/>
                    <a:pt x="94" y="1"/>
                    <a:pt x="93" y="0"/>
                  </a:cubicBezTo>
                  <a:cubicBezTo>
                    <a:pt x="92" y="0"/>
                    <a:pt x="88" y="0"/>
                    <a:pt x="89" y="0"/>
                  </a:cubicBezTo>
                  <a:cubicBezTo>
                    <a:pt x="89" y="1"/>
                    <a:pt x="86" y="1"/>
                    <a:pt x="86" y="1"/>
                  </a:cubicBezTo>
                  <a:cubicBezTo>
                    <a:pt x="86" y="1"/>
                    <a:pt x="87" y="2"/>
                    <a:pt x="89" y="2"/>
                  </a:cubicBezTo>
                  <a:close/>
                  <a:moveTo>
                    <a:pt x="80" y="6"/>
                  </a:moveTo>
                  <a:cubicBezTo>
                    <a:pt x="80" y="5"/>
                    <a:pt x="77" y="7"/>
                    <a:pt x="77" y="7"/>
                  </a:cubicBezTo>
                  <a:cubicBezTo>
                    <a:pt x="78" y="7"/>
                    <a:pt x="80" y="8"/>
                    <a:pt x="80" y="6"/>
                  </a:cubicBezTo>
                  <a:close/>
                  <a:moveTo>
                    <a:pt x="89" y="6"/>
                  </a:moveTo>
                  <a:cubicBezTo>
                    <a:pt x="89" y="6"/>
                    <a:pt x="89" y="6"/>
                    <a:pt x="87" y="6"/>
                  </a:cubicBezTo>
                  <a:cubicBezTo>
                    <a:pt x="86" y="6"/>
                    <a:pt x="85" y="7"/>
                    <a:pt x="86" y="8"/>
                  </a:cubicBezTo>
                  <a:cubicBezTo>
                    <a:pt x="87" y="8"/>
                    <a:pt x="90" y="8"/>
                    <a:pt x="91" y="7"/>
                  </a:cubicBezTo>
                  <a:cubicBezTo>
                    <a:pt x="92" y="6"/>
                    <a:pt x="93" y="7"/>
                    <a:pt x="94" y="6"/>
                  </a:cubicBezTo>
                  <a:cubicBezTo>
                    <a:pt x="94" y="5"/>
                    <a:pt x="89" y="5"/>
                    <a:pt x="89" y="6"/>
                  </a:cubicBezTo>
                  <a:close/>
                  <a:moveTo>
                    <a:pt x="101" y="4"/>
                  </a:moveTo>
                  <a:cubicBezTo>
                    <a:pt x="101" y="4"/>
                    <a:pt x="100" y="4"/>
                    <a:pt x="100" y="3"/>
                  </a:cubicBezTo>
                  <a:cubicBezTo>
                    <a:pt x="100" y="2"/>
                    <a:pt x="96" y="2"/>
                    <a:pt x="96" y="3"/>
                  </a:cubicBezTo>
                  <a:cubicBezTo>
                    <a:pt x="96" y="4"/>
                    <a:pt x="93" y="4"/>
                    <a:pt x="94" y="5"/>
                  </a:cubicBezTo>
                  <a:cubicBezTo>
                    <a:pt x="96" y="6"/>
                    <a:pt x="100" y="5"/>
                    <a:pt x="101" y="4"/>
                  </a:cubicBezTo>
                  <a:close/>
                  <a:moveTo>
                    <a:pt x="90" y="3"/>
                  </a:moveTo>
                  <a:cubicBezTo>
                    <a:pt x="90" y="2"/>
                    <a:pt x="88" y="3"/>
                    <a:pt x="86" y="2"/>
                  </a:cubicBezTo>
                  <a:cubicBezTo>
                    <a:pt x="84" y="1"/>
                    <a:pt x="83" y="1"/>
                    <a:pt x="84" y="2"/>
                  </a:cubicBezTo>
                  <a:cubicBezTo>
                    <a:pt x="85" y="3"/>
                    <a:pt x="81" y="3"/>
                    <a:pt x="82" y="4"/>
                  </a:cubicBezTo>
                  <a:cubicBezTo>
                    <a:pt x="83" y="5"/>
                    <a:pt x="90" y="5"/>
                    <a:pt x="90" y="3"/>
                  </a:cubicBezTo>
                  <a:close/>
                  <a:moveTo>
                    <a:pt x="80" y="41"/>
                  </a:moveTo>
                  <a:cubicBezTo>
                    <a:pt x="80" y="42"/>
                    <a:pt x="79" y="42"/>
                    <a:pt x="78" y="42"/>
                  </a:cubicBezTo>
                  <a:cubicBezTo>
                    <a:pt x="77" y="42"/>
                    <a:pt x="79" y="43"/>
                    <a:pt x="79" y="44"/>
                  </a:cubicBezTo>
                  <a:cubicBezTo>
                    <a:pt x="79" y="45"/>
                    <a:pt x="77" y="44"/>
                    <a:pt x="77" y="45"/>
                  </a:cubicBezTo>
                  <a:cubicBezTo>
                    <a:pt x="77" y="47"/>
                    <a:pt x="75" y="45"/>
                    <a:pt x="74" y="47"/>
                  </a:cubicBezTo>
                  <a:cubicBezTo>
                    <a:pt x="74" y="48"/>
                    <a:pt x="76" y="48"/>
                    <a:pt x="77" y="48"/>
                  </a:cubicBezTo>
                  <a:cubicBezTo>
                    <a:pt x="78" y="48"/>
                    <a:pt x="76" y="49"/>
                    <a:pt x="77" y="50"/>
                  </a:cubicBezTo>
                  <a:cubicBezTo>
                    <a:pt x="78" y="51"/>
                    <a:pt x="79" y="50"/>
                    <a:pt x="78" y="49"/>
                  </a:cubicBezTo>
                  <a:cubicBezTo>
                    <a:pt x="78" y="48"/>
                    <a:pt x="81" y="50"/>
                    <a:pt x="80" y="51"/>
                  </a:cubicBezTo>
                  <a:cubicBezTo>
                    <a:pt x="79" y="51"/>
                    <a:pt x="82" y="52"/>
                    <a:pt x="83" y="52"/>
                  </a:cubicBezTo>
                  <a:cubicBezTo>
                    <a:pt x="84" y="52"/>
                    <a:pt x="89" y="53"/>
                    <a:pt x="89" y="52"/>
                  </a:cubicBezTo>
                  <a:cubicBezTo>
                    <a:pt x="89" y="52"/>
                    <a:pt x="87" y="51"/>
                    <a:pt x="86" y="49"/>
                  </a:cubicBezTo>
                  <a:cubicBezTo>
                    <a:pt x="84" y="48"/>
                    <a:pt x="83" y="45"/>
                    <a:pt x="85" y="44"/>
                  </a:cubicBezTo>
                  <a:cubicBezTo>
                    <a:pt x="87" y="43"/>
                    <a:pt x="85" y="43"/>
                    <a:pt x="87" y="42"/>
                  </a:cubicBezTo>
                  <a:cubicBezTo>
                    <a:pt x="88" y="41"/>
                    <a:pt x="88" y="39"/>
                    <a:pt x="89" y="39"/>
                  </a:cubicBezTo>
                  <a:cubicBezTo>
                    <a:pt x="90" y="39"/>
                    <a:pt x="89" y="38"/>
                    <a:pt x="90" y="38"/>
                  </a:cubicBezTo>
                  <a:cubicBezTo>
                    <a:pt x="92" y="37"/>
                    <a:pt x="92" y="36"/>
                    <a:pt x="92" y="35"/>
                  </a:cubicBezTo>
                  <a:cubicBezTo>
                    <a:pt x="91" y="35"/>
                    <a:pt x="93" y="35"/>
                    <a:pt x="94" y="35"/>
                  </a:cubicBezTo>
                  <a:cubicBezTo>
                    <a:pt x="95" y="34"/>
                    <a:pt x="96" y="34"/>
                    <a:pt x="97" y="33"/>
                  </a:cubicBezTo>
                  <a:cubicBezTo>
                    <a:pt x="97" y="32"/>
                    <a:pt x="105" y="29"/>
                    <a:pt x="110" y="28"/>
                  </a:cubicBezTo>
                  <a:cubicBezTo>
                    <a:pt x="114" y="27"/>
                    <a:pt x="117" y="25"/>
                    <a:pt x="116" y="24"/>
                  </a:cubicBezTo>
                  <a:cubicBezTo>
                    <a:pt x="114" y="23"/>
                    <a:pt x="110" y="25"/>
                    <a:pt x="109" y="26"/>
                  </a:cubicBezTo>
                  <a:cubicBezTo>
                    <a:pt x="108" y="26"/>
                    <a:pt x="106" y="26"/>
                    <a:pt x="105" y="26"/>
                  </a:cubicBezTo>
                  <a:cubicBezTo>
                    <a:pt x="104" y="27"/>
                    <a:pt x="101" y="28"/>
                    <a:pt x="100" y="27"/>
                  </a:cubicBezTo>
                  <a:cubicBezTo>
                    <a:pt x="99" y="26"/>
                    <a:pt x="98" y="28"/>
                    <a:pt x="97" y="28"/>
                  </a:cubicBezTo>
                  <a:cubicBezTo>
                    <a:pt x="96" y="28"/>
                    <a:pt x="95" y="29"/>
                    <a:pt x="94" y="29"/>
                  </a:cubicBezTo>
                  <a:cubicBezTo>
                    <a:pt x="93" y="28"/>
                    <a:pt x="91" y="29"/>
                    <a:pt x="91" y="30"/>
                  </a:cubicBezTo>
                  <a:cubicBezTo>
                    <a:pt x="91" y="30"/>
                    <a:pt x="89" y="30"/>
                    <a:pt x="89" y="31"/>
                  </a:cubicBezTo>
                  <a:cubicBezTo>
                    <a:pt x="89" y="32"/>
                    <a:pt x="88" y="32"/>
                    <a:pt x="87" y="32"/>
                  </a:cubicBezTo>
                  <a:cubicBezTo>
                    <a:pt x="86" y="31"/>
                    <a:pt x="86" y="32"/>
                    <a:pt x="87" y="33"/>
                  </a:cubicBezTo>
                  <a:cubicBezTo>
                    <a:pt x="88" y="34"/>
                    <a:pt x="85" y="34"/>
                    <a:pt x="85" y="35"/>
                  </a:cubicBezTo>
                  <a:cubicBezTo>
                    <a:pt x="86" y="35"/>
                    <a:pt x="84" y="36"/>
                    <a:pt x="85" y="36"/>
                  </a:cubicBezTo>
                  <a:cubicBezTo>
                    <a:pt x="85" y="37"/>
                    <a:pt x="84" y="37"/>
                    <a:pt x="83" y="37"/>
                  </a:cubicBezTo>
                  <a:cubicBezTo>
                    <a:pt x="82" y="37"/>
                    <a:pt x="81" y="39"/>
                    <a:pt x="82" y="39"/>
                  </a:cubicBezTo>
                  <a:cubicBezTo>
                    <a:pt x="84" y="39"/>
                    <a:pt x="82" y="39"/>
                    <a:pt x="82" y="40"/>
                  </a:cubicBezTo>
                  <a:cubicBezTo>
                    <a:pt x="82" y="41"/>
                    <a:pt x="80" y="41"/>
                    <a:pt x="80" y="4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341">
              <a:extLst>
                <a:ext uri="{FF2B5EF4-FFF2-40B4-BE49-F238E27FC236}">
                  <a16:creationId xmlns:a16="http://schemas.microsoft.com/office/drawing/2014/main" id="{66F5C74B-A6AF-4F98-84AF-2A6C518767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62325" y="1316038"/>
              <a:ext cx="1435100" cy="547688"/>
            </a:xfrm>
            <a:custGeom>
              <a:avLst/>
              <a:gdLst>
                <a:gd name="T0" fmla="*/ 105 w 397"/>
                <a:gd name="T1" fmla="*/ 3 h 152"/>
                <a:gd name="T2" fmla="*/ 177 w 397"/>
                <a:gd name="T3" fmla="*/ 1 h 152"/>
                <a:gd name="T4" fmla="*/ 139 w 397"/>
                <a:gd name="T5" fmla="*/ 43 h 152"/>
                <a:gd name="T6" fmla="*/ 192 w 397"/>
                <a:gd name="T7" fmla="*/ 14 h 152"/>
                <a:gd name="T8" fmla="*/ 290 w 397"/>
                <a:gd name="T9" fmla="*/ 32 h 152"/>
                <a:gd name="T10" fmla="*/ 305 w 397"/>
                <a:gd name="T11" fmla="*/ 33 h 152"/>
                <a:gd name="T12" fmla="*/ 284 w 397"/>
                <a:gd name="T13" fmla="*/ 123 h 152"/>
                <a:gd name="T14" fmla="*/ 71 w 397"/>
                <a:gd name="T15" fmla="*/ 6 h 152"/>
                <a:gd name="T16" fmla="*/ 385 w 397"/>
                <a:gd name="T17" fmla="*/ 70 h 152"/>
                <a:gd name="T18" fmla="*/ 345 w 397"/>
                <a:gd name="T19" fmla="*/ 58 h 152"/>
                <a:gd name="T20" fmla="*/ 307 w 397"/>
                <a:gd name="T21" fmla="*/ 51 h 152"/>
                <a:gd name="T22" fmla="*/ 282 w 397"/>
                <a:gd name="T23" fmla="*/ 43 h 152"/>
                <a:gd name="T24" fmla="*/ 261 w 397"/>
                <a:gd name="T25" fmla="*/ 48 h 152"/>
                <a:gd name="T26" fmla="*/ 244 w 397"/>
                <a:gd name="T27" fmla="*/ 40 h 152"/>
                <a:gd name="T28" fmla="*/ 216 w 397"/>
                <a:gd name="T29" fmla="*/ 39 h 152"/>
                <a:gd name="T30" fmla="*/ 213 w 397"/>
                <a:gd name="T31" fmla="*/ 34 h 152"/>
                <a:gd name="T32" fmla="*/ 202 w 397"/>
                <a:gd name="T33" fmla="*/ 24 h 152"/>
                <a:gd name="T34" fmla="*/ 183 w 397"/>
                <a:gd name="T35" fmla="*/ 27 h 152"/>
                <a:gd name="T36" fmla="*/ 158 w 397"/>
                <a:gd name="T37" fmla="*/ 33 h 152"/>
                <a:gd name="T38" fmla="*/ 150 w 397"/>
                <a:gd name="T39" fmla="*/ 39 h 152"/>
                <a:gd name="T40" fmla="*/ 139 w 397"/>
                <a:gd name="T41" fmla="*/ 51 h 152"/>
                <a:gd name="T42" fmla="*/ 132 w 397"/>
                <a:gd name="T43" fmla="*/ 59 h 152"/>
                <a:gd name="T44" fmla="*/ 122 w 397"/>
                <a:gd name="T45" fmla="*/ 70 h 152"/>
                <a:gd name="T46" fmla="*/ 127 w 397"/>
                <a:gd name="T47" fmla="*/ 61 h 152"/>
                <a:gd name="T48" fmla="*/ 112 w 397"/>
                <a:gd name="T49" fmla="*/ 54 h 152"/>
                <a:gd name="T50" fmla="*/ 95 w 397"/>
                <a:gd name="T51" fmla="*/ 56 h 152"/>
                <a:gd name="T52" fmla="*/ 78 w 397"/>
                <a:gd name="T53" fmla="*/ 61 h 152"/>
                <a:gd name="T54" fmla="*/ 57 w 397"/>
                <a:gd name="T55" fmla="*/ 61 h 152"/>
                <a:gd name="T56" fmla="*/ 44 w 397"/>
                <a:gd name="T57" fmla="*/ 76 h 152"/>
                <a:gd name="T58" fmla="*/ 30 w 397"/>
                <a:gd name="T59" fmla="*/ 67 h 152"/>
                <a:gd name="T60" fmla="*/ 31 w 397"/>
                <a:gd name="T61" fmla="*/ 57 h 152"/>
                <a:gd name="T62" fmla="*/ 23 w 397"/>
                <a:gd name="T63" fmla="*/ 66 h 152"/>
                <a:gd name="T64" fmla="*/ 21 w 397"/>
                <a:gd name="T65" fmla="*/ 91 h 152"/>
                <a:gd name="T66" fmla="*/ 22 w 397"/>
                <a:gd name="T67" fmla="*/ 107 h 152"/>
                <a:gd name="T68" fmla="*/ 33 w 397"/>
                <a:gd name="T69" fmla="*/ 119 h 152"/>
                <a:gd name="T70" fmla="*/ 47 w 397"/>
                <a:gd name="T71" fmla="*/ 130 h 152"/>
                <a:gd name="T72" fmla="*/ 48 w 397"/>
                <a:gd name="T73" fmla="*/ 145 h 152"/>
                <a:gd name="T74" fmla="*/ 69 w 397"/>
                <a:gd name="T75" fmla="*/ 137 h 152"/>
                <a:gd name="T76" fmla="*/ 69 w 397"/>
                <a:gd name="T77" fmla="*/ 124 h 152"/>
                <a:gd name="T78" fmla="*/ 94 w 397"/>
                <a:gd name="T79" fmla="*/ 125 h 152"/>
                <a:gd name="T80" fmla="*/ 108 w 397"/>
                <a:gd name="T81" fmla="*/ 112 h 152"/>
                <a:gd name="T82" fmla="*/ 131 w 397"/>
                <a:gd name="T83" fmla="*/ 114 h 152"/>
                <a:gd name="T84" fmla="*/ 157 w 397"/>
                <a:gd name="T85" fmla="*/ 127 h 152"/>
                <a:gd name="T86" fmla="*/ 181 w 397"/>
                <a:gd name="T87" fmla="*/ 125 h 152"/>
                <a:gd name="T88" fmla="*/ 202 w 397"/>
                <a:gd name="T89" fmla="*/ 126 h 152"/>
                <a:gd name="T90" fmla="*/ 233 w 397"/>
                <a:gd name="T91" fmla="*/ 121 h 152"/>
                <a:gd name="T92" fmla="*/ 257 w 397"/>
                <a:gd name="T93" fmla="*/ 131 h 152"/>
                <a:gd name="T94" fmla="*/ 260 w 397"/>
                <a:gd name="T95" fmla="*/ 146 h 152"/>
                <a:gd name="T96" fmla="*/ 278 w 397"/>
                <a:gd name="T97" fmla="*/ 113 h 152"/>
                <a:gd name="T98" fmla="*/ 280 w 397"/>
                <a:gd name="T99" fmla="*/ 100 h 152"/>
                <a:gd name="T100" fmla="*/ 312 w 397"/>
                <a:gd name="T101" fmla="*/ 97 h 152"/>
                <a:gd name="T102" fmla="*/ 333 w 397"/>
                <a:gd name="T103" fmla="*/ 86 h 152"/>
                <a:gd name="T104" fmla="*/ 318 w 397"/>
                <a:gd name="T105" fmla="*/ 122 h 152"/>
                <a:gd name="T106" fmla="*/ 333 w 397"/>
                <a:gd name="T107" fmla="*/ 101 h 152"/>
                <a:gd name="T108" fmla="*/ 357 w 397"/>
                <a:gd name="T109" fmla="*/ 89 h 152"/>
                <a:gd name="T110" fmla="*/ 374 w 397"/>
                <a:gd name="T111" fmla="*/ 75 h 152"/>
                <a:gd name="T112" fmla="*/ 390 w 397"/>
                <a:gd name="T113" fmla="*/ 77 h 152"/>
                <a:gd name="T114" fmla="*/ 205 w 397"/>
                <a:gd name="T115" fmla="*/ 113 h 152"/>
                <a:gd name="T116" fmla="*/ 80 w 397"/>
                <a:gd name="T117" fmla="*/ 6 h 152"/>
                <a:gd name="T118" fmla="*/ 82 w 397"/>
                <a:gd name="T119" fmla="*/ 4 h 152"/>
                <a:gd name="T120" fmla="*/ 87 w 397"/>
                <a:gd name="T121" fmla="*/ 42 h 152"/>
                <a:gd name="T122" fmla="*/ 87 w 397"/>
                <a:gd name="T123" fmla="*/ 3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7" h="152">
                  <a:moveTo>
                    <a:pt x="6" y="110"/>
                  </a:moveTo>
                  <a:cubicBezTo>
                    <a:pt x="6" y="110"/>
                    <a:pt x="5" y="110"/>
                    <a:pt x="5" y="109"/>
                  </a:cubicBezTo>
                  <a:cubicBezTo>
                    <a:pt x="5" y="109"/>
                    <a:pt x="4" y="109"/>
                    <a:pt x="4" y="109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10"/>
                    <a:pt x="3" y="110"/>
                    <a:pt x="3" y="111"/>
                  </a:cubicBezTo>
                  <a:cubicBezTo>
                    <a:pt x="4" y="111"/>
                    <a:pt x="2" y="111"/>
                    <a:pt x="2" y="111"/>
                  </a:cubicBezTo>
                  <a:cubicBezTo>
                    <a:pt x="2" y="110"/>
                    <a:pt x="0" y="110"/>
                    <a:pt x="1" y="111"/>
                  </a:cubicBezTo>
                  <a:cubicBezTo>
                    <a:pt x="1" y="111"/>
                    <a:pt x="0" y="111"/>
                    <a:pt x="0" y="111"/>
                  </a:cubicBezTo>
                  <a:cubicBezTo>
                    <a:pt x="1" y="112"/>
                    <a:pt x="1" y="112"/>
                    <a:pt x="2" y="112"/>
                  </a:cubicBezTo>
                  <a:cubicBezTo>
                    <a:pt x="2" y="112"/>
                    <a:pt x="6" y="112"/>
                    <a:pt x="8" y="112"/>
                  </a:cubicBezTo>
                  <a:cubicBezTo>
                    <a:pt x="7" y="112"/>
                    <a:pt x="8" y="111"/>
                    <a:pt x="8" y="110"/>
                  </a:cubicBezTo>
                  <a:cubicBezTo>
                    <a:pt x="8" y="110"/>
                    <a:pt x="7" y="110"/>
                    <a:pt x="6" y="110"/>
                  </a:cubicBezTo>
                  <a:close/>
                  <a:moveTo>
                    <a:pt x="106" y="4"/>
                  </a:moveTo>
                  <a:cubicBezTo>
                    <a:pt x="108" y="4"/>
                    <a:pt x="108" y="2"/>
                    <a:pt x="107" y="2"/>
                  </a:cubicBezTo>
                  <a:cubicBezTo>
                    <a:pt x="106" y="2"/>
                    <a:pt x="105" y="3"/>
                    <a:pt x="105" y="3"/>
                  </a:cubicBezTo>
                  <a:cubicBezTo>
                    <a:pt x="104" y="3"/>
                    <a:pt x="101" y="3"/>
                    <a:pt x="102" y="4"/>
                  </a:cubicBezTo>
                  <a:cubicBezTo>
                    <a:pt x="103" y="4"/>
                    <a:pt x="105" y="4"/>
                    <a:pt x="106" y="4"/>
                  </a:cubicBezTo>
                  <a:close/>
                  <a:moveTo>
                    <a:pt x="119" y="42"/>
                  </a:moveTo>
                  <a:cubicBezTo>
                    <a:pt x="120" y="42"/>
                    <a:pt x="122" y="42"/>
                    <a:pt x="123" y="41"/>
                  </a:cubicBezTo>
                  <a:cubicBezTo>
                    <a:pt x="123" y="41"/>
                    <a:pt x="122" y="40"/>
                    <a:pt x="120" y="40"/>
                  </a:cubicBezTo>
                  <a:cubicBezTo>
                    <a:pt x="119" y="40"/>
                    <a:pt x="118" y="42"/>
                    <a:pt x="119" y="42"/>
                  </a:cubicBezTo>
                  <a:close/>
                  <a:moveTo>
                    <a:pt x="170" y="7"/>
                  </a:moveTo>
                  <a:cubicBezTo>
                    <a:pt x="171" y="8"/>
                    <a:pt x="171" y="8"/>
                    <a:pt x="169" y="8"/>
                  </a:cubicBezTo>
                  <a:cubicBezTo>
                    <a:pt x="168" y="8"/>
                    <a:pt x="167" y="8"/>
                    <a:pt x="168" y="9"/>
                  </a:cubicBezTo>
                  <a:cubicBezTo>
                    <a:pt x="168" y="9"/>
                    <a:pt x="168" y="10"/>
                    <a:pt x="170" y="10"/>
                  </a:cubicBezTo>
                  <a:cubicBezTo>
                    <a:pt x="171" y="10"/>
                    <a:pt x="173" y="9"/>
                    <a:pt x="172" y="8"/>
                  </a:cubicBezTo>
                  <a:cubicBezTo>
                    <a:pt x="172" y="8"/>
                    <a:pt x="177" y="7"/>
                    <a:pt x="179" y="6"/>
                  </a:cubicBezTo>
                  <a:cubicBezTo>
                    <a:pt x="180" y="6"/>
                    <a:pt x="178" y="5"/>
                    <a:pt x="179" y="5"/>
                  </a:cubicBezTo>
                  <a:cubicBezTo>
                    <a:pt x="181" y="4"/>
                    <a:pt x="180" y="4"/>
                    <a:pt x="179" y="3"/>
                  </a:cubicBezTo>
                  <a:cubicBezTo>
                    <a:pt x="177" y="3"/>
                    <a:pt x="177" y="2"/>
                    <a:pt x="177" y="1"/>
                  </a:cubicBezTo>
                  <a:cubicBezTo>
                    <a:pt x="176" y="1"/>
                    <a:pt x="176" y="2"/>
                    <a:pt x="173" y="2"/>
                  </a:cubicBezTo>
                  <a:cubicBezTo>
                    <a:pt x="171" y="3"/>
                    <a:pt x="170" y="3"/>
                    <a:pt x="171" y="4"/>
                  </a:cubicBezTo>
                  <a:cubicBezTo>
                    <a:pt x="172" y="4"/>
                    <a:pt x="171" y="5"/>
                    <a:pt x="170" y="5"/>
                  </a:cubicBezTo>
                  <a:cubicBezTo>
                    <a:pt x="169" y="5"/>
                    <a:pt x="169" y="6"/>
                    <a:pt x="170" y="7"/>
                  </a:cubicBezTo>
                  <a:close/>
                  <a:moveTo>
                    <a:pt x="173" y="9"/>
                  </a:moveTo>
                  <a:cubicBezTo>
                    <a:pt x="173" y="10"/>
                    <a:pt x="171" y="10"/>
                    <a:pt x="172" y="11"/>
                  </a:cubicBezTo>
                  <a:cubicBezTo>
                    <a:pt x="172" y="11"/>
                    <a:pt x="173" y="11"/>
                    <a:pt x="174" y="11"/>
                  </a:cubicBezTo>
                  <a:cubicBezTo>
                    <a:pt x="174" y="12"/>
                    <a:pt x="175" y="13"/>
                    <a:pt x="176" y="13"/>
                  </a:cubicBezTo>
                  <a:cubicBezTo>
                    <a:pt x="177" y="13"/>
                    <a:pt x="181" y="14"/>
                    <a:pt x="182" y="14"/>
                  </a:cubicBezTo>
                  <a:cubicBezTo>
                    <a:pt x="184" y="14"/>
                    <a:pt x="185" y="13"/>
                    <a:pt x="184" y="13"/>
                  </a:cubicBezTo>
                  <a:cubicBezTo>
                    <a:pt x="183" y="13"/>
                    <a:pt x="184" y="12"/>
                    <a:pt x="185" y="10"/>
                  </a:cubicBezTo>
                  <a:cubicBezTo>
                    <a:pt x="186" y="8"/>
                    <a:pt x="182" y="7"/>
                    <a:pt x="182" y="9"/>
                  </a:cubicBezTo>
                  <a:cubicBezTo>
                    <a:pt x="182" y="10"/>
                    <a:pt x="180" y="8"/>
                    <a:pt x="180" y="8"/>
                  </a:cubicBezTo>
                  <a:cubicBezTo>
                    <a:pt x="180" y="7"/>
                    <a:pt x="173" y="8"/>
                    <a:pt x="173" y="9"/>
                  </a:cubicBezTo>
                  <a:close/>
                  <a:moveTo>
                    <a:pt x="139" y="43"/>
                  </a:moveTo>
                  <a:cubicBezTo>
                    <a:pt x="140" y="44"/>
                    <a:pt x="141" y="43"/>
                    <a:pt x="141" y="42"/>
                  </a:cubicBezTo>
                  <a:cubicBezTo>
                    <a:pt x="141" y="41"/>
                    <a:pt x="138" y="43"/>
                    <a:pt x="139" y="43"/>
                  </a:cubicBezTo>
                  <a:close/>
                  <a:moveTo>
                    <a:pt x="168" y="2"/>
                  </a:moveTo>
                  <a:cubicBezTo>
                    <a:pt x="168" y="1"/>
                    <a:pt x="164" y="2"/>
                    <a:pt x="165" y="3"/>
                  </a:cubicBezTo>
                  <a:cubicBezTo>
                    <a:pt x="165" y="3"/>
                    <a:pt x="168" y="3"/>
                    <a:pt x="168" y="2"/>
                  </a:cubicBezTo>
                  <a:close/>
                  <a:moveTo>
                    <a:pt x="370" y="52"/>
                  </a:moveTo>
                  <a:cubicBezTo>
                    <a:pt x="372" y="53"/>
                    <a:pt x="372" y="51"/>
                    <a:pt x="374" y="52"/>
                  </a:cubicBezTo>
                  <a:cubicBezTo>
                    <a:pt x="375" y="53"/>
                    <a:pt x="377" y="52"/>
                    <a:pt x="378" y="51"/>
                  </a:cubicBezTo>
                  <a:cubicBezTo>
                    <a:pt x="380" y="51"/>
                    <a:pt x="379" y="50"/>
                    <a:pt x="376" y="49"/>
                  </a:cubicBezTo>
                  <a:cubicBezTo>
                    <a:pt x="373" y="49"/>
                    <a:pt x="369" y="51"/>
                    <a:pt x="370" y="52"/>
                  </a:cubicBezTo>
                  <a:close/>
                  <a:moveTo>
                    <a:pt x="184" y="19"/>
                  </a:moveTo>
                  <a:cubicBezTo>
                    <a:pt x="185" y="19"/>
                    <a:pt x="188" y="18"/>
                    <a:pt x="190" y="18"/>
                  </a:cubicBezTo>
                  <a:cubicBezTo>
                    <a:pt x="192" y="18"/>
                    <a:pt x="198" y="16"/>
                    <a:pt x="198" y="15"/>
                  </a:cubicBezTo>
                  <a:cubicBezTo>
                    <a:pt x="199" y="14"/>
                    <a:pt x="196" y="14"/>
                    <a:pt x="195" y="13"/>
                  </a:cubicBezTo>
                  <a:cubicBezTo>
                    <a:pt x="194" y="12"/>
                    <a:pt x="192" y="13"/>
                    <a:pt x="192" y="14"/>
                  </a:cubicBezTo>
                  <a:cubicBezTo>
                    <a:pt x="191" y="15"/>
                    <a:pt x="191" y="14"/>
                    <a:pt x="192" y="13"/>
                  </a:cubicBezTo>
                  <a:cubicBezTo>
                    <a:pt x="193" y="11"/>
                    <a:pt x="191" y="10"/>
                    <a:pt x="191" y="11"/>
                  </a:cubicBezTo>
                  <a:cubicBezTo>
                    <a:pt x="191" y="12"/>
                    <a:pt x="188" y="11"/>
                    <a:pt x="188" y="12"/>
                  </a:cubicBezTo>
                  <a:cubicBezTo>
                    <a:pt x="188" y="13"/>
                    <a:pt x="187" y="13"/>
                    <a:pt x="188" y="14"/>
                  </a:cubicBezTo>
                  <a:cubicBezTo>
                    <a:pt x="188" y="15"/>
                    <a:pt x="186" y="14"/>
                    <a:pt x="186" y="15"/>
                  </a:cubicBezTo>
                  <a:cubicBezTo>
                    <a:pt x="186" y="17"/>
                    <a:pt x="183" y="18"/>
                    <a:pt x="184" y="19"/>
                  </a:cubicBezTo>
                  <a:close/>
                  <a:moveTo>
                    <a:pt x="273" y="33"/>
                  </a:moveTo>
                  <a:cubicBezTo>
                    <a:pt x="274" y="33"/>
                    <a:pt x="274" y="34"/>
                    <a:pt x="275" y="34"/>
                  </a:cubicBezTo>
                  <a:cubicBezTo>
                    <a:pt x="275" y="35"/>
                    <a:pt x="277" y="34"/>
                    <a:pt x="278" y="34"/>
                  </a:cubicBezTo>
                  <a:cubicBezTo>
                    <a:pt x="279" y="33"/>
                    <a:pt x="279" y="35"/>
                    <a:pt x="280" y="34"/>
                  </a:cubicBezTo>
                  <a:cubicBezTo>
                    <a:pt x="282" y="33"/>
                    <a:pt x="283" y="34"/>
                    <a:pt x="284" y="34"/>
                  </a:cubicBezTo>
                  <a:cubicBezTo>
                    <a:pt x="286" y="34"/>
                    <a:pt x="284" y="32"/>
                    <a:pt x="284" y="31"/>
                  </a:cubicBezTo>
                  <a:cubicBezTo>
                    <a:pt x="284" y="30"/>
                    <a:pt x="286" y="31"/>
                    <a:pt x="285" y="31"/>
                  </a:cubicBezTo>
                  <a:cubicBezTo>
                    <a:pt x="285" y="32"/>
                    <a:pt x="286" y="34"/>
                    <a:pt x="288" y="34"/>
                  </a:cubicBezTo>
                  <a:cubicBezTo>
                    <a:pt x="291" y="33"/>
                    <a:pt x="289" y="32"/>
                    <a:pt x="290" y="32"/>
                  </a:cubicBezTo>
                  <a:cubicBezTo>
                    <a:pt x="291" y="31"/>
                    <a:pt x="291" y="31"/>
                    <a:pt x="289" y="30"/>
                  </a:cubicBezTo>
                  <a:cubicBezTo>
                    <a:pt x="288" y="29"/>
                    <a:pt x="286" y="29"/>
                    <a:pt x="284" y="29"/>
                  </a:cubicBezTo>
                  <a:cubicBezTo>
                    <a:pt x="283" y="28"/>
                    <a:pt x="281" y="28"/>
                    <a:pt x="281" y="29"/>
                  </a:cubicBezTo>
                  <a:cubicBezTo>
                    <a:pt x="281" y="31"/>
                    <a:pt x="278" y="28"/>
                    <a:pt x="277" y="27"/>
                  </a:cubicBezTo>
                  <a:cubicBezTo>
                    <a:pt x="275" y="27"/>
                    <a:pt x="271" y="32"/>
                    <a:pt x="273" y="33"/>
                  </a:cubicBezTo>
                  <a:close/>
                  <a:moveTo>
                    <a:pt x="287" y="42"/>
                  </a:moveTo>
                  <a:cubicBezTo>
                    <a:pt x="288" y="41"/>
                    <a:pt x="286" y="39"/>
                    <a:pt x="284" y="39"/>
                  </a:cubicBezTo>
                  <a:cubicBezTo>
                    <a:pt x="282" y="38"/>
                    <a:pt x="280" y="40"/>
                    <a:pt x="280" y="40"/>
                  </a:cubicBezTo>
                  <a:cubicBezTo>
                    <a:pt x="281" y="41"/>
                    <a:pt x="286" y="42"/>
                    <a:pt x="287" y="42"/>
                  </a:cubicBezTo>
                  <a:close/>
                  <a:moveTo>
                    <a:pt x="282" y="37"/>
                  </a:moveTo>
                  <a:cubicBezTo>
                    <a:pt x="282" y="36"/>
                    <a:pt x="278" y="37"/>
                    <a:pt x="279" y="38"/>
                  </a:cubicBezTo>
                  <a:cubicBezTo>
                    <a:pt x="280" y="38"/>
                    <a:pt x="282" y="38"/>
                    <a:pt x="282" y="37"/>
                  </a:cubicBezTo>
                  <a:close/>
                  <a:moveTo>
                    <a:pt x="294" y="33"/>
                  </a:moveTo>
                  <a:cubicBezTo>
                    <a:pt x="295" y="33"/>
                    <a:pt x="296" y="34"/>
                    <a:pt x="299" y="35"/>
                  </a:cubicBezTo>
                  <a:cubicBezTo>
                    <a:pt x="302" y="35"/>
                    <a:pt x="305" y="34"/>
                    <a:pt x="305" y="33"/>
                  </a:cubicBezTo>
                  <a:cubicBezTo>
                    <a:pt x="305" y="33"/>
                    <a:pt x="302" y="32"/>
                    <a:pt x="301" y="32"/>
                  </a:cubicBezTo>
                  <a:cubicBezTo>
                    <a:pt x="300" y="33"/>
                    <a:pt x="299" y="31"/>
                    <a:pt x="298" y="32"/>
                  </a:cubicBezTo>
                  <a:cubicBezTo>
                    <a:pt x="297" y="32"/>
                    <a:pt x="296" y="32"/>
                    <a:pt x="295" y="31"/>
                  </a:cubicBezTo>
                  <a:cubicBezTo>
                    <a:pt x="295" y="30"/>
                    <a:pt x="293" y="33"/>
                    <a:pt x="294" y="33"/>
                  </a:cubicBezTo>
                  <a:close/>
                  <a:moveTo>
                    <a:pt x="64" y="5"/>
                  </a:moveTo>
                  <a:cubicBezTo>
                    <a:pt x="66" y="3"/>
                    <a:pt x="68" y="5"/>
                    <a:pt x="68" y="4"/>
                  </a:cubicBezTo>
                  <a:cubicBezTo>
                    <a:pt x="68" y="3"/>
                    <a:pt x="65" y="3"/>
                    <a:pt x="64" y="4"/>
                  </a:cubicBezTo>
                  <a:cubicBezTo>
                    <a:pt x="63" y="4"/>
                    <a:pt x="60" y="4"/>
                    <a:pt x="60" y="5"/>
                  </a:cubicBezTo>
                  <a:cubicBezTo>
                    <a:pt x="60" y="5"/>
                    <a:pt x="62" y="6"/>
                    <a:pt x="64" y="5"/>
                  </a:cubicBezTo>
                  <a:close/>
                  <a:moveTo>
                    <a:pt x="287" y="121"/>
                  </a:moveTo>
                  <a:cubicBezTo>
                    <a:pt x="286" y="119"/>
                    <a:pt x="288" y="117"/>
                    <a:pt x="286" y="116"/>
                  </a:cubicBezTo>
                  <a:cubicBezTo>
                    <a:pt x="285" y="115"/>
                    <a:pt x="285" y="113"/>
                    <a:pt x="285" y="113"/>
                  </a:cubicBezTo>
                  <a:cubicBezTo>
                    <a:pt x="284" y="114"/>
                    <a:pt x="285" y="115"/>
                    <a:pt x="284" y="116"/>
                  </a:cubicBezTo>
                  <a:cubicBezTo>
                    <a:pt x="283" y="116"/>
                    <a:pt x="284" y="117"/>
                    <a:pt x="283" y="118"/>
                  </a:cubicBezTo>
                  <a:cubicBezTo>
                    <a:pt x="283" y="120"/>
                    <a:pt x="283" y="122"/>
                    <a:pt x="284" y="123"/>
                  </a:cubicBezTo>
                  <a:cubicBezTo>
                    <a:pt x="285" y="124"/>
                    <a:pt x="283" y="131"/>
                    <a:pt x="284" y="132"/>
                  </a:cubicBezTo>
                  <a:cubicBezTo>
                    <a:pt x="284" y="133"/>
                    <a:pt x="283" y="138"/>
                    <a:pt x="283" y="138"/>
                  </a:cubicBezTo>
                  <a:cubicBezTo>
                    <a:pt x="284" y="139"/>
                    <a:pt x="284" y="137"/>
                    <a:pt x="285" y="137"/>
                  </a:cubicBezTo>
                  <a:cubicBezTo>
                    <a:pt x="286" y="137"/>
                    <a:pt x="286" y="138"/>
                    <a:pt x="287" y="138"/>
                  </a:cubicBezTo>
                  <a:cubicBezTo>
                    <a:pt x="288" y="139"/>
                    <a:pt x="287" y="136"/>
                    <a:pt x="286" y="136"/>
                  </a:cubicBezTo>
                  <a:cubicBezTo>
                    <a:pt x="286" y="137"/>
                    <a:pt x="285" y="135"/>
                    <a:pt x="285" y="134"/>
                  </a:cubicBezTo>
                  <a:cubicBezTo>
                    <a:pt x="285" y="133"/>
                    <a:pt x="286" y="131"/>
                    <a:pt x="286" y="130"/>
                  </a:cubicBezTo>
                  <a:cubicBezTo>
                    <a:pt x="286" y="128"/>
                    <a:pt x="287" y="129"/>
                    <a:pt x="288" y="130"/>
                  </a:cubicBezTo>
                  <a:cubicBezTo>
                    <a:pt x="289" y="131"/>
                    <a:pt x="289" y="130"/>
                    <a:pt x="289" y="129"/>
                  </a:cubicBezTo>
                  <a:cubicBezTo>
                    <a:pt x="289" y="128"/>
                    <a:pt x="287" y="123"/>
                    <a:pt x="287" y="121"/>
                  </a:cubicBezTo>
                  <a:close/>
                  <a:moveTo>
                    <a:pt x="70" y="4"/>
                  </a:moveTo>
                  <a:cubicBezTo>
                    <a:pt x="71" y="5"/>
                    <a:pt x="68" y="5"/>
                    <a:pt x="67" y="5"/>
                  </a:cubicBezTo>
                  <a:cubicBezTo>
                    <a:pt x="67" y="6"/>
                    <a:pt x="65" y="6"/>
                    <a:pt x="65" y="7"/>
                  </a:cubicBezTo>
                  <a:cubicBezTo>
                    <a:pt x="66" y="7"/>
                    <a:pt x="69" y="7"/>
                    <a:pt x="69" y="7"/>
                  </a:cubicBezTo>
                  <a:cubicBezTo>
                    <a:pt x="69" y="6"/>
                    <a:pt x="71" y="7"/>
                    <a:pt x="71" y="6"/>
                  </a:cubicBezTo>
                  <a:cubicBezTo>
                    <a:pt x="71" y="5"/>
                    <a:pt x="72" y="5"/>
                    <a:pt x="74" y="5"/>
                  </a:cubicBezTo>
                  <a:cubicBezTo>
                    <a:pt x="76" y="5"/>
                    <a:pt x="76" y="4"/>
                    <a:pt x="74" y="3"/>
                  </a:cubicBezTo>
                  <a:cubicBezTo>
                    <a:pt x="72" y="2"/>
                    <a:pt x="70" y="3"/>
                    <a:pt x="70" y="4"/>
                  </a:cubicBezTo>
                  <a:close/>
                  <a:moveTo>
                    <a:pt x="68" y="60"/>
                  </a:moveTo>
                  <a:cubicBezTo>
                    <a:pt x="69" y="61"/>
                    <a:pt x="71" y="59"/>
                    <a:pt x="72" y="59"/>
                  </a:cubicBezTo>
                  <a:cubicBezTo>
                    <a:pt x="73" y="59"/>
                    <a:pt x="71" y="58"/>
                    <a:pt x="70" y="57"/>
                  </a:cubicBezTo>
                  <a:cubicBezTo>
                    <a:pt x="68" y="57"/>
                    <a:pt x="66" y="58"/>
                    <a:pt x="68" y="60"/>
                  </a:cubicBezTo>
                  <a:close/>
                  <a:moveTo>
                    <a:pt x="397" y="71"/>
                  </a:moveTo>
                  <a:cubicBezTo>
                    <a:pt x="396" y="71"/>
                    <a:pt x="394" y="70"/>
                    <a:pt x="393" y="69"/>
                  </a:cubicBezTo>
                  <a:cubicBezTo>
                    <a:pt x="393" y="68"/>
                    <a:pt x="390" y="68"/>
                    <a:pt x="390" y="68"/>
                  </a:cubicBezTo>
                  <a:cubicBezTo>
                    <a:pt x="390" y="69"/>
                    <a:pt x="389" y="68"/>
                    <a:pt x="389" y="68"/>
                  </a:cubicBezTo>
                  <a:cubicBezTo>
                    <a:pt x="389" y="67"/>
                    <a:pt x="386" y="67"/>
                    <a:pt x="386" y="68"/>
                  </a:cubicBezTo>
                  <a:cubicBezTo>
                    <a:pt x="386" y="68"/>
                    <a:pt x="387" y="68"/>
                    <a:pt x="387" y="69"/>
                  </a:cubicBezTo>
                  <a:cubicBezTo>
                    <a:pt x="387" y="69"/>
                    <a:pt x="387" y="70"/>
                    <a:pt x="387" y="70"/>
                  </a:cubicBezTo>
                  <a:cubicBezTo>
                    <a:pt x="387" y="71"/>
                    <a:pt x="386" y="70"/>
                    <a:pt x="385" y="70"/>
                  </a:cubicBezTo>
                  <a:cubicBezTo>
                    <a:pt x="385" y="69"/>
                    <a:pt x="385" y="68"/>
                    <a:pt x="385" y="67"/>
                  </a:cubicBezTo>
                  <a:cubicBezTo>
                    <a:pt x="385" y="66"/>
                    <a:pt x="384" y="67"/>
                    <a:pt x="384" y="66"/>
                  </a:cubicBezTo>
                  <a:cubicBezTo>
                    <a:pt x="384" y="65"/>
                    <a:pt x="381" y="64"/>
                    <a:pt x="380" y="63"/>
                  </a:cubicBezTo>
                  <a:cubicBezTo>
                    <a:pt x="378" y="63"/>
                    <a:pt x="377" y="62"/>
                    <a:pt x="376" y="62"/>
                  </a:cubicBezTo>
                  <a:cubicBezTo>
                    <a:pt x="376" y="61"/>
                    <a:pt x="374" y="61"/>
                    <a:pt x="373" y="60"/>
                  </a:cubicBezTo>
                  <a:cubicBezTo>
                    <a:pt x="372" y="59"/>
                    <a:pt x="368" y="57"/>
                    <a:pt x="366" y="57"/>
                  </a:cubicBezTo>
                  <a:cubicBezTo>
                    <a:pt x="364" y="57"/>
                    <a:pt x="365" y="56"/>
                    <a:pt x="364" y="56"/>
                  </a:cubicBezTo>
                  <a:cubicBezTo>
                    <a:pt x="363" y="56"/>
                    <a:pt x="360" y="56"/>
                    <a:pt x="359" y="56"/>
                  </a:cubicBezTo>
                  <a:cubicBezTo>
                    <a:pt x="357" y="56"/>
                    <a:pt x="357" y="57"/>
                    <a:pt x="356" y="56"/>
                  </a:cubicBezTo>
                  <a:cubicBezTo>
                    <a:pt x="356" y="56"/>
                    <a:pt x="352" y="55"/>
                    <a:pt x="351" y="55"/>
                  </a:cubicBezTo>
                  <a:cubicBezTo>
                    <a:pt x="351" y="56"/>
                    <a:pt x="351" y="57"/>
                    <a:pt x="350" y="57"/>
                  </a:cubicBezTo>
                  <a:cubicBezTo>
                    <a:pt x="350" y="57"/>
                    <a:pt x="350" y="57"/>
                    <a:pt x="351" y="59"/>
                  </a:cubicBezTo>
                  <a:cubicBezTo>
                    <a:pt x="353" y="60"/>
                    <a:pt x="352" y="60"/>
                    <a:pt x="351" y="61"/>
                  </a:cubicBezTo>
                  <a:cubicBezTo>
                    <a:pt x="350" y="61"/>
                    <a:pt x="348" y="60"/>
                    <a:pt x="348" y="60"/>
                  </a:cubicBezTo>
                  <a:cubicBezTo>
                    <a:pt x="347" y="59"/>
                    <a:pt x="346" y="59"/>
                    <a:pt x="345" y="58"/>
                  </a:cubicBezTo>
                  <a:cubicBezTo>
                    <a:pt x="345" y="57"/>
                    <a:pt x="346" y="57"/>
                    <a:pt x="346" y="57"/>
                  </a:cubicBezTo>
                  <a:cubicBezTo>
                    <a:pt x="347" y="58"/>
                    <a:pt x="348" y="58"/>
                    <a:pt x="348" y="57"/>
                  </a:cubicBezTo>
                  <a:cubicBezTo>
                    <a:pt x="348" y="56"/>
                    <a:pt x="346" y="56"/>
                    <a:pt x="345" y="56"/>
                  </a:cubicBezTo>
                  <a:cubicBezTo>
                    <a:pt x="344" y="56"/>
                    <a:pt x="344" y="57"/>
                    <a:pt x="343" y="58"/>
                  </a:cubicBezTo>
                  <a:cubicBezTo>
                    <a:pt x="341" y="58"/>
                    <a:pt x="337" y="58"/>
                    <a:pt x="337" y="57"/>
                  </a:cubicBezTo>
                  <a:cubicBezTo>
                    <a:pt x="336" y="57"/>
                    <a:pt x="330" y="57"/>
                    <a:pt x="330" y="58"/>
                  </a:cubicBezTo>
                  <a:cubicBezTo>
                    <a:pt x="329" y="58"/>
                    <a:pt x="330" y="60"/>
                    <a:pt x="329" y="60"/>
                  </a:cubicBezTo>
                  <a:cubicBezTo>
                    <a:pt x="329" y="60"/>
                    <a:pt x="329" y="58"/>
                    <a:pt x="329" y="57"/>
                  </a:cubicBezTo>
                  <a:cubicBezTo>
                    <a:pt x="329" y="57"/>
                    <a:pt x="328" y="57"/>
                    <a:pt x="327" y="57"/>
                  </a:cubicBezTo>
                  <a:cubicBezTo>
                    <a:pt x="326" y="57"/>
                    <a:pt x="325" y="57"/>
                    <a:pt x="326" y="56"/>
                  </a:cubicBezTo>
                  <a:cubicBezTo>
                    <a:pt x="326" y="56"/>
                    <a:pt x="325" y="55"/>
                    <a:pt x="326" y="55"/>
                  </a:cubicBezTo>
                  <a:cubicBezTo>
                    <a:pt x="327" y="54"/>
                    <a:pt x="324" y="52"/>
                    <a:pt x="322" y="52"/>
                  </a:cubicBezTo>
                  <a:cubicBezTo>
                    <a:pt x="320" y="51"/>
                    <a:pt x="315" y="51"/>
                    <a:pt x="313" y="52"/>
                  </a:cubicBezTo>
                  <a:cubicBezTo>
                    <a:pt x="312" y="52"/>
                    <a:pt x="309" y="52"/>
                    <a:pt x="308" y="52"/>
                  </a:cubicBezTo>
                  <a:cubicBezTo>
                    <a:pt x="307" y="52"/>
                    <a:pt x="308" y="51"/>
                    <a:pt x="307" y="51"/>
                  </a:cubicBezTo>
                  <a:cubicBezTo>
                    <a:pt x="307" y="50"/>
                    <a:pt x="305" y="49"/>
                    <a:pt x="304" y="50"/>
                  </a:cubicBezTo>
                  <a:cubicBezTo>
                    <a:pt x="304" y="50"/>
                    <a:pt x="304" y="50"/>
                    <a:pt x="304" y="50"/>
                  </a:cubicBezTo>
                  <a:cubicBezTo>
                    <a:pt x="304" y="49"/>
                    <a:pt x="301" y="48"/>
                    <a:pt x="301" y="49"/>
                  </a:cubicBezTo>
                  <a:cubicBezTo>
                    <a:pt x="300" y="49"/>
                    <a:pt x="299" y="48"/>
                    <a:pt x="300" y="48"/>
                  </a:cubicBezTo>
                  <a:cubicBezTo>
                    <a:pt x="301" y="48"/>
                    <a:pt x="303" y="48"/>
                    <a:pt x="302" y="47"/>
                  </a:cubicBezTo>
                  <a:cubicBezTo>
                    <a:pt x="302" y="46"/>
                    <a:pt x="295" y="45"/>
                    <a:pt x="295" y="46"/>
                  </a:cubicBezTo>
                  <a:cubicBezTo>
                    <a:pt x="294" y="46"/>
                    <a:pt x="295" y="47"/>
                    <a:pt x="293" y="48"/>
                  </a:cubicBezTo>
                  <a:cubicBezTo>
                    <a:pt x="292" y="49"/>
                    <a:pt x="291" y="48"/>
                    <a:pt x="291" y="48"/>
                  </a:cubicBezTo>
                  <a:cubicBezTo>
                    <a:pt x="291" y="47"/>
                    <a:pt x="293" y="47"/>
                    <a:pt x="293" y="47"/>
                  </a:cubicBezTo>
                  <a:cubicBezTo>
                    <a:pt x="293" y="46"/>
                    <a:pt x="291" y="46"/>
                    <a:pt x="290" y="46"/>
                  </a:cubicBezTo>
                  <a:cubicBezTo>
                    <a:pt x="290" y="45"/>
                    <a:pt x="291" y="45"/>
                    <a:pt x="291" y="45"/>
                  </a:cubicBezTo>
                  <a:cubicBezTo>
                    <a:pt x="292" y="45"/>
                    <a:pt x="294" y="46"/>
                    <a:pt x="294" y="45"/>
                  </a:cubicBezTo>
                  <a:cubicBezTo>
                    <a:pt x="294" y="45"/>
                    <a:pt x="293" y="45"/>
                    <a:pt x="292" y="45"/>
                  </a:cubicBezTo>
                  <a:cubicBezTo>
                    <a:pt x="290" y="44"/>
                    <a:pt x="287" y="43"/>
                    <a:pt x="285" y="44"/>
                  </a:cubicBezTo>
                  <a:cubicBezTo>
                    <a:pt x="283" y="44"/>
                    <a:pt x="283" y="43"/>
                    <a:pt x="282" y="43"/>
                  </a:cubicBezTo>
                  <a:cubicBezTo>
                    <a:pt x="281" y="43"/>
                    <a:pt x="281" y="43"/>
                    <a:pt x="281" y="44"/>
                  </a:cubicBezTo>
                  <a:cubicBezTo>
                    <a:pt x="282" y="45"/>
                    <a:pt x="280" y="45"/>
                    <a:pt x="279" y="45"/>
                  </a:cubicBezTo>
                  <a:cubicBezTo>
                    <a:pt x="278" y="45"/>
                    <a:pt x="276" y="45"/>
                    <a:pt x="277" y="46"/>
                  </a:cubicBezTo>
                  <a:cubicBezTo>
                    <a:pt x="278" y="47"/>
                    <a:pt x="278" y="46"/>
                    <a:pt x="279" y="46"/>
                  </a:cubicBezTo>
                  <a:cubicBezTo>
                    <a:pt x="279" y="46"/>
                    <a:pt x="277" y="47"/>
                    <a:pt x="278" y="47"/>
                  </a:cubicBezTo>
                  <a:cubicBezTo>
                    <a:pt x="279" y="48"/>
                    <a:pt x="279" y="49"/>
                    <a:pt x="279" y="49"/>
                  </a:cubicBezTo>
                  <a:cubicBezTo>
                    <a:pt x="279" y="49"/>
                    <a:pt x="277" y="50"/>
                    <a:pt x="277" y="49"/>
                  </a:cubicBezTo>
                  <a:cubicBezTo>
                    <a:pt x="276" y="48"/>
                    <a:pt x="276" y="49"/>
                    <a:pt x="275" y="49"/>
                  </a:cubicBezTo>
                  <a:cubicBezTo>
                    <a:pt x="274" y="49"/>
                    <a:pt x="273" y="49"/>
                    <a:pt x="274" y="49"/>
                  </a:cubicBezTo>
                  <a:cubicBezTo>
                    <a:pt x="275" y="50"/>
                    <a:pt x="276" y="50"/>
                    <a:pt x="274" y="50"/>
                  </a:cubicBezTo>
                  <a:cubicBezTo>
                    <a:pt x="273" y="50"/>
                    <a:pt x="273" y="49"/>
                    <a:pt x="272" y="49"/>
                  </a:cubicBezTo>
                  <a:cubicBezTo>
                    <a:pt x="271" y="49"/>
                    <a:pt x="270" y="49"/>
                    <a:pt x="269" y="49"/>
                  </a:cubicBezTo>
                  <a:cubicBezTo>
                    <a:pt x="268" y="49"/>
                    <a:pt x="267" y="49"/>
                    <a:pt x="266" y="50"/>
                  </a:cubicBezTo>
                  <a:cubicBezTo>
                    <a:pt x="265" y="50"/>
                    <a:pt x="263" y="49"/>
                    <a:pt x="263" y="48"/>
                  </a:cubicBezTo>
                  <a:cubicBezTo>
                    <a:pt x="262" y="47"/>
                    <a:pt x="262" y="47"/>
                    <a:pt x="261" y="48"/>
                  </a:cubicBezTo>
                  <a:cubicBezTo>
                    <a:pt x="261" y="49"/>
                    <a:pt x="261" y="50"/>
                    <a:pt x="260" y="50"/>
                  </a:cubicBezTo>
                  <a:cubicBezTo>
                    <a:pt x="259" y="51"/>
                    <a:pt x="259" y="52"/>
                    <a:pt x="258" y="52"/>
                  </a:cubicBezTo>
                  <a:cubicBezTo>
                    <a:pt x="258" y="53"/>
                    <a:pt x="258" y="52"/>
                    <a:pt x="257" y="52"/>
                  </a:cubicBezTo>
                  <a:cubicBezTo>
                    <a:pt x="256" y="52"/>
                    <a:pt x="254" y="49"/>
                    <a:pt x="254" y="49"/>
                  </a:cubicBezTo>
                  <a:cubicBezTo>
                    <a:pt x="253" y="48"/>
                    <a:pt x="252" y="47"/>
                    <a:pt x="251" y="46"/>
                  </a:cubicBezTo>
                  <a:cubicBezTo>
                    <a:pt x="251" y="46"/>
                    <a:pt x="252" y="46"/>
                    <a:pt x="252" y="46"/>
                  </a:cubicBezTo>
                  <a:cubicBezTo>
                    <a:pt x="253" y="47"/>
                    <a:pt x="254" y="47"/>
                    <a:pt x="254" y="47"/>
                  </a:cubicBezTo>
                  <a:cubicBezTo>
                    <a:pt x="255" y="46"/>
                    <a:pt x="254" y="45"/>
                    <a:pt x="254" y="45"/>
                  </a:cubicBezTo>
                  <a:cubicBezTo>
                    <a:pt x="253" y="45"/>
                    <a:pt x="253" y="44"/>
                    <a:pt x="253" y="44"/>
                  </a:cubicBezTo>
                  <a:cubicBezTo>
                    <a:pt x="254" y="44"/>
                    <a:pt x="252" y="43"/>
                    <a:pt x="253" y="42"/>
                  </a:cubicBezTo>
                  <a:cubicBezTo>
                    <a:pt x="254" y="42"/>
                    <a:pt x="253" y="42"/>
                    <a:pt x="253" y="42"/>
                  </a:cubicBezTo>
                  <a:cubicBezTo>
                    <a:pt x="252" y="41"/>
                    <a:pt x="251" y="41"/>
                    <a:pt x="251" y="40"/>
                  </a:cubicBezTo>
                  <a:cubicBezTo>
                    <a:pt x="251" y="40"/>
                    <a:pt x="248" y="40"/>
                    <a:pt x="248" y="41"/>
                  </a:cubicBezTo>
                  <a:cubicBezTo>
                    <a:pt x="248" y="41"/>
                    <a:pt x="247" y="41"/>
                    <a:pt x="247" y="40"/>
                  </a:cubicBezTo>
                  <a:cubicBezTo>
                    <a:pt x="247" y="40"/>
                    <a:pt x="246" y="40"/>
                    <a:pt x="244" y="40"/>
                  </a:cubicBezTo>
                  <a:cubicBezTo>
                    <a:pt x="243" y="39"/>
                    <a:pt x="243" y="38"/>
                    <a:pt x="242" y="38"/>
                  </a:cubicBezTo>
                  <a:cubicBezTo>
                    <a:pt x="242" y="38"/>
                    <a:pt x="242" y="40"/>
                    <a:pt x="241" y="39"/>
                  </a:cubicBezTo>
                  <a:cubicBezTo>
                    <a:pt x="240" y="39"/>
                    <a:pt x="240" y="40"/>
                    <a:pt x="240" y="41"/>
                  </a:cubicBezTo>
                  <a:cubicBezTo>
                    <a:pt x="240" y="41"/>
                    <a:pt x="240" y="42"/>
                    <a:pt x="240" y="42"/>
                  </a:cubicBezTo>
                  <a:cubicBezTo>
                    <a:pt x="240" y="43"/>
                    <a:pt x="240" y="43"/>
                    <a:pt x="239" y="42"/>
                  </a:cubicBezTo>
                  <a:cubicBezTo>
                    <a:pt x="238" y="42"/>
                    <a:pt x="238" y="43"/>
                    <a:pt x="236" y="43"/>
                  </a:cubicBezTo>
                  <a:cubicBezTo>
                    <a:pt x="234" y="42"/>
                    <a:pt x="233" y="43"/>
                    <a:pt x="233" y="42"/>
                  </a:cubicBezTo>
                  <a:cubicBezTo>
                    <a:pt x="232" y="41"/>
                    <a:pt x="232" y="41"/>
                    <a:pt x="232" y="42"/>
                  </a:cubicBezTo>
                  <a:cubicBezTo>
                    <a:pt x="232" y="42"/>
                    <a:pt x="229" y="42"/>
                    <a:pt x="228" y="41"/>
                  </a:cubicBezTo>
                  <a:cubicBezTo>
                    <a:pt x="228" y="41"/>
                    <a:pt x="229" y="41"/>
                    <a:pt x="229" y="40"/>
                  </a:cubicBezTo>
                  <a:cubicBezTo>
                    <a:pt x="230" y="40"/>
                    <a:pt x="229" y="40"/>
                    <a:pt x="227" y="40"/>
                  </a:cubicBezTo>
                  <a:cubicBezTo>
                    <a:pt x="226" y="40"/>
                    <a:pt x="225" y="39"/>
                    <a:pt x="223" y="39"/>
                  </a:cubicBezTo>
                  <a:cubicBezTo>
                    <a:pt x="221" y="39"/>
                    <a:pt x="218" y="40"/>
                    <a:pt x="217" y="40"/>
                  </a:cubicBezTo>
                  <a:cubicBezTo>
                    <a:pt x="217" y="40"/>
                    <a:pt x="218" y="41"/>
                    <a:pt x="217" y="41"/>
                  </a:cubicBezTo>
                  <a:cubicBezTo>
                    <a:pt x="216" y="41"/>
                    <a:pt x="217" y="40"/>
                    <a:pt x="216" y="39"/>
                  </a:cubicBezTo>
                  <a:cubicBezTo>
                    <a:pt x="216" y="38"/>
                    <a:pt x="215" y="38"/>
                    <a:pt x="215" y="39"/>
                  </a:cubicBezTo>
                  <a:cubicBezTo>
                    <a:pt x="215" y="39"/>
                    <a:pt x="213" y="40"/>
                    <a:pt x="213" y="39"/>
                  </a:cubicBezTo>
                  <a:cubicBezTo>
                    <a:pt x="212" y="39"/>
                    <a:pt x="212" y="38"/>
                    <a:pt x="210" y="38"/>
                  </a:cubicBezTo>
                  <a:cubicBezTo>
                    <a:pt x="209" y="37"/>
                    <a:pt x="207" y="39"/>
                    <a:pt x="208" y="39"/>
                  </a:cubicBezTo>
                  <a:cubicBezTo>
                    <a:pt x="208" y="40"/>
                    <a:pt x="209" y="39"/>
                    <a:pt x="209" y="40"/>
                  </a:cubicBezTo>
                  <a:cubicBezTo>
                    <a:pt x="209" y="40"/>
                    <a:pt x="206" y="40"/>
                    <a:pt x="206" y="40"/>
                  </a:cubicBezTo>
                  <a:cubicBezTo>
                    <a:pt x="206" y="41"/>
                    <a:pt x="203" y="42"/>
                    <a:pt x="203" y="42"/>
                  </a:cubicBezTo>
                  <a:cubicBezTo>
                    <a:pt x="200" y="42"/>
                    <a:pt x="200" y="42"/>
                    <a:pt x="199" y="43"/>
                  </a:cubicBezTo>
                  <a:cubicBezTo>
                    <a:pt x="198" y="44"/>
                    <a:pt x="199" y="42"/>
                    <a:pt x="199" y="41"/>
                  </a:cubicBezTo>
                  <a:cubicBezTo>
                    <a:pt x="200" y="40"/>
                    <a:pt x="201" y="41"/>
                    <a:pt x="202" y="40"/>
                  </a:cubicBezTo>
                  <a:cubicBezTo>
                    <a:pt x="202" y="39"/>
                    <a:pt x="203" y="39"/>
                    <a:pt x="204" y="39"/>
                  </a:cubicBezTo>
                  <a:cubicBezTo>
                    <a:pt x="205" y="39"/>
                    <a:pt x="205" y="38"/>
                    <a:pt x="206" y="38"/>
                  </a:cubicBezTo>
                  <a:cubicBezTo>
                    <a:pt x="207" y="38"/>
                    <a:pt x="208" y="37"/>
                    <a:pt x="208" y="37"/>
                  </a:cubicBezTo>
                  <a:cubicBezTo>
                    <a:pt x="209" y="36"/>
                    <a:pt x="212" y="35"/>
                    <a:pt x="212" y="35"/>
                  </a:cubicBezTo>
                  <a:cubicBezTo>
                    <a:pt x="213" y="35"/>
                    <a:pt x="213" y="34"/>
                    <a:pt x="213" y="34"/>
                  </a:cubicBezTo>
                  <a:cubicBezTo>
                    <a:pt x="214" y="34"/>
                    <a:pt x="216" y="33"/>
                    <a:pt x="216" y="33"/>
                  </a:cubicBezTo>
                  <a:cubicBezTo>
                    <a:pt x="217" y="32"/>
                    <a:pt x="217" y="32"/>
                    <a:pt x="217" y="31"/>
                  </a:cubicBezTo>
                  <a:cubicBezTo>
                    <a:pt x="217" y="31"/>
                    <a:pt x="216" y="31"/>
                    <a:pt x="216" y="30"/>
                  </a:cubicBezTo>
                  <a:cubicBezTo>
                    <a:pt x="216" y="30"/>
                    <a:pt x="217" y="30"/>
                    <a:pt x="217" y="30"/>
                  </a:cubicBezTo>
                  <a:cubicBezTo>
                    <a:pt x="218" y="30"/>
                    <a:pt x="217" y="29"/>
                    <a:pt x="217" y="29"/>
                  </a:cubicBezTo>
                  <a:cubicBezTo>
                    <a:pt x="216" y="29"/>
                    <a:pt x="217" y="28"/>
                    <a:pt x="217" y="28"/>
                  </a:cubicBezTo>
                  <a:cubicBezTo>
                    <a:pt x="216" y="27"/>
                    <a:pt x="215" y="28"/>
                    <a:pt x="215" y="28"/>
                  </a:cubicBezTo>
                  <a:cubicBezTo>
                    <a:pt x="215" y="27"/>
                    <a:pt x="215" y="26"/>
                    <a:pt x="215" y="26"/>
                  </a:cubicBezTo>
                  <a:cubicBezTo>
                    <a:pt x="214" y="25"/>
                    <a:pt x="214" y="26"/>
                    <a:pt x="213" y="26"/>
                  </a:cubicBezTo>
                  <a:cubicBezTo>
                    <a:pt x="212" y="25"/>
                    <a:pt x="209" y="25"/>
                    <a:pt x="209" y="25"/>
                  </a:cubicBezTo>
                  <a:cubicBezTo>
                    <a:pt x="209" y="25"/>
                    <a:pt x="208" y="24"/>
                    <a:pt x="208" y="25"/>
                  </a:cubicBezTo>
                  <a:cubicBezTo>
                    <a:pt x="208" y="25"/>
                    <a:pt x="206" y="25"/>
                    <a:pt x="205" y="25"/>
                  </a:cubicBezTo>
                  <a:cubicBezTo>
                    <a:pt x="204" y="25"/>
                    <a:pt x="204" y="25"/>
                    <a:pt x="203" y="26"/>
                  </a:cubicBezTo>
                  <a:cubicBezTo>
                    <a:pt x="203" y="26"/>
                    <a:pt x="201" y="26"/>
                    <a:pt x="201" y="26"/>
                  </a:cubicBezTo>
                  <a:cubicBezTo>
                    <a:pt x="200" y="26"/>
                    <a:pt x="202" y="24"/>
                    <a:pt x="202" y="24"/>
                  </a:cubicBezTo>
                  <a:cubicBezTo>
                    <a:pt x="202" y="23"/>
                    <a:pt x="199" y="24"/>
                    <a:pt x="198" y="24"/>
                  </a:cubicBezTo>
                  <a:cubicBezTo>
                    <a:pt x="198" y="23"/>
                    <a:pt x="196" y="23"/>
                    <a:pt x="196" y="23"/>
                  </a:cubicBezTo>
                  <a:cubicBezTo>
                    <a:pt x="195" y="23"/>
                    <a:pt x="196" y="23"/>
                    <a:pt x="196" y="23"/>
                  </a:cubicBezTo>
                  <a:cubicBezTo>
                    <a:pt x="197" y="23"/>
                    <a:pt x="198" y="22"/>
                    <a:pt x="199" y="22"/>
                  </a:cubicBezTo>
                  <a:cubicBezTo>
                    <a:pt x="199" y="22"/>
                    <a:pt x="199" y="22"/>
                    <a:pt x="199" y="21"/>
                  </a:cubicBezTo>
                  <a:cubicBezTo>
                    <a:pt x="198" y="21"/>
                    <a:pt x="198" y="21"/>
                    <a:pt x="197" y="21"/>
                  </a:cubicBezTo>
                  <a:cubicBezTo>
                    <a:pt x="196" y="20"/>
                    <a:pt x="195" y="20"/>
                    <a:pt x="194" y="20"/>
                  </a:cubicBezTo>
                  <a:cubicBezTo>
                    <a:pt x="194" y="20"/>
                    <a:pt x="193" y="20"/>
                    <a:pt x="191" y="21"/>
                  </a:cubicBezTo>
                  <a:cubicBezTo>
                    <a:pt x="190" y="21"/>
                    <a:pt x="190" y="22"/>
                    <a:pt x="189" y="23"/>
                  </a:cubicBezTo>
                  <a:cubicBezTo>
                    <a:pt x="188" y="23"/>
                    <a:pt x="187" y="24"/>
                    <a:pt x="187" y="25"/>
                  </a:cubicBezTo>
                  <a:cubicBezTo>
                    <a:pt x="188" y="25"/>
                    <a:pt x="188" y="25"/>
                    <a:pt x="188" y="26"/>
                  </a:cubicBezTo>
                  <a:cubicBezTo>
                    <a:pt x="188" y="26"/>
                    <a:pt x="187" y="26"/>
                    <a:pt x="186" y="26"/>
                  </a:cubicBezTo>
                  <a:cubicBezTo>
                    <a:pt x="186" y="26"/>
                    <a:pt x="183" y="26"/>
                    <a:pt x="183" y="27"/>
                  </a:cubicBezTo>
                  <a:cubicBezTo>
                    <a:pt x="183" y="27"/>
                    <a:pt x="184" y="27"/>
                    <a:pt x="184" y="28"/>
                  </a:cubicBezTo>
                  <a:cubicBezTo>
                    <a:pt x="184" y="28"/>
                    <a:pt x="183" y="28"/>
                    <a:pt x="183" y="27"/>
                  </a:cubicBezTo>
                  <a:cubicBezTo>
                    <a:pt x="182" y="27"/>
                    <a:pt x="181" y="27"/>
                    <a:pt x="181" y="28"/>
                  </a:cubicBezTo>
                  <a:cubicBezTo>
                    <a:pt x="180" y="28"/>
                    <a:pt x="179" y="28"/>
                    <a:pt x="179" y="28"/>
                  </a:cubicBezTo>
                  <a:cubicBezTo>
                    <a:pt x="179" y="28"/>
                    <a:pt x="178" y="28"/>
                    <a:pt x="178" y="28"/>
                  </a:cubicBezTo>
                  <a:cubicBezTo>
                    <a:pt x="177" y="28"/>
                    <a:pt x="179" y="27"/>
                    <a:pt x="178" y="27"/>
                  </a:cubicBezTo>
                  <a:cubicBezTo>
                    <a:pt x="178" y="27"/>
                    <a:pt x="176" y="27"/>
                    <a:pt x="176" y="27"/>
                  </a:cubicBezTo>
                  <a:cubicBezTo>
                    <a:pt x="176" y="28"/>
                    <a:pt x="175" y="27"/>
                    <a:pt x="174" y="27"/>
                  </a:cubicBezTo>
                  <a:cubicBezTo>
                    <a:pt x="174" y="27"/>
                    <a:pt x="174" y="28"/>
                    <a:pt x="173" y="28"/>
                  </a:cubicBezTo>
                  <a:cubicBezTo>
                    <a:pt x="172" y="28"/>
                    <a:pt x="171" y="28"/>
                    <a:pt x="171" y="28"/>
                  </a:cubicBezTo>
                  <a:cubicBezTo>
                    <a:pt x="170" y="29"/>
                    <a:pt x="172" y="29"/>
                    <a:pt x="172" y="29"/>
                  </a:cubicBezTo>
                  <a:cubicBezTo>
                    <a:pt x="172" y="29"/>
                    <a:pt x="168" y="29"/>
                    <a:pt x="168" y="30"/>
                  </a:cubicBezTo>
                  <a:cubicBezTo>
                    <a:pt x="168" y="30"/>
                    <a:pt x="167" y="30"/>
                    <a:pt x="165" y="30"/>
                  </a:cubicBezTo>
                  <a:cubicBezTo>
                    <a:pt x="164" y="30"/>
                    <a:pt x="164" y="31"/>
                    <a:pt x="163" y="31"/>
                  </a:cubicBezTo>
                  <a:cubicBezTo>
                    <a:pt x="162" y="31"/>
                    <a:pt x="161" y="31"/>
                    <a:pt x="161" y="32"/>
                  </a:cubicBezTo>
                  <a:cubicBezTo>
                    <a:pt x="161" y="33"/>
                    <a:pt x="160" y="33"/>
                    <a:pt x="159" y="32"/>
                  </a:cubicBezTo>
                  <a:cubicBezTo>
                    <a:pt x="159" y="32"/>
                    <a:pt x="158" y="33"/>
                    <a:pt x="158" y="33"/>
                  </a:cubicBezTo>
                  <a:cubicBezTo>
                    <a:pt x="159" y="33"/>
                    <a:pt x="158" y="33"/>
                    <a:pt x="158" y="33"/>
                  </a:cubicBezTo>
                  <a:cubicBezTo>
                    <a:pt x="158" y="33"/>
                    <a:pt x="156" y="34"/>
                    <a:pt x="157" y="34"/>
                  </a:cubicBezTo>
                  <a:cubicBezTo>
                    <a:pt x="158" y="34"/>
                    <a:pt x="158" y="34"/>
                    <a:pt x="158" y="35"/>
                  </a:cubicBezTo>
                  <a:cubicBezTo>
                    <a:pt x="157" y="35"/>
                    <a:pt x="156" y="34"/>
                    <a:pt x="156" y="34"/>
                  </a:cubicBezTo>
                  <a:cubicBezTo>
                    <a:pt x="155" y="35"/>
                    <a:pt x="156" y="35"/>
                    <a:pt x="157" y="35"/>
                  </a:cubicBezTo>
                  <a:cubicBezTo>
                    <a:pt x="158" y="35"/>
                    <a:pt x="158" y="36"/>
                    <a:pt x="158" y="36"/>
                  </a:cubicBezTo>
                  <a:cubicBezTo>
                    <a:pt x="158" y="36"/>
                    <a:pt x="157" y="36"/>
                    <a:pt x="156" y="36"/>
                  </a:cubicBezTo>
                  <a:cubicBezTo>
                    <a:pt x="156" y="36"/>
                    <a:pt x="156" y="37"/>
                    <a:pt x="157" y="37"/>
                  </a:cubicBezTo>
                  <a:cubicBezTo>
                    <a:pt x="158" y="37"/>
                    <a:pt x="157" y="37"/>
                    <a:pt x="158" y="38"/>
                  </a:cubicBezTo>
                  <a:cubicBezTo>
                    <a:pt x="158" y="38"/>
                    <a:pt x="158" y="38"/>
                    <a:pt x="158" y="38"/>
                  </a:cubicBezTo>
                  <a:cubicBezTo>
                    <a:pt x="158" y="38"/>
                    <a:pt x="158" y="38"/>
                    <a:pt x="158" y="39"/>
                  </a:cubicBezTo>
                  <a:cubicBezTo>
                    <a:pt x="158" y="39"/>
                    <a:pt x="157" y="39"/>
                    <a:pt x="157" y="39"/>
                  </a:cubicBezTo>
                  <a:cubicBezTo>
                    <a:pt x="157" y="38"/>
                    <a:pt x="155" y="38"/>
                    <a:pt x="155" y="39"/>
                  </a:cubicBezTo>
                  <a:cubicBezTo>
                    <a:pt x="154" y="39"/>
                    <a:pt x="154" y="40"/>
                    <a:pt x="154" y="39"/>
                  </a:cubicBezTo>
                  <a:cubicBezTo>
                    <a:pt x="153" y="39"/>
                    <a:pt x="152" y="39"/>
                    <a:pt x="150" y="39"/>
                  </a:cubicBezTo>
                  <a:cubicBezTo>
                    <a:pt x="149" y="39"/>
                    <a:pt x="145" y="40"/>
                    <a:pt x="144" y="40"/>
                  </a:cubicBezTo>
                  <a:cubicBezTo>
                    <a:pt x="143" y="40"/>
                    <a:pt x="143" y="41"/>
                    <a:pt x="144" y="42"/>
                  </a:cubicBezTo>
                  <a:cubicBezTo>
                    <a:pt x="144" y="43"/>
                    <a:pt x="144" y="43"/>
                    <a:pt x="144" y="44"/>
                  </a:cubicBezTo>
                  <a:cubicBezTo>
                    <a:pt x="144" y="44"/>
                    <a:pt x="146" y="45"/>
                    <a:pt x="147" y="45"/>
                  </a:cubicBezTo>
                  <a:cubicBezTo>
                    <a:pt x="148" y="46"/>
                    <a:pt x="149" y="47"/>
                    <a:pt x="148" y="48"/>
                  </a:cubicBezTo>
                  <a:cubicBezTo>
                    <a:pt x="147" y="49"/>
                    <a:pt x="145" y="47"/>
                    <a:pt x="144" y="46"/>
                  </a:cubicBezTo>
                  <a:cubicBezTo>
                    <a:pt x="143" y="45"/>
                    <a:pt x="140" y="45"/>
                    <a:pt x="139" y="45"/>
                  </a:cubicBezTo>
                  <a:cubicBezTo>
                    <a:pt x="138" y="45"/>
                    <a:pt x="138" y="44"/>
                    <a:pt x="137" y="44"/>
                  </a:cubicBezTo>
                  <a:cubicBezTo>
                    <a:pt x="136" y="44"/>
                    <a:pt x="135" y="45"/>
                    <a:pt x="136" y="45"/>
                  </a:cubicBezTo>
                  <a:cubicBezTo>
                    <a:pt x="136" y="45"/>
                    <a:pt x="137" y="45"/>
                    <a:pt x="137" y="46"/>
                  </a:cubicBezTo>
                  <a:cubicBezTo>
                    <a:pt x="136" y="46"/>
                    <a:pt x="137" y="46"/>
                    <a:pt x="138" y="46"/>
                  </a:cubicBezTo>
                  <a:cubicBezTo>
                    <a:pt x="139" y="47"/>
                    <a:pt x="137" y="48"/>
                    <a:pt x="136" y="47"/>
                  </a:cubicBezTo>
                  <a:cubicBezTo>
                    <a:pt x="135" y="46"/>
                    <a:pt x="134" y="47"/>
                    <a:pt x="133" y="47"/>
                  </a:cubicBezTo>
                  <a:cubicBezTo>
                    <a:pt x="133" y="48"/>
                    <a:pt x="135" y="49"/>
                    <a:pt x="137" y="50"/>
                  </a:cubicBezTo>
                  <a:cubicBezTo>
                    <a:pt x="138" y="50"/>
                    <a:pt x="138" y="51"/>
                    <a:pt x="139" y="51"/>
                  </a:cubicBezTo>
                  <a:cubicBezTo>
                    <a:pt x="139" y="51"/>
                    <a:pt x="139" y="52"/>
                    <a:pt x="138" y="52"/>
                  </a:cubicBezTo>
                  <a:cubicBezTo>
                    <a:pt x="138" y="52"/>
                    <a:pt x="137" y="51"/>
                    <a:pt x="136" y="50"/>
                  </a:cubicBezTo>
                  <a:cubicBezTo>
                    <a:pt x="135" y="50"/>
                    <a:pt x="132" y="50"/>
                    <a:pt x="132" y="50"/>
                  </a:cubicBezTo>
                  <a:cubicBezTo>
                    <a:pt x="131" y="49"/>
                    <a:pt x="132" y="49"/>
                    <a:pt x="132" y="48"/>
                  </a:cubicBezTo>
                  <a:cubicBezTo>
                    <a:pt x="131" y="48"/>
                    <a:pt x="131" y="47"/>
                    <a:pt x="132" y="46"/>
                  </a:cubicBezTo>
                  <a:cubicBezTo>
                    <a:pt x="133" y="45"/>
                    <a:pt x="132" y="43"/>
                    <a:pt x="131" y="43"/>
                  </a:cubicBezTo>
                  <a:cubicBezTo>
                    <a:pt x="130" y="43"/>
                    <a:pt x="130" y="44"/>
                    <a:pt x="130" y="44"/>
                  </a:cubicBezTo>
                  <a:cubicBezTo>
                    <a:pt x="131" y="44"/>
                    <a:pt x="131" y="46"/>
                    <a:pt x="130" y="47"/>
                  </a:cubicBezTo>
                  <a:cubicBezTo>
                    <a:pt x="129" y="47"/>
                    <a:pt x="127" y="47"/>
                    <a:pt x="127" y="48"/>
                  </a:cubicBezTo>
                  <a:cubicBezTo>
                    <a:pt x="127" y="49"/>
                    <a:pt x="126" y="49"/>
                    <a:pt x="126" y="49"/>
                  </a:cubicBezTo>
                  <a:cubicBezTo>
                    <a:pt x="127" y="50"/>
                    <a:pt x="129" y="52"/>
                    <a:pt x="129" y="53"/>
                  </a:cubicBezTo>
                  <a:cubicBezTo>
                    <a:pt x="129" y="53"/>
                    <a:pt x="127" y="55"/>
                    <a:pt x="127" y="57"/>
                  </a:cubicBezTo>
                  <a:cubicBezTo>
                    <a:pt x="128" y="58"/>
                    <a:pt x="127" y="58"/>
                    <a:pt x="128" y="59"/>
                  </a:cubicBezTo>
                  <a:cubicBezTo>
                    <a:pt x="128" y="59"/>
                    <a:pt x="129" y="59"/>
                    <a:pt x="129" y="59"/>
                  </a:cubicBezTo>
                  <a:cubicBezTo>
                    <a:pt x="130" y="59"/>
                    <a:pt x="131" y="59"/>
                    <a:pt x="132" y="59"/>
                  </a:cubicBezTo>
                  <a:cubicBezTo>
                    <a:pt x="133" y="58"/>
                    <a:pt x="136" y="60"/>
                    <a:pt x="136" y="60"/>
                  </a:cubicBezTo>
                  <a:cubicBezTo>
                    <a:pt x="137" y="61"/>
                    <a:pt x="137" y="61"/>
                    <a:pt x="137" y="62"/>
                  </a:cubicBezTo>
                  <a:cubicBezTo>
                    <a:pt x="138" y="63"/>
                    <a:pt x="136" y="63"/>
                    <a:pt x="136" y="64"/>
                  </a:cubicBezTo>
                  <a:cubicBezTo>
                    <a:pt x="136" y="65"/>
                    <a:pt x="139" y="65"/>
                    <a:pt x="139" y="65"/>
                  </a:cubicBezTo>
                  <a:cubicBezTo>
                    <a:pt x="139" y="66"/>
                    <a:pt x="137" y="65"/>
                    <a:pt x="136" y="65"/>
                  </a:cubicBezTo>
                  <a:cubicBezTo>
                    <a:pt x="136" y="65"/>
                    <a:pt x="136" y="64"/>
                    <a:pt x="135" y="64"/>
                  </a:cubicBezTo>
                  <a:cubicBezTo>
                    <a:pt x="135" y="64"/>
                    <a:pt x="136" y="63"/>
                    <a:pt x="136" y="62"/>
                  </a:cubicBezTo>
                  <a:cubicBezTo>
                    <a:pt x="136" y="61"/>
                    <a:pt x="135" y="61"/>
                    <a:pt x="135" y="61"/>
                  </a:cubicBezTo>
                  <a:cubicBezTo>
                    <a:pt x="134" y="60"/>
                    <a:pt x="134" y="59"/>
                    <a:pt x="133" y="60"/>
                  </a:cubicBezTo>
                  <a:cubicBezTo>
                    <a:pt x="133" y="60"/>
                    <a:pt x="130" y="60"/>
                    <a:pt x="130" y="61"/>
                  </a:cubicBezTo>
                  <a:cubicBezTo>
                    <a:pt x="129" y="61"/>
                    <a:pt x="130" y="63"/>
                    <a:pt x="130" y="64"/>
                  </a:cubicBezTo>
                  <a:cubicBezTo>
                    <a:pt x="131" y="65"/>
                    <a:pt x="128" y="66"/>
                    <a:pt x="128" y="67"/>
                  </a:cubicBezTo>
                  <a:cubicBezTo>
                    <a:pt x="128" y="67"/>
                    <a:pt x="127" y="68"/>
                    <a:pt x="126" y="68"/>
                  </a:cubicBezTo>
                  <a:cubicBezTo>
                    <a:pt x="125" y="69"/>
                    <a:pt x="124" y="69"/>
                    <a:pt x="124" y="70"/>
                  </a:cubicBezTo>
                  <a:cubicBezTo>
                    <a:pt x="124" y="71"/>
                    <a:pt x="123" y="70"/>
                    <a:pt x="122" y="70"/>
                  </a:cubicBezTo>
                  <a:cubicBezTo>
                    <a:pt x="122" y="70"/>
                    <a:pt x="121" y="70"/>
                    <a:pt x="120" y="70"/>
                  </a:cubicBezTo>
                  <a:cubicBezTo>
                    <a:pt x="119" y="70"/>
                    <a:pt x="119" y="69"/>
                    <a:pt x="118" y="70"/>
                  </a:cubicBezTo>
                  <a:cubicBezTo>
                    <a:pt x="117" y="70"/>
                    <a:pt x="116" y="69"/>
                    <a:pt x="117" y="69"/>
                  </a:cubicBezTo>
                  <a:cubicBezTo>
                    <a:pt x="117" y="68"/>
                    <a:pt x="118" y="68"/>
                    <a:pt x="118" y="69"/>
                  </a:cubicBezTo>
                  <a:cubicBezTo>
                    <a:pt x="118" y="69"/>
                    <a:pt x="118" y="69"/>
                    <a:pt x="119" y="69"/>
                  </a:cubicBezTo>
                  <a:cubicBezTo>
                    <a:pt x="120" y="68"/>
                    <a:pt x="119" y="69"/>
                    <a:pt x="120" y="69"/>
                  </a:cubicBezTo>
                  <a:cubicBezTo>
                    <a:pt x="121" y="69"/>
                    <a:pt x="121" y="69"/>
                    <a:pt x="122" y="69"/>
                  </a:cubicBezTo>
                  <a:cubicBezTo>
                    <a:pt x="122" y="69"/>
                    <a:pt x="122" y="69"/>
                    <a:pt x="122" y="68"/>
                  </a:cubicBezTo>
                  <a:cubicBezTo>
                    <a:pt x="122" y="68"/>
                    <a:pt x="123" y="68"/>
                    <a:pt x="123" y="67"/>
                  </a:cubicBezTo>
                  <a:cubicBezTo>
                    <a:pt x="124" y="67"/>
                    <a:pt x="124" y="66"/>
                    <a:pt x="124" y="66"/>
                  </a:cubicBezTo>
                  <a:cubicBezTo>
                    <a:pt x="124" y="66"/>
                    <a:pt x="124" y="65"/>
                    <a:pt x="125" y="65"/>
                  </a:cubicBezTo>
                  <a:cubicBezTo>
                    <a:pt x="125" y="65"/>
                    <a:pt x="125" y="65"/>
                    <a:pt x="126" y="65"/>
                  </a:cubicBezTo>
                  <a:cubicBezTo>
                    <a:pt x="126" y="65"/>
                    <a:pt x="126" y="64"/>
                    <a:pt x="126" y="64"/>
                  </a:cubicBezTo>
                  <a:cubicBezTo>
                    <a:pt x="126" y="63"/>
                    <a:pt x="126" y="62"/>
                    <a:pt x="127" y="62"/>
                  </a:cubicBezTo>
                  <a:cubicBezTo>
                    <a:pt x="127" y="62"/>
                    <a:pt x="127" y="61"/>
                    <a:pt x="127" y="61"/>
                  </a:cubicBezTo>
                  <a:cubicBezTo>
                    <a:pt x="126" y="61"/>
                    <a:pt x="125" y="60"/>
                    <a:pt x="125" y="59"/>
                  </a:cubicBezTo>
                  <a:cubicBezTo>
                    <a:pt x="125" y="59"/>
                    <a:pt x="125" y="57"/>
                    <a:pt x="125" y="57"/>
                  </a:cubicBezTo>
                  <a:cubicBezTo>
                    <a:pt x="125" y="56"/>
                    <a:pt x="125" y="55"/>
                    <a:pt x="125" y="55"/>
                  </a:cubicBezTo>
                  <a:cubicBezTo>
                    <a:pt x="125" y="54"/>
                    <a:pt x="125" y="53"/>
                    <a:pt x="125" y="52"/>
                  </a:cubicBezTo>
                  <a:cubicBezTo>
                    <a:pt x="126" y="51"/>
                    <a:pt x="124" y="50"/>
                    <a:pt x="124" y="50"/>
                  </a:cubicBezTo>
                  <a:cubicBezTo>
                    <a:pt x="123" y="49"/>
                    <a:pt x="123" y="49"/>
                    <a:pt x="124" y="48"/>
                  </a:cubicBezTo>
                  <a:cubicBezTo>
                    <a:pt x="125" y="47"/>
                    <a:pt x="125" y="44"/>
                    <a:pt x="125" y="44"/>
                  </a:cubicBezTo>
                  <a:cubicBezTo>
                    <a:pt x="125" y="43"/>
                    <a:pt x="123" y="43"/>
                    <a:pt x="122" y="43"/>
                  </a:cubicBezTo>
                  <a:cubicBezTo>
                    <a:pt x="122" y="43"/>
                    <a:pt x="119" y="43"/>
                    <a:pt x="118" y="43"/>
                  </a:cubicBezTo>
                  <a:cubicBezTo>
                    <a:pt x="117" y="43"/>
                    <a:pt x="117" y="43"/>
                    <a:pt x="117" y="44"/>
                  </a:cubicBezTo>
                  <a:cubicBezTo>
                    <a:pt x="116" y="45"/>
                    <a:pt x="116" y="46"/>
                    <a:pt x="115" y="47"/>
                  </a:cubicBezTo>
                  <a:cubicBezTo>
                    <a:pt x="115" y="49"/>
                    <a:pt x="113" y="49"/>
                    <a:pt x="112" y="50"/>
                  </a:cubicBezTo>
                  <a:cubicBezTo>
                    <a:pt x="111" y="50"/>
                    <a:pt x="111" y="51"/>
                    <a:pt x="111" y="52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3" y="52"/>
                    <a:pt x="112" y="54"/>
                    <a:pt x="112" y="54"/>
                  </a:cubicBezTo>
                  <a:cubicBezTo>
                    <a:pt x="112" y="54"/>
                    <a:pt x="113" y="55"/>
                    <a:pt x="112" y="55"/>
                  </a:cubicBezTo>
                  <a:cubicBezTo>
                    <a:pt x="111" y="55"/>
                    <a:pt x="111" y="56"/>
                    <a:pt x="111" y="57"/>
                  </a:cubicBezTo>
                  <a:cubicBezTo>
                    <a:pt x="112" y="57"/>
                    <a:pt x="113" y="57"/>
                    <a:pt x="114" y="58"/>
                  </a:cubicBezTo>
                  <a:cubicBezTo>
                    <a:pt x="115" y="58"/>
                    <a:pt x="114" y="59"/>
                    <a:pt x="115" y="59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7" y="61"/>
                    <a:pt x="115" y="62"/>
                    <a:pt x="115" y="62"/>
                  </a:cubicBezTo>
                  <a:cubicBezTo>
                    <a:pt x="115" y="63"/>
                    <a:pt x="113" y="61"/>
                    <a:pt x="112" y="60"/>
                  </a:cubicBezTo>
                  <a:cubicBezTo>
                    <a:pt x="112" y="60"/>
                    <a:pt x="109" y="59"/>
                    <a:pt x="108" y="59"/>
                  </a:cubicBezTo>
                  <a:cubicBezTo>
                    <a:pt x="107" y="58"/>
                    <a:pt x="106" y="58"/>
                    <a:pt x="105" y="57"/>
                  </a:cubicBezTo>
                  <a:cubicBezTo>
                    <a:pt x="104" y="57"/>
                    <a:pt x="103" y="56"/>
                    <a:pt x="101" y="56"/>
                  </a:cubicBezTo>
                  <a:cubicBezTo>
                    <a:pt x="99" y="56"/>
                    <a:pt x="97" y="56"/>
                    <a:pt x="97" y="56"/>
                  </a:cubicBezTo>
                  <a:cubicBezTo>
                    <a:pt x="96" y="56"/>
                    <a:pt x="96" y="55"/>
                    <a:pt x="95" y="55"/>
                  </a:cubicBezTo>
                  <a:cubicBezTo>
                    <a:pt x="94" y="54"/>
                    <a:pt x="93" y="53"/>
                    <a:pt x="92" y="54"/>
                  </a:cubicBezTo>
                  <a:cubicBezTo>
                    <a:pt x="92" y="54"/>
                    <a:pt x="92" y="55"/>
                    <a:pt x="93" y="56"/>
                  </a:cubicBezTo>
                  <a:cubicBezTo>
                    <a:pt x="94" y="56"/>
                    <a:pt x="93" y="56"/>
                    <a:pt x="95" y="56"/>
                  </a:cubicBezTo>
                  <a:cubicBezTo>
                    <a:pt x="96" y="56"/>
                    <a:pt x="96" y="57"/>
                    <a:pt x="96" y="57"/>
                  </a:cubicBezTo>
                  <a:cubicBezTo>
                    <a:pt x="96" y="58"/>
                    <a:pt x="97" y="59"/>
                    <a:pt x="97" y="59"/>
                  </a:cubicBezTo>
                  <a:cubicBezTo>
                    <a:pt x="98" y="60"/>
                    <a:pt x="97" y="61"/>
                    <a:pt x="96" y="61"/>
                  </a:cubicBezTo>
                  <a:cubicBezTo>
                    <a:pt x="96" y="61"/>
                    <a:pt x="94" y="61"/>
                    <a:pt x="95" y="61"/>
                  </a:cubicBezTo>
                  <a:cubicBezTo>
                    <a:pt x="95" y="62"/>
                    <a:pt x="95" y="62"/>
                    <a:pt x="94" y="62"/>
                  </a:cubicBezTo>
                  <a:cubicBezTo>
                    <a:pt x="93" y="61"/>
                    <a:pt x="93" y="61"/>
                    <a:pt x="94" y="60"/>
                  </a:cubicBezTo>
                  <a:cubicBezTo>
                    <a:pt x="94" y="60"/>
                    <a:pt x="93" y="60"/>
                    <a:pt x="92" y="59"/>
                  </a:cubicBezTo>
                  <a:cubicBezTo>
                    <a:pt x="92" y="59"/>
                    <a:pt x="89" y="61"/>
                    <a:pt x="89" y="61"/>
                  </a:cubicBezTo>
                  <a:cubicBezTo>
                    <a:pt x="88" y="61"/>
                    <a:pt x="86" y="61"/>
                    <a:pt x="85" y="61"/>
                  </a:cubicBezTo>
                  <a:cubicBezTo>
                    <a:pt x="83" y="62"/>
                    <a:pt x="83" y="63"/>
                    <a:pt x="83" y="63"/>
                  </a:cubicBezTo>
                  <a:cubicBezTo>
                    <a:pt x="82" y="63"/>
                    <a:pt x="80" y="63"/>
                    <a:pt x="79" y="62"/>
                  </a:cubicBezTo>
                  <a:cubicBezTo>
                    <a:pt x="79" y="62"/>
                    <a:pt x="79" y="62"/>
                    <a:pt x="80" y="62"/>
                  </a:cubicBezTo>
                  <a:cubicBezTo>
                    <a:pt x="81" y="62"/>
                    <a:pt x="81" y="62"/>
                    <a:pt x="81" y="61"/>
                  </a:cubicBezTo>
                  <a:cubicBezTo>
                    <a:pt x="80" y="61"/>
                    <a:pt x="81" y="60"/>
                    <a:pt x="81" y="60"/>
                  </a:cubicBezTo>
                  <a:cubicBezTo>
                    <a:pt x="81" y="59"/>
                    <a:pt x="78" y="60"/>
                    <a:pt x="78" y="61"/>
                  </a:cubicBezTo>
                  <a:cubicBezTo>
                    <a:pt x="77" y="61"/>
                    <a:pt x="78" y="62"/>
                    <a:pt x="77" y="62"/>
                  </a:cubicBezTo>
                  <a:cubicBezTo>
                    <a:pt x="77" y="62"/>
                    <a:pt x="77" y="61"/>
                    <a:pt x="76" y="61"/>
                  </a:cubicBezTo>
                  <a:cubicBezTo>
                    <a:pt x="76" y="61"/>
                    <a:pt x="72" y="62"/>
                    <a:pt x="71" y="63"/>
                  </a:cubicBezTo>
                  <a:cubicBezTo>
                    <a:pt x="70" y="64"/>
                    <a:pt x="69" y="64"/>
                    <a:pt x="69" y="64"/>
                  </a:cubicBezTo>
                  <a:cubicBezTo>
                    <a:pt x="69" y="65"/>
                    <a:pt x="67" y="65"/>
                    <a:pt x="66" y="65"/>
                  </a:cubicBezTo>
                  <a:cubicBezTo>
                    <a:pt x="66" y="65"/>
                    <a:pt x="66" y="67"/>
                    <a:pt x="66" y="67"/>
                  </a:cubicBezTo>
                  <a:cubicBezTo>
                    <a:pt x="66" y="68"/>
                    <a:pt x="63" y="68"/>
                    <a:pt x="62" y="68"/>
                  </a:cubicBezTo>
                  <a:cubicBezTo>
                    <a:pt x="61" y="68"/>
                    <a:pt x="61" y="66"/>
                    <a:pt x="60" y="66"/>
                  </a:cubicBezTo>
                  <a:cubicBezTo>
                    <a:pt x="59" y="66"/>
                    <a:pt x="60" y="65"/>
                    <a:pt x="60" y="65"/>
                  </a:cubicBezTo>
                  <a:cubicBezTo>
                    <a:pt x="60" y="64"/>
                    <a:pt x="61" y="65"/>
                    <a:pt x="62" y="64"/>
                  </a:cubicBezTo>
                  <a:cubicBezTo>
                    <a:pt x="62" y="63"/>
                    <a:pt x="63" y="64"/>
                    <a:pt x="64" y="64"/>
                  </a:cubicBezTo>
                  <a:cubicBezTo>
                    <a:pt x="64" y="64"/>
                    <a:pt x="62" y="63"/>
                    <a:pt x="62" y="62"/>
                  </a:cubicBezTo>
                  <a:cubicBezTo>
                    <a:pt x="62" y="61"/>
                    <a:pt x="60" y="61"/>
                    <a:pt x="59" y="61"/>
                  </a:cubicBezTo>
                  <a:cubicBezTo>
                    <a:pt x="58" y="61"/>
                    <a:pt x="57" y="61"/>
                    <a:pt x="56" y="61"/>
                  </a:cubicBezTo>
                  <a:cubicBezTo>
                    <a:pt x="56" y="60"/>
                    <a:pt x="56" y="61"/>
                    <a:pt x="57" y="61"/>
                  </a:cubicBezTo>
                  <a:cubicBezTo>
                    <a:pt x="58" y="62"/>
                    <a:pt x="57" y="63"/>
                    <a:pt x="58" y="63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6" y="67"/>
                    <a:pt x="56" y="67"/>
                    <a:pt x="57" y="66"/>
                  </a:cubicBezTo>
                  <a:cubicBezTo>
                    <a:pt x="58" y="66"/>
                    <a:pt x="58" y="68"/>
                    <a:pt x="58" y="69"/>
                  </a:cubicBezTo>
                  <a:cubicBezTo>
                    <a:pt x="58" y="69"/>
                    <a:pt x="58" y="70"/>
                    <a:pt x="58" y="70"/>
                  </a:cubicBezTo>
                  <a:cubicBezTo>
                    <a:pt x="58" y="71"/>
                    <a:pt x="57" y="70"/>
                    <a:pt x="57" y="70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6" y="69"/>
                    <a:pt x="54" y="69"/>
                    <a:pt x="53" y="69"/>
                  </a:cubicBezTo>
                  <a:cubicBezTo>
                    <a:pt x="53" y="69"/>
                    <a:pt x="52" y="69"/>
                    <a:pt x="52" y="70"/>
                  </a:cubicBezTo>
                  <a:cubicBezTo>
                    <a:pt x="52" y="70"/>
                    <a:pt x="51" y="71"/>
                    <a:pt x="50" y="71"/>
                  </a:cubicBezTo>
                  <a:cubicBezTo>
                    <a:pt x="49" y="71"/>
                    <a:pt x="48" y="72"/>
                    <a:pt x="48" y="72"/>
                  </a:cubicBezTo>
                  <a:cubicBezTo>
                    <a:pt x="47" y="73"/>
                    <a:pt x="47" y="74"/>
                    <a:pt x="48" y="74"/>
                  </a:cubicBezTo>
                  <a:cubicBezTo>
                    <a:pt x="49" y="75"/>
                    <a:pt x="49" y="76"/>
                    <a:pt x="49" y="76"/>
                  </a:cubicBezTo>
                  <a:cubicBezTo>
                    <a:pt x="49" y="77"/>
                    <a:pt x="46" y="77"/>
                    <a:pt x="46" y="76"/>
                  </a:cubicBezTo>
                  <a:cubicBezTo>
                    <a:pt x="46" y="76"/>
                    <a:pt x="44" y="75"/>
                    <a:pt x="44" y="76"/>
                  </a:cubicBezTo>
                  <a:cubicBezTo>
                    <a:pt x="43" y="76"/>
                    <a:pt x="42" y="74"/>
                    <a:pt x="41" y="74"/>
                  </a:cubicBezTo>
                  <a:cubicBezTo>
                    <a:pt x="40" y="74"/>
                    <a:pt x="40" y="75"/>
                    <a:pt x="40" y="75"/>
                  </a:cubicBezTo>
                  <a:cubicBezTo>
                    <a:pt x="39" y="76"/>
                    <a:pt x="40" y="76"/>
                    <a:pt x="40" y="77"/>
                  </a:cubicBezTo>
                  <a:cubicBezTo>
                    <a:pt x="41" y="77"/>
                    <a:pt x="42" y="77"/>
                    <a:pt x="43" y="77"/>
                  </a:cubicBezTo>
                  <a:cubicBezTo>
                    <a:pt x="43" y="77"/>
                    <a:pt x="43" y="78"/>
                    <a:pt x="43" y="79"/>
                  </a:cubicBezTo>
                  <a:cubicBezTo>
                    <a:pt x="43" y="79"/>
                    <a:pt x="41" y="80"/>
                    <a:pt x="41" y="79"/>
                  </a:cubicBezTo>
                  <a:cubicBezTo>
                    <a:pt x="41" y="79"/>
                    <a:pt x="39" y="79"/>
                    <a:pt x="39" y="79"/>
                  </a:cubicBezTo>
                  <a:cubicBezTo>
                    <a:pt x="39" y="78"/>
                    <a:pt x="38" y="77"/>
                    <a:pt x="37" y="77"/>
                  </a:cubicBezTo>
                  <a:cubicBezTo>
                    <a:pt x="36" y="77"/>
                    <a:pt x="36" y="77"/>
                    <a:pt x="36" y="76"/>
                  </a:cubicBezTo>
                  <a:cubicBezTo>
                    <a:pt x="36" y="75"/>
                    <a:pt x="35" y="75"/>
                    <a:pt x="35" y="74"/>
                  </a:cubicBezTo>
                  <a:cubicBezTo>
                    <a:pt x="35" y="74"/>
                    <a:pt x="35" y="73"/>
                    <a:pt x="35" y="73"/>
                  </a:cubicBezTo>
                  <a:cubicBezTo>
                    <a:pt x="36" y="72"/>
                    <a:pt x="35" y="72"/>
                    <a:pt x="36" y="71"/>
                  </a:cubicBezTo>
                  <a:cubicBezTo>
                    <a:pt x="36" y="71"/>
                    <a:pt x="35" y="70"/>
                    <a:pt x="34" y="70"/>
                  </a:cubicBezTo>
                  <a:cubicBezTo>
                    <a:pt x="33" y="70"/>
                    <a:pt x="33" y="69"/>
                    <a:pt x="32" y="69"/>
                  </a:cubicBezTo>
                  <a:cubicBezTo>
                    <a:pt x="32" y="69"/>
                    <a:pt x="30" y="68"/>
                    <a:pt x="30" y="67"/>
                  </a:cubicBezTo>
                  <a:cubicBezTo>
                    <a:pt x="30" y="67"/>
                    <a:pt x="29" y="66"/>
                    <a:pt x="29" y="66"/>
                  </a:cubicBezTo>
                  <a:cubicBezTo>
                    <a:pt x="30" y="66"/>
                    <a:pt x="30" y="66"/>
                    <a:pt x="31" y="67"/>
                  </a:cubicBezTo>
                  <a:cubicBezTo>
                    <a:pt x="32" y="68"/>
                    <a:pt x="33" y="68"/>
                    <a:pt x="34" y="68"/>
                  </a:cubicBezTo>
                  <a:cubicBezTo>
                    <a:pt x="36" y="69"/>
                    <a:pt x="37" y="69"/>
                    <a:pt x="38" y="70"/>
                  </a:cubicBezTo>
                  <a:cubicBezTo>
                    <a:pt x="40" y="70"/>
                    <a:pt x="41" y="70"/>
                    <a:pt x="44" y="71"/>
                  </a:cubicBezTo>
                  <a:cubicBezTo>
                    <a:pt x="46" y="71"/>
                    <a:pt x="50" y="68"/>
                    <a:pt x="51" y="68"/>
                  </a:cubicBezTo>
                  <a:cubicBezTo>
                    <a:pt x="51" y="67"/>
                    <a:pt x="50" y="65"/>
                    <a:pt x="50" y="65"/>
                  </a:cubicBezTo>
                  <a:cubicBezTo>
                    <a:pt x="50" y="64"/>
                    <a:pt x="49" y="64"/>
                    <a:pt x="49" y="64"/>
                  </a:cubicBezTo>
                  <a:cubicBezTo>
                    <a:pt x="49" y="63"/>
                    <a:pt x="48" y="63"/>
                    <a:pt x="47" y="63"/>
                  </a:cubicBezTo>
                  <a:cubicBezTo>
                    <a:pt x="46" y="63"/>
                    <a:pt x="46" y="61"/>
                    <a:pt x="45" y="62"/>
                  </a:cubicBezTo>
                  <a:cubicBezTo>
                    <a:pt x="44" y="62"/>
                    <a:pt x="44" y="61"/>
                    <a:pt x="42" y="60"/>
                  </a:cubicBezTo>
                  <a:cubicBezTo>
                    <a:pt x="40" y="58"/>
                    <a:pt x="37" y="57"/>
                    <a:pt x="36" y="58"/>
                  </a:cubicBezTo>
                  <a:cubicBezTo>
                    <a:pt x="36" y="58"/>
                    <a:pt x="35" y="58"/>
                    <a:pt x="35" y="58"/>
                  </a:cubicBezTo>
                  <a:cubicBezTo>
                    <a:pt x="35" y="57"/>
                    <a:pt x="34" y="57"/>
                    <a:pt x="33" y="58"/>
                  </a:cubicBezTo>
                  <a:cubicBezTo>
                    <a:pt x="33" y="58"/>
                    <a:pt x="32" y="57"/>
                    <a:pt x="31" y="57"/>
                  </a:cubicBezTo>
                  <a:cubicBezTo>
                    <a:pt x="30" y="58"/>
                    <a:pt x="30" y="57"/>
                    <a:pt x="30" y="57"/>
                  </a:cubicBezTo>
                  <a:cubicBezTo>
                    <a:pt x="30" y="56"/>
                    <a:pt x="32" y="57"/>
                    <a:pt x="32" y="56"/>
                  </a:cubicBezTo>
                  <a:cubicBezTo>
                    <a:pt x="32" y="56"/>
                    <a:pt x="31" y="56"/>
                    <a:pt x="30" y="55"/>
                  </a:cubicBezTo>
                  <a:cubicBezTo>
                    <a:pt x="29" y="55"/>
                    <a:pt x="29" y="55"/>
                    <a:pt x="29" y="56"/>
                  </a:cubicBezTo>
                  <a:cubicBezTo>
                    <a:pt x="28" y="56"/>
                    <a:pt x="28" y="56"/>
                    <a:pt x="2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6"/>
                    <a:pt x="26" y="57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3" y="57"/>
                    <a:pt x="22" y="58"/>
                    <a:pt x="22" y="59"/>
                  </a:cubicBezTo>
                  <a:cubicBezTo>
                    <a:pt x="22" y="59"/>
                    <a:pt x="21" y="59"/>
                    <a:pt x="21" y="59"/>
                  </a:cubicBezTo>
                  <a:cubicBezTo>
                    <a:pt x="21" y="60"/>
                    <a:pt x="21" y="60"/>
                    <a:pt x="21" y="61"/>
                  </a:cubicBezTo>
                  <a:cubicBezTo>
                    <a:pt x="21" y="61"/>
                    <a:pt x="21" y="61"/>
                    <a:pt x="21" y="62"/>
                  </a:cubicBezTo>
                  <a:cubicBezTo>
                    <a:pt x="22" y="63"/>
                    <a:pt x="22" y="63"/>
                    <a:pt x="23" y="63"/>
                  </a:cubicBezTo>
                  <a:cubicBezTo>
                    <a:pt x="23" y="63"/>
                    <a:pt x="24" y="64"/>
                    <a:pt x="24" y="64"/>
                  </a:cubicBezTo>
                  <a:cubicBezTo>
                    <a:pt x="24" y="65"/>
                    <a:pt x="23" y="66"/>
                    <a:pt x="23" y="66"/>
                  </a:cubicBezTo>
                  <a:cubicBezTo>
                    <a:pt x="23" y="66"/>
                    <a:pt x="22" y="67"/>
                    <a:pt x="22" y="68"/>
                  </a:cubicBezTo>
                  <a:cubicBezTo>
                    <a:pt x="23" y="68"/>
                    <a:pt x="24" y="70"/>
                    <a:pt x="25" y="71"/>
                  </a:cubicBezTo>
                  <a:cubicBezTo>
                    <a:pt x="25" y="72"/>
                    <a:pt x="24" y="72"/>
                    <a:pt x="24" y="72"/>
                  </a:cubicBezTo>
                  <a:cubicBezTo>
                    <a:pt x="23" y="73"/>
                    <a:pt x="24" y="74"/>
                    <a:pt x="24" y="74"/>
                  </a:cubicBezTo>
                  <a:cubicBezTo>
                    <a:pt x="24" y="75"/>
                    <a:pt x="23" y="75"/>
                    <a:pt x="24" y="75"/>
                  </a:cubicBezTo>
                  <a:cubicBezTo>
                    <a:pt x="24" y="75"/>
                    <a:pt x="25" y="75"/>
                    <a:pt x="25" y="76"/>
                  </a:cubicBezTo>
                  <a:cubicBezTo>
                    <a:pt x="25" y="76"/>
                    <a:pt x="24" y="76"/>
                    <a:pt x="24" y="77"/>
                  </a:cubicBezTo>
                  <a:cubicBezTo>
                    <a:pt x="25" y="77"/>
                    <a:pt x="26" y="77"/>
                    <a:pt x="26" y="78"/>
                  </a:cubicBezTo>
                  <a:cubicBezTo>
                    <a:pt x="26" y="79"/>
                    <a:pt x="24" y="79"/>
                    <a:pt x="24" y="79"/>
                  </a:cubicBezTo>
                  <a:cubicBezTo>
                    <a:pt x="24" y="80"/>
                    <a:pt x="26" y="81"/>
                    <a:pt x="27" y="82"/>
                  </a:cubicBezTo>
                  <a:cubicBezTo>
                    <a:pt x="28" y="83"/>
                    <a:pt x="28" y="83"/>
                    <a:pt x="28" y="84"/>
                  </a:cubicBezTo>
                  <a:cubicBezTo>
                    <a:pt x="27" y="85"/>
                    <a:pt x="25" y="86"/>
                    <a:pt x="24" y="87"/>
                  </a:cubicBezTo>
                  <a:cubicBezTo>
                    <a:pt x="24" y="88"/>
                    <a:pt x="22" y="89"/>
                    <a:pt x="21" y="90"/>
                  </a:cubicBezTo>
                  <a:cubicBezTo>
                    <a:pt x="20" y="90"/>
                    <a:pt x="20" y="91"/>
                    <a:pt x="20" y="91"/>
                  </a:cubicBezTo>
                  <a:cubicBezTo>
                    <a:pt x="20" y="91"/>
                    <a:pt x="20" y="91"/>
                    <a:pt x="21" y="91"/>
                  </a:cubicBezTo>
                  <a:cubicBezTo>
                    <a:pt x="21" y="90"/>
                    <a:pt x="22" y="92"/>
                    <a:pt x="22" y="92"/>
                  </a:cubicBezTo>
                  <a:cubicBezTo>
                    <a:pt x="23" y="93"/>
                    <a:pt x="24" y="92"/>
                    <a:pt x="24" y="93"/>
                  </a:cubicBezTo>
                  <a:cubicBezTo>
                    <a:pt x="24" y="93"/>
                    <a:pt x="24" y="93"/>
                    <a:pt x="23" y="93"/>
                  </a:cubicBezTo>
                  <a:cubicBezTo>
                    <a:pt x="22" y="93"/>
                    <a:pt x="22" y="93"/>
                    <a:pt x="21" y="94"/>
                  </a:cubicBezTo>
                  <a:cubicBezTo>
                    <a:pt x="20" y="94"/>
                    <a:pt x="20" y="94"/>
                    <a:pt x="20" y="95"/>
                  </a:cubicBezTo>
                  <a:cubicBezTo>
                    <a:pt x="20" y="95"/>
                    <a:pt x="19" y="96"/>
                    <a:pt x="19" y="96"/>
                  </a:cubicBezTo>
                  <a:cubicBezTo>
                    <a:pt x="19" y="97"/>
                    <a:pt x="18" y="97"/>
                    <a:pt x="18" y="97"/>
                  </a:cubicBezTo>
                  <a:cubicBezTo>
                    <a:pt x="18" y="98"/>
                    <a:pt x="18" y="98"/>
                    <a:pt x="19" y="99"/>
                  </a:cubicBezTo>
                  <a:cubicBezTo>
                    <a:pt x="19" y="99"/>
                    <a:pt x="19" y="99"/>
                    <a:pt x="19" y="100"/>
                  </a:cubicBezTo>
                  <a:cubicBezTo>
                    <a:pt x="19" y="100"/>
                    <a:pt x="19" y="100"/>
                    <a:pt x="18" y="101"/>
                  </a:cubicBezTo>
                  <a:cubicBezTo>
                    <a:pt x="18" y="101"/>
                    <a:pt x="18" y="102"/>
                    <a:pt x="19" y="102"/>
                  </a:cubicBezTo>
                  <a:cubicBezTo>
                    <a:pt x="19" y="102"/>
                    <a:pt x="19" y="103"/>
                    <a:pt x="19" y="103"/>
                  </a:cubicBezTo>
                  <a:cubicBezTo>
                    <a:pt x="19" y="104"/>
                    <a:pt x="19" y="104"/>
                    <a:pt x="20" y="105"/>
                  </a:cubicBezTo>
                  <a:cubicBezTo>
                    <a:pt x="20" y="105"/>
                    <a:pt x="20" y="106"/>
                    <a:pt x="20" y="106"/>
                  </a:cubicBezTo>
                  <a:cubicBezTo>
                    <a:pt x="21" y="106"/>
                    <a:pt x="21" y="107"/>
                    <a:pt x="22" y="107"/>
                  </a:cubicBezTo>
                  <a:cubicBezTo>
                    <a:pt x="22" y="106"/>
                    <a:pt x="23" y="107"/>
                    <a:pt x="23" y="107"/>
                  </a:cubicBezTo>
                  <a:cubicBezTo>
                    <a:pt x="23" y="108"/>
                    <a:pt x="23" y="107"/>
                    <a:pt x="24" y="107"/>
                  </a:cubicBezTo>
                  <a:cubicBezTo>
                    <a:pt x="25" y="107"/>
                    <a:pt x="26" y="108"/>
                    <a:pt x="26" y="108"/>
                  </a:cubicBezTo>
                  <a:cubicBezTo>
                    <a:pt x="26" y="108"/>
                    <a:pt x="26" y="109"/>
                    <a:pt x="26" y="109"/>
                  </a:cubicBezTo>
                  <a:cubicBezTo>
                    <a:pt x="26" y="110"/>
                    <a:pt x="26" y="111"/>
                    <a:pt x="27" y="111"/>
                  </a:cubicBezTo>
                  <a:cubicBezTo>
                    <a:pt x="27" y="111"/>
                    <a:pt x="27" y="112"/>
                    <a:pt x="28" y="112"/>
                  </a:cubicBezTo>
                  <a:cubicBezTo>
                    <a:pt x="28" y="113"/>
                    <a:pt x="29" y="114"/>
                    <a:pt x="29" y="114"/>
                  </a:cubicBezTo>
                  <a:cubicBezTo>
                    <a:pt x="29" y="114"/>
                    <a:pt x="30" y="114"/>
                    <a:pt x="30" y="115"/>
                  </a:cubicBezTo>
                  <a:cubicBezTo>
                    <a:pt x="30" y="115"/>
                    <a:pt x="30" y="116"/>
                    <a:pt x="29" y="116"/>
                  </a:cubicBezTo>
                  <a:cubicBezTo>
                    <a:pt x="29" y="116"/>
                    <a:pt x="28" y="115"/>
                    <a:pt x="28" y="116"/>
                  </a:cubicBezTo>
                  <a:cubicBezTo>
                    <a:pt x="27" y="116"/>
                    <a:pt x="28" y="117"/>
                    <a:pt x="28" y="118"/>
                  </a:cubicBezTo>
                  <a:cubicBezTo>
                    <a:pt x="28" y="119"/>
                    <a:pt x="28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30" y="118"/>
                    <a:pt x="31" y="119"/>
                    <a:pt x="31" y="119"/>
                  </a:cubicBezTo>
                  <a:cubicBezTo>
                    <a:pt x="32" y="118"/>
                    <a:pt x="33" y="118"/>
                    <a:pt x="33" y="119"/>
                  </a:cubicBezTo>
                  <a:cubicBezTo>
                    <a:pt x="34" y="119"/>
                    <a:pt x="34" y="120"/>
                    <a:pt x="34" y="120"/>
                  </a:cubicBezTo>
                  <a:cubicBezTo>
                    <a:pt x="33" y="121"/>
                    <a:pt x="34" y="121"/>
                    <a:pt x="34" y="122"/>
                  </a:cubicBezTo>
                  <a:cubicBezTo>
                    <a:pt x="34" y="122"/>
                    <a:pt x="36" y="122"/>
                    <a:pt x="36" y="122"/>
                  </a:cubicBezTo>
                  <a:cubicBezTo>
                    <a:pt x="36" y="122"/>
                    <a:pt x="37" y="123"/>
                    <a:pt x="37" y="124"/>
                  </a:cubicBezTo>
                  <a:cubicBezTo>
                    <a:pt x="37" y="125"/>
                    <a:pt x="37" y="125"/>
                    <a:pt x="38" y="124"/>
                  </a:cubicBezTo>
                  <a:cubicBezTo>
                    <a:pt x="38" y="124"/>
                    <a:pt x="39" y="125"/>
                    <a:pt x="39" y="125"/>
                  </a:cubicBezTo>
                  <a:cubicBezTo>
                    <a:pt x="39" y="125"/>
                    <a:pt x="40" y="125"/>
                    <a:pt x="40" y="125"/>
                  </a:cubicBezTo>
                  <a:cubicBezTo>
                    <a:pt x="41" y="125"/>
                    <a:pt x="41" y="124"/>
                    <a:pt x="41" y="125"/>
                  </a:cubicBezTo>
                  <a:cubicBezTo>
                    <a:pt x="42" y="125"/>
                    <a:pt x="42" y="126"/>
                    <a:pt x="42" y="126"/>
                  </a:cubicBezTo>
                  <a:cubicBezTo>
                    <a:pt x="42" y="126"/>
                    <a:pt x="44" y="126"/>
                    <a:pt x="44" y="126"/>
                  </a:cubicBezTo>
                  <a:cubicBezTo>
                    <a:pt x="45" y="127"/>
                    <a:pt x="46" y="126"/>
                    <a:pt x="46" y="127"/>
                  </a:cubicBezTo>
                  <a:cubicBezTo>
                    <a:pt x="47" y="127"/>
                    <a:pt x="48" y="127"/>
                    <a:pt x="48" y="128"/>
                  </a:cubicBezTo>
                  <a:cubicBezTo>
                    <a:pt x="48" y="128"/>
                    <a:pt x="47" y="128"/>
                    <a:pt x="47" y="129"/>
                  </a:cubicBezTo>
                  <a:cubicBezTo>
                    <a:pt x="47" y="129"/>
                    <a:pt x="48" y="129"/>
                    <a:pt x="48" y="129"/>
                  </a:cubicBezTo>
                  <a:cubicBezTo>
                    <a:pt x="48" y="130"/>
                    <a:pt x="47" y="130"/>
                    <a:pt x="47" y="130"/>
                  </a:cubicBezTo>
                  <a:cubicBezTo>
                    <a:pt x="47" y="130"/>
                    <a:pt x="47" y="130"/>
                    <a:pt x="47" y="131"/>
                  </a:cubicBezTo>
                  <a:cubicBezTo>
                    <a:pt x="47" y="131"/>
                    <a:pt x="47" y="132"/>
                    <a:pt x="47" y="132"/>
                  </a:cubicBezTo>
                  <a:cubicBezTo>
                    <a:pt x="47" y="132"/>
                    <a:pt x="45" y="132"/>
                    <a:pt x="45" y="132"/>
                  </a:cubicBezTo>
                  <a:cubicBezTo>
                    <a:pt x="45" y="132"/>
                    <a:pt x="43" y="133"/>
                    <a:pt x="43" y="133"/>
                  </a:cubicBezTo>
                  <a:cubicBezTo>
                    <a:pt x="43" y="133"/>
                    <a:pt x="43" y="134"/>
                    <a:pt x="43" y="134"/>
                  </a:cubicBezTo>
                  <a:cubicBezTo>
                    <a:pt x="44" y="134"/>
                    <a:pt x="45" y="134"/>
                    <a:pt x="45" y="134"/>
                  </a:cubicBezTo>
                  <a:cubicBezTo>
                    <a:pt x="46" y="135"/>
                    <a:pt x="43" y="136"/>
                    <a:pt x="43" y="136"/>
                  </a:cubicBezTo>
                  <a:cubicBezTo>
                    <a:pt x="42" y="136"/>
                    <a:pt x="43" y="137"/>
                    <a:pt x="43" y="137"/>
                  </a:cubicBezTo>
                  <a:cubicBezTo>
                    <a:pt x="43" y="138"/>
                    <a:pt x="42" y="138"/>
                    <a:pt x="42" y="139"/>
                  </a:cubicBezTo>
                  <a:cubicBezTo>
                    <a:pt x="42" y="140"/>
                    <a:pt x="42" y="140"/>
                    <a:pt x="41" y="140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41" y="140"/>
                    <a:pt x="41" y="141"/>
                    <a:pt x="42" y="142"/>
                  </a:cubicBezTo>
                  <a:cubicBezTo>
                    <a:pt x="43" y="142"/>
                    <a:pt x="45" y="143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5"/>
                    <a:pt x="48" y="145"/>
                    <a:pt x="48" y="145"/>
                  </a:cubicBezTo>
                  <a:cubicBezTo>
                    <a:pt x="49" y="145"/>
                    <a:pt x="50" y="145"/>
                    <a:pt x="51" y="146"/>
                  </a:cubicBezTo>
                  <a:cubicBezTo>
                    <a:pt x="51" y="146"/>
                    <a:pt x="54" y="146"/>
                    <a:pt x="54" y="146"/>
                  </a:cubicBezTo>
                  <a:cubicBezTo>
                    <a:pt x="55" y="146"/>
                    <a:pt x="55" y="147"/>
                    <a:pt x="56" y="147"/>
                  </a:cubicBezTo>
                  <a:cubicBezTo>
                    <a:pt x="56" y="147"/>
                    <a:pt x="57" y="148"/>
                    <a:pt x="57" y="148"/>
                  </a:cubicBezTo>
                  <a:cubicBezTo>
                    <a:pt x="58" y="147"/>
                    <a:pt x="59" y="147"/>
                    <a:pt x="59" y="147"/>
                  </a:cubicBezTo>
                  <a:cubicBezTo>
                    <a:pt x="60" y="147"/>
                    <a:pt x="60" y="148"/>
                    <a:pt x="60" y="148"/>
                  </a:cubicBezTo>
                  <a:cubicBezTo>
                    <a:pt x="61" y="148"/>
                    <a:pt x="61" y="149"/>
                    <a:pt x="61" y="149"/>
                  </a:cubicBezTo>
                  <a:cubicBezTo>
                    <a:pt x="61" y="149"/>
                    <a:pt x="62" y="150"/>
                    <a:pt x="63" y="150"/>
                  </a:cubicBezTo>
                  <a:cubicBezTo>
                    <a:pt x="64" y="150"/>
                    <a:pt x="65" y="152"/>
                    <a:pt x="65" y="151"/>
                  </a:cubicBezTo>
                  <a:cubicBezTo>
                    <a:pt x="65" y="151"/>
                    <a:pt x="66" y="152"/>
                    <a:pt x="66" y="151"/>
                  </a:cubicBezTo>
                  <a:cubicBezTo>
                    <a:pt x="66" y="151"/>
                    <a:pt x="67" y="151"/>
                    <a:pt x="67" y="150"/>
                  </a:cubicBezTo>
                  <a:cubicBezTo>
                    <a:pt x="66" y="149"/>
                    <a:pt x="65" y="147"/>
                    <a:pt x="65" y="146"/>
                  </a:cubicBezTo>
                  <a:cubicBezTo>
                    <a:pt x="65" y="145"/>
                    <a:pt x="65" y="144"/>
                    <a:pt x="64" y="143"/>
                  </a:cubicBezTo>
                  <a:cubicBezTo>
                    <a:pt x="62" y="142"/>
                    <a:pt x="64" y="141"/>
                    <a:pt x="65" y="140"/>
                  </a:cubicBezTo>
                  <a:cubicBezTo>
                    <a:pt x="66" y="139"/>
                    <a:pt x="68" y="138"/>
                    <a:pt x="69" y="137"/>
                  </a:cubicBezTo>
                  <a:cubicBezTo>
                    <a:pt x="69" y="137"/>
                    <a:pt x="69" y="137"/>
                    <a:pt x="68" y="137"/>
                  </a:cubicBezTo>
                  <a:cubicBezTo>
                    <a:pt x="68" y="136"/>
                    <a:pt x="67" y="136"/>
                    <a:pt x="68" y="136"/>
                  </a:cubicBezTo>
                  <a:cubicBezTo>
                    <a:pt x="69" y="136"/>
                    <a:pt x="68" y="135"/>
                    <a:pt x="68" y="134"/>
                  </a:cubicBezTo>
                  <a:cubicBezTo>
                    <a:pt x="67" y="133"/>
                    <a:pt x="67" y="133"/>
                    <a:pt x="66" y="133"/>
                  </a:cubicBezTo>
                  <a:cubicBezTo>
                    <a:pt x="66" y="133"/>
                    <a:pt x="65" y="133"/>
                    <a:pt x="65" y="133"/>
                  </a:cubicBezTo>
                  <a:cubicBezTo>
                    <a:pt x="64" y="133"/>
                    <a:pt x="64" y="132"/>
                    <a:pt x="64" y="132"/>
                  </a:cubicBezTo>
                  <a:cubicBezTo>
                    <a:pt x="64" y="131"/>
                    <a:pt x="63" y="131"/>
                    <a:pt x="63" y="131"/>
                  </a:cubicBezTo>
                  <a:cubicBezTo>
                    <a:pt x="63" y="130"/>
                    <a:pt x="63" y="129"/>
                    <a:pt x="63" y="129"/>
                  </a:cubicBezTo>
                  <a:cubicBezTo>
                    <a:pt x="63" y="129"/>
                    <a:pt x="64" y="129"/>
                    <a:pt x="64" y="128"/>
                  </a:cubicBezTo>
                  <a:cubicBezTo>
                    <a:pt x="64" y="128"/>
                    <a:pt x="63" y="128"/>
                    <a:pt x="63" y="127"/>
                  </a:cubicBezTo>
                  <a:cubicBezTo>
                    <a:pt x="64" y="127"/>
                    <a:pt x="65" y="127"/>
                    <a:pt x="65" y="126"/>
                  </a:cubicBezTo>
                  <a:cubicBezTo>
                    <a:pt x="65" y="125"/>
                    <a:pt x="65" y="125"/>
                    <a:pt x="66" y="125"/>
                  </a:cubicBezTo>
                  <a:cubicBezTo>
                    <a:pt x="67" y="126"/>
                    <a:pt x="67" y="127"/>
                    <a:pt x="68" y="127"/>
                  </a:cubicBezTo>
                  <a:cubicBezTo>
                    <a:pt x="69" y="126"/>
                    <a:pt x="68" y="126"/>
                    <a:pt x="68" y="125"/>
                  </a:cubicBezTo>
                  <a:cubicBezTo>
                    <a:pt x="68" y="125"/>
                    <a:pt x="68" y="124"/>
                    <a:pt x="69" y="124"/>
                  </a:cubicBezTo>
                  <a:cubicBezTo>
                    <a:pt x="70" y="124"/>
                    <a:pt x="69" y="123"/>
                    <a:pt x="70" y="123"/>
                  </a:cubicBezTo>
                  <a:cubicBezTo>
                    <a:pt x="71" y="123"/>
                    <a:pt x="72" y="122"/>
                    <a:pt x="72" y="122"/>
                  </a:cubicBezTo>
                  <a:cubicBezTo>
                    <a:pt x="73" y="121"/>
                    <a:pt x="74" y="121"/>
                    <a:pt x="74" y="121"/>
                  </a:cubicBezTo>
                  <a:cubicBezTo>
                    <a:pt x="75" y="121"/>
                    <a:pt x="75" y="122"/>
                    <a:pt x="75" y="121"/>
                  </a:cubicBezTo>
                  <a:cubicBezTo>
                    <a:pt x="76" y="120"/>
                    <a:pt x="77" y="121"/>
                    <a:pt x="77" y="121"/>
                  </a:cubicBezTo>
                  <a:cubicBezTo>
                    <a:pt x="77" y="122"/>
                    <a:pt x="79" y="122"/>
                    <a:pt x="80" y="122"/>
                  </a:cubicBezTo>
                  <a:cubicBezTo>
                    <a:pt x="80" y="122"/>
                    <a:pt x="82" y="123"/>
                    <a:pt x="82" y="124"/>
                  </a:cubicBezTo>
                  <a:cubicBezTo>
                    <a:pt x="82" y="124"/>
                    <a:pt x="82" y="125"/>
                    <a:pt x="82" y="124"/>
                  </a:cubicBezTo>
                  <a:cubicBezTo>
                    <a:pt x="82" y="123"/>
                    <a:pt x="83" y="123"/>
                    <a:pt x="84" y="124"/>
                  </a:cubicBezTo>
                  <a:cubicBezTo>
                    <a:pt x="84" y="124"/>
                    <a:pt x="86" y="124"/>
                    <a:pt x="86" y="124"/>
                  </a:cubicBezTo>
                  <a:cubicBezTo>
                    <a:pt x="86" y="123"/>
                    <a:pt x="87" y="123"/>
                    <a:pt x="88" y="123"/>
                  </a:cubicBezTo>
                  <a:cubicBezTo>
                    <a:pt x="89" y="123"/>
                    <a:pt x="89" y="124"/>
                    <a:pt x="89" y="123"/>
                  </a:cubicBezTo>
                  <a:cubicBezTo>
                    <a:pt x="90" y="122"/>
                    <a:pt x="91" y="123"/>
                    <a:pt x="92" y="123"/>
                  </a:cubicBezTo>
                  <a:cubicBezTo>
                    <a:pt x="92" y="124"/>
                    <a:pt x="93" y="124"/>
                    <a:pt x="93" y="124"/>
                  </a:cubicBezTo>
                  <a:cubicBezTo>
                    <a:pt x="94" y="124"/>
                    <a:pt x="94" y="125"/>
                    <a:pt x="94" y="125"/>
                  </a:cubicBezTo>
                  <a:cubicBezTo>
                    <a:pt x="95" y="124"/>
                    <a:pt x="95" y="123"/>
                    <a:pt x="95" y="123"/>
                  </a:cubicBezTo>
                  <a:cubicBezTo>
                    <a:pt x="96" y="124"/>
                    <a:pt x="96" y="124"/>
                    <a:pt x="97" y="124"/>
                  </a:cubicBezTo>
                  <a:cubicBezTo>
                    <a:pt x="98" y="124"/>
                    <a:pt x="98" y="124"/>
                    <a:pt x="98" y="123"/>
                  </a:cubicBezTo>
                  <a:cubicBezTo>
                    <a:pt x="98" y="123"/>
                    <a:pt x="98" y="122"/>
                    <a:pt x="98" y="122"/>
                  </a:cubicBezTo>
                  <a:cubicBezTo>
                    <a:pt x="97" y="122"/>
                    <a:pt x="97" y="121"/>
                    <a:pt x="96" y="121"/>
                  </a:cubicBezTo>
                  <a:cubicBezTo>
                    <a:pt x="95" y="121"/>
                    <a:pt x="95" y="120"/>
                    <a:pt x="95" y="120"/>
                  </a:cubicBezTo>
                  <a:cubicBezTo>
                    <a:pt x="96" y="120"/>
                    <a:pt x="97" y="119"/>
                    <a:pt x="97" y="119"/>
                  </a:cubicBezTo>
                  <a:cubicBezTo>
                    <a:pt x="97" y="118"/>
                    <a:pt x="96" y="117"/>
                    <a:pt x="97" y="117"/>
                  </a:cubicBezTo>
                  <a:cubicBezTo>
                    <a:pt x="98" y="117"/>
                    <a:pt x="100" y="117"/>
                    <a:pt x="100" y="117"/>
                  </a:cubicBezTo>
                  <a:cubicBezTo>
                    <a:pt x="100" y="116"/>
                    <a:pt x="98" y="116"/>
                    <a:pt x="98" y="116"/>
                  </a:cubicBezTo>
                  <a:cubicBezTo>
                    <a:pt x="97" y="115"/>
                    <a:pt x="97" y="114"/>
                    <a:pt x="98" y="114"/>
                  </a:cubicBezTo>
                  <a:cubicBezTo>
                    <a:pt x="98" y="113"/>
                    <a:pt x="99" y="114"/>
                    <a:pt x="100" y="114"/>
                  </a:cubicBezTo>
                  <a:cubicBezTo>
                    <a:pt x="100" y="113"/>
                    <a:pt x="102" y="114"/>
                    <a:pt x="102" y="113"/>
                  </a:cubicBezTo>
                  <a:cubicBezTo>
                    <a:pt x="103" y="113"/>
                    <a:pt x="105" y="113"/>
                    <a:pt x="106" y="113"/>
                  </a:cubicBezTo>
                  <a:cubicBezTo>
                    <a:pt x="107" y="113"/>
                    <a:pt x="107" y="112"/>
                    <a:pt x="108" y="112"/>
                  </a:cubicBezTo>
                  <a:cubicBezTo>
                    <a:pt x="109" y="112"/>
                    <a:pt x="111" y="111"/>
                    <a:pt x="112" y="111"/>
                  </a:cubicBezTo>
                  <a:cubicBezTo>
                    <a:pt x="112" y="111"/>
                    <a:pt x="115" y="111"/>
                    <a:pt x="115" y="110"/>
                  </a:cubicBezTo>
                  <a:cubicBezTo>
                    <a:pt x="115" y="110"/>
                    <a:pt x="117" y="109"/>
                    <a:pt x="118" y="109"/>
                  </a:cubicBezTo>
                  <a:cubicBezTo>
                    <a:pt x="118" y="110"/>
                    <a:pt x="119" y="110"/>
                    <a:pt x="120" y="110"/>
                  </a:cubicBezTo>
                  <a:cubicBezTo>
                    <a:pt x="120" y="109"/>
                    <a:pt x="121" y="110"/>
                    <a:pt x="121" y="111"/>
                  </a:cubicBezTo>
                  <a:cubicBezTo>
                    <a:pt x="121" y="111"/>
                    <a:pt x="122" y="112"/>
                    <a:pt x="122" y="112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2" y="114"/>
                    <a:pt x="123" y="113"/>
                    <a:pt x="123" y="113"/>
                  </a:cubicBezTo>
                  <a:cubicBezTo>
                    <a:pt x="124" y="112"/>
                    <a:pt x="124" y="113"/>
                    <a:pt x="124" y="113"/>
                  </a:cubicBezTo>
                  <a:cubicBezTo>
                    <a:pt x="124" y="114"/>
                    <a:pt x="125" y="114"/>
                    <a:pt x="125" y="114"/>
                  </a:cubicBezTo>
                  <a:cubicBezTo>
                    <a:pt x="125" y="113"/>
                    <a:pt x="126" y="113"/>
                    <a:pt x="126" y="114"/>
                  </a:cubicBezTo>
                  <a:cubicBezTo>
                    <a:pt x="126" y="114"/>
                    <a:pt x="127" y="113"/>
                    <a:pt x="127" y="114"/>
                  </a:cubicBezTo>
                  <a:cubicBezTo>
                    <a:pt x="127" y="114"/>
                    <a:pt x="126" y="115"/>
                    <a:pt x="126" y="115"/>
                  </a:cubicBezTo>
                  <a:cubicBezTo>
                    <a:pt x="127" y="116"/>
                    <a:pt x="127" y="115"/>
                    <a:pt x="128" y="115"/>
                  </a:cubicBezTo>
                  <a:cubicBezTo>
                    <a:pt x="129" y="115"/>
                    <a:pt x="130" y="114"/>
                    <a:pt x="131" y="114"/>
                  </a:cubicBezTo>
                  <a:cubicBezTo>
                    <a:pt x="131" y="114"/>
                    <a:pt x="132" y="113"/>
                    <a:pt x="133" y="113"/>
                  </a:cubicBezTo>
                  <a:cubicBezTo>
                    <a:pt x="133" y="112"/>
                    <a:pt x="135" y="113"/>
                    <a:pt x="134" y="113"/>
                  </a:cubicBezTo>
                  <a:cubicBezTo>
                    <a:pt x="134" y="113"/>
                    <a:pt x="133" y="114"/>
                    <a:pt x="135" y="115"/>
                  </a:cubicBezTo>
                  <a:cubicBezTo>
                    <a:pt x="137" y="115"/>
                    <a:pt x="138" y="118"/>
                    <a:pt x="139" y="120"/>
                  </a:cubicBezTo>
                  <a:cubicBezTo>
                    <a:pt x="140" y="121"/>
                    <a:pt x="141" y="124"/>
                    <a:pt x="142" y="124"/>
                  </a:cubicBezTo>
                  <a:cubicBezTo>
                    <a:pt x="142" y="124"/>
                    <a:pt x="142" y="123"/>
                    <a:pt x="143" y="122"/>
                  </a:cubicBezTo>
                  <a:cubicBezTo>
                    <a:pt x="144" y="122"/>
                    <a:pt x="144" y="124"/>
                    <a:pt x="145" y="124"/>
                  </a:cubicBezTo>
                  <a:cubicBezTo>
                    <a:pt x="146" y="124"/>
                    <a:pt x="147" y="124"/>
                    <a:pt x="147" y="124"/>
                  </a:cubicBezTo>
                  <a:cubicBezTo>
                    <a:pt x="148" y="124"/>
                    <a:pt x="149" y="123"/>
                    <a:pt x="149" y="123"/>
                  </a:cubicBezTo>
                  <a:cubicBezTo>
                    <a:pt x="150" y="124"/>
                    <a:pt x="151" y="124"/>
                    <a:pt x="151" y="125"/>
                  </a:cubicBezTo>
                  <a:cubicBezTo>
                    <a:pt x="151" y="126"/>
                    <a:pt x="152" y="126"/>
                    <a:pt x="152" y="126"/>
                  </a:cubicBezTo>
                  <a:cubicBezTo>
                    <a:pt x="153" y="126"/>
                    <a:pt x="153" y="126"/>
                    <a:pt x="153" y="127"/>
                  </a:cubicBezTo>
                  <a:cubicBezTo>
                    <a:pt x="153" y="127"/>
                    <a:pt x="154" y="128"/>
                    <a:pt x="154" y="128"/>
                  </a:cubicBezTo>
                  <a:cubicBezTo>
                    <a:pt x="154" y="128"/>
                    <a:pt x="156" y="127"/>
                    <a:pt x="156" y="127"/>
                  </a:cubicBezTo>
                  <a:cubicBezTo>
                    <a:pt x="156" y="127"/>
                    <a:pt x="157" y="127"/>
                    <a:pt x="157" y="127"/>
                  </a:cubicBezTo>
                  <a:cubicBezTo>
                    <a:pt x="157" y="128"/>
                    <a:pt x="157" y="129"/>
                    <a:pt x="158" y="129"/>
                  </a:cubicBezTo>
                  <a:cubicBezTo>
                    <a:pt x="158" y="129"/>
                    <a:pt x="159" y="129"/>
                    <a:pt x="159" y="129"/>
                  </a:cubicBezTo>
                  <a:cubicBezTo>
                    <a:pt x="159" y="128"/>
                    <a:pt x="160" y="128"/>
                    <a:pt x="161" y="128"/>
                  </a:cubicBezTo>
                  <a:cubicBezTo>
                    <a:pt x="161" y="128"/>
                    <a:pt x="163" y="128"/>
                    <a:pt x="163" y="127"/>
                  </a:cubicBezTo>
                  <a:cubicBezTo>
                    <a:pt x="163" y="126"/>
                    <a:pt x="164" y="126"/>
                    <a:pt x="165" y="126"/>
                  </a:cubicBezTo>
                  <a:cubicBezTo>
                    <a:pt x="165" y="126"/>
                    <a:pt x="166" y="125"/>
                    <a:pt x="166" y="125"/>
                  </a:cubicBezTo>
                  <a:cubicBezTo>
                    <a:pt x="166" y="125"/>
                    <a:pt x="168" y="125"/>
                    <a:pt x="168" y="124"/>
                  </a:cubicBezTo>
                  <a:cubicBezTo>
                    <a:pt x="168" y="124"/>
                    <a:pt x="169" y="124"/>
                    <a:pt x="169" y="124"/>
                  </a:cubicBezTo>
                  <a:cubicBezTo>
                    <a:pt x="170" y="124"/>
                    <a:pt x="172" y="125"/>
                    <a:pt x="173" y="125"/>
                  </a:cubicBezTo>
                  <a:cubicBezTo>
                    <a:pt x="173" y="124"/>
                    <a:pt x="173" y="126"/>
                    <a:pt x="173" y="126"/>
                  </a:cubicBezTo>
                  <a:cubicBezTo>
                    <a:pt x="174" y="126"/>
                    <a:pt x="175" y="127"/>
                    <a:pt x="175" y="127"/>
                  </a:cubicBezTo>
                  <a:cubicBezTo>
                    <a:pt x="176" y="126"/>
                    <a:pt x="176" y="126"/>
                    <a:pt x="177" y="126"/>
                  </a:cubicBezTo>
                  <a:cubicBezTo>
                    <a:pt x="178" y="127"/>
                    <a:pt x="179" y="127"/>
                    <a:pt x="179" y="127"/>
                  </a:cubicBezTo>
                  <a:cubicBezTo>
                    <a:pt x="179" y="126"/>
                    <a:pt x="181" y="126"/>
                    <a:pt x="181" y="126"/>
                  </a:cubicBezTo>
                  <a:cubicBezTo>
                    <a:pt x="181" y="126"/>
                    <a:pt x="181" y="125"/>
                    <a:pt x="181" y="125"/>
                  </a:cubicBezTo>
                  <a:cubicBezTo>
                    <a:pt x="180" y="124"/>
                    <a:pt x="180" y="123"/>
                    <a:pt x="180" y="123"/>
                  </a:cubicBezTo>
                  <a:cubicBezTo>
                    <a:pt x="180" y="122"/>
                    <a:pt x="181" y="122"/>
                    <a:pt x="181" y="122"/>
                  </a:cubicBezTo>
                  <a:cubicBezTo>
                    <a:pt x="181" y="121"/>
                    <a:pt x="182" y="121"/>
                    <a:pt x="182" y="121"/>
                  </a:cubicBezTo>
                  <a:cubicBezTo>
                    <a:pt x="182" y="120"/>
                    <a:pt x="182" y="120"/>
                    <a:pt x="183" y="120"/>
                  </a:cubicBezTo>
                  <a:cubicBezTo>
                    <a:pt x="183" y="120"/>
                    <a:pt x="184" y="120"/>
                    <a:pt x="185" y="121"/>
                  </a:cubicBezTo>
                  <a:cubicBezTo>
                    <a:pt x="185" y="121"/>
                    <a:pt x="186" y="121"/>
                    <a:pt x="186" y="121"/>
                  </a:cubicBezTo>
                  <a:cubicBezTo>
                    <a:pt x="187" y="121"/>
                    <a:pt x="187" y="121"/>
                    <a:pt x="188" y="122"/>
                  </a:cubicBezTo>
                  <a:cubicBezTo>
                    <a:pt x="188" y="122"/>
                    <a:pt x="190" y="122"/>
                    <a:pt x="190" y="122"/>
                  </a:cubicBezTo>
                  <a:cubicBezTo>
                    <a:pt x="190" y="123"/>
                    <a:pt x="190" y="124"/>
                    <a:pt x="190" y="124"/>
                  </a:cubicBezTo>
                  <a:cubicBezTo>
                    <a:pt x="191" y="125"/>
                    <a:pt x="192" y="126"/>
                    <a:pt x="192" y="125"/>
                  </a:cubicBezTo>
                  <a:cubicBezTo>
                    <a:pt x="192" y="125"/>
                    <a:pt x="193" y="126"/>
                    <a:pt x="194" y="126"/>
                  </a:cubicBezTo>
                  <a:cubicBezTo>
                    <a:pt x="194" y="126"/>
                    <a:pt x="195" y="125"/>
                    <a:pt x="196" y="125"/>
                  </a:cubicBezTo>
                  <a:cubicBezTo>
                    <a:pt x="196" y="125"/>
                    <a:pt x="197" y="125"/>
                    <a:pt x="198" y="125"/>
                  </a:cubicBezTo>
                  <a:cubicBezTo>
                    <a:pt x="198" y="125"/>
                    <a:pt x="200" y="126"/>
                    <a:pt x="200" y="125"/>
                  </a:cubicBezTo>
                  <a:cubicBezTo>
                    <a:pt x="200" y="125"/>
                    <a:pt x="201" y="126"/>
                    <a:pt x="202" y="126"/>
                  </a:cubicBezTo>
                  <a:cubicBezTo>
                    <a:pt x="202" y="126"/>
                    <a:pt x="204" y="126"/>
                    <a:pt x="204" y="127"/>
                  </a:cubicBezTo>
                  <a:cubicBezTo>
                    <a:pt x="204" y="127"/>
                    <a:pt x="204" y="128"/>
                    <a:pt x="205" y="128"/>
                  </a:cubicBezTo>
                  <a:cubicBezTo>
                    <a:pt x="205" y="129"/>
                    <a:pt x="207" y="128"/>
                    <a:pt x="208" y="129"/>
                  </a:cubicBezTo>
                  <a:cubicBezTo>
                    <a:pt x="208" y="129"/>
                    <a:pt x="211" y="129"/>
                    <a:pt x="211" y="129"/>
                  </a:cubicBezTo>
                  <a:cubicBezTo>
                    <a:pt x="211" y="128"/>
                    <a:pt x="213" y="128"/>
                    <a:pt x="214" y="128"/>
                  </a:cubicBezTo>
                  <a:cubicBezTo>
                    <a:pt x="214" y="128"/>
                    <a:pt x="216" y="128"/>
                    <a:pt x="216" y="127"/>
                  </a:cubicBezTo>
                  <a:cubicBezTo>
                    <a:pt x="216" y="127"/>
                    <a:pt x="217" y="126"/>
                    <a:pt x="218" y="126"/>
                  </a:cubicBezTo>
                  <a:cubicBezTo>
                    <a:pt x="218" y="126"/>
                    <a:pt x="220" y="126"/>
                    <a:pt x="220" y="126"/>
                  </a:cubicBezTo>
                  <a:cubicBezTo>
                    <a:pt x="221" y="127"/>
                    <a:pt x="222" y="127"/>
                    <a:pt x="222" y="127"/>
                  </a:cubicBezTo>
                  <a:cubicBezTo>
                    <a:pt x="223" y="126"/>
                    <a:pt x="224" y="127"/>
                    <a:pt x="225" y="127"/>
                  </a:cubicBezTo>
                  <a:cubicBezTo>
                    <a:pt x="225" y="128"/>
                    <a:pt x="226" y="128"/>
                    <a:pt x="227" y="128"/>
                  </a:cubicBezTo>
                  <a:cubicBezTo>
                    <a:pt x="227" y="128"/>
                    <a:pt x="229" y="127"/>
                    <a:pt x="229" y="127"/>
                  </a:cubicBezTo>
                  <a:cubicBezTo>
                    <a:pt x="230" y="126"/>
                    <a:pt x="230" y="126"/>
                    <a:pt x="230" y="126"/>
                  </a:cubicBezTo>
                  <a:cubicBezTo>
                    <a:pt x="230" y="125"/>
                    <a:pt x="231" y="124"/>
                    <a:pt x="231" y="123"/>
                  </a:cubicBezTo>
                  <a:cubicBezTo>
                    <a:pt x="231" y="123"/>
                    <a:pt x="232" y="121"/>
                    <a:pt x="233" y="121"/>
                  </a:cubicBezTo>
                  <a:cubicBezTo>
                    <a:pt x="233" y="121"/>
                    <a:pt x="234" y="120"/>
                    <a:pt x="234" y="120"/>
                  </a:cubicBezTo>
                  <a:cubicBezTo>
                    <a:pt x="234" y="119"/>
                    <a:pt x="233" y="118"/>
                    <a:pt x="233" y="118"/>
                  </a:cubicBezTo>
                  <a:cubicBezTo>
                    <a:pt x="233" y="118"/>
                    <a:pt x="232" y="118"/>
                    <a:pt x="233" y="117"/>
                  </a:cubicBezTo>
                  <a:cubicBezTo>
                    <a:pt x="234" y="116"/>
                    <a:pt x="235" y="116"/>
                    <a:pt x="236" y="116"/>
                  </a:cubicBezTo>
                  <a:cubicBezTo>
                    <a:pt x="236" y="116"/>
                    <a:pt x="238" y="115"/>
                    <a:pt x="239" y="116"/>
                  </a:cubicBezTo>
                  <a:cubicBezTo>
                    <a:pt x="240" y="116"/>
                    <a:pt x="241" y="115"/>
                    <a:pt x="242" y="116"/>
                  </a:cubicBezTo>
                  <a:cubicBezTo>
                    <a:pt x="243" y="117"/>
                    <a:pt x="244" y="116"/>
                    <a:pt x="245" y="117"/>
                  </a:cubicBezTo>
                  <a:cubicBezTo>
                    <a:pt x="245" y="117"/>
                    <a:pt x="246" y="118"/>
                    <a:pt x="246" y="119"/>
                  </a:cubicBezTo>
                  <a:cubicBezTo>
                    <a:pt x="246" y="119"/>
                    <a:pt x="247" y="119"/>
                    <a:pt x="247" y="121"/>
                  </a:cubicBezTo>
                  <a:cubicBezTo>
                    <a:pt x="248" y="122"/>
                    <a:pt x="248" y="123"/>
                    <a:pt x="249" y="123"/>
                  </a:cubicBezTo>
                  <a:cubicBezTo>
                    <a:pt x="249" y="124"/>
                    <a:pt x="250" y="126"/>
                    <a:pt x="250" y="126"/>
                  </a:cubicBezTo>
                  <a:cubicBezTo>
                    <a:pt x="250" y="127"/>
                    <a:pt x="249" y="127"/>
                    <a:pt x="251" y="128"/>
                  </a:cubicBezTo>
                  <a:cubicBezTo>
                    <a:pt x="252" y="128"/>
                    <a:pt x="253" y="129"/>
                    <a:pt x="253" y="128"/>
                  </a:cubicBezTo>
                  <a:cubicBezTo>
                    <a:pt x="253" y="128"/>
                    <a:pt x="255" y="129"/>
                    <a:pt x="255" y="129"/>
                  </a:cubicBezTo>
                  <a:cubicBezTo>
                    <a:pt x="256" y="130"/>
                    <a:pt x="257" y="130"/>
                    <a:pt x="257" y="131"/>
                  </a:cubicBezTo>
                  <a:cubicBezTo>
                    <a:pt x="257" y="131"/>
                    <a:pt x="257" y="132"/>
                    <a:pt x="257" y="133"/>
                  </a:cubicBezTo>
                  <a:cubicBezTo>
                    <a:pt x="257" y="133"/>
                    <a:pt x="259" y="134"/>
                    <a:pt x="260" y="133"/>
                  </a:cubicBezTo>
                  <a:cubicBezTo>
                    <a:pt x="261" y="133"/>
                    <a:pt x="261" y="134"/>
                    <a:pt x="262" y="133"/>
                  </a:cubicBezTo>
                  <a:cubicBezTo>
                    <a:pt x="262" y="132"/>
                    <a:pt x="264" y="132"/>
                    <a:pt x="264" y="132"/>
                  </a:cubicBezTo>
                  <a:cubicBezTo>
                    <a:pt x="264" y="132"/>
                    <a:pt x="266" y="131"/>
                    <a:pt x="266" y="133"/>
                  </a:cubicBezTo>
                  <a:cubicBezTo>
                    <a:pt x="266" y="134"/>
                    <a:pt x="267" y="134"/>
                    <a:pt x="266" y="135"/>
                  </a:cubicBezTo>
                  <a:cubicBezTo>
                    <a:pt x="265" y="135"/>
                    <a:pt x="265" y="137"/>
                    <a:pt x="265" y="137"/>
                  </a:cubicBezTo>
                  <a:cubicBezTo>
                    <a:pt x="264" y="138"/>
                    <a:pt x="263" y="138"/>
                    <a:pt x="263" y="139"/>
                  </a:cubicBezTo>
                  <a:cubicBezTo>
                    <a:pt x="263" y="140"/>
                    <a:pt x="262" y="140"/>
                    <a:pt x="262" y="141"/>
                  </a:cubicBezTo>
                  <a:cubicBezTo>
                    <a:pt x="262" y="141"/>
                    <a:pt x="261" y="141"/>
                    <a:pt x="260" y="141"/>
                  </a:cubicBezTo>
                  <a:cubicBezTo>
                    <a:pt x="259" y="140"/>
                    <a:pt x="259" y="142"/>
                    <a:pt x="258" y="142"/>
                  </a:cubicBezTo>
                  <a:cubicBezTo>
                    <a:pt x="258" y="142"/>
                    <a:pt x="258" y="143"/>
                    <a:pt x="258" y="143"/>
                  </a:cubicBezTo>
                  <a:cubicBezTo>
                    <a:pt x="258" y="144"/>
                    <a:pt x="258" y="144"/>
                    <a:pt x="258" y="145"/>
                  </a:cubicBezTo>
                  <a:cubicBezTo>
                    <a:pt x="258" y="146"/>
                    <a:pt x="258" y="147"/>
                    <a:pt x="258" y="147"/>
                  </a:cubicBezTo>
                  <a:cubicBezTo>
                    <a:pt x="259" y="147"/>
                    <a:pt x="260" y="146"/>
                    <a:pt x="260" y="146"/>
                  </a:cubicBezTo>
                  <a:cubicBezTo>
                    <a:pt x="261" y="146"/>
                    <a:pt x="262" y="148"/>
                    <a:pt x="263" y="148"/>
                  </a:cubicBezTo>
                  <a:cubicBezTo>
                    <a:pt x="264" y="148"/>
                    <a:pt x="268" y="145"/>
                    <a:pt x="268" y="145"/>
                  </a:cubicBezTo>
                  <a:cubicBezTo>
                    <a:pt x="268" y="144"/>
                    <a:pt x="271" y="142"/>
                    <a:pt x="272" y="140"/>
                  </a:cubicBezTo>
                  <a:cubicBezTo>
                    <a:pt x="273" y="139"/>
                    <a:pt x="275" y="137"/>
                    <a:pt x="275" y="136"/>
                  </a:cubicBezTo>
                  <a:cubicBezTo>
                    <a:pt x="276" y="135"/>
                    <a:pt x="277" y="133"/>
                    <a:pt x="278" y="132"/>
                  </a:cubicBezTo>
                  <a:cubicBezTo>
                    <a:pt x="278" y="132"/>
                    <a:pt x="278" y="132"/>
                    <a:pt x="279" y="130"/>
                  </a:cubicBezTo>
                  <a:cubicBezTo>
                    <a:pt x="280" y="128"/>
                    <a:pt x="280" y="124"/>
                    <a:pt x="280" y="124"/>
                  </a:cubicBezTo>
                  <a:cubicBezTo>
                    <a:pt x="280" y="124"/>
                    <a:pt x="280" y="123"/>
                    <a:pt x="281" y="123"/>
                  </a:cubicBezTo>
                  <a:cubicBezTo>
                    <a:pt x="281" y="122"/>
                    <a:pt x="281" y="121"/>
                    <a:pt x="282" y="121"/>
                  </a:cubicBezTo>
                  <a:cubicBezTo>
                    <a:pt x="282" y="120"/>
                    <a:pt x="282" y="120"/>
                    <a:pt x="282" y="119"/>
                  </a:cubicBezTo>
                  <a:cubicBezTo>
                    <a:pt x="282" y="119"/>
                    <a:pt x="282" y="118"/>
                    <a:pt x="282" y="118"/>
                  </a:cubicBezTo>
                  <a:cubicBezTo>
                    <a:pt x="282" y="117"/>
                    <a:pt x="282" y="117"/>
                    <a:pt x="282" y="117"/>
                  </a:cubicBezTo>
                  <a:cubicBezTo>
                    <a:pt x="282" y="117"/>
                    <a:pt x="282" y="116"/>
                    <a:pt x="281" y="116"/>
                  </a:cubicBezTo>
                  <a:cubicBezTo>
                    <a:pt x="281" y="116"/>
                    <a:pt x="280" y="115"/>
                    <a:pt x="280" y="115"/>
                  </a:cubicBezTo>
                  <a:cubicBezTo>
                    <a:pt x="280" y="114"/>
                    <a:pt x="279" y="113"/>
                    <a:pt x="278" y="113"/>
                  </a:cubicBezTo>
                  <a:cubicBezTo>
                    <a:pt x="277" y="113"/>
                    <a:pt x="276" y="113"/>
                    <a:pt x="276" y="113"/>
                  </a:cubicBezTo>
                  <a:cubicBezTo>
                    <a:pt x="276" y="114"/>
                    <a:pt x="276" y="114"/>
                    <a:pt x="276" y="114"/>
                  </a:cubicBezTo>
                  <a:cubicBezTo>
                    <a:pt x="275" y="114"/>
                    <a:pt x="275" y="114"/>
                    <a:pt x="275" y="115"/>
                  </a:cubicBezTo>
                  <a:cubicBezTo>
                    <a:pt x="274" y="116"/>
                    <a:pt x="273" y="116"/>
                    <a:pt x="273" y="115"/>
                  </a:cubicBezTo>
                  <a:cubicBezTo>
                    <a:pt x="274" y="114"/>
                    <a:pt x="273" y="114"/>
                    <a:pt x="273" y="114"/>
                  </a:cubicBezTo>
                  <a:cubicBezTo>
                    <a:pt x="273" y="113"/>
                    <a:pt x="274" y="112"/>
                    <a:pt x="273" y="113"/>
                  </a:cubicBezTo>
                  <a:cubicBezTo>
                    <a:pt x="272" y="113"/>
                    <a:pt x="272" y="114"/>
                    <a:pt x="272" y="114"/>
                  </a:cubicBezTo>
                  <a:cubicBezTo>
                    <a:pt x="271" y="115"/>
                    <a:pt x="271" y="113"/>
                    <a:pt x="271" y="112"/>
                  </a:cubicBezTo>
                  <a:cubicBezTo>
                    <a:pt x="272" y="112"/>
                    <a:pt x="270" y="112"/>
                    <a:pt x="269" y="112"/>
                  </a:cubicBezTo>
                  <a:cubicBezTo>
                    <a:pt x="267" y="112"/>
                    <a:pt x="268" y="111"/>
                    <a:pt x="269" y="110"/>
                  </a:cubicBezTo>
                  <a:cubicBezTo>
                    <a:pt x="270" y="110"/>
                    <a:pt x="270" y="109"/>
                    <a:pt x="270" y="109"/>
                  </a:cubicBezTo>
                  <a:cubicBezTo>
                    <a:pt x="271" y="109"/>
                    <a:pt x="272" y="108"/>
                    <a:pt x="273" y="107"/>
                  </a:cubicBezTo>
                  <a:cubicBezTo>
                    <a:pt x="274" y="107"/>
                    <a:pt x="274" y="106"/>
                    <a:pt x="275" y="105"/>
                  </a:cubicBezTo>
                  <a:cubicBezTo>
                    <a:pt x="275" y="105"/>
                    <a:pt x="276" y="104"/>
                    <a:pt x="278" y="103"/>
                  </a:cubicBezTo>
                  <a:cubicBezTo>
                    <a:pt x="279" y="102"/>
                    <a:pt x="280" y="101"/>
                    <a:pt x="280" y="100"/>
                  </a:cubicBezTo>
                  <a:cubicBezTo>
                    <a:pt x="281" y="100"/>
                    <a:pt x="283" y="99"/>
                    <a:pt x="283" y="98"/>
                  </a:cubicBezTo>
                  <a:cubicBezTo>
                    <a:pt x="283" y="98"/>
                    <a:pt x="286" y="96"/>
                    <a:pt x="287" y="96"/>
                  </a:cubicBezTo>
                  <a:cubicBezTo>
                    <a:pt x="289" y="96"/>
                    <a:pt x="292" y="96"/>
                    <a:pt x="292" y="96"/>
                  </a:cubicBezTo>
                  <a:cubicBezTo>
                    <a:pt x="293" y="97"/>
                    <a:pt x="293" y="97"/>
                    <a:pt x="294" y="96"/>
                  </a:cubicBezTo>
                  <a:cubicBezTo>
                    <a:pt x="294" y="96"/>
                    <a:pt x="295" y="96"/>
                    <a:pt x="296" y="96"/>
                  </a:cubicBezTo>
                  <a:cubicBezTo>
                    <a:pt x="297" y="97"/>
                    <a:pt x="297" y="96"/>
                    <a:pt x="298" y="96"/>
                  </a:cubicBezTo>
                  <a:cubicBezTo>
                    <a:pt x="299" y="96"/>
                    <a:pt x="300" y="96"/>
                    <a:pt x="300" y="96"/>
                  </a:cubicBezTo>
                  <a:cubicBezTo>
                    <a:pt x="300" y="95"/>
                    <a:pt x="303" y="95"/>
                    <a:pt x="303" y="95"/>
                  </a:cubicBezTo>
                  <a:cubicBezTo>
                    <a:pt x="304" y="96"/>
                    <a:pt x="304" y="96"/>
                    <a:pt x="305" y="96"/>
                  </a:cubicBezTo>
                  <a:cubicBezTo>
                    <a:pt x="306" y="95"/>
                    <a:pt x="306" y="96"/>
                    <a:pt x="307" y="96"/>
                  </a:cubicBezTo>
                  <a:cubicBezTo>
                    <a:pt x="307" y="96"/>
                    <a:pt x="307" y="97"/>
                    <a:pt x="306" y="97"/>
                  </a:cubicBezTo>
                  <a:cubicBezTo>
                    <a:pt x="306" y="97"/>
                    <a:pt x="305" y="97"/>
                    <a:pt x="305" y="98"/>
                  </a:cubicBezTo>
                  <a:cubicBezTo>
                    <a:pt x="306" y="98"/>
                    <a:pt x="307" y="97"/>
                    <a:pt x="308" y="98"/>
                  </a:cubicBezTo>
                  <a:cubicBezTo>
                    <a:pt x="308" y="98"/>
                    <a:pt x="309" y="98"/>
                    <a:pt x="310" y="97"/>
                  </a:cubicBezTo>
                  <a:cubicBezTo>
                    <a:pt x="311" y="97"/>
                    <a:pt x="311" y="98"/>
                    <a:pt x="312" y="97"/>
                  </a:cubicBezTo>
                  <a:cubicBezTo>
                    <a:pt x="312" y="97"/>
                    <a:pt x="314" y="96"/>
                    <a:pt x="314" y="96"/>
                  </a:cubicBezTo>
                  <a:cubicBezTo>
                    <a:pt x="315" y="97"/>
                    <a:pt x="314" y="96"/>
                    <a:pt x="313" y="96"/>
                  </a:cubicBezTo>
                  <a:cubicBezTo>
                    <a:pt x="312" y="96"/>
                    <a:pt x="312" y="95"/>
                    <a:pt x="313" y="94"/>
                  </a:cubicBezTo>
                  <a:cubicBezTo>
                    <a:pt x="314" y="92"/>
                    <a:pt x="316" y="92"/>
                    <a:pt x="317" y="91"/>
                  </a:cubicBezTo>
                  <a:cubicBezTo>
                    <a:pt x="318" y="90"/>
                    <a:pt x="318" y="90"/>
                    <a:pt x="318" y="90"/>
                  </a:cubicBezTo>
                  <a:cubicBezTo>
                    <a:pt x="318" y="89"/>
                    <a:pt x="319" y="88"/>
                    <a:pt x="320" y="88"/>
                  </a:cubicBezTo>
                  <a:cubicBezTo>
                    <a:pt x="320" y="88"/>
                    <a:pt x="322" y="88"/>
                    <a:pt x="323" y="87"/>
                  </a:cubicBezTo>
                  <a:cubicBezTo>
                    <a:pt x="325" y="87"/>
                    <a:pt x="324" y="88"/>
                    <a:pt x="325" y="88"/>
                  </a:cubicBezTo>
                  <a:cubicBezTo>
                    <a:pt x="325" y="88"/>
                    <a:pt x="326" y="87"/>
                    <a:pt x="327" y="87"/>
                  </a:cubicBezTo>
                  <a:cubicBezTo>
                    <a:pt x="327" y="88"/>
                    <a:pt x="326" y="88"/>
                    <a:pt x="325" y="89"/>
                  </a:cubicBezTo>
                  <a:cubicBezTo>
                    <a:pt x="325" y="90"/>
                    <a:pt x="326" y="90"/>
                    <a:pt x="327" y="90"/>
                  </a:cubicBezTo>
                  <a:cubicBezTo>
                    <a:pt x="327" y="91"/>
                    <a:pt x="326" y="91"/>
                    <a:pt x="326" y="91"/>
                  </a:cubicBezTo>
                  <a:cubicBezTo>
                    <a:pt x="326" y="92"/>
                    <a:pt x="327" y="92"/>
                    <a:pt x="329" y="90"/>
                  </a:cubicBezTo>
                  <a:cubicBezTo>
                    <a:pt x="330" y="89"/>
                    <a:pt x="332" y="88"/>
                    <a:pt x="333" y="88"/>
                  </a:cubicBezTo>
                  <a:cubicBezTo>
                    <a:pt x="334" y="88"/>
                    <a:pt x="333" y="87"/>
                    <a:pt x="333" y="86"/>
                  </a:cubicBezTo>
                  <a:cubicBezTo>
                    <a:pt x="333" y="85"/>
                    <a:pt x="336" y="84"/>
                    <a:pt x="337" y="85"/>
                  </a:cubicBezTo>
                  <a:cubicBezTo>
                    <a:pt x="338" y="85"/>
                    <a:pt x="338" y="85"/>
                    <a:pt x="337" y="85"/>
                  </a:cubicBezTo>
                  <a:cubicBezTo>
                    <a:pt x="336" y="85"/>
                    <a:pt x="335" y="86"/>
                    <a:pt x="335" y="87"/>
                  </a:cubicBezTo>
                  <a:cubicBezTo>
                    <a:pt x="336" y="88"/>
                    <a:pt x="335" y="88"/>
                    <a:pt x="335" y="89"/>
                  </a:cubicBezTo>
                  <a:cubicBezTo>
                    <a:pt x="336" y="89"/>
                    <a:pt x="334" y="89"/>
                    <a:pt x="334" y="90"/>
                  </a:cubicBezTo>
                  <a:cubicBezTo>
                    <a:pt x="334" y="90"/>
                    <a:pt x="334" y="91"/>
                    <a:pt x="334" y="91"/>
                  </a:cubicBezTo>
                  <a:cubicBezTo>
                    <a:pt x="333" y="91"/>
                    <a:pt x="331" y="91"/>
                    <a:pt x="331" y="92"/>
                  </a:cubicBezTo>
                  <a:cubicBezTo>
                    <a:pt x="331" y="93"/>
                    <a:pt x="329" y="93"/>
                    <a:pt x="329" y="94"/>
                  </a:cubicBezTo>
                  <a:cubicBezTo>
                    <a:pt x="328" y="96"/>
                    <a:pt x="326" y="96"/>
                    <a:pt x="324" y="98"/>
                  </a:cubicBezTo>
                  <a:cubicBezTo>
                    <a:pt x="323" y="101"/>
                    <a:pt x="321" y="101"/>
                    <a:pt x="321" y="101"/>
                  </a:cubicBezTo>
                  <a:cubicBezTo>
                    <a:pt x="321" y="101"/>
                    <a:pt x="319" y="101"/>
                    <a:pt x="319" y="101"/>
                  </a:cubicBezTo>
                  <a:cubicBezTo>
                    <a:pt x="318" y="101"/>
                    <a:pt x="319" y="103"/>
                    <a:pt x="318" y="104"/>
                  </a:cubicBezTo>
                  <a:cubicBezTo>
                    <a:pt x="316" y="106"/>
                    <a:pt x="316" y="108"/>
                    <a:pt x="316" y="110"/>
                  </a:cubicBezTo>
                  <a:cubicBezTo>
                    <a:pt x="316" y="112"/>
                    <a:pt x="316" y="117"/>
                    <a:pt x="317" y="118"/>
                  </a:cubicBezTo>
                  <a:cubicBezTo>
                    <a:pt x="317" y="119"/>
                    <a:pt x="317" y="122"/>
                    <a:pt x="318" y="122"/>
                  </a:cubicBezTo>
                  <a:cubicBezTo>
                    <a:pt x="318" y="123"/>
                    <a:pt x="318" y="123"/>
                    <a:pt x="318" y="124"/>
                  </a:cubicBezTo>
                  <a:cubicBezTo>
                    <a:pt x="319" y="124"/>
                    <a:pt x="320" y="122"/>
                    <a:pt x="321" y="122"/>
                  </a:cubicBezTo>
                  <a:cubicBezTo>
                    <a:pt x="322" y="121"/>
                    <a:pt x="321" y="121"/>
                    <a:pt x="322" y="120"/>
                  </a:cubicBezTo>
                  <a:cubicBezTo>
                    <a:pt x="322" y="120"/>
                    <a:pt x="322" y="118"/>
                    <a:pt x="322" y="118"/>
                  </a:cubicBezTo>
                  <a:cubicBezTo>
                    <a:pt x="323" y="118"/>
                    <a:pt x="324" y="117"/>
                    <a:pt x="324" y="117"/>
                  </a:cubicBezTo>
                  <a:cubicBezTo>
                    <a:pt x="324" y="116"/>
                    <a:pt x="325" y="117"/>
                    <a:pt x="326" y="117"/>
                  </a:cubicBezTo>
                  <a:cubicBezTo>
                    <a:pt x="326" y="116"/>
                    <a:pt x="326" y="115"/>
                    <a:pt x="325" y="115"/>
                  </a:cubicBezTo>
                  <a:cubicBezTo>
                    <a:pt x="325" y="114"/>
                    <a:pt x="327" y="113"/>
                    <a:pt x="328" y="112"/>
                  </a:cubicBezTo>
                  <a:cubicBezTo>
                    <a:pt x="328" y="112"/>
                    <a:pt x="330" y="113"/>
                    <a:pt x="330" y="112"/>
                  </a:cubicBezTo>
                  <a:cubicBezTo>
                    <a:pt x="331" y="111"/>
                    <a:pt x="330" y="110"/>
                    <a:pt x="330" y="110"/>
                  </a:cubicBezTo>
                  <a:cubicBezTo>
                    <a:pt x="330" y="109"/>
                    <a:pt x="331" y="107"/>
                    <a:pt x="332" y="107"/>
                  </a:cubicBezTo>
                  <a:cubicBezTo>
                    <a:pt x="332" y="107"/>
                    <a:pt x="333" y="107"/>
                    <a:pt x="333" y="107"/>
                  </a:cubicBezTo>
                  <a:cubicBezTo>
                    <a:pt x="334" y="106"/>
                    <a:pt x="333" y="105"/>
                    <a:pt x="332" y="105"/>
                  </a:cubicBezTo>
                  <a:cubicBezTo>
                    <a:pt x="332" y="105"/>
                    <a:pt x="332" y="103"/>
                    <a:pt x="333" y="103"/>
                  </a:cubicBezTo>
                  <a:cubicBezTo>
                    <a:pt x="334" y="102"/>
                    <a:pt x="334" y="102"/>
                    <a:pt x="333" y="101"/>
                  </a:cubicBezTo>
                  <a:cubicBezTo>
                    <a:pt x="332" y="101"/>
                    <a:pt x="332" y="101"/>
                    <a:pt x="331" y="101"/>
                  </a:cubicBezTo>
                  <a:cubicBezTo>
                    <a:pt x="331" y="102"/>
                    <a:pt x="330" y="100"/>
                    <a:pt x="331" y="99"/>
                  </a:cubicBezTo>
                  <a:cubicBezTo>
                    <a:pt x="332" y="98"/>
                    <a:pt x="333" y="98"/>
                    <a:pt x="333" y="97"/>
                  </a:cubicBezTo>
                  <a:cubicBezTo>
                    <a:pt x="333" y="96"/>
                    <a:pt x="334" y="95"/>
                    <a:pt x="335" y="94"/>
                  </a:cubicBezTo>
                  <a:cubicBezTo>
                    <a:pt x="335" y="94"/>
                    <a:pt x="336" y="94"/>
                    <a:pt x="337" y="94"/>
                  </a:cubicBezTo>
                  <a:cubicBezTo>
                    <a:pt x="337" y="94"/>
                    <a:pt x="337" y="95"/>
                    <a:pt x="338" y="94"/>
                  </a:cubicBezTo>
                  <a:cubicBezTo>
                    <a:pt x="338" y="94"/>
                    <a:pt x="339" y="92"/>
                    <a:pt x="340" y="92"/>
                  </a:cubicBezTo>
                  <a:cubicBezTo>
                    <a:pt x="341" y="92"/>
                    <a:pt x="340" y="93"/>
                    <a:pt x="340" y="94"/>
                  </a:cubicBezTo>
                  <a:cubicBezTo>
                    <a:pt x="341" y="95"/>
                    <a:pt x="341" y="94"/>
                    <a:pt x="343" y="93"/>
                  </a:cubicBezTo>
                  <a:cubicBezTo>
                    <a:pt x="344" y="92"/>
                    <a:pt x="347" y="92"/>
                    <a:pt x="348" y="93"/>
                  </a:cubicBezTo>
                  <a:cubicBezTo>
                    <a:pt x="349" y="93"/>
                    <a:pt x="350" y="94"/>
                    <a:pt x="350" y="94"/>
                  </a:cubicBezTo>
                  <a:cubicBezTo>
                    <a:pt x="351" y="94"/>
                    <a:pt x="350" y="93"/>
                    <a:pt x="351" y="93"/>
                  </a:cubicBezTo>
                  <a:cubicBezTo>
                    <a:pt x="352" y="92"/>
                    <a:pt x="353" y="92"/>
                    <a:pt x="354" y="91"/>
                  </a:cubicBezTo>
                  <a:cubicBezTo>
                    <a:pt x="356" y="90"/>
                    <a:pt x="355" y="91"/>
                    <a:pt x="356" y="90"/>
                  </a:cubicBezTo>
                  <a:cubicBezTo>
                    <a:pt x="356" y="89"/>
                    <a:pt x="357" y="89"/>
                    <a:pt x="357" y="89"/>
                  </a:cubicBezTo>
                  <a:cubicBezTo>
                    <a:pt x="357" y="88"/>
                    <a:pt x="359" y="88"/>
                    <a:pt x="361" y="87"/>
                  </a:cubicBezTo>
                  <a:cubicBezTo>
                    <a:pt x="363" y="87"/>
                    <a:pt x="366" y="85"/>
                    <a:pt x="366" y="85"/>
                  </a:cubicBezTo>
                  <a:cubicBezTo>
                    <a:pt x="366" y="84"/>
                    <a:pt x="367" y="84"/>
                    <a:pt x="367" y="85"/>
                  </a:cubicBezTo>
                  <a:cubicBezTo>
                    <a:pt x="367" y="85"/>
                    <a:pt x="368" y="85"/>
                    <a:pt x="369" y="85"/>
                  </a:cubicBezTo>
                  <a:cubicBezTo>
                    <a:pt x="370" y="85"/>
                    <a:pt x="371" y="86"/>
                    <a:pt x="371" y="85"/>
                  </a:cubicBezTo>
                  <a:cubicBezTo>
                    <a:pt x="372" y="84"/>
                    <a:pt x="371" y="84"/>
                    <a:pt x="371" y="83"/>
                  </a:cubicBezTo>
                  <a:cubicBezTo>
                    <a:pt x="371" y="82"/>
                    <a:pt x="370" y="82"/>
                    <a:pt x="370" y="81"/>
                  </a:cubicBezTo>
                  <a:cubicBezTo>
                    <a:pt x="370" y="80"/>
                    <a:pt x="369" y="78"/>
                    <a:pt x="369" y="79"/>
                  </a:cubicBezTo>
                  <a:cubicBezTo>
                    <a:pt x="368" y="79"/>
                    <a:pt x="367" y="78"/>
                    <a:pt x="367" y="78"/>
                  </a:cubicBezTo>
                  <a:cubicBezTo>
                    <a:pt x="367" y="77"/>
                    <a:pt x="367" y="77"/>
                    <a:pt x="366" y="77"/>
                  </a:cubicBezTo>
                  <a:cubicBezTo>
                    <a:pt x="366" y="77"/>
                    <a:pt x="365" y="77"/>
                    <a:pt x="364" y="77"/>
                  </a:cubicBezTo>
                  <a:cubicBezTo>
                    <a:pt x="364" y="76"/>
                    <a:pt x="366" y="75"/>
                    <a:pt x="367" y="76"/>
                  </a:cubicBezTo>
                  <a:cubicBezTo>
                    <a:pt x="368" y="76"/>
                    <a:pt x="367" y="77"/>
                    <a:pt x="368" y="77"/>
                  </a:cubicBezTo>
                  <a:cubicBezTo>
                    <a:pt x="369" y="77"/>
                    <a:pt x="370" y="77"/>
                    <a:pt x="371" y="77"/>
                  </a:cubicBezTo>
                  <a:cubicBezTo>
                    <a:pt x="371" y="77"/>
                    <a:pt x="373" y="76"/>
                    <a:pt x="374" y="75"/>
                  </a:cubicBezTo>
                  <a:cubicBezTo>
                    <a:pt x="374" y="75"/>
                    <a:pt x="374" y="74"/>
                    <a:pt x="374" y="74"/>
                  </a:cubicBezTo>
                  <a:cubicBezTo>
                    <a:pt x="375" y="74"/>
                    <a:pt x="375" y="73"/>
                    <a:pt x="374" y="73"/>
                  </a:cubicBezTo>
                  <a:cubicBezTo>
                    <a:pt x="373" y="72"/>
                    <a:pt x="374" y="72"/>
                    <a:pt x="374" y="72"/>
                  </a:cubicBezTo>
                  <a:cubicBezTo>
                    <a:pt x="375" y="72"/>
                    <a:pt x="375" y="71"/>
                    <a:pt x="375" y="71"/>
                  </a:cubicBezTo>
                  <a:cubicBezTo>
                    <a:pt x="375" y="71"/>
                    <a:pt x="375" y="71"/>
                    <a:pt x="376" y="71"/>
                  </a:cubicBezTo>
                  <a:cubicBezTo>
                    <a:pt x="377" y="70"/>
                    <a:pt x="376" y="71"/>
                    <a:pt x="376" y="72"/>
                  </a:cubicBezTo>
                  <a:cubicBezTo>
                    <a:pt x="376" y="73"/>
                    <a:pt x="377" y="73"/>
                    <a:pt x="377" y="74"/>
                  </a:cubicBezTo>
                  <a:cubicBezTo>
                    <a:pt x="377" y="74"/>
                    <a:pt x="378" y="74"/>
                    <a:pt x="379" y="74"/>
                  </a:cubicBezTo>
                  <a:cubicBezTo>
                    <a:pt x="380" y="73"/>
                    <a:pt x="383" y="74"/>
                    <a:pt x="383" y="75"/>
                  </a:cubicBezTo>
                  <a:cubicBezTo>
                    <a:pt x="383" y="75"/>
                    <a:pt x="383" y="76"/>
                    <a:pt x="384" y="77"/>
                  </a:cubicBezTo>
                  <a:cubicBezTo>
                    <a:pt x="386" y="77"/>
                    <a:pt x="387" y="77"/>
                    <a:pt x="387" y="78"/>
                  </a:cubicBezTo>
                  <a:cubicBezTo>
                    <a:pt x="387" y="78"/>
                    <a:pt x="387" y="78"/>
                    <a:pt x="388" y="78"/>
                  </a:cubicBezTo>
                  <a:cubicBezTo>
                    <a:pt x="389" y="78"/>
                    <a:pt x="389" y="79"/>
                    <a:pt x="389" y="78"/>
                  </a:cubicBezTo>
                  <a:cubicBezTo>
                    <a:pt x="390" y="78"/>
                    <a:pt x="390" y="79"/>
                    <a:pt x="391" y="78"/>
                  </a:cubicBezTo>
                  <a:cubicBezTo>
                    <a:pt x="391" y="78"/>
                    <a:pt x="389" y="77"/>
                    <a:pt x="390" y="77"/>
                  </a:cubicBezTo>
                  <a:cubicBezTo>
                    <a:pt x="390" y="76"/>
                    <a:pt x="390" y="77"/>
                    <a:pt x="391" y="77"/>
                  </a:cubicBezTo>
                  <a:cubicBezTo>
                    <a:pt x="391" y="77"/>
                    <a:pt x="391" y="76"/>
                    <a:pt x="391" y="76"/>
                  </a:cubicBezTo>
                  <a:cubicBezTo>
                    <a:pt x="391" y="76"/>
                    <a:pt x="391" y="74"/>
                    <a:pt x="391" y="74"/>
                  </a:cubicBezTo>
                  <a:cubicBezTo>
                    <a:pt x="390" y="74"/>
                    <a:pt x="391" y="73"/>
                    <a:pt x="391" y="73"/>
                  </a:cubicBezTo>
                  <a:cubicBezTo>
                    <a:pt x="392" y="74"/>
                    <a:pt x="393" y="74"/>
                    <a:pt x="394" y="74"/>
                  </a:cubicBezTo>
                  <a:cubicBezTo>
                    <a:pt x="395" y="74"/>
                    <a:pt x="394" y="73"/>
                    <a:pt x="393" y="73"/>
                  </a:cubicBezTo>
                  <a:cubicBezTo>
                    <a:pt x="393" y="73"/>
                    <a:pt x="394" y="73"/>
                    <a:pt x="394" y="73"/>
                  </a:cubicBezTo>
                  <a:cubicBezTo>
                    <a:pt x="394" y="74"/>
                    <a:pt x="395" y="74"/>
                    <a:pt x="395" y="73"/>
                  </a:cubicBezTo>
                  <a:cubicBezTo>
                    <a:pt x="395" y="73"/>
                    <a:pt x="396" y="72"/>
                    <a:pt x="396" y="72"/>
                  </a:cubicBezTo>
                  <a:cubicBezTo>
                    <a:pt x="397" y="72"/>
                    <a:pt x="397" y="72"/>
                    <a:pt x="397" y="71"/>
                  </a:cubicBezTo>
                  <a:close/>
                  <a:moveTo>
                    <a:pt x="205" y="116"/>
                  </a:moveTo>
                  <a:cubicBezTo>
                    <a:pt x="203" y="118"/>
                    <a:pt x="199" y="119"/>
                    <a:pt x="199" y="120"/>
                  </a:cubicBezTo>
                  <a:cubicBezTo>
                    <a:pt x="199" y="122"/>
                    <a:pt x="194" y="122"/>
                    <a:pt x="194" y="122"/>
                  </a:cubicBezTo>
                  <a:cubicBezTo>
                    <a:pt x="194" y="121"/>
                    <a:pt x="198" y="121"/>
                    <a:pt x="199" y="119"/>
                  </a:cubicBezTo>
                  <a:cubicBezTo>
                    <a:pt x="199" y="117"/>
                    <a:pt x="203" y="116"/>
                    <a:pt x="205" y="113"/>
                  </a:cubicBezTo>
                  <a:cubicBezTo>
                    <a:pt x="206" y="111"/>
                    <a:pt x="207" y="108"/>
                    <a:pt x="208" y="108"/>
                  </a:cubicBezTo>
                  <a:cubicBezTo>
                    <a:pt x="208" y="108"/>
                    <a:pt x="207" y="115"/>
                    <a:pt x="205" y="116"/>
                  </a:cubicBezTo>
                  <a:close/>
                  <a:moveTo>
                    <a:pt x="214" y="36"/>
                  </a:moveTo>
                  <a:cubicBezTo>
                    <a:pt x="214" y="36"/>
                    <a:pt x="212" y="36"/>
                    <a:pt x="212" y="37"/>
                  </a:cubicBezTo>
                  <a:cubicBezTo>
                    <a:pt x="213" y="38"/>
                    <a:pt x="217" y="37"/>
                    <a:pt x="217" y="36"/>
                  </a:cubicBezTo>
                  <a:cubicBezTo>
                    <a:pt x="217" y="35"/>
                    <a:pt x="214" y="35"/>
                    <a:pt x="214" y="36"/>
                  </a:cubicBezTo>
                  <a:close/>
                  <a:moveTo>
                    <a:pt x="89" y="2"/>
                  </a:moveTo>
                  <a:cubicBezTo>
                    <a:pt x="90" y="2"/>
                    <a:pt x="90" y="1"/>
                    <a:pt x="91" y="1"/>
                  </a:cubicBezTo>
                  <a:cubicBezTo>
                    <a:pt x="92" y="1"/>
                    <a:pt x="94" y="1"/>
                    <a:pt x="93" y="0"/>
                  </a:cubicBezTo>
                  <a:cubicBezTo>
                    <a:pt x="92" y="0"/>
                    <a:pt x="88" y="0"/>
                    <a:pt x="89" y="0"/>
                  </a:cubicBezTo>
                  <a:cubicBezTo>
                    <a:pt x="89" y="1"/>
                    <a:pt x="86" y="1"/>
                    <a:pt x="86" y="1"/>
                  </a:cubicBezTo>
                  <a:cubicBezTo>
                    <a:pt x="86" y="1"/>
                    <a:pt x="87" y="2"/>
                    <a:pt x="89" y="2"/>
                  </a:cubicBezTo>
                  <a:close/>
                  <a:moveTo>
                    <a:pt x="80" y="6"/>
                  </a:moveTo>
                  <a:cubicBezTo>
                    <a:pt x="80" y="5"/>
                    <a:pt x="77" y="7"/>
                    <a:pt x="77" y="7"/>
                  </a:cubicBezTo>
                  <a:cubicBezTo>
                    <a:pt x="78" y="7"/>
                    <a:pt x="80" y="8"/>
                    <a:pt x="80" y="6"/>
                  </a:cubicBezTo>
                  <a:close/>
                  <a:moveTo>
                    <a:pt x="89" y="6"/>
                  </a:moveTo>
                  <a:cubicBezTo>
                    <a:pt x="89" y="6"/>
                    <a:pt x="89" y="6"/>
                    <a:pt x="87" y="6"/>
                  </a:cubicBezTo>
                  <a:cubicBezTo>
                    <a:pt x="86" y="6"/>
                    <a:pt x="85" y="7"/>
                    <a:pt x="86" y="8"/>
                  </a:cubicBezTo>
                  <a:cubicBezTo>
                    <a:pt x="87" y="8"/>
                    <a:pt x="90" y="8"/>
                    <a:pt x="91" y="7"/>
                  </a:cubicBezTo>
                  <a:cubicBezTo>
                    <a:pt x="92" y="6"/>
                    <a:pt x="93" y="7"/>
                    <a:pt x="94" y="6"/>
                  </a:cubicBezTo>
                  <a:cubicBezTo>
                    <a:pt x="94" y="5"/>
                    <a:pt x="89" y="5"/>
                    <a:pt x="89" y="6"/>
                  </a:cubicBezTo>
                  <a:close/>
                  <a:moveTo>
                    <a:pt x="101" y="4"/>
                  </a:moveTo>
                  <a:cubicBezTo>
                    <a:pt x="101" y="4"/>
                    <a:pt x="100" y="4"/>
                    <a:pt x="100" y="3"/>
                  </a:cubicBezTo>
                  <a:cubicBezTo>
                    <a:pt x="100" y="2"/>
                    <a:pt x="96" y="2"/>
                    <a:pt x="96" y="3"/>
                  </a:cubicBezTo>
                  <a:cubicBezTo>
                    <a:pt x="96" y="4"/>
                    <a:pt x="93" y="4"/>
                    <a:pt x="94" y="5"/>
                  </a:cubicBezTo>
                  <a:cubicBezTo>
                    <a:pt x="96" y="6"/>
                    <a:pt x="100" y="5"/>
                    <a:pt x="101" y="4"/>
                  </a:cubicBezTo>
                  <a:close/>
                  <a:moveTo>
                    <a:pt x="90" y="3"/>
                  </a:moveTo>
                  <a:cubicBezTo>
                    <a:pt x="90" y="2"/>
                    <a:pt x="88" y="3"/>
                    <a:pt x="86" y="2"/>
                  </a:cubicBezTo>
                  <a:cubicBezTo>
                    <a:pt x="84" y="1"/>
                    <a:pt x="83" y="1"/>
                    <a:pt x="84" y="2"/>
                  </a:cubicBezTo>
                  <a:cubicBezTo>
                    <a:pt x="85" y="3"/>
                    <a:pt x="81" y="3"/>
                    <a:pt x="82" y="4"/>
                  </a:cubicBezTo>
                  <a:cubicBezTo>
                    <a:pt x="83" y="5"/>
                    <a:pt x="90" y="5"/>
                    <a:pt x="90" y="3"/>
                  </a:cubicBezTo>
                  <a:close/>
                  <a:moveTo>
                    <a:pt x="80" y="41"/>
                  </a:moveTo>
                  <a:cubicBezTo>
                    <a:pt x="80" y="42"/>
                    <a:pt x="79" y="42"/>
                    <a:pt x="78" y="42"/>
                  </a:cubicBezTo>
                  <a:cubicBezTo>
                    <a:pt x="77" y="42"/>
                    <a:pt x="79" y="43"/>
                    <a:pt x="79" y="44"/>
                  </a:cubicBezTo>
                  <a:cubicBezTo>
                    <a:pt x="79" y="45"/>
                    <a:pt x="77" y="44"/>
                    <a:pt x="77" y="45"/>
                  </a:cubicBezTo>
                  <a:cubicBezTo>
                    <a:pt x="77" y="47"/>
                    <a:pt x="75" y="45"/>
                    <a:pt x="74" y="47"/>
                  </a:cubicBezTo>
                  <a:cubicBezTo>
                    <a:pt x="74" y="48"/>
                    <a:pt x="76" y="48"/>
                    <a:pt x="77" y="48"/>
                  </a:cubicBezTo>
                  <a:cubicBezTo>
                    <a:pt x="78" y="48"/>
                    <a:pt x="76" y="49"/>
                    <a:pt x="77" y="50"/>
                  </a:cubicBezTo>
                  <a:cubicBezTo>
                    <a:pt x="78" y="51"/>
                    <a:pt x="79" y="50"/>
                    <a:pt x="78" y="49"/>
                  </a:cubicBezTo>
                  <a:cubicBezTo>
                    <a:pt x="78" y="48"/>
                    <a:pt x="81" y="50"/>
                    <a:pt x="80" y="51"/>
                  </a:cubicBezTo>
                  <a:cubicBezTo>
                    <a:pt x="79" y="51"/>
                    <a:pt x="82" y="52"/>
                    <a:pt x="83" y="52"/>
                  </a:cubicBezTo>
                  <a:cubicBezTo>
                    <a:pt x="84" y="52"/>
                    <a:pt x="89" y="53"/>
                    <a:pt x="89" y="52"/>
                  </a:cubicBezTo>
                  <a:cubicBezTo>
                    <a:pt x="89" y="52"/>
                    <a:pt x="87" y="51"/>
                    <a:pt x="86" y="49"/>
                  </a:cubicBezTo>
                  <a:cubicBezTo>
                    <a:pt x="84" y="48"/>
                    <a:pt x="83" y="45"/>
                    <a:pt x="85" y="44"/>
                  </a:cubicBezTo>
                  <a:cubicBezTo>
                    <a:pt x="87" y="43"/>
                    <a:pt x="85" y="43"/>
                    <a:pt x="87" y="42"/>
                  </a:cubicBezTo>
                  <a:cubicBezTo>
                    <a:pt x="88" y="41"/>
                    <a:pt x="88" y="39"/>
                    <a:pt x="89" y="39"/>
                  </a:cubicBezTo>
                  <a:cubicBezTo>
                    <a:pt x="90" y="39"/>
                    <a:pt x="89" y="38"/>
                    <a:pt x="90" y="38"/>
                  </a:cubicBezTo>
                  <a:cubicBezTo>
                    <a:pt x="92" y="37"/>
                    <a:pt x="92" y="36"/>
                    <a:pt x="92" y="35"/>
                  </a:cubicBezTo>
                  <a:cubicBezTo>
                    <a:pt x="91" y="35"/>
                    <a:pt x="93" y="35"/>
                    <a:pt x="94" y="35"/>
                  </a:cubicBezTo>
                  <a:cubicBezTo>
                    <a:pt x="95" y="34"/>
                    <a:pt x="96" y="34"/>
                    <a:pt x="97" y="33"/>
                  </a:cubicBezTo>
                  <a:cubicBezTo>
                    <a:pt x="97" y="32"/>
                    <a:pt x="105" y="29"/>
                    <a:pt x="110" y="28"/>
                  </a:cubicBezTo>
                  <a:cubicBezTo>
                    <a:pt x="114" y="27"/>
                    <a:pt x="117" y="25"/>
                    <a:pt x="116" y="24"/>
                  </a:cubicBezTo>
                  <a:cubicBezTo>
                    <a:pt x="114" y="23"/>
                    <a:pt x="110" y="25"/>
                    <a:pt x="109" y="26"/>
                  </a:cubicBezTo>
                  <a:cubicBezTo>
                    <a:pt x="108" y="26"/>
                    <a:pt x="106" y="26"/>
                    <a:pt x="105" y="26"/>
                  </a:cubicBezTo>
                  <a:cubicBezTo>
                    <a:pt x="104" y="27"/>
                    <a:pt x="101" y="28"/>
                    <a:pt x="100" y="27"/>
                  </a:cubicBezTo>
                  <a:cubicBezTo>
                    <a:pt x="99" y="26"/>
                    <a:pt x="98" y="28"/>
                    <a:pt x="97" y="28"/>
                  </a:cubicBezTo>
                  <a:cubicBezTo>
                    <a:pt x="96" y="28"/>
                    <a:pt x="95" y="29"/>
                    <a:pt x="94" y="29"/>
                  </a:cubicBezTo>
                  <a:cubicBezTo>
                    <a:pt x="93" y="28"/>
                    <a:pt x="91" y="29"/>
                    <a:pt x="91" y="30"/>
                  </a:cubicBezTo>
                  <a:cubicBezTo>
                    <a:pt x="91" y="30"/>
                    <a:pt x="89" y="30"/>
                    <a:pt x="89" y="31"/>
                  </a:cubicBezTo>
                  <a:cubicBezTo>
                    <a:pt x="89" y="32"/>
                    <a:pt x="88" y="32"/>
                    <a:pt x="87" y="32"/>
                  </a:cubicBezTo>
                  <a:cubicBezTo>
                    <a:pt x="86" y="31"/>
                    <a:pt x="86" y="32"/>
                    <a:pt x="87" y="33"/>
                  </a:cubicBezTo>
                  <a:cubicBezTo>
                    <a:pt x="88" y="34"/>
                    <a:pt x="85" y="34"/>
                    <a:pt x="85" y="35"/>
                  </a:cubicBezTo>
                  <a:cubicBezTo>
                    <a:pt x="86" y="35"/>
                    <a:pt x="84" y="36"/>
                    <a:pt x="85" y="36"/>
                  </a:cubicBezTo>
                  <a:cubicBezTo>
                    <a:pt x="85" y="37"/>
                    <a:pt x="84" y="37"/>
                    <a:pt x="83" y="37"/>
                  </a:cubicBezTo>
                  <a:cubicBezTo>
                    <a:pt x="82" y="37"/>
                    <a:pt x="81" y="39"/>
                    <a:pt x="82" y="39"/>
                  </a:cubicBezTo>
                  <a:cubicBezTo>
                    <a:pt x="84" y="39"/>
                    <a:pt x="82" y="39"/>
                    <a:pt x="82" y="40"/>
                  </a:cubicBezTo>
                  <a:cubicBezTo>
                    <a:pt x="82" y="41"/>
                    <a:pt x="80" y="41"/>
                    <a:pt x="80" y="4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342">
              <a:extLst>
                <a:ext uri="{FF2B5EF4-FFF2-40B4-BE49-F238E27FC236}">
                  <a16:creationId xmlns:a16="http://schemas.microsoft.com/office/drawing/2014/main" id="{E52D9882-7A04-4549-BEAA-ADE9488D2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19475" y="2184400"/>
              <a:ext cx="150812" cy="161925"/>
            </a:xfrm>
            <a:custGeom>
              <a:avLst/>
              <a:gdLst>
                <a:gd name="T0" fmla="*/ 38 w 42"/>
                <a:gd name="T1" fmla="*/ 21 h 45"/>
                <a:gd name="T2" fmla="*/ 38 w 42"/>
                <a:gd name="T3" fmla="*/ 19 h 45"/>
                <a:gd name="T4" fmla="*/ 37 w 42"/>
                <a:gd name="T5" fmla="*/ 19 h 45"/>
                <a:gd name="T6" fmla="*/ 38 w 42"/>
                <a:gd name="T7" fmla="*/ 16 h 45"/>
                <a:gd name="T8" fmla="*/ 39 w 42"/>
                <a:gd name="T9" fmla="*/ 14 h 45"/>
                <a:gd name="T10" fmla="*/ 40 w 42"/>
                <a:gd name="T11" fmla="*/ 11 h 45"/>
                <a:gd name="T12" fmla="*/ 41 w 42"/>
                <a:gd name="T13" fmla="*/ 9 h 45"/>
                <a:gd name="T14" fmla="*/ 41 w 42"/>
                <a:gd name="T15" fmla="*/ 7 h 45"/>
                <a:gd name="T16" fmla="*/ 42 w 42"/>
                <a:gd name="T17" fmla="*/ 5 h 45"/>
                <a:gd name="T18" fmla="*/ 38 w 42"/>
                <a:gd name="T19" fmla="*/ 3 h 45"/>
                <a:gd name="T20" fmla="*/ 35 w 42"/>
                <a:gd name="T21" fmla="*/ 2 h 45"/>
                <a:gd name="T22" fmla="*/ 33 w 42"/>
                <a:gd name="T23" fmla="*/ 1 h 45"/>
                <a:gd name="T24" fmla="*/ 32 w 42"/>
                <a:gd name="T25" fmla="*/ 1 h 45"/>
                <a:gd name="T26" fmla="*/ 27 w 42"/>
                <a:gd name="T27" fmla="*/ 1 h 45"/>
                <a:gd name="T28" fmla="*/ 23 w 42"/>
                <a:gd name="T29" fmla="*/ 2 h 45"/>
                <a:gd name="T30" fmla="*/ 18 w 42"/>
                <a:gd name="T31" fmla="*/ 2 h 45"/>
                <a:gd name="T32" fmla="*/ 14 w 42"/>
                <a:gd name="T33" fmla="*/ 3 h 45"/>
                <a:gd name="T34" fmla="*/ 13 w 42"/>
                <a:gd name="T35" fmla="*/ 7 h 45"/>
                <a:gd name="T36" fmla="*/ 11 w 42"/>
                <a:gd name="T37" fmla="*/ 14 h 45"/>
                <a:gd name="T38" fmla="*/ 8 w 42"/>
                <a:gd name="T39" fmla="*/ 21 h 45"/>
                <a:gd name="T40" fmla="*/ 6 w 42"/>
                <a:gd name="T41" fmla="*/ 24 h 45"/>
                <a:gd name="T42" fmla="*/ 3 w 42"/>
                <a:gd name="T43" fmla="*/ 24 h 45"/>
                <a:gd name="T44" fmla="*/ 0 w 42"/>
                <a:gd name="T45" fmla="*/ 25 h 45"/>
                <a:gd name="T46" fmla="*/ 0 w 42"/>
                <a:gd name="T47" fmla="*/ 28 h 45"/>
                <a:gd name="T48" fmla="*/ 9 w 42"/>
                <a:gd name="T49" fmla="*/ 27 h 45"/>
                <a:gd name="T50" fmla="*/ 11 w 42"/>
                <a:gd name="T51" fmla="*/ 31 h 45"/>
                <a:gd name="T52" fmla="*/ 15 w 42"/>
                <a:gd name="T53" fmla="*/ 32 h 45"/>
                <a:gd name="T54" fmla="*/ 18 w 42"/>
                <a:gd name="T55" fmla="*/ 30 h 45"/>
                <a:gd name="T56" fmla="*/ 21 w 42"/>
                <a:gd name="T57" fmla="*/ 30 h 45"/>
                <a:gd name="T58" fmla="*/ 21 w 42"/>
                <a:gd name="T59" fmla="*/ 36 h 45"/>
                <a:gd name="T60" fmla="*/ 22 w 42"/>
                <a:gd name="T61" fmla="*/ 39 h 45"/>
                <a:gd name="T62" fmla="*/ 25 w 42"/>
                <a:gd name="T63" fmla="*/ 38 h 45"/>
                <a:gd name="T64" fmla="*/ 27 w 42"/>
                <a:gd name="T65" fmla="*/ 39 h 45"/>
                <a:gd name="T66" fmla="*/ 29 w 42"/>
                <a:gd name="T67" fmla="*/ 39 h 45"/>
                <a:gd name="T68" fmla="*/ 31 w 42"/>
                <a:gd name="T69" fmla="*/ 41 h 45"/>
                <a:gd name="T70" fmla="*/ 33 w 42"/>
                <a:gd name="T71" fmla="*/ 40 h 45"/>
                <a:gd name="T72" fmla="*/ 36 w 42"/>
                <a:gd name="T73" fmla="*/ 42 h 45"/>
                <a:gd name="T74" fmla="*/ 39 w 42"/>
                <a:gd name="T75" fmla="*/ 44 h 45"/>
                <a:gd name="T76" fmla="*/ 39 w 42"/>
                <a:gd name="T77" fmla="*/ 42 h 45"/>
                <a:gd name="T78" fmla="*/ 36 w 42"/>
                <a:gd name="T79" fmla="*/ 40 h 45"/>
                <a:gd name="T80" fmla="*/ 36 w 42"/>
                <a:gd name="T81" fmla="*/ 35 h 45"/>
                <a:gd name="T82" fmla="*/ 37 w 42"/>
                <a:gd name="T83" fmla="*/ 33 h 45"/>
                <a:gd name="T84" fmla="*/ 40 w 42"/>
                <a:gd name="T85" fmla="*/ 32 h 45"/>
                <a:gd name="T86" fmla="*/ 39 w 42"/>
                <a:gd name="T87" fmla="*/ 2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2" h="45">
                  <a:moveTo>
                    <a:pt x="39" y="29"/>
                  </a:moveTo>
                  <a:cubicBezTo>
                    <a:pt x="37" y="29"/>
                    <a:pt x="37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19"/>
                    <a:pt x="38" y="19"/>
                    <a:pt x="37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8"/>
                    <a:pt x="38" y="18"/>
                    <a:pt x="38" y="18"/>
                  </a:cubicBezTo>
                  <a:cubicBezTo>
                    <a:pt x="38" y="18"/>
                    <a:pt x="37" y="17"/>
                    <a:pt x="3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39" y="15"/>
                    <a:pt x="39" y="14"/>
                  </a:cubicBezTo>
                  <a:cubicBezTo>
                    <a:pt x="39" y="14"/>
                    <a:pt x="39" y="13"/>
                    <a:pt x="39" y="12"/>
                  </a:cubicBezTo>
                  <a:cubicBezTo>
                    <a:pt x="39" y="12"/>
                    <a:pt x="39" y="11"/>
                    <a:pt x="40" y="11"/>
                  </a:cubicBezTo>
                  <a:cubicBezTo>
                    <a:pt x="40" y="10"/>
                    <a:pt x="40" y="10"/>
                    <a:pt x="41" y="10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2" y="9"/>
                    <a:pt x="42" y="8"/>
                    <a:pt x="42" y="8"/>
                  </a:cubicBezTo>
                  <a:cubicBezTo>
                    <a:pt x="42" y="7"/>
                    <a:pt x="41" y="7"/>
                    <a:pt x="41" y="7"/>
                  </a:cubicBezTo>
                  <a:cubicBezTo>
                    <a:pt x="41" y="6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1" y="3"/>
                    <a:pt x="39" y="2"/>
                    <a:pt x="39" y="2"/>
                  </a:cubicBezTo>
                  <a:cubicBezTo>
                    <a:pt x="39" y="2"/>
                    <a:pt x="38" y="3"/>
                    <a:pt x="38" y="3"/>
                  </a:cubicBezTo>
                  <a:cubicBezTo>
                    <a:pt x="38" y="3"/>
                    <a:pt x="37" y="2"/>
                    <a:pt x="37" y="2"/>
                  </a:cubicBezTo>
                  <a:cubicBezTo>
                    <a:pt x="36" y="3"/>
                    <a:pt x="35" y="2"/>
                    <a:pt x="35" y="2"/>
                  </a:cubicBezTo>
                  <a:cubicBezTo>
                    <a:pt x="35" y="2"/>
                    <a:pt x="34" y="2"/>
                    <a:pt x="34" y="1"/>
                  </a:cubicBezTo>
                  <a:cubicBezTo>
                    <a:pt x="34" y="1"/>
                    <a:pt x="34" y="1"/>
                    <a:pt x="33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0" y="0"/>
                    <a:pt x="29" y="1"/>
                  </a:cubicBezTo>
                  <a:cubicBezTo>
                    <a:pt x="29" y="2"/>
                    <a:pt x="28" y="1"/>
                    <a:pt x="27" y="1"/>
                  </a:cubicBezTo>
                  <a:cubicBezTo>
                    <a:pt x="26" y="1"/>
                    <a:pt x="25" y="1"/>
                    <a:pt x="25" y="2"/>
                  </a:cubicBezTo>
                  <a:cubicBezTo>
                    <a:pt x="24" y="2"/>
                    <a:pt x="23" y="1"/>
                    <a:pt x="23" y="2"/>
                  </a:cubicBezTo>
                  <a:cubicBezTo>
                    <a:pt x="23" y="2"/>
                    <a:pt x="22" y="3"/>
                    <a:pt x="22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7" y="1"/>
                    <a:pt x="16" y="1"/>
                  </a:cubicBezTo>
                  <a:cubicBezTo>
                    <a:pt x="15" y="1"/>
                    <a:pt x="14" y="3"/>
                    <a:pt x="14" y="3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6"/>
                    <a:pt x="14" y="6"/>
                    <a:pt x="13" y="7"/>
                  </a:cubicBezTo>
                  <a:cubicBezTo>
                    <a:pt x="13" y="8"/>
                    <a:pt x="12" y="8"/>
                    <a:pt x="12" y="9"/>
                  </a:cubicBezTo>
                  <a:cubicBezTo>
                    <a:pt x="12" y="11"/>
                    <a:pt x="11" y="13"/>
                    <a:pt x="11" y="14"/>
                  </a:cubicBezTo>
                  <a:cubicBezTo>
                    <a:pt x="11" y="15"/>
                    <a:pt x="9" y="16"/>
                    <a:pt x="9" y="17"/>
                  </a:cubicBezTo>
                  <a:cubicBezTo>
                    <a:pt x="9" y="18"/>
                    <a:pt x="8" y="19"/>
                    <a:pt x="8" y="21"/>
                  </a:cubicBezTo>
                  <a:cubicBezTo>
                    <a:pt x="8" y="22"/>
                    <a:pt x="8" y="21"/>
                    <a:pt x="8" y="22"/>
                  </a:cubicBezTo>
                  <a:cubicBezTo>
                    <a:pt x="8" y="24"/>
                    <a:pt x="7" y="23"/>
                    <a:pt x="6" y="24"/>
                  </a:cubicBezTo>
                  <a:cubicBezTo>
                    <a:pt x="5" y="25"/>
                    <a:pt x="5" y="25"/>
                    <a:pt x="5" y="24"/>
                  </a:cubicBezTo>
                  <a:cubicBezTo>
                    <a:pt x="5" y="23"/>
                    <a:pt x="4" y="23"/>
                    <a:pt x="3" y="24"/>
                  </a:cubicBezTo>
                  <a:cubicBezTo>
                    <a:pt x="2" y="25"/>
                    <a:pt x="2" y="24"/>
                    <a:pt x="2" y="24"/>
                  </a:cubicBezTo>
                  <a:cubicBezTo>
                    <a:pt x="2" y="24"/>
                    <a:pt x="1" y="24"/>
                    <a:pt x="0" y="25"/>
                  </a:cubicBezTo>
                  <a:cubicBezTo>
                    <a:pt x="0" y="26"/>
                    <a:pt x="0" y="27"/>
                    <a:pt x="0" y="27"/>
                  </a:cubicBezTo>
                  <a:cubicBezTo>
                    <a:pt x="0" y="27"/>
                    <a:pt x="0" y="28"/>
                    <a:pt x="0" y="28"/>
                  </a:cubicBezTo>
                  <a:cubicBezTo>
                    <a:pt x="1" y="27"/>
                    <a:pt x="1" y="27"/>
                    <a:pt x="2" y="27"/>
                  </a:cubicBezTo>
                  <a:cubicBezTo>
                    <a:pt x="2" y="27"/>
                    <a:pt x="9" y="27"/>
                    <a:pt x="9" y="27"/>
                  </a:cubicBezTo>
                  <a:cubicBezTo>
                    <a:pt x="9" y="27"/>
                    <a:pt x="10" y="28"/>
                    <a:pt x="10" y="29"/>
                  </a:cubicBezTo>
                  <a:cubicBezTo>
                    <a:pt x="9" y="30"/>
                    <a:pt x="10" y="29"/>
                    <a:pt x="11" y="31"/>
                  </a:cubicBezTo>
                  <a:cubicBezTo>
                    <a:pt x="11" y="32"/>
                    <a:pt x="12" y="32"/>
                    <a:pt x="13" y="32"/>
                  </a:cubicBezTo>
                  <a:cubicBezTo>
                    <a:pt x="14" y="32"/>
                    <a:pt x="15" y="32"/>
                    <a:pt x="15" y="32"/>
                  </a:cubicBezTo>
                  <a:cubicBezTo>
                    <a:pt x="16" y="32"/>
                    <a:pt x="16" y="30"/>
                    <a:pt x="16" y="30"/>
                  </a:cubicBezTo>
                  <a:cubicBezTo>
                    <a:pt x="17" y="29"/>
                    <a:pt x="18" y="30"/>
                    <a:pt x="18" y="30"/>
                  </a:cubicBezTo>
                  <a:cubicBezTo>
                    <a:pt x="18" y="30"/>
                    <a:pt x="18" y="30"/>
                    <a:pt x="19" y="30"/>
                  </a:cubicBezTo>
                  <a:cubicBezTo>
                    <a:pt x="20" y="30"/>
                    <a:pt x="21" y="30"/>
                    <a:pt x="21" y="30"/>
                  </a:cubicBezTo>
                  <a:cubicBezTo>
                    <a:pt x="21" y="31"/>
                    <a:pt x="21" y="32"/>
                    <a:pt x="21" y="32"/>
                  </a:cubicBezTo>
                  <a:cubicBezTo>
                    <a:pt x="21" y="33"/>
                    <a:pt x="20" y="35"/>
                    <a:pt x="21" y="36"/>
                  </a:cubicBezTo>
                  <a:cubicBezTo>
                    <a:pt x="21" y="36"/>
                    <a:pt x="22" y="37"/>
                    <a:pt x="22" y="37"/>
                  </a:cubicBezTo>
                  <a:cubicBezTo>
                    <a:pt x="22" y="38"/>
                    <a:pt x="22" y="39"/>
                    <a:pt x="22" y="39"/>
                  </a:cubicBezTo>
                  <a:cubicBezTo>
                    <a:pt x="22" y="39"/>
                    <a:pt x="22" y="39"/>
                    <a:pt x="23" y="39"/>
                  </a:cubicBezTo>
                  <a:cubicBezTo>
                    <a:pt x="24" y="39"/>
                    <a:pt x="25" y="39"/>
                    <a:pt x="25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9"/>
                    <a:pt x="27" y="39"/>
                    <a:pt x="27" y="39"/>
                  </a:cubicBezTo>
                  <a:cubicBezTo>
                    <a:pt x="27" y="39"/>
                    <a:pt x="27" y="40"/>
                    <a:pt x="27" y="40"/>
                  </a:cubicBezTo>
                  <a:cubicBezTo>
                    <a:pt x="28" y="39"/>
                    <a:pt x="29" y="39"/>
                    <a:pt x="29" y="39"/>
                  </a:cubicBezTo>
                  <a:cubicBezTo>
                    <a:pt x="28" y="40"/>
                    <a:pt x="29" y="41"/>
                    <a:pt x="29" y="41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3" y="40"/>
                    <a:pt x="33" y="40"/>
                  </a:cubicBezTo>
                  <a:cubicBezTo>
                    <a:pt x="33" y="41"/>
                    <a:pt x="34" y="42"/>
                    <a:pt x="34" y="42"/>
                  </a:cubicBezTo>
                  <a:cubicBezTo>
                    <a:pt x="35" y="42"/>
                    <a:pt x="36" y="42"/>
                    <a:pt x="36" y="42"/>
                  </a:cubicBezTo>
                  <a:cubicBezTo>
                    <a:pt x="36" y="43"/>
                    <a:pt x="36" y="44"/>
                    <a:pt x="37" y="44"/>
                  </a:cubicBezTo>
                  <a:cubicBezTo>
                    <a:pt x="38" y="45"/>
                    <a:pt x="39" y="44"/>
                    <a:pt x="39" y="44"/>
                  </a:cubicBezTo>
                  <a:cubicBezTo>
                    <a:pt x="39" y="44"/>
                    <a:pt x="39" y="44"/>
                    <a:pt x="39" y="43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8" y="42"/>
                    <a:pt x="38" y="42"/>
                    <a:pt x="37" y="42"/>
                  </a:cubicBezTo>
                  <a:cubicBezTo>
                    <a:pt x="36" y="42"/>
                    <a:pt x="36" y="40"/>
                    <a:pt x="36" y="40"/>
                  </a:cubicBezTo>
                  <a:cubicBezTo>
                    <a:pt x="35" y="40"/>
                    <a:pt x="36" y="39"/>
                    <a:pt x="36" y="38"/>
                  </a:cubicBezTo>
                  <a:cubicBezTo>
                    <a:pt x="36" y="37"/>
                    <a:pt x="37" y="36"/>
                    <a:pt x="36" y="35"/>
                  </a:cubicBezTo>
                  <a:cubicBezTo>
                    <a:pt x="36" y="35"/>
                    <a:pt x="36" y="35"/>
                    <a:pt x="37" y="34"/>
                  </a:cubicBezTo>
                  <a:cubicBezTo>
                    <a:pt x="37" y="34"/>
                    <a:pt x="36" y="33"/>
                    <a:pt x="37" y="33"/>
                  </a:cubicBezTo>
                  <a:cubicBezTo>
                    <a:pt x="38" y="33"/>
                    <a:pt x="40" y="33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1"/>
                    <a:pt x="39" y="30"/>
                    <a:pt x="39" y="2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343">
              <a:extLst>
                <a:ext uri="{FF2B5EF4-FFF2-40B4-BE49-F238E27FC236}">
                  <a16:creationId xmlns:a16="http://schemas.microsoft.com/office/drawing/2014/main" id="{0E6102DE-CBEC-4F5B-ACF7-7D04B2336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86125" y="2252663"/>
              <a:ext cx="14287" cy="14288"/>
            </a:xfrm>
            <a:custGeom>
              <a:avLst/>
              <a:gdLst>
                <a:gd name="T0" fmla="*/ 1 w 4"/>
                <a:gd name="T1" fmla="*/ 2 h 4"/>
                <a:gd name="T2" fmla="*/ 1 w 4"/>
                <a:gd name="T3" fmla="*/ 4 h 4"/>
                <a:gd name="T4" fmla="*/ 2 w 4"/>
                <a:gd name="T5" fmla="*/ 4 h 4"/>
                <a:gd name="T6" fmla="*/ 4 w 4"/>
                <a:gd name="T7" fmla="*/ 1 h 4"/>
                <a:gd name="T8" fmla="*/ 4 w 4"/>
                <a:gd name="T9" fmla="*/ 1 h 4"/>
                <a:gd name="T10" fmla="*/ 4 w 4"/>
                <a:gd name="T11" fmla="*/ 0 h 4"/>
                <a:gd name="T12" fmla="*/ 2 w 4"/>
                <a:gd name="T13" fmla="*/ 0 h 4"/>
                <a:gd name="T14" fmla="*/ 1 w 4"/>
                <a:gd name="T15" fmla="*/ 0 h 4"/>
                <a:gd name="T16" fmla="*/ 0 w 4"/>
                <a:gd name="T17" fmla="*/ 0 h 4"/>
                <a:gd name="T18" fmla="*/ 1 w 4"/>
                <a:gd name="T19" fmla="*/ 0 h 4"/>
                <a:gd name="T20" fmla="*/ 1 w 4"/>
                <a:gd name="T2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1" y="2"/>
                  </a:moveTo>
                  <a:cubicBezTo>
                    <a:pt x="1" y="2"/>
                    <a:pt x="1" y="3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3" y="1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344">
              <a:extLst>
                <a:ext uri="{FF2B5EF4-FFF2-40B4-BE49-F238E27FC236}">
                  <a16:creationId xmlns:a16="http://schemas.microsoft.com/office/drawing/2014/main" id="{28DD093E-5122-4E92-B121-38DE44303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75013" y="2320925"/>
              <a:ext cx="90487" cy="144463"/>
            </a:xfrm>
            <a:custGeom>
              <a:avLst/>
              <a:gdLst>
                <a:gd name="T0" fmla="*/ 24 w 25"/>
                <a:gd name="T1" fmla="*/ 10 h 40"/>
                <a:gd name="T2" fmla="*/ 24 w 25"/>
                <a:gd name="T3" fmla="*/ 5 h 40"/>
                <a:gd name="T4" fmla="*/ 24 w 25"/>
                <a:gd name="T5" fmla="*/ 0 h 40"/>
                <a:gd name="T6" fmla="*/ 24 w 25"/>
                <a:gd name="T7" fmla="*/ 0 h 40"/>
                <a:gd name="T8" fmla="*/ 21 w 25"/>
                <a:gd name="T9" fmla="*/ 1 h 40"/>
                <a:gd name="T10" fmla="*/ 19 w 25"/>
                <a:gd name="T11" fmla="*/ 1 h 40"/>
                <a:gd name="T12" fmla="*/ 18 w 25"/>
                <a:gd name="T13" fmla="*/ 1 h 40"/>
                <a:gd name="T14" fmla="*/ 17 w 25"/>
                <a:gd name="T15" fmla="*/ 2 h 40"/>
                <a:gd name="T16" fmla="*/ 16 w 25"/>
                <a:gd name="T17" fmla="*/ 2 h 40"/>
                <a:gd name="T18" fmla="*/ 14 w 25"/>
                <a:gd name="T19" fmla="*/ 3 h 40"/>
                <a:gd name="T20" fmla="*/ 13 w 25"/>
                <a:gd name="T21" fmla="*/ 2 h 40"/>
                <a:gd name="T22" fmla="*/ 12 w 25"/>
                <a:gd name="T23" fmla="*/ 2 h 40"/>
                <a:gd name="T24" fmla="*/ 11 w 25"/>
                <a:gd name="T25" fmla="*/ 2 h 40"/>
                <a:gd name="T26" fmla="*/ 10 w 25"/>
                <a:gd name="T27" fmla="*/ 3 h 40"/>
                <a:gd name="T28" fmla="*/ 11 w 25"/>
                <a:gd name="T29" fmla="*/ 8 h 40"/>
                <a:gd name="T30" fmla="*/ 13 w 25"/>
                <a:gd name="T31" fmla="*/ 9 h 40"/>
                <a:gd name="T32" fmla="*/ 13 w 25"/>
                <a:gd name="T33" fmla="*/ 12 h 40"/>
                <a:gd name="T34" fmla="*/ 12 w 25"/>
                <a:gd name="T35" fmla="*/ 13 h 40"/>
                <a:gd name="T36" fmla="*/ 11 w 25"/>
                <a:gd name="T37" fmla="*/ 15 h 40"/>
                <a:gd name="T38" fmla="*/ 9 w 25"/>
                <a:gd name="T39" fmla="*/ 12 h 40"/>
                <a:gd name="T40" fmla="*/ 10 w 25"/>
                <a:gd name="T41" fmla="*/ 9 h 40"/>
                <a:gd name="T42" fmla="*/ 8 w 25"/>
                <a:gd name="T43" fmla="*/ 9 h 40"/>
                <a:gd name="T44" fmla="*/ 6 w 25"/>
                <a:gd name="T45" fmla="*/ 8 h 40"/>
                <a:gd name="T46" fmla="*/ 0 w 25"/>
                <a:gd name="T47" fmla="*/ 10 h 40"/>
                <a:gd name="T48" fmla="*/ 0 w 25"/>
                <a:gd name="T49" fmla="*/ 12 h 40"/>
                <a:gd name="T50" fmla="*/ 0 w 25"/>
                <a:gd name="T51" fmla="*/ 12 h 40"/>
                <a:gd name="T52" fmla="*/ 1 w 25"/>
                <a:gd name="T53" fmla="*/ 13 h 40"/>
                <a:gd name="T54" fmla="*/ 4 w 25"/>
                <a:gd name="T55" fmla="*/ 14 h 40"/>
                <a:gd name="T56" fmla="*/ 6 w 25"/>
                <a:gd name="T57" fmla="*/ 14 h 40"/>
                <a:gd name="T58" fmla="*/ 6 w 25"/>
                <a:gd name="T59" fmla="*/ 18 h 40"/>
                <a:gd name="T60" fmla="*/ 6 w 25"/>
                <a:gd name="T61" fmla="*/ 20 h 40"/>
                <a:gd name="T62" fmla="*/ 6 w 25"/>
                <a:gd name="T63" fmla="*/ 22 h 40"/>
                <a:gd name="T64" fmla="*/ 5 w 25"/>
                <a:gd name="T65" fmla="*/ 24 h 40"/>
                <a:gd name="T66" fmla="*/ 5 w 25"/>
                <a:gd name="T67" fmla="*/ 26 h 40"/>
                <a:gd name="T68" fmla="*/ 2 w 25"/>
                <a:gd name="T69" fmla="*/ 28 h 40"/>
                <a:gd name="T70" fmla="*/ 2 w 25"/>
                <a:gd name="T71" fmla="*/ 28 h 40"/>
                <a:gd name="T72" fmla="*/ 4 w 25"/>
                <a:gd name="T73" fmla="*/ 33 h 40"/>
                <a:gd name="T74" fmla="*/ 4 w 25"/>
                <a:gd name="T75" fmla="*/ 37 h 40"/>
                <a:gd name="T76" fmla="*/ 4 w 25"/>
                <a:gd name="T77" fmla="*/ 40 h 40"/>
                <a:gd name="T78" fmla="*/ 6 w 25"/>
                <a:gd name="T79" fmla="*/ 39 h 40"/>
                <a:gd name="T80" fmla="*/ 6 w 25"/>
                <a:gd name="T81" fmla="*/ 38 h 40"/>
                <a:gd name="T82" fmla="*/ 5 w 25"/>
                <a:gd name="T83" fmla="*/ 37 h 40"/>
                <a:gd name="T84" fmla="*/ 9 w 25"/>
                <a:gd name="T85" fmla="*/ 35 h 40"/>
                <a:gd name="T86" fmla="*/ 12 w 25"/>
                <a:gd name="T87" fmla="*/ 33 h 40"/>
                <a:gd name="T88" fmla="*/ 12 w 25"/>
                <a:gd name="T89" fmla="*/ 29 h 40"/>
                <a:gd name="T90" fmla="*/ 11 w 25"/>
                <a:gd name="T91" fmla="*/ 27 h 40"/>
                <a:gd name="T92" fmla="*/ 10 w 25"/>
                <a:gd name="T93" fmla="*/ 24 h 40"/>
                <a:gd name="T94" fmla="*/ 11 w 25"/>
                <a:gd name="T95" fmla="*/ 22 h 40"/>
                <a:gd name="T96" fmla="*/ 12 w 25"/>
                <a:gd name="T97" fmla="*/ 21 h 40"/>
                <a:gd name="T98" fmla="*/ 14 w 25"/>
                <a:gd name="T99" fmla="*/ 19 h 40"/>
                <a:gd name="T100" fmla="*/ 16 w 25"/>
                <a:gd name="T101" fmla="*/ 17 h 40"/>
                <a:gd name="T102" fmla="*/ 21 w 25"/>
                <a:gd name="T103" fmla="*/ 15 h 40"/>
                <a:gd name="T104" fmla="*/ 24 w 25"/>
                <a:gd name="T105" fmla="*/ 1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5" h="40">
                  <a:moveTo>
                    <a:pt x="24" y="10"/>
                  </a:moveTo>
                  <a:cubicBezTo>
                    <a:pt x="24" y="9"/>
                    <a:pt x="24" y="7"/>
                    <a:pt x="24" y="5"/>
                  </a:cubicBezTo>
                  <a:cubicBezTo>
                    <a:pt x="24" y="4"/>
                    <a:pt x="24" y="1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1" y="1"/>
                    <a:pt x="21" y="1"/>
                  </a:cubicBezTo>
                  <a:cubicBezTo>
                    <a:pt x="21" y="1"/>
                    <a:pt x="20" y="1"/>
                    <a:pt x="19" y="1"/>
                  </a:cubicBezTo>
                  <a:cubicBezTo>
                    <a:pt x="19" y="2"/>
                    <a:pt x="19" y="2"/>
                    <a:pt x="18" y="1"/>
                  </a:cubicBezTo>
                  <a:cubicBezTo>
                    <a:pt x="18" y="1"/>
                    <a:pt x="17" y="2"/>
                    <a:pt x="17" y="2"/>
                  </a:cubicBezTo>
                  <a:cubicBezTo>
                    <a:pt x="17" y="3"/>
                    <a:pt x="16" y="2"/>
                    <a:pt x="16" y="2"/>
                  </a:cubicBezTo>
                  <a:cubicBezTo>
                    <a:pt x="16" y="2"/>
                    <a:pt x="15" y="3"/>
                    <a:pt x="14" y="3"/>
                  </a:cubicBezTo>
                  <a:cubicBezTo>
                    <a:pt x="13" y="3"/>
                    <a:pt x="14" y="2"/>
                    <a:pt x="13" y="2"/>
                  </a:cubicBezTo>
                  <a:cubicBezTo>
                    <a:pt x="13" y="2"/>
                    <a:pt x="12" y="2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1" y="2"/>
                    <a:pt x="10" y="3"/>
                    <a:pt x="10" y="3"/>
                  </a:cubicBezTo>
                  <a:cubicBezTo>
                    <a:pt x="10" y="4"/>
                    <a:pt x="11" y="7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3" y="10"/>
                    <a:pt x="13" y="12"/>
                  </a:cubicBezTo>
                  <a:cubicBezTo>
                    <a:pt x="13" y="13"/>
                    <a:pt x="12" y="13"/>
                    <a:pt x="12" y="13"/>
                  </a:cubicBezTo>
                  <a:cubicBezTo>
                    <a:pt x="11" y="14"/>
                    <a:pt x="12" y="15"/>
                    <a:pt x="11" y="15"/>
                  </a:cubicBezTo>
                  <a:cubicBezTo>
                    <a:pt x="11" y="16"/>
                    <a:pt x="9" y="13"/>
                    <a:pt x="9" y="12"/>
                  </a:cubicBezTo>
                  <a:cubicBezTo>
                    <a:pt x="9" y="12"/>
                    <a:pt x="10" y="10"/>
                    <a:pt x="10" y="9"/>
                  </a:cubicBezTo>
                  <a:cubicBezTo>
                    <a:pt x="10" y="8"/>
                    <a:pt x="8" y="9"/>
                    <a:pt x="8" y="9"/>
                  </a:cubicBezTo>
                  <a:cubicBezTo>
                    <a:pt x="7" y="9"/>
                    <a:pt x="6" y="8"/>
                    <a:pt x="6" y="8"/>
                  </a:cubicBezTo>
                  <a:cubicBezTo>
                    <a:pt x="6" y="8"/>
                    <a:pt x="0" y="10"/>
                    <a:pt x="0" y="1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3" y="13"/>
                    <a:pt x="4" y="14"/>
                  </a:cubicBezTo>
                  <a:cubicBezTo>
                    <a:pt x="4" y="14"/>
                    <a:pt x="6" y="14"/>
                    <a:pt x="6" y="14"/>
                  </a:cubicBezTo>
                  <a:cubicBezTo>
                    <a:pt x="6" y="15"/>
                    <a:pt x="6" y="17"/>
                    <a:pt x="6" y="18"/>
                  </a:cubicBezTo>
                  <a:cubicBezTo>
                    <a:pt x="6" y="19"/>
                    <a:pt x="5" y="19"/>
                    <a:pt x="6" y="20"/>
                  </a:cubicBezTo>
                  <a:cubicBezTo>
                    <a:pt x="6" y="21"/>
                    <a:pt x="6" y="22"/>
                    <a:pt x="6" y="22"/>
                  </a:cubicBezTo>
                  <a:cubicBezTo>
                    <a:pt x="7" y="22"/>
                    <a:pt x="6" y="23"/>
                    <a:pt x="5" y="24"/>
                  </a:cubicBezTo>
                  <a:cubicBezTo>
                    <a:pt x="5" y="24"/>
                    <a:pt x="5" y="25"/>
                    <a:pt x="5" y="26"/>
                  </a:cubicBezTo>
                  <a:cubicBezTo>
                    <a:pt x="4" y="26"/>
                    <a:pt x="3" y="27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9"/>
                    <a:pt x="3" y="32"/>
                    <a:pt x="4" y="33"/>
                  </a:cubicBezTo>
                  <a:cubicBezTo>
                    <a:pt x="4" y="33"/>
                    <a:pt x="4" y="37"/>
                    <a:pt x="4" y="37"/>
                  </a:cubicBezTo>
                  <a:cubicBezTo>
                    <a:pt x="4" y="37"/>
                    <a:pt x="4" y="40"/>
                    <a:pt x="4" y="40"/>
                  </a:cubicBezTo>
                  <a:cubicBezTo>
                    <a:pt x="4" y="40"/>
                    <a:pt x="5" y="39"/>
                    <a:pt x="6" y="39"/>
                  </a:cubicBezTo>
                  <a:cubicBezTo>
                    <a:pt x="6" y="39"/>
                    <a:pt x="6" y="39"/>
                    <a:pt x="6" y="38"/>
                  </a:cubicBezTo>
                  <a:cubicBezTo>
                    <a:pt x="6" y="37"/>
                    <a:pt x="5" y="38"/>
                    <a:pt x="5" y="37"/>
                  </a:cubicBezTo>
                  <a:cubicBezTo>
                    <a:pt x="5" y="37"/>
                    <a:pt x="7" y="35"/>
                    <a:pt x="9" y="35"/>
                  </a:cubicBezTo>
                  <a:cubicBezTo>
                    <a:pt x="11" y="34"/>
                    <a:pt x="11" y="34"/>
                    <a:pt x="12" y="33"/>
                  </a:cubicBezTo>
                  <a:cubicBezTo>
                    <a:pt x="12" y="32"/>
                    <a:pt x="12" y="30"/>
                    <a:pt x="12" y="29"/>
                  </a:cubicBezTo>
                  <a:cubicBezTo>
                    <a:pt x="12" y="29"/>
                    <a:pt x="12" y="28"/>
                    <a:pt x="11" y="27"/>
                  </a:cubicBezTo>
                  <a:cubicBezTo>
                    <a:pt x="11" y="25"/>
                    <a:pt x="11" y="25"/>
                    <a:pt x="10" y="24"/>
                  </a:cubicBezTo>
                  <a:cubicBezTo>
                    <a:pt x="10" y="23"/>
                    <a:pt x="10" y="22"/>
                    <a:pt x="11" y="22"/>
                  </a:cubicBezTo>
                  <a:cubicBezTo>
                    <a:pt x="11" y="22"/>
                    <a:pt x="11" y="22"/>
                    <a:pt x="12" y="21"/>
                  </a:cubicBezTo>
                  <a:cubicBezTo>
                    <a:pt x="12" y="20"/>
                    <a:pt x="13" y="20"/>
                    <a:pt x="14" y="19"/>
                  </a:cubicBezTo>
                  <a:cubicBezTo>
                    <a:pt x="15" y="19"/>
                    <a:pt x="15" y="18"/>
                    <a:pt x="16" y="17"/>
                  </a:cubicBezTo>
                  <a:cubicBezTo>
                    <a:pt x="18" y="16"/>
                    <a:pt x="19" y="16"/>
                    <a:pt x="21" y="15"/>
                  </a:cubicBezTo>
                  <a:cubicBezTo>
                    <a:pt x="22" y="14"/>
                    <a:pt x="25" y="11"/>
                    <a:pt x="24" y="1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345">
              <a:extLst>
                <a:ext uri="{FF2B5EF4-FFF2-40B4-BE49-F238E27FC236}">
                  <a16:creationId xmlns:a16="http://schemas.microsoft.com/office/drawing/2014/main" id="{A6C0E2BA-1B03-42E0-B9D6-A5CFDF797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82950" y="2238375"/>
              <a:ext cx="95250" cy="93663"/>
            </a:xfrm>
            <a:custGeom>
              <a:avLst/>
              <a:gdLst>
                <a:gd name="T0" fmla="*/ 24 w 26"/>
                <a:gd name="T1" fmla="*/ 21 h 26"/>
                <a:gd name="T2" fmla="*/ 23 w 26"/>
                <a:gd name="T3" fmla="*/ 18 h 26"/>
                <a:gd name="T4" fmla="*/ 23 w 26"/>
                <a:gd name="T5" fmla="*/ 16 h 26"/>
                <a:gd name="T6" fmla="*/ 23 w 26"/>
                <a:gd name="T7" fmla="*/ 15 h 26"/>
                <a:gd name="T8" fmla="*/ 22 w 26"/>
                <a:gd name="T9" fmla="*/ 13 h 26"/>
                <a:gd name="T10" fmla="*/ 23 w 26"/>
                <a:gd name="T11" fmla="*/ 9 h 26"/>
                <a:gd name="T12" fmla="*/ 19 w 26"/>
                <a:gd name="T13" fmla="*/ 6 h 26"/>
                <a:gd name="T14" fmla="*/ 19 w 26"/>
                <a:gd name="T15" fmla="*/ 5 h 26"/>
                <a:gd name="T16" fmla="*/ 10 w 26"/>
                <a:gd name="T17" fmla="*/ 0 h 26"/>
                <a:gd name="T18" fmla="*/ 9 w 26"/>
                <a:gd name="T19" fmla="*/ 2 h 26"/>
                <a:gd name="T20" fmla="*/ 10 w 26"/>
                <a:gd name="T21" fmla="*/ 4 h 26"/>
                <a:gd name="T22" fmla="*/ 6 w 26"/>
                <a:gd name="T23" fmla="*/ 4 h 26"/>
                <a:gd name="T24" fmla="*/ 6 w 26"/>
                <a:gd name="T25" fmla="*/ 0 h 26"/>
                <a:gd name="T26" fmla="*/ 4 w 26"/>
                <a:gd name="T27" fmla="*/ 0 h 26"/>
                <a:gd name="T28" fmla="*/ 3 w 26"/>
                <a:gd name="T29" fmla="*/ 1 h 26"/>
                <a:gd name="T30" fmla="*/ 3 w 26"/>
                <a:gd name="T31" fmla="*/ 2 h 26"/>
                <a:gd name="T32" fmla="*/ 3 w 26"/>
                <a:gd name="T33" fmla="*/ 3 h 26"/>
                <a:gd name="T34" fmla="*/ 3 w 26"/>
                <a:gd name="T35" fmla="*/ 4 h 26"/>
                <a:gd name="T36" fmla="*/ 3 w 26"/>
                <a:gd name="T37" fmla="*/ 5 h 26"/>
                <a:gd name="T38" fmla="*/ 3 w 26"/>
                <a:gd name="T39" fmla="*/ 5 h 26"/>
                <a:gd name="T40" fmla="*/ 1 w 26"/>
                <a:gd name="T41" fmla="*/ 8 h 26"/>
                <a:gd name="T42" fmla="*/ 0 w 26"/>
                <a:gd name="T43" fmla="*/ 8 h 26"/>
                <a:gd name="T44" fmla="*/ 2 w 26"/>
                <a:gd name="T45" fmla="*/ 13 h 26"/>
                <a:gd name="T46" fmla="*/ 3 w 26"/>
                <a:gd name="T47" fmla="*/ 16 h 26"/>
                <a:gd name="T48" fmla="*/ 4 w 26"/>
                <a:gd name="T49" fmla="*/ 18 h 26"/>
                <a:gd name="T50" fmla="*/ 2 w 26"/>
                <a:gd name="T51" fmla="*/ 17 h 26"/>
                <a:gd name="T52" fmla="*/ 2 w 26"/>
                <a:gd name="T53" fmla="*/ 17 h 26"/>
                <a:gd name="T54" fmla="*/ 2 w 26"/>
                <a:gd name="T55" fmla="*/ 17 h 26"/>
                <a:gd name="T56" fmla="*/ 4 w 26"/>
                <a:gd name="T57" fmla="*/ 18 h 26"/>
                <a:gd name="T58" fmla="*/ 6 w 26"/>
                <a:gd name="T59" fmla="*/ 19 h 26"/>
                <a:gd name="T60" fmla="*/ 9 w 26"/>
                <a:gd name="T61" fmla="*/ 20 h 26"/>
                <a:gd name="T62" fmla="*/ 9 w 26"/>
                <a:gd name="T63" fmla="*/ 21 h 26"/>
                <a:gd name="T64" fmla="*/ 11 w 26"/>
                <a:gd name="T65" fmla="*/ 21 h 26"/>
                <a:gd name="T66" fmla="*/ 11 w 26"/>
                <a:gd name="T67" fmla="*/ 20 h 26"/>
                <a:gd name="T68" fmla="*/ 13 w 26"/>
                <a:gd name="T69" fmla="*/ 25 h 26"/>
                <a:gd name="T70" fmla="*/ 14 w 26"/>
                <a:gd name="T71" fmla="*/ 25 h 26"/>
                <a:gd name="T72" fmla="*/ 15 w 26"/>
                <a:gd name="T73" fmla="*/ 25 h 26"/>
                <a:gd name="T74" fmla="*/ 16 w 26"/>
                <a:gd name="T75" fmla="*/ 26 h 26"/>
                <a:gd name="T76" fmla="*/ 18 w 26"/>
                <a:gd name="T77" fmla="*/ 25 h 26"/>
                <a:gd name="T78" fmla="*/ 19 w 26"/>
                <a:gd name="T79" fmla="*/ 25 h 26"/>
                <a:gd name="T80" fmla="*/ 20 w 26"/>
                <a:gd name="T81" fmla="*/ 24 h 26"/>
                <a:gd name="T82" fmla="*/ 21 w 26"/>
                <a:gd name="T83" fmla="*/ 24 h 26"/>
                <a:gd name="T84" fmla="*/ 23 w 26"/>
                <a:gd name="T85" fmla="*/ 24 h 26"/>
                <a:gd name="T86" fmla="*/ 26 w 26"/>
                <a:gd name="T87" fmla="*/ 23 h 26"/>
                <a:gd name="T88" fmla="*/ 24 w 26"/>
                <a:gd name="T8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" h="26">
                  <a:moveTo>
                    <a:pt x="24" y="21"/>
                  </a:moveTo>
                  <a:cubicBezTo>
                    <a:pt x="24" y="19"/>
                    <a:pt x="23" y="19"/>
                    <a:pt x="23" y="18"/>
                  </a:cubicBezTo>
                  <a:cubicBezTo>
                    <a:pt x="23" y="17"/>
                    <a:pt x="23" y="16"/>
                    <a:pt x="23" y="16"/>
                  </a:cubicBezTo>
                  <a:cubicBezTo>
                    <a:pt x="23" y="16"/>
                    <a:pt x="23" y="15"/>
                    <a:pt x="23" y="15"/>
                  </a:cubicBezTo>
                  <a:cubicBezTo>
                    <a:pt x="24" y="14"/>
                    <a:pt x="22" y="14"/>
                    <a:pt x="22" y="13"/>
                  </a:cubicBezTo>
                  <a:cubicBezTo>
                    <a:pt x="22" y="12"/>
                    <a:pt x="22" y="11"/>
                    <a:pt x="23" y="9"/>
                  </a:cubicBezTo>
                  <a:cubicBezTo>
                    <a:pt x="21" y="8"/>
                    <a:pt x="19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2"/>
                    <a:pt x="9" y="2"/>
                  </a:cubicBezTo>
                  <a:cubicBezTo>
                    <a:pt x="9" y="3"/>
                    <a:pt x="10" y="4"/>
                    <a:pt x="10" y="4"/>
                  </a:cubicBezTo>
                  <a:cubicBezTo>
                    <a:pt x="9" y="4"/>
                    <a:pt x="7" y="3"/>
                    <a:pt x="6" y="4"/>
                  </a:cubicBezTo>
                  <a:cubicBezTo>
                    <a:pt x="5" y="4"/>
                    <a:pt x="5" y="2"/>
                    <a:pt x="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2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2" y="8"/>
                    <a:pt x="1" y="8"/>
                  </a:cubicBezTo>
                  <a:cubicBezTo>
                    <a:pt x="1" y="8"/>
                    <a:pt x="1" y="8"/>
                    <a:pt x="0" y="8"/>
                  </a:cubicBezTo>
                  <a:cubicBezTo>
                    <a:pt x="1" y="10"/>
                    <a:pt x="1" y="12"/>
                    <a:pt x="2" y="13"/>
                  </a:cubicBezTo>
                  <a:cubicBezTo>
                    <a:pt x="3" y="14"/>
                    <a:pt x="3" y="15"/>
                    <a:pt x="3" y="16"/>
                  </a:cubicBezTo>
                  <a:cubicBezTo>
                    <a:pt x="3" y="17"/>
                    <a:pt x="4" y="17"/>
                    <a:pt x="4" y="18"/>
                  </a:cubicBezTo>
                  <a:cubicBezTo>
                    <a:pt x="3" y="18"/>
                    <a:pt x="3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3" y="18"/>
                    <a:pt x="3" y="18"/>
                    <a:pt x="4" y="18"/>
                  </a:cubicBezTo>
                  <a:cubicBezTo>
                    <a:pt x="4" y="18"/>
                    <a:pt x="5" y="19"/>
                    <a:pt x="6" y="19"/>
                  </a:cubicBezTo>
                  <a:cubicBezTo>
                    <a:pt x="6" y="19"/>
                    <a:pt x="9" y="20"/>
                    <a:pt x="9" y="20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9" y="21"/>
                    <a:pt x="10" y="21"/>
                    <a:pt x="11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2" y="20"/>
                    <a:pt x="13" y="23"/>
                    <a:pt x="13" y="25"/>
                  </a:cubicBezTo>
                  <a:cubicBezTo>
                    <a:pt x="13" y="25"/>
                    <a:pt x="14" y="25"/>
                    <a:pt x="14" y="25"/>
                  </a:cubicBezTo>
                  <a:cubicBezTo>
                    <a:pt x="14" y="25"/>
                    <a:pt x="15" y="25"/>
                    <a:pt x="15" y="25"/>
                  </a:cubicBezTo>
                  <a:cubicBezTo>
                    <a:pt x="16" y="25"/>
                    <a:pt x="15" y="26"/>
                    <a:pt x="16" y="26"/>
                  </a:cubicBezTo>
                  <a:cubicBezTo>
                    <a:pt x="17" y="26"/>
                    <a:pt x="18" y="25"/>
                    <a:pt x="18" y="25"/>
                  </a:cubicBezTo>
                  <a:cubicBezTo>
                    <a:pt x="18" y="25"/>
                    <a:pt x="19" y="26"/>
                    <a:pt x="19" y="25"/>
                  </a:cubicBezTo>
                  <a:cubicBezTo>
                    <a:pt x="19" y="25"/>
                    <a:pt x="20" y="24"/>
                    <a:pt x="20" y="24"/>
                  </a:cubicBezTo>
                  <a:cubicBezTo>
                    <a:pt x="21" y="25"/>
                    <a:pt x="21" y="25"/>
                    <a:pt x="21" y="24"/>
                  </a:cubicBezTo>
                  <a:cubicBezTo>
                    <a:pt x="22" y="24"/>
                    <a:pt x="23" y="24"/>
                    <a:pt x="23" y="24"/>
                  </a:cubicBezTo>
                  <a:cubicBezTo>
                    <a:pt x="23" y="24"/>
                    <a:pt x="24" y="23"/>
                    <a:pt x="26" y="23"/>
                  </a:cubicBezTo>
                  <a:cubicBezTo>
                    <a:pt x="26" y="21"/>
                    <a:pt x="24" y="22"/>
                    <a:pt x="24" y="2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346">
              <a:extLst>
                <a:ext uri="{FF2B5EF4-FFF2-40B4-BE49-F238E27FC236}">
                  <a16:creationId xmlns:a16="http://schemas.microsoft.com/office/drawing/2014/main" id="{03320766-A2BE-48E5-BB1F-4B6DD874B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52788" y="2314575"/>
              <a:ext cx="25400" cy="65088"/>
            </a:xfrm>
            <a:custGeom>
              <a:avLst/>
              <a:gdLst>
                <a:gd name="T0" fmla="*/ 7 w 7"/>
                <a:gd name="T1" fmla="*/ 11 h 18"/>
                <a:gd name="T2" fmla="*/ 5 w 7"/>
                <a:gd name="T3" fmla="*/ 10 h 18"/>
                <a:gd name="T4" fmla="*/ 5 w 7"/>
                <a:gd name="T5" fmla="*/ 10 h 18"/>
                <a:gd name="T6" fmla="*/ 3 w 7"/>
                <a:gd name="T7" fmla="*/ 7 h 18"/>
                <a:gd name="T8" fmla="*/ 3 w 7"/>
                <a:gd name="T9" fmla="*/ 3 h 18"/>
                <a:gd name="T10" fmla="*/ 3 w 7"/>
                <a:gd name="T11" fmla="*/ 0 h 18"/>
                <a:gd name="T12" fmla="*/ 1 w 7"/>
                <a:gd name="T13" fmla="*/ 0 h 18"/>
                <a:gd name="T14" fmla="*/ 2 w 7"/>
                <a:gd name="T15" fmla="*/ 2 h 18"/>
                <a:gd name="T16" fmla="*/ 1 w 7"/>
                <a:gd name="T17" fmla="*/ 2 h 18"/>
                <a:gd name="T18" fmla="*/ 1 w 7"/>
                <a:gd name="T19" fmla="*/ 6 h 18"/>
                <a:gd name="T20" fmla="*/ 0 w 7"/>
                <a:gd name="T21" fmla="*/ 7 h 18"/>
                <a:gd name="T22" fmla="*/ 0 w 7"/>
                <a:gd name="T23" fmla="*/ 9 h 18"/>
                <a:gd name="T24" fmla="*/ 0 w 7"/>
                <a:gd name="T25" fmla="*/ 10 h 18"/>
                <a:gd name="T26" fmla="*/ 0 w 7"/>
                <a:gd name="T27" fmla="*/ 10 h 18"/>
                <a:gd name="T28" fmla="*/ 2 w 7"/>
                <a:gd name="T29" fmla="*/ 11 h 18"/>
                <a:gd name="T30" fmla="*/ 4 w 7"/>
                <a:gd name="T31" fmla="*/ 11 h 18"/>
                <a:gd name="T32" fmla="*/ 3 w 7"/>
                <a:gd name="T33" fmla="*/ 14 h 18"/>
                <a:gd name="T34" fmla="*/ 5 w 7"/>
                <a:gd name="T35" fmla="*/ 17 h 18"/>
                <a:gd name="T36" fmla="*/ 6 w 7"/>
                <a:gd name="T37" fmla="*/ 15 h 18"/>
                <a:gd name="T38" fmla="*/ 7 w 7"/>
                <a:gd name="T39" fmla="*/ 14 h 18"/>
                <a:gd name="T40" fmla="*/ 7 w 7"/>
                <a:gd name="T41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" h="18">
                  <a:moveTo>
                    <a:pt x="7" y="11"/>
                  </a:moveTo>
                  <a:cubicBezTo>
                    <a:pt x="7" y="11"/>
                    <a:pt x="6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1"/>
                    <a:pt x="3" y="8"/>
                    <a:pt x="3" y="7"/>
                  </a:cubicBezTo>
                  <a:cubicBezTo>
                    <a:pt x="3" y="5"/>
                    <a:pt x="4" y="4"/>
                    <a:pt x="3" y="3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2" y="1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3"/>
                    <a:pt x="1" y="6"/>
                    <a:pt x="1" y="6"/>
                  </a:cubicBezTo>
                  <a:cubicBezTo>
                    <a:pt x="2" y="7"/>
                    <a:pt x="0" y="6"/>
                    <a:pt x="0" y="7"/>
                  </a:cubicBezTo>
                  <a:cubicBezTo>
                    <a:pt x="0" y="7"/>
                    <a:pt x="0" y="9"/>
                    <a:pt x="0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1" y="11"/>
                    <a:pt x="2" y="11"/>
                  </a:cubicBezTo>
                  <a:cubicBezTo>
                    <a:pt x="2" y="11"/>
                    <a:pt x="4" y="10"/>
                    <a:pt x="4" y="11"/>
                  </a:cubicBezTo>
                  <a:cubicBezTo>
                    <a:pt x="4" y="12"/>
                    <a:pt x="3" y="14"/>
                    <a:pt x="3" y="14"/>
                  </a:cubicBezTo>
                  <a:cubicBezTo>
                    <a:pt x="3" y="15"/>
                    <a:pt x="5" y="18"/>
                    <a:pt x="5" y="17"/>
                  </a:cubicBezTo>
                  <a:cubicBezTo>
                    <a:pt x="6" y="17"/>
                    <a:pt x="5" y="16"/>
                    <a:pt x="6" y="15"/>
                  </a:cubicBezTo>
                  <a:cubicBezTo>
                    <a:pt x="6" y="15"/>
                    <a:pt x="7" y="15"/>
                    <a:pt x="7" y="14"/>
                  </a:cubicBezTo>
                  <a:cubicBezTo>
                    <a:pt x="7" y="12"/>
                    <a:pt x="7" y="12"/>
                    <a:pt x="7" y="1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347">
              <a:extLst>
                <a:ext uri="{FF2B5EF4-FFF2-40B4-BE49-F238E27FC236}">
                  <a16:creationId xmlns:a16="http://schemas.microsoft.com/office/drawing/2014/main" id="{04ADFC65-790A-4545-ACD5-E461E4199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1063" y="2408238"/>
              <a:ext cx="25400" cy="20638"/>
            </a:xfrm>
            <a:custGeom>
              <a:avLst/>
              <a:gdLst>
                <a:gd name="T0" fmla="*/ 0 w 7"/>
                <a:gd name="T1" fmla="*/ 0 h 6"/>
                <a:gd name="T2" fmla="*/ 7 w 7"/>
                <a:gd name="T3" fmla="*/ 5 h 6"/>
                <a:gd name="T4" fmla="*/ 0 w 7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0" y="0"/>
                  </a:moveTo>
                  <a:cubicBezTo>
                    <a:pt x="0" y="0"/>
                    <a:pt x="7" y="4"/>
                    <a:pt x="7" y="5"/>
                  </a:cubicBezTo>
                  <a:cubicBezTo>
                    <a:pt x="6" y="6"/>
                    <a:pt x="0" y="1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348">
              <a:extLst>
                <a:ext uri="{FF2B5EF4-FFF2-40B4-BE49-F238E27FC236}">
                  <a16:creationId xmlns:a16="http://schemas.microsoft.com/office/drawing/2014/main" id="{94DFE0A3-BA73-4E54-9608-9D1A02693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7513" y="1866900"/>
              <a:ext cx="65087" cy="44450"/>
            </a:xfrm>
            <a:custGeom>
              <a:avLst/>
              <a:gdLst>
                <a:gd name="T0" fmla="*/ 15 w 18"/>
                <a:gd name="T1" fmla="*/ 9 h 12"/>
                <a:gd name="T2" fmla="*/ 16 w 18"/>
                <a:gd name="T3" fmla="*/ 10 h 12"/>
                <a:gd name="T4" fmla="*/ 17 w 18"/>
                <a:gd name="T5" fmla="*/ 10 h 12"/>
                <a:gd name="T6" fmla="*/ 18 w 18"/>
                <a:gd name="T7" fmla="*/ 10 h 12"/>
                <a:gd name="T8" fmla="*/ 18 w 18"/>
                <a:gd name="T9" fmla="*/ 7 h 12"/>
                <a:gd name="T10" fmla="*/ 15 w 18"/>
                <a:gd name="T11" fmla="*/ 6 h 12"/>
                <a:gd name="T12" fmla="*/ 15 w 18"/>
                <a:gd name="T13" fmla="*/ 4 h 12"/>
                <a:gd name="T14" fmla="*/ 12 w 18"/>
                <a:gd name="T15" fmla="*/ 4 h 12"/>
                <a:gd name="T16" fmla="*/ 10 w 18"/>
                <a:gd name="T17" fmla="*/ 4 h 12"/>
                <a:gd name="T18" fmla="*/ 8 w 18"/>
                <a:gd name="T19" fmla="*/ 3 h 12"/>
                <a:gd name="T20" fmla="*/ 5 w 18"/>
                <a:gd name="T21" fmla="*/ 3 h 12"/>
                <a:gd name="T22" fmla="*/ 6 w 18"/>
                <a:gd name="T23" fmla="*/ 2 h 12"/>
                <a:gd name="T24" fmla="*/ 7 w 18"/>
                <a:gd name="T25" fmla="*/ 2 h 12"/>
                <a:gd name="T26" fmla="*/ 8 w 18"/>
                <a:gd name="T27" fmla="*/ 0 h 12"/>
                <a:gd name="T28" fmla="*/ 6 w 18"/>
                <a:gd name="T29" fmla="*/ 0 h 12"/>
                <a:gd name="T30" fmla="*/ 4 w 18"/>
                <a:gd name="T31" fmla="*/ 1 h 12"/>
                <a:gd name="T32" fmla="*/ 3 w 18"/>
                <a:gd name="T33" fmla="*/ 2 h 12"/>
                <a:gd name="T34" fmla="*/ 3 w 18"/>
                <a:gd name="T35" fmla="*/ 3 h 12"/>
                <a:gd name="T36" fmla="*/ 0 w 18"/>
                <a:gd name="T37" fmla="*/ 4 h 12"/>
                <a:gd name="T38" fmla="*/ 2 w 18"/>
                <a:gd name="T39" fmla="*/ 6 h 12"/>
                <a:gd name="T40" fmla="*/ 2 w 18"/>
                <a:gd name="T41" fmla="*/ 8 h 12"/>
                <a:gd name="T42" fmla="*/ 1 w 18"/>
                <a:gd name="T43" fmla="*/ 10 h 12"/>
                <a:gd name="T44" fmla="*/ 2 w 18"/>
                <a:gd name="T45" fmla="*/ 10 h 12"/>
                <a:gd name="T46" fmla="*/ 5 w 18"/>
                <a:gd name="T47" fmla="*/ 10 h 12"/>
                <a:gd name="T48" fmla="*/ 7 w 18"/>
                <a:gd name="T49" fmla="*/ 9 h 12"/>
                <a:gd name="T50" fmla="*/ 9 w 18"/>
                <a:gd name="T51" fmla="*/ 7 h 12"/>
                <a:gd name="T52" fmla="*/ 10 w 18"/>
                <a:gd name="T53" fmla="*/ 9 h 12"/>
                <a:gd name="T54" fmla="*/ 10 w 18"/>
                <a:gd name="T55" fmla="*/ 11 h 12"/>
                <a:gd name="T56" fmla="*/ 11 w 18"/>
                <a:gd name="T57" fmla="*/ 11 h 12"/>
                <a:gd name="T58" fmla="*/ 12 w 18"/>
                <a:gd name="T59" fmla="*/ 11 h 12"/>
                <a:gd name="T60" fmla="*/ 15 w 18"/>
                <a:gd name="T6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" h="12">
                  <a:moveTo>
                    <a:pt x="15" y="9"/>
                  </a:moveTo>
                  <a:cubicBezTo>
                    <a:pt x="15" y="10"/>
                    <a:pt x="15" y="10"/>
                    <a:pt x="16" y="10"/>
                  </a:cubicBezTo>
                  <a:cubicBezTo>
                    <a:pt x="16" y="10"/>
                    <a:pt x="17" y="10"/>
                    <a:pt x="17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8"/>
                    <a:pt x="18" y="7"/>
                  </a:cubicBezTo>
                  <a:cubicBezTo>
                    <a:pt x="18" y="6"/>
                    <a:pt x="15" y="6"/>
                    <a:pt x="15" y="6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2" y="4"/>
                    <a:pt x="12" y="4"/>
                  </a:cubicBezTo>
                  <a:cubicBezTo>
                    <a:pt x="12" y="4"/>
                    <a:pt x="11" y="4"/>
                    <a:pt x="10" y="4"/>
                  </a:cubicBezTo>
                  <a:cubicBezTo>
                    <a:pt x="10" y="3"/>
                    <a:pt x="9" y="4"/>
                    <a:pt x="8" y="3"/>
                  </a:cubicBezTo>
                  <a:cubicBezTo>
                    <a:pt x="7" y="3"/>
                    <a:pt x="5" y="4"/>
                    <a:pt x="5" y="3"/>
                  </a:cubicBezTo>
                  <a:cubicBezTo>
                    <a:pt x="5" y="3"/>
                    <a:pt x="6" y="2"/>
                    <a:pt x="6" y="2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7" y="1"/>
                    <a:pt x="8" y="0"/>
                    <a:pt x="8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6" y="1"/>
                    <a:pt x="5" y="0"/>
                    <a:pt x="4" y="1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2" y="3"/>
                    <a:pt x="1" y="3"/>
                    <a:pt x="0" y="4"/>
                  </a:cubicBezTo>
                  <a:cubicBezTo>
                    <a:pt x="0" y="5"/>
                    <a:pt x="2" y="5"/>
                    <a:pt x="2" y="6"/>
                  </a:cubicBezTo>
                  <a:cubicBezTo>
                    <a:pt x="2" y="7"/>
                    <a:pt x="3" y="7"/>
                    <a:pt x="2" y="8"/>
                  </a:cubicBezTo>
                  <a:cubicBezTo>
                    <a:pt x="2" y="8"/>
                    <a:pt x="1" y="9"/>
                    <a:pt x="1" y="10"/>
                  </a:cubicBezTo>
                  <a:cubicBezTo>
                    <a:pt x="2" y="11"/>
                    <a:pt x="2" y="11"/>
                    <a:pt x="2" y="10"/>
                  </a:cubicBezTo>
                  <a:cubicBezTo>
                    <a:pt x="3" y="10"/>
                    <a:pt x="5" y="10"/>
                    <a:pt x="5" y="10"/>
                  </a:cubicBezTo>
                  <a:cubicBezTo>
                    <a:pt x="5" y="9"/>
                    <a:pt x="7" y="9"/>
                    <a:pt x="7" y="9"/>
                  </a:cubicBezTo>
                  <a:cubicBezTo>
                    <a:pt x="7" y="8"/>
                    <a:pt x="8" y="7"/>
                    <a:pt x="9" y="7"/>
                  </a:cubicBezTo>
                  <a:cubicBezTo>
                    <a:pt x="10" y="7"/>
                    <a:pt x="9" y="8"/>
                    <a:pt x="10" y="9"/>
                  </a:cubicBezTo>
                  <a:cubicBezTo>
                    <a:pt x="11" y="9"/>
                    <a:pt x="9" y="11"/>
                    <a:pt x="10" y="11"/>
                  </a:cubicBezTo>
                  <a:cubicBezTo>
                    <a:pt x="10" y="12"/>
                    <a:pt x="11" y="12"/>
                    <a:pt x="11" y="11"/>
                  </a:cubicBezTo>
                  <a:cubicBezTo>
                    <a:pt x="11" y="11"/>
                    <a:pt x="12" y="11"/>
                    <a:pt x="12" y="11"/>
                  </a:cubicBezTo>
                  <a:cubicBezTo>
                    <a:pt x="13" y="10"/>
                    <a:pt x="14" y="9"/>
                    <a:pt x="15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349">
              <a:extLst>
                <a:ext uri="{FF2B5EF4-FFF2-40B4-BE49-F238E27FC236}">
                  <a16:creationId xmlns:a16="http://schemas.microsoft.com/office/drawing/2014/main" id="{29B06FEE-B53E-4E51-875A-0E5B02C8F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86238" y="2011363"/>
              <a:ext cx="7937" cy="19050"/>
            </a:xfrm>
            <a:custGeom>
              <a:avLst/>
              <a:gdLst>
                <a:gd name="T0" fmla="*/ 1 w 2"/>
                <a:gd name="T1" fmla="*/ 4 h 5"/>
                <a:gd name="T2" fmla="*/ 1 w 2"/>
                <a:gd name="T3" fmla="*/ 3 h 5"/>
                <a:gd name="T4" fmla="*/ 0 w 2"/>
                <a:gd name="T5" fmla="*/ 2 h 5"/>
                <a:gd name="T6" fmla="*/ 1 w 2"/>
                <a:gd name="T7" fmla="*/ 1 h 5"/>
                <a:gd name="T8" fmla="*/ 1 w 2"/>
                <a:gd name="T9" fmla="*/ 3 h 5"/>
                <a:gd name="T10" fmla="*/ 1 w 2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1" y="4"/>
                  </a:moveTo>
                  <a:cubicBezTo>
                    <a:pt x="1" y="5"/>
                    <a:pt x="1" y="4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2" y="4"/>
                    <a:pt x="1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350">
              <a:extLst>
                <a:ext uri="{FF2B5EF4-FFF2-40B4-BE49-F238E27FC236}">
                  <a16:creationId xmlns:a16="http://schemas.microsoft.com/office/drawing/2014/main" id="{CF3A9160-0C04-47FA-A18C-ADF36550E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48125" y="2141538"/>
              <a:ext cx="11112" cy="6350"/>
            </a:xfrm>
            <a:custGeom>
              <a:avLst/>
              <a:gdLst>
                <a:gd name="T0" fmla="*/ 1 w 3"/>
                <a:gd name="T1" fmla="*/ 2 h 2"/>
                <a:gd name="T2" fmla="*/ 1 w 3"/>
                <a:gd name="T3" fmla="*/ 0 h 2"/>
                <a:gd name="T4" fmla="*/ 2 w 3"/>
                <a:gd name="T5" fmla="*/ 0 h 2"/>
                <a:gd name="T6" fmla="*/ 2 w 3"/>
                <a:gd name="T7" fmla="*/ 1 h 2"/>
                <a:gd name="T8" fmla="*/ 1 w 3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0" y="0"/>
                    <a:pt x="2" y="0"/>
                    <a:pt x="2" y="0"/>
                  </a:cubicBezTo>
                  <a:cubicBezTo>
                    <a:pt x="3" y="0"/>
                    <a:pt x="3" y="1"/>
                    <a:pt x="2" y="1"/>
                  </a:cubicBezTo>
                  <a:cubicBezTo>
                    <a:pt x="2" y="2"/>
                    <a:pt x="1" y="2"/>
                    <a:pt x="1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351">
              <a:extLst>
                <a:ext uri="{FF2B5EF4-FFF2-40B4-BE49-F238E27FC236}">
                  <a16:creationId xmlns:a16="http://schemas.microsoft.com/office/drawing/2014/main" id="{C1A05A1B-B94F-4F9A-B212-64A75CD14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63888" y="1860550"/>
              <a:ext cx="30162" cy="25400"/>
            </a:xfrm>
            <a:custGeom>
              <a:avLst/>
              <a:gdLst>
                <a:gd name="T0" fmla="*/ 7 w 8"/>
                <a:gd name="T1" fmla="*/ 6 h 7"/>
                <a:gd name="T2" fmla="*/ 6 w 8"/>
                <a:gd name="T3" fmla="*/ 4 h 7"/>
                <a:gd name="T4" fmla="*/ 5 w 8"/>
                <a:gd name="T5" fmla="*/ 2 h 7"/>
                <a:gd name="T6" fmla="*/ 4 w 8"/>
                <a:gd name="T7" fmla="*/ 1 h 7"/>
                <a:gd name="T8" fmla="*/ 2 w 8"/>
                <a:gd name="T9" fmla="*/ 0 h 7"/>
                <a:gd name="T10" fmla="*/ 0 w 8"/>
                <a:gd name="T11" fmla="*/ 1 h 7"/>
                <a:gd name="T12" fmla="*/ 1 w 8"/>
                <a:gd name="T13" fmla="*/ 3 h 7"/>
                <a:gd name="T14" fmla="*/ 2 w 8"/>
                <a:gd name="T15" fmla="*/ 4 h 7"/>
                <a:gd name="T16" fmla="*/ 3 w 8"/>
                <a:gd name="T17" fmla="*/ 4 h 7"/>
                <a:gd name="T18" fmla="*/ 3 w 8"/>
                <a:gd name="T19" fmla="*/ 4 h 7"/>
                <a:gd name="T20" fmla="*/ 4 w 8"/>
                <a:gd name="T21" fmla="*/ 5 h 7"/>
                <a:gd name="T22" fmla="*/ 5 w 8"/>
                <a:gd name="T23" fmla="*/ 5 h 7"/>
                <a:gd name="T24" fmla="*/ 6 w 8"/>
                <a:gd name="T25" fmla="*/ 6 h 7"/>
                <a:gd name="T26" fmla="*/ 6 w 8"/>
                <a:gd name="T27" fmla="*/ 7 h 7"/>
                <a:gd name="T28" fmla="*/ 8 w 8"/>
                <a:gd name="T29" fmla="*/ 7 h 7"/>
                <a:gd name="T30" fmla="*/ 7 w 8"/>
                <a:gd name="T3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7">
                  <a:moveTo>
                    <a:pt x="7" y="6"/>
                  </a:moveTo>
                  <a:cubicBezTo>
                    <a:pt x="7" y="5"/>
                    <a:pt x="6" y="5"/>
                    <a:pt x="6" y="4"/>
                  </a:cubicBezTo>
                  <a:cubicBezTo>
                    <a:pt x="6" y="3"/>
                    <a:pt x="5" y="3"/>
                    <a:pt x="5" y="2"/>
                  </a:cubicBezTo>
                  <a:cubicBezTo>
                    <a:pt x="5" y="2"/>
                    <a:pt x="5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1" y="2"/>
                    <a:pt x="0" y="2"/>
                    <a:pt x="1" y="3"/>
                  </a:cubicBezTo>
                  <a:cubicBezTo>
                    <a:pt x="1" y="4"/>
                    <a:pt x="2" y="3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5"/>
                    <a:pt x="4" y="5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5" y="6"/>
                    <a:pt x="5" y="5"/>
                    <a:pt x="6" y="6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7" y="7"/>
                    <a:pt x="7" y="7"/>
                    <a:pt x="8" y="7"/>
                  </a:cubicBezTo>
                  <a:cubicBezTo>
                    <a:pt x="8" y="6"/>
                    <a:pt x="7" y="6"/>
                    <a:pt x="7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352">
              <a:extLst>
                <a:ext uri="{FF2B5EF4-FFF2-40B4-BE49-F238E27FC236}">
                  <a16:creationId xmlns:a16="http://schemas.microsoft.com/office/drawing/2014/main" id="{2CE451D4-41EC-4B18-B339-F9A930964E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48013" y="1857375"/>
              <a:ext cx="39687" cy="31750"/>
            </a:xfrm>
            <a:custGeom>
              <a:avLst/>
              <a:gdLst>
                <a:gd name="T0" fmla="*/ 11 w 11"/>
                <a:gd name="T1" fmla="*/ 3 h 9"/>
                <a:gd name="T2" fmla="*/ 8 w 11"/>
                <a:gd name="T3" fmla="*/ 0 h 9"/>
                <a:gd name="T4" fmla="*/ 7 w 11"/>
                <a:gd name="T5" fmla="*/ 1 h 9"/>
                <a:gd name="T6" fmla="*/ 6 w 11"/>
                <a:gd name="T7" fmla="*/ 1 h 9"/>
                <a:gd name="T8" fmla="*/ 4 w 11"/>
                <a:gd name="T9" fmla="*/ 0 h 9"/>
                <a:gd name="T10" fmla="*/ 3 w 11"/>
                <a:gd name="T11" fmla="*/ 0 h 9"/>
                <a:gd name="T12" fmla="*/ 3 w 11"/>
                <a:gd name="T13" fmla="*/ 1 h 9"/>
                <a:gd name="T14" fmla="*/ 4 w 11"/>
                <a:gd name="T15" fmla="*/ 2 h 9"/>
                <a:gd name="T16" fmla="*/ 2 w 11"/>
                <a:gd name="T17" fmla="*/ 2 h 9"/>
                <a:gd name="T18" fmla="*/ 0 w 11"/>
                <a:gd name="T19" fmla="*/ 1 h 9"/>
                <a:gd name="T20" fmla="*/ 1 w 11"/>
                <a:gd name="T21" fmla="*/ 3 h 9"/>
                <a:gd name="T22" fmla="*/ 2 w 11"/>
                <a:gd name="T23" fmla="*/ 5 h 9"/>
                <a:gd name="T24" fmla="*/ 3 w 11"/>
                <a:gd name="T25" fmla="*/ 7 h 9"/>
                <a:gd name="T26" fmla="*/ 4 w 11"/>
                <a:gd name="T27" fmla="*/ 8 h 9"/>
                <a:gd name="T28" fmla="*/ 7 w 11"/>
                <a:gd name="T29" fmla="*/ 6 h 9"/>
                <a:gd name="T30" fmla="*/ 7 w 11"/>
                <a:gd name="T31" fmla="*/ 8 h 9"/>
                <a:gd name="T32" fmla="*/ 9 w 11"/>
                <a:gd name="T33" fmla="*/ 9 h 9"/>
                <a:gd name="T34" fmla="*/ 9 w 11"/>
                <a:gd name="T35" fmla="*/ 8 h 9"/>
                <a:gd name="T36" fmla="*/ 11 w 11"/>
                <a:gd name="T37" fmla="*/ 3 h 9"/>
                <a:gd name="T38" fmla="*/ 1 w 11"/>
                <a:gd name="T39" fmla="*/ 6 h 9"/>
                <a:gd name="T40" fmla="*/ 0 w 11"/>
                <a:gd name="T41" fmla="*/ 6 h 9"/>
                <a:gd name="T42" fmla="*/ 0 w 11"/>
                <a:gd name="T43" fmla="*/ 7 h 9"/>
                <a:gd name="T44" fmla="*/ 2 w 11"/>
                <a:gd name="T45" fmla="*/ 8 h 9"/>
                <a:gd name="T46" fmla="*/ 2 w 11"/>
                <a:gd name="T47" fmla="*/ 8 h 9"/>
                <a:gd name="T48" fmla="*/ 2 w 11"/>
                <a:gd name="T49" fmla="*/ 7 h 9"/>
                <a:gd name="T50" fmla="*/ 1 w 11"/>
                <a:gd name="T51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" h="9">
                  <a:moveTo>
                    <a:pt x="11" y="3"/>
                  </a:moveTo>
                  <a:cubicBezTo>
                    <a:pt x="10" y="2"/>
                    <a:pt x="9" y="1"/>
                    <a:pt x="8" y="0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2"/>
                    <a:pt x="6" y="1"/>
                    <a:pt x="6" y="1"/>
                  </a:cubicBezTo>
                  <a:cubicBezTo>
                    <a:pt x="6" y="2"/>
                    <a:pt x="5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4" y="1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4" y="7"/>
                    <a:pt x="4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8" y="5"/>
                    <a:pt x="7" y="8"/>
                    <a:pt x="7" y="8"/>
                  </a:cubicBezTo>
                  <a:cubicBezTo>
                    <a:pt x="7" y="8"/>
                    <a:pt x="8" y="9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10" y="6"/>
                    <a:pt x="11" y="4"/>
                    <a:pt x="11" y="3"/>
                  </a:cubicBezTo>
                  <a:close/>
                  <a:moveTo>
                    <a:pt x="1" y="6"/>
                  </a:move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1" y="8"/>
                    <a:pt x="0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1" y="6"/>
                    <a:pt x="1" y="7"/>
                    <a:pt x="1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353">
              <a:extLst>
                <a:ext uri="{FF2B5EF4-FFF2-40B4-BE49-F238E27FC236}">
                  <a16:creationId xmlns:a16="http://schemas.microsoft.com/office/drawing/2014/main" id="{D9D26A4E-3B36-4289-A1DC-39B97BDB9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14663" y="1892300"/>
              <a:ext cx="119062" cy="87313"/>
            </a:xfrm>
            <a:custGeom>
              <a:avLst/>
              <a:gdLst>
                <a:gd name="T0" fmla="*/ 32 w 33"/>
                <a:gd name="T1" fmla="*/ 3 h 24"/>
                <a:gd name="T2" fmla="*/ 31 w 33"/>
                <a:gd name="T3" fmla="*/ 2 h 24"/>
                <a:gd name="T4" fmla="*/ 28 w 33"/>
                <a:gd name="T5" fmla="*/ 4 h 24"/>
                <a:gd name="T6" fmla="*/ 27 w 33"/>
                <a:gd name="T7" fmla="*/ 4 h 24"/>
                <a:gd name="T8" fmla="*/ 26 w 33"/>
                <a:gd name="T9" fmla="*/ 4 h 24"/>
                <a:gd name="T10" fmla="*/ 26 w 33"/>
                <a:gd name="T11" fmla="*/ 2 h 24"/>
                <a:gd name="T12" fmla="*/ 25 w 33"/>
                <a:gd name="T13" fmla="*/ 0 h 24"/>
                <a:gd name="T14" fmla="*/ 23 w 33"/>
                <a:gd name="T15" fmla="*/ 2 h 24"/>
                <a:gd name="T16" fmla="*/ 21 w 33"/>
                <a:gd name="T17" fmla="*/ 3 h 24"/>
                <a:gd name="T18" fmla="*/ 18 w 33"/>
                <a:gd name="T19" fmla="*/ 3 h 24"/>
                <a:gd name="T20" fmla="*/ 16 w 33"/>
                <a:gd name="T21" fmla="*/ 3 h 24"/>
                <a:gd name="T22" fmla="*/ 14 w 33"/>
                <a:gd name="T23" fmla="*/ 2 h 24"/>
                <a:gd name="T24" fmla="*/ 12 w 33"/>
                <a:gd name="T25" fmla="*/ 2 h 24"/>
                <a:gd name="T26" fmla="*/ 11 w 33"/>
                <a:gd name="T27" fmla="*/ 3 h 24"/>
                <a:gd name="T28" fmla="*/ 9 w 33"/>
                <a:gd name="T29" fmla="*/ 5 h 24"/>
                <a:gd name="T30" fmla="*/ 6 w 33"/>
                <a:gd name="T31" fmla="*/ 7 h 24"/>
                <a:gd name="T32" fmla="*/ 4 w 33"/>
                <a:gd name="T33" fmla="*/ 8 h 24"/>
                <a:gd name="T34" fmla="*/ 2 w 33"/>
                <a:gd name="T35" fmla="*/ 7 h 24"/>
                <a:gd name="T36" fmla="*/ 1 w 33"/>
                <a:gd name="T37" fmla="*/ 9 h 24"/>
                <a:gd name="T38" fmla="*/ 0 w 33"/>
                <a:gd name="T39" fmla="*/ 10 h 24"/>
                <a:gd name="T40" fmla="*/ 0 w 33"/>
                <a:gd name="T41" fmla="*/ 12 h 24"/>
                <a:gd name="T42" fmla="*/ 0 w 33"/>
                <a:gd name="T43" fmla="*/ 15 h 24"/>
                <a:gd name="T44" fmla="*/ 0 w 33"/>
                <a:gd name="T45" fmla="*/ 18 h 24"/>
                <a:gd name="T46" fmla="*/ 3 w 33"/>
                <a:gd name="T47" fmla="*/ 19 h 24"/>
                <a:gd name="T48" fmla="*/ 0 w 33"/>
                <a:gd name="T49" fmla="*/ 22 h 24"/>
                <a:gd name="T50" fmla="*/ 1 w 33"/>
                <a:gd name="T51" fmla="*/ 23 h 24"/>
                <a:gd name="T52" fmla="*/ 4 w 33"/>
                <a:gd name="T53" fmla="*/ 23 h 24"/>
                <a:gd name="T54" fmla="*/ 14 w 33"/>
                <a:gd name="T55" fmla="*/ 22 h 24"/>
                <a:gd name="T56" fmla="*/ 13 w 33"/>
                <a:gd name="T57" fmla="*/ 20 h 24"/>
                <a:gd name="T58" fmla="*/ 15 w 33"/>
                <a:gd name="T59" fmla="*/ 19 h 24"/>
                <a:gd name="T60" fmla="*/ 17 w 33"/>
                <a:gd name="T61" fmla="*/ 18 h 24"/>
                <a:gd name="T62" fmla="*/ 19 w 33"/>
                <a:gd name="T63" fmla="*/ 17 h 24"/>
                <a:gd name="T64" fmla="*/ 20 w 33"/>
                <a:gd name="T65" fmla="*/ 16 h 24"/>
                <a:gd name="T66" fmla="*/ 21 w 33"/>
                <a:gd name="T67" fmla="*/ 14 h 24"/>
                <a:gd name="T68" fmla="*/ 23 w 33"/>
                <a:gd name="T69" fmla="*/ 13 h 24"/>
                <a:gd name="T70" fmla="*/ 22 w 33"/>
                <a:gd name="T71" fmla="*/ 11 h 24"/>
                <a:gd name="T72" fmla="*/ 25 w 33"/>
                <a:gd name="T73" fmla="*/ 11 h 24"/>
                <a:gd name="T74" fmla="*/ 25 w 33"/>
                <a:gd name="T75" fmla="*/ 10 h 24"/>
                <a:gd name="T76" fmla="*/ 26 w 33"/>
                <a:gd name="T77" fmla="*/ 8 h 24"/>
                <a:gd name="T78" fmla="*/ 26 w 33"/>
                <a:gd name="T79" fmla="*/ 7 h 24"/>
                <a:gd name="T80" fmla="*/ 26 w 33"/>
                <a:gd name="T81" fmla="*/ 5 h 24"/>
                <a:gd name="T82" fmla="*/ 26 w 33"/>
                <a:gd name="T83" fmla="*/ 5 h 24"/>
                <a:gd name="T84" fmla="*/ 27 w 33"/>
                <a:gd name="T85" fmla="*/ 5 h 24"/>
                <a:gd name="T86" fmla="*/ 31 w 33"/>
                <a:gd name="T87" fmla="*/ 4 h 24"/>
                <a:gd name="T88" fmla="*/ 33 w 33"/>
                <a:gd name="T89" fmla="*/ 3 h 24"/>
                <a:gd name="T90" fmla="*/ 32 w 33"/>
                <a:gd name="T91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3" h="24">
                  <a:moveTo>
                    <a:pt x="32" y="3"/>
                  </a:moveTo>
                  <a:cubicBezTo>
                    <a:pt x="31" y="3"/>
                    <a:pt x="31" y="3"/>
                    <a:pt x="31" y="2"/>
                  </a:cubicBezTo>
                  <a:cubicBezTo>
                    <a:pt x="30" y="2"/>
                    <a:pt x="29" y="3"/>
                    <a:pt x="28" y="4"/>
                  </a:cubicBezTo>
                  <a:cubicBezTo>
                    <a:pt x="28" y="4"/>
                    <a:pt x="27" y="4"/>
                    <a:pt x="27" y="4"/>
                  </a:cubicBezTo>
                  <a:cubicBezTo>
                    <a:pt x="27" y="5"/>
                    <a:pt x="26" y="5"/>
                    <a:pt x="26" y="4"/>
                  </a:cubicBezTo>
                  <a:cubicBezTo>
                    <a:pt x="25" y="4"/>
                    <a:pt x="27" y="2"/>
                    <a:pt x="26" y="2"/>
                  </a:cubicBezTo>
                  <a:cubicBezTo>
                    <a:pt x="25" y="1"/>
                    <a:pt x="26" y="0"/>
                    <a:pt x="25" y="0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2"/>
                    <a:pt x="21" y="2"/>
                    <a:pt x="21" y="3"/>
                  </a:cubicBezTo>
                  <a:cubicBezTo>
                    <a:pt x="21" y="3"/>
                    <a:pt x="19" y="3"/>
                    <a:pt x="18" y="3"/>
                  </a:cubicBezTo>
                  <a:cubicBezTo>
                    <a:pt x="18" y="4"/>
                    <a:pt x="17" y="3"/>
                    <a:pt x="16" y="3"/>
                  </a:cubicBezTo>
                  <a:cubicBezTo>
                    <a:pt x="16" y="3"/>
                    <a:pt x="15" y="2"/>
                    <a:pt x="14" y="2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3"/>
                    <a:pt x="11" y="3"/>
                  </a:cubicBezTo>
                  <a:cubicBezTo>
                    <a:pt x="10" y="3"/>
                    <a:pt x="9" y="4"/>
                    <a:pt x="9" y="5"/>
                  </a:cubicBezTo>
                  <a:cubicBezTo>
                    <a:pt x="9" y="6"/>
                    <a:pt x="6" y="6"/>
                    <a:pt x="6" y="7"/>
                  </a:cubicBezTo>
                  <a:cubicBezTo>
                    <a:pt x="6" y="8"/>
                    <a:pt x="4" y="9"/>
                    <a:pt x="4" y="8"/>
                  </a:cubicBezTo>
                  <a:cubicBezTo>
                    <a:pt x="4" y="7"/>
                    <a:pt x="2" y="8"/>
                    <a:pt x="2" y="7"/>
                  </a:cubicBezTo>
                  <a:cubicBezTo>
                    <a:pt x="2" y="7"/>
                    <a:pt x="1" y="8"/>
                    <a:pt x="1" y="9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0" y="16"/>
                    <a:pt x="0" y="17"/>
                    <a:pt x="0" y="18"/>
                  </a:cubicBezTo>
                  <a:cubicBezTo>
                    <a:pt x="1" y="18"/>
                    <a:pt x="2" y="18"/>
                    <a:pt x="3" y="19"/>
                  </a:cubicBezTo>
                  <a:cubicBezTo>
                    <a:pt x="3" y="20"/>
                    <a:pt x="0" y="22"/>
                    <a:pt x="0" y="22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2" y="23"/>
                    <a:pt x="3" y="23"/>
                    <a:pt x="4" y="23"/>
                  </a:cubicBezTo>
                  <a:cubicBezTo>
                    <a:pt x="6" y="24"/>
                    <a:pt x="14" y="22"/>
                    <a:pt x="14" y="22"/>
                  </a:cubicBezTo>
                  <a:cubicBezTo>
                    <a:pt x="14" y="22"/>
                    <a:pt x="13" y="20"/>
                    <a:pt x="13" y="20"/>
                  </a:cubicBezTo>
                  <a:cubicBezTo>
                    <a:pt x="14" y="19"/>
                    <a:pt x="14" y="19"/>
                    <a:pt x="15" y="19"/>
                  </a:cubicBezTo>
                  <a:cubicBezTo>
                    <a:pt x="16" y="19"/>
                    <a:pt x="17" y="19"/>
                    <a:pt x="17" y="18"/>
                  </a:cubicBezTo>
                  <a:cubicBezTo>
                    <a:pt x="17" y="18"/>
                    <a:pt x="19" y="17"/>
                    <a:pt x="19" y="17"/>
                  </a:cubicBezTo>
                  <a:cubicBezTo>
                    <a:pt x="20" y="18"/>
                    <a:pt x="20" y="18"/>
                    <a:pt x="20" y="16"/>
                  </a:cubicBezTo>
                  <a:cubicBezTo>
                    <a:pt x="21" y="15"/>
                    <a:pt x="20" y="14"/>
                    <a:pt x="21" y="14"/>
                  </a:cubicBezTo>
                  <a:cubicBezTo>
                    <a:pt x="22" y="14"/>
                    <a:pt x="23" y="13"/>
                    <a:pt x="23" y="13"/>
                  </a:cubicBezTo>
                  <a:cubicBezTo>
                    <a:pt x="23" y="13"/>
                    <a:pt x="22" y="12"/>
                    <a:pt x="22" y="11"/>
                  </a:cubicBezTo>
                  <a:cubicBezTo>
                    <a:pt x="22" y="11"/>
                    <a:pt x="24" y="12"/>
                    <a:pt x="25" y="11"/>
                  </a:cubicBezTo>
                  <a:cubicBezTo>
                    <a:pt x="25" y="11"/>
                    <a:pt x="25" y="10"/>
                    <a:pt x="25" y="10"/>
                  </a:cubicBezTo>
                  <a:cubicBezTo>
                    <a:pt x="25" y="9"/>
                    <a:pt x="26" y="9"/>
                    <a:pt x="26" y="8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6"/>
                    <a:pt x="25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4"/>
                    <a:pt x="30" y="4"/>
                    <a:pt x="31" y="4"/>
                  </a:cubicBezTo>
                  <a:cubicBezTo>
                    <a:pt x="31" y="4"/>
                    <a:pt x="32" y="4"/>
                    <a:pt x="33" y="3"/>
                  </a:cubicBezTo>
                  <a:cubicBezTo>
                    <a:pt x="33" y="3"/>
                    <a:pt x="32" y="3"/>
                    <a:pt x="32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354">
              <a:extLst>
                <a:ext uri="{FF2B5EF4-FFF2-40B4-BE49-F238E27FC236}">
                  <a16:creationId xmlns:a16="http://schemas.microsoft.com/office/drawing/2014/main" id="{B1C18E87-FB3F-4685-9667-A1EB75737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11488" y="1903413"/>
              <a:ext cx="138112" cy="127000"/>
            </a:xfrm>
            <a:custGeom>
              <a:avLst/>
              <a:gdLst>
                <a:gd name="T0" fmla="*/ 35 w 38"/>
                <a:gd name="T1" fmla="*/ 2 h 35"/>
                <a:gd name="T2" fmla="*/ 32 w 38"/>
                <a:gd name="T3" fmla="*/ 0 h 35"/>
                <a:gd name="T4" fmla="*/ 30 w 38"/>
                <a:gd name="T5" fmla="*/ 1 h 35"/>
                <a:gd name="T6" fmla="*/ 25 w 38"/>
                <a:gd name="T7" fmla="*/ 2 h 35"/>
                <a:gd name="T8" fmla="*/ 25 w 38"/>
                <a:gd name="T9" fmla="*/ 4 h 35"/>
                <a:gd name="T10" fmla="*/ 24 w 38"/>
                <a:gd name="T11" fmla="*/ 7 h 35"/>
                <a:gd name="T12" fmla="*/ 21 w 38"/>
                <a:gd name="T13" fmla="*/ 8 h 35"/>
                <a:gd name="T14" fmla="*/ 20 w 38"/>
                <a:gd name="T15" fmla="*/ 11 h 35"/>
                <a:gd name="T16" fmla="*/ 18 w 38"/>
                <a:gd name="T17" fmla="*/ 14 h 35"/>
                <a:gd name="T18" fmla="*/ 14 w 38"/>
                <a:gd name="T19" fmla="*/ 16 h 35"/>
                <a:gd name="T20" fmla="*/ 13 w 38"/>
                <a:gd name="T21" fmla="*/ 19 h 35"/>
                <a:gd name="T22" fmla="*/ 0 w 38"/>
                <a:gd name="T23" fmla="*/ 20 h 35"/>
                <a:gd name="T24" fmla="*/ 3 w 38"/>
                <a:gd name="T25" fmla="*/ 23 h 35"/>
                <a:gd name="T26" fmla="*/ 5 w 38"/>
                <a:gd name="T27" fmla="*/ 27 h 35"/>
                <a:gd name="T28" fmla="*/ 1 w 38"/>
                <a:gd name="T29" fmla="*/ 30 h 35"/>
                <a:gd name="T30" fmla="*/ 6 w 38"/>
                <a:gd name="T31" fmla="*/ 31 h 35"/>
                <a:gd name="T32" fmla="*/ 11 w 38"/>
                <a:gd name="T33" fmla="*/ 30 h 35"/>
                <a:gd name="T34" fmla="*/ 14 w 38"/>
                <a:gd name="T35" fmla="*/ 32 h 35"/>
                <a:gd name="T36" fmla="*/ 17 w 38"/>
                <a:gd name="T37" fmla="*/ 35 h 35"/>
                <a:gd name="T38" fmla="*/ 17 w 38"/>
                <a:gd name="T39" fmla="*/ 35 h 35"/>
                <a:gd name="T40" fmla="*/ 21 w 38"/>
                <a:gd name="T41" fmla="*/ 33 h 35"/>
                <a:gd name="T42" fmla="*/ 22 w 38"/>
                <a:gd name="T43" fmla="*/ 31 h 35"/>
                <a:gd name="T44" fmla="*/ 20 w 38"/>
                <a:gd name="T45" fmla="*/ 27 h 35"/>
                <a:gd name="T46" fmla="*/ 23 w 38"/>
                <a:gd name="T47" fmla="*/ 25 h 35"/>
                <a:gd name="T48" fmla="*/ 26 w 38"/>
                <a:gd name="T49" fmla="*/ 23 h 35"/>
                <a:gd name="T50" fmla="*/ 29 w 38"/>
                <a:gd name="T51" fmla="*/ 19 h 35"/>
                <a:gd name="T52" fmla="*/ 32 w 38"/>
                <a:gd name="T53" fmla="*/ 17 h 35"/>
                <a:gd name="T54" fmla="*/ 33 w 38"/>
                <a:gd name="T55" fmla="*/ 13 h 35"/>
                <a:gd name="T56" fmla="*/ 31 w 38"/>
                <a:gd name="T57" fmla="*/ 10 h 35"/>
                <a:gd name="T58" fmla="*/ 32 w 38"/>
                <a:gd name="T59" fmla="*/ 6 h 35"/>
                <a:gd name="T60" fmla="*/ 37 w 38"/>
                <a:gd name="T61" fmla="*/ 6 h 35"/>
                <a:gd name="T62" fmla="*/ 36 w 38"/>
                <a:gd name="T63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35">
                  <a:moveTo>
                    <a:pt x="36" y="4"/>
                  </a:moveTo>
                  <a:cubicBezTo>
                    <a:pt x="35" y="3"/>
                    <a:pt x="35" y="2"/>
                    <a:pt x="35" y="2"/>
                  </a:cubicBezTo>
                  <a:cubicBezTo>
                    <a:pt x="35" y="2"/>
                    <a:pt x="34" y="1"/>
                    <a:pt x="33" y="0"/>
                  </a:cubicBezTo>
                  <a:cubicBezTo>
                    <a:pt x="33" y="0"/>
                    <a:pt x="33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1"/>
                    <a:pt x="30" y="1"/>
                    <a:pt x="30" y="1"/>
                  </a:cubicBezTo>
                  <a:cubicBezTo>
                    <a:pt x="29" y="1"/>
                    <a:pt x="27" y="1"/>
                    <a:pt x="26" y="2"/>
                  </a:cubicBezTo>
                  <a:cubicBezTo>
                    <a:pt x="26" y="2"/>
                    <a:pt x="26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2"/>
                    <a:pt x="24" y="3"/>
                    <a:pt x="25" y="4"/>
                  </a:cubicBezTo>
                  <a:cubicBezTo>
                    <a:pt x="25" y="4"/>
                    <a:pt x="25" y="4"/>
                    <a:pt x="25" y="5"/>
                  </a:cubicBezTo>
                  <a:cubicBezTo>
                    <a:pt x="25" y="6"/>
                    <a:pt x="24" y="6"/>
                    <a:pt x="24" y="7"/>
                  </a:cubicBezTo>
                  <a:cubicBezTo>
                    <a:pt x="24" y="7"/>
                    <a:pt x="24" y="8"/>
                    <a:pt x="24" y="8"/>
                  </a:cubicBezTo>
                  <a:cubicBezTo>
                    <a:pt x="23" y="9"/>
                    <a:pt x="21" y="8"/>
                    <a:pt x="21" y="8"/>
                  </a:cubicBezTo>
                  <a:cubicBezTo>
                    <a:pt x="21" y="9"/>
                    <a:pt x="22" y="10"/>
                    <a:pt x="22" y="10"/>
                  </a:cubicBezTo>
                  <a:cubicBezTo>
                    <a:pt x="22" y="10"/>
                    <a:pt x="21" y="11"/>
                    <a:pt x="20" y="11"/>
                  </a:cubicBezTo>
                  <a:cubicBezTo>
                    <a:pt x="19" y="11"/>
                    <a:pt x="20" y="12"/>
                    <a:pt x="19" y="13"/>
                  </a:cubicBezTo>
                  <a:cubicBezTo>
                    <a:pt x="19" y="15"/>
                    <a:pt x="19" y="15"/>
                    <a:pt x="18" y="14"/>
                  </a:cubicBezTo>
                  <a:cubicBezTo>
                    <a:pt x="18" y="14"/>
                    <a:pt x="16" y="15"/>
                    <a:pt x="16" y="15"/>
                  </a:cubicBezTo>
                  <a:cubicBezTo>
                    <a:pt x="16" y="16"/>
                    <a:pt x="15" y="16"/>
                    <a:pt x="14" y="16"/>
                  </a:cubicBezTo>
                  <a:cubicBezTo>
                    <a:pt x="13" y="16"/>
                    <a:pt x="13" y="16"/>
                    <a:pt x="12" y="17"/>
                  </a:cubicBezTo>
                  <a:cubicBezTo>
                    <a:pt x="12" y="17"/>
                    <a:pt x="13" y="19"/>
                    <a:pt x="13" y="19"/>
                  </a:cubicBezTo>
                  <a:cubicBezTo>
                    <a:pt x="13" y="19"/>
                    <a:pt x="5" y="21"/>
                    <a:pt x="3" y="20"/>
                  </a:cubicBezTo>
                  <a:cubicBezTo>
                    <a:pt x="2" y="20"/>
                    <a:pt x="1" y="20"/>
                    <a:pt x="0" y="20"/>
                  </a:cubicBezTo>
                  <a:cubicBezTo>
                    <a:pt x="0" y="20"/>
                    <a:pt x="1" y="21"/>
                    <a:pt x="1" y="21"/>
                  </a:cubicBezTo>
                  <a:cubicBezTo>
                    <a:pt x="1" y="22"/>
                    <a:pt x="2" y="23"/>
                    <a:pt x="3" y="23"/>
                  </a:cubicBezTo>
                  <a:cubicBezTo>
                    <a:pt x="4" y="24"/>
                    <a:pt x="4" y="25"/>
                    <a:pt x="4" y="26"/>
                  </a:cubicBezTo>
                  <a:cubicBezTo>
                    <a:pt x="5" y="26"/>
                    <a:pt x="6" y="27"/>
                    <a:pt x="5" y="27"/>
                  </a:cubicBezTo>
                  <a:cubicBezTo>
                    <a:pt x="4" y="28"/>
                    <a:pt x="3" y="28"/>
                    <a:pt x="3" y="28"/>
                  </a:cubicBezTo>
                  <a:cubicBezTo>
                    <a:pt x="2" y="28"/>
                    <a:pt x="1" y="29"/>
                    <a:pt x="1" y="3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3" y="31"/>
                    <a:pt x="5" y="31"/>
                    <a:pt x="6" y="31"/>
                  </a:cubicBezTo>
                  <a:cubicBezTo>
                    <a:pt x="6" y="30"/>
                    <a:pt x="7" y="30"/>
                    <a:pt x="7" y="30"/>
                  </a:cubicBezTo>
                  <a:cubicBezTo>
                    <a:pt x="8" y="31"/>
                    <a:pt x="10" y="31"/>
                    <a:pt x="11" y="30"/>
                  </a:cubicBezTo>
                  <a:cubicBezTo>
                    <a:pt x="12" y="30"/>
                    <a:pt x="13" y="30"/>
                    <a:pt x="13" y="31"/>
                  </a:cubicBezTo>
                  <a:cubicBezTo>
                    <a:pt x="13" y="31"/>
                    <a:pt x="14" y="32"/>
                    <a:pt x="14" y="32"/>
                  </a:cubicBezTo>
                  <a:cubicBezTo>
                    <a:pt x="15" y="33"/>
                    <a:pt x="14" y="33"/>
                    <a:pt x="15" y="34"/>
                  </a:cubicBezTo>
                  <a:cubicBezTo>
                    <a:pt x="15" y="34"/>
                    <a:pt x="16" y="34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8" y="34"/>
                    <a:pt x="18" y="33"/>
                    <a:pt x="19" y="33"/>
                  </a:cubicBezTo>
                  <a:cubicBezTo>
                    <a:pt x="21" y="34"/>
                    <a:pt x="21" y="33"/>
                    <a:pt x="21" y="33"/>
                  </a:cubicBezTo>
                  <a:cubicBezTo>
                    <a:pt x="22" y="33"/>
                    <a:pt x="23" y="33"/>
                    <a:pt x="23" y="33"/>
                  </a:cubicBezTo>
                  <a:cubicBezTo>
                    <a:pt x="24" y="32"/>
                    <a:pt x="23" y="31"/>
                    <a:pt x="22" y="31"/>
                  </a:cubicBezTo>
                  <a:cubicBezTo>
                    <a:pt x="22" y="30"/>
                    <a:pt x="21" y="29"/>
                    <a:pt x="21" y="28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2" y="24"/>
                    <a:pt x="23" y="25"/>
                    <a:pt x="23" y="25"/>
                  </a:cubicBezTo>
                  <a:cubicBezTo>
                    <a:pt x="24" y="24"/>
                    <a:pt x="25" y="24"/>
                    <a:pt x="25" y="24"/>
                  </a:cubicBezTo>
                  <a:cubicBezTo>
                    <a:pt x="25" y="25"/>
                    <a:pt x="26" y="24"/>
                    <a:pt x="26" y="23"/>
                  </a:cubicBezTo>
                  <a:cubicBezTo>
                    <a:pt x="26" y="22"/>
                    <a:pt x="28" y="22"/>
                    <a:pt x="28" y="22"/>
                  </a:cubicBezTo>
                  <a:cubicBezTo>
                    <a:pt x="28" y="21"/>
                    <a:pt x="29" y="19"/>
                    <a:pt x="29" y="19"/>
                  </a:cubicBezTo>
                  <a:cubicBezTo>
                    <a:pt x="29" y="19"/>
                    <a:pt x="30" y="19"/>
                    <a:pt x="30" y="18"/>
                  </a:cubicBezTo>
                  <a:cubicBezTo>
                    <a:pt x="30" y="17"/>
                    <a:pt x="31" y="17"/>
                    <a:pt x="32" y="17"/>
                  </a:cubicBezTo>
                  <a:cubicBezTo>
                    <a:pt x="32" y="17"/>
                    <a:pt x="32" y="16"/>
                    <a:pt x="32" y="15"/>
                  </a:cubicBezTo>
                  <a:cubicBezTo>
                    <a:pt x="32" y="14"/>
                    <a:pt x="32" y="13"/>
                    <a:pt x="33" y="13"/>
                  </a:cubicBezTo>
                  <a:cubicBezTo>
                    <a:pt x="34" y="13"/>
                    <a:pt x="33" y="12"/>
                    <a:pt x="32" y="12"/>
                  </a:cubicBezTo>
                  <a:cubicBezTo>
                    <a:pt x="31" y="12"/>
                    <a:pt x="31" y="10"/>
                    <a:pt x="31" y="10"/>
                  </a:cubicBezTo>
                  <a:cubicBezTo>
                    <a:pt x="31" y="10"/>
                    <a:pt x="31" y="8"/>
                    <a:pt x="30" y="8"/>
                  </a:cubicBezTo>
                  <a:cubicBezTo>
                    <a:pt x="30" y="8"/>
                    <a:pt x="31" y="6"/>
                    <a:pt x="32" y="6"/>
                  </a:cubicBezTo>
                  <a:cubicBezTo>
                    <a:pt x="33" y="6"/>
                    <a:pt x="34" y="8"/>
                    <a:pt x="35" y="7"/>
                  </a:cubicBezTo>
                  <a:cubicBezTo>
                    <a:pt x="36" y="7"/>
                    <a:pt x="37" y="6"/>
                    <a:pt x="37" y="6"/>
                  </a:cubicBezTo>
                  <a:cubicBezTo>
                    <a:pt x="38" y="6"/>
                    <a:pt x="38" y="5"/>
                    <a:pt x="38" y="5"/>
                  </a:cubicBezTo>
                  <a:cubicBezTo>
                    <a:pt x="38" y="4"/>
                    <a:pt x="37" y="4"/>
                    <a:pt x="36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355">
              <a:extLst>
                <a:ext uri="{FF2B5EF4-FFF2-40B4-BE49-F238E27FC236}">
                  <a16:creationId xmlns:a16="http://schemas.microsoft.com/office/drawing/2014/main" id="{8B1F63F9-520B-4E0B-916B-C3FE450937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33675" y="2184400"/>
              <a:ext cx="387350" cy="136525"/>
            </a:xfrm>
            <a:custGeom>
              <a:avLst/>
              <a:gdLst>
                <a:gd name="T0" fmla="*/ 8 w 107"/>
                <a:gd name="T1" fmla="*/ 16 h 38"/>
                <a:gd name="T2" fmla="*/ 30 w 107"/>
                <a:gd name="T3" fmla="*/ 20 h 38"/>
                <a:gd name="T4" fmla="*/ 4 w 107"/>
                <a:gd name="T5" fmla="*/ 10 h 38"/>
                <a:gd name="T6" fmla="*/ 57 w 107"/>
                <a:gd name="T7" fmla="*/ 27 h 38"/>
                <a:gd name="T8" fmla="*/ 59 w 107"/>
                <a:gd name="T9" fmla="*/ 22 h 38"/>
                <a:gd name="T10" fmla="*/ 63 w 107"/>
                <a:gd name="T11" fmla="*/ 22 h 38"/>
                <a:gd name="T12" fmla="*/ 65 w 107"/>
                <a:gd name="T13" fmla="*/ 15 h 38"/>
                <a:gd name="T14" fmla="*/ 65 w 107"/>
                <a:gd name="T15" fmla="*/ 13 h 38"/>
                <a:gd name="T16" fmla="*/ 61 w 107"/>
                <a:gd name="T17" fmla="*/ 11 h 38"/>
                <a:gd name="T18" fmla="*/ 55 w 107"/>
                <a:gd name="T19" fmla="*/ 20 h 38"/>
                <a:gd name="T20" fmla="*/ 25 w 107"/>
                <a:gd name="T21" fmla="*/ 21 h 38"/>
                <a:gd name="T22" fmla="*/ 24 w 107"/>
                <a:gd name="T23" fmla="*/ 17 h 38"/>
                <a:gd name="T24" fmla="*/ 23 w 107"/>
                <a:gd name="T25" fmla="*/ 19 h 38"/>
                <a:gd name="T26" fmla="*/ 19 w 107"/>
                <a:gd name="T27" fmla="*/ 14 h 38"/>
                <a:gd name="T28" fmla="*/ 16 w 107"/>
                <a:gd name="T29" fmla="*/ 10 h 38"/>
                <a:gd name="T30" fmla="*/ 10 w 107"/>
                <a:gd name="T31" fmla="*/ 6 h 38"/>
                <a:gd name="T32" fmla="*/ 0 w 107"/>
                <a:gd name="T33" fmla="*/ 0 h 38"/>
                <a:gd name="T34" fmla="*/ 9 w 107"/>
                <a:gd name="T35" fmla="*/ 13 h 38"/>
                <a:gd name="T36" fmla="*/ 20 w 107"/>
                <a:gd name="T37" fmla="*/ 26 h 38"/>
                <a:gd name="T38" fmla="*/ 25 w 107"/>
                <a:gd name="T39" fmla="*/ 24 h 38"/>
                <a:gd name="T40" fmla="*/ 77 w 107"/>
                <a:gd name="T41" fmla="*/ 10 h 38"/>
                <a:gd name="T42" fmla="*/ 77 w 107"/>
                <a:gd name="T43" fmla="*/ 13 h 38"/>
                <a:gd name="T44" fmla="*/ 72 w 107"/>
                <a:gd name="T45" fmla="*/ 21 h 38"/>
                <a:gd name="T46" fmla="*/ 57 w 107"/>
                <a:gd name="T47" fmla="*/ 34 h 38"/>
                <a:gd name="T48" fmla="*/ 66 w 107"/>
                <a:gd name="T49" fmla="*/ 33 h 38"/>
                <a:gd name="T50" fmla="*/ 79 w 107"/>
                <a:gd name="T51" fmla="*/ 22 h 38"/>
                <a:gd name="T52" fmla="*/ 45 w 107"/>
                <a:gd name="T53" fmla="*/ 32 h 38"/>
                <a:gd name="T54" fmla="*/ 40 w 107"/>
                <a:gd name="T55" fmla="*/ 30 h 38"/>
                <a:gd name="T56" fmla="*/ 25 w 107"/>
                <a:gd name="T57" fmla="*/ 28 h 38"/>
                <a:gd name="T58" fmla="*/ 27 w 107"/>
                <a:gd name="T59" fmla="*/ 31 h 38"/>
                <a:gd name="T60" fmla="*/ 41 w 107"/>
                <a:gd name="T61" fmla="*/ 33 h 38"/>
                <a:gd name="T62" fmla="*/ 45 w 107"/>
                <a:gd name="T63" fmla="*/ 32 h 38"/>
                <a:gd name="T64" fmla="*/ 93 w 107"/>
                <a:gd name="T65" fmla="*/ 21 h 38"/>
                <a:gd name="T66" fmla="*/ 83 w 107"/>
                <a:gd name="T67" fmla="*/ 17 h 38"/>
                <a:gd name="T68" fmla="*/ 89 w 107"/>
                <a:gd name="T69" fmla="*/ 19 h 38"/>
                <a:gd name="T70" fmla="*/ 86 w 107"/>
                <a:gd name="T71" fmla="*/ 20 h 38"/>
                <a:gd name="T72" fmla="*/ 91 w 107"/>
                <a:gd name="T73" fmla="*/ 23 h 38"/>
                <a:gd name="T74" fmla="*/ 101 w 107"/>
                <a:gd name="T75" fmla="*/ 29 h 38"/>
                <a:gd name="T76" fmla="*/ 104 w 107"/>
                <a:gd name="T77" fmla="*/ 33 h 38"/>
                <a:gd name="T78" fmla="*/ 99 w 107"/>
                <a:gd name="T79" fmla="*/ 17 h 38"/>
                <a:gd name="T80" fmla="*/ 68 w 107"/>
                <a:gd name="T81" fmla="*/ 36 h 38"/>
                <a:gd name="T82" fmla="*/ 69 w 107"/>
                <a:gd name="T83" fmla="*/ 36 h 38"/>
                <a:gd name="T84" fmla="*/ 70 w 107"/>
                <a:gd name="T85" fmla="*/ 35 h 38"/>
                <a:gd name="T86" fmla="*/ 51 w 107"/>
                <a:gd name="T87" fmla="*/ 13 h 38"/>
                <a:gd name="T88" fmla="*/ 52 w 107"/>
                <a:gd name="T89" fmla="*/ 8 h 38"/>
                <a:gd name="T90" fmla="*/ 52 w 107"/>
                <a:gd name="T91" fmla="*/ 4 h 38"/>
                <a:gd name="T92" fmla="*/ 46 w 107"/>
                <a:gd name="T93" fmla="*/ 7 h 38"/>
                <a:gd name="T94" fmla="*/ 41 w 107"/>
                <a:gd name="T95" fmla="*/ 10 h 38"/>
                <a:gd name="T96" fmla="*/ 34 w 107"/>
                <a:gd name="T97" fmla="*/ 10 h 38"/>
                <a:gd name="T98" fmla="*/ 31 w 107"/>
                <a:gd name="T99" fmla="*/ 12 h 38"/>
                <a:gd name="T100" fmla="*/ 37 w 107"/>
                <a:gd name="T101" fmla="*/ 21 h 38"/>
                <a:gd name="T102" fmla="*/ 45 w 107"/>
                <a:gd name="T103" fmla="*/ 23 h 38"/>
                <a:gd name="T104" fmla="*/ 55 w 107"/>
                <a:gd name="T105" fmla="*/ 36 h 38"/>
                <a:gd name="T106" fmla="*/ 55 w 107"/>
                <a:gd name="T107" fmla="*/ 36 h 38"/>
                <a:gd name="T108" fmla="*/ 48 w 107"/>
                <a:gd name="T109" fmla="*/ 34 h 38"/>
                <a:gd name="T110" fmla="*/ 52 w 107"/>
                <a:gd name="T111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7" h="38">
                  <a:moveTo>
                    <a:pt x="8" y="16"/>
                  </a:moveTo>
                  <a:cubicBezTo>
                    <a:pt x="7" y="16"/>
                    <a:pt x="8" y="18"/>
                    <a:pt x="9" y="17"/>
                  </a:cubicBezTo>
                  <a:cubicBezTo>
                    <a:pt x="9" y="17"/>
                    <a:pt x="8" y="15"/>
                    <a:pt x="8" y="16"/>
                  </a:cubicBezTo>
                  <a:close/>
                  <a:moveTo>
                    <a:pt x="30" y="20"/>
                  </a:moveTo>
                  <a:cubicBezTo>
                    <a:pt x="30" y="20"/>
                    <a:pt x="28" y="20"/>
                    <a:pt x="29" y="21"/>
                  </a:cubicBezTo>
                  <a:cubicBezTo>
                    <a:pt x="29" y="22"/>
                    <a:pt x="30" y="21"/>
                    <a:pt x="30" y="20"/>
                  </a:cubicBezTo>
                  <a:close/>
                  <a:moveTo>
                    <a:pt x="4" y="10"/>
                  </a:moveTo>
                  <a:cubicBezTo>
                    <a:pt x="4" y="11"/>
                    <a:pt x="5" y="13"/>
                    <a:pt x="6" y="12"/>
                  </a:cubicBezTo>
                  <a:cubicBezTo>
                    <a:pt x="6" y="11"/>
                    <a:pt x="4" y="10"/>
                    <a:pt x="4" y="10"/>
                  </a:cubicBezTo>
                  <a:close/>
                  <a:moveTo>
                    <a:pt x="56" y="22"/>
                  </a:moveTo>
                  <a:cubicBezTo>
                    <a:pt x="57" y="22"/>
                    <a:pt x="57" y="24"/>
                    <a:pt x="57" y="24"/>
                  </a:cubicBezTo>
                  <a:cubicBezTo>
                    <a:pt x="57" y="25"/>
                    <a:pt x="56" y="27"/>
                    <a:pt x="57" y="27"/>
                  </a:cubicBezTo>
                  <a:cubicBezTo>
                    <a:pt x="58" y="27"/>
                    <a:pt x="59" y="25"/>
                    <a:pt x="58" y="25"/>
                  </a:cubicBezTo>
                  <a:cubicBezTo>
                    <a:pt x="58" y="24"/>
                    <a:pt x="58" y="21"/>
                    <a:pt x="58" y="21"/>
                  </a:cubicBezTo>
                  <a:cubicBezTo>
                    <a:pt x="58" y="20"/>
                    <a:pt x="60" y="20"/>
                    <a:pt x="59" y="22"/>
                  </a:cubicBezTo>
                  <a:cubicBezTo>
                    <a:pt x="59" y="23"/>
                    <a:pt x="61" y="23"/>
                    <a:pt x="61" y="24"/>
                  </a:cubicBezTo>
                  <a:cubicBezTo>
                    <a:pt x="61" y="25"/>
                    <a:pt x="62" y="24"/>
                    <a:pt x="63" y="24"/>
                  </a:cubicBezTo>
                  <a:cubicBezTo>
                    <a:pt x="64" y="24"/>
                    <a:pt x="64" y="23"/>
                    <a:pt x="63" y="22"/>
                  </a:cubicBezTo>
                  <a:cubicBezTo>
                    <a:pt x="62" y="22"/>
                    <a:pt x="63" y="20"/>
                    <a:pt x="62" y="20"/>
                  </a:cubicBezTo>
                  <a:cubicBezTo>
                    <a:pt x="61" y="19"/>
                    <a:pt x="61" y="18"/>
                    <a:pt x="62" y="18"/>
                  </a:cubicBezTo>
                  <a:cubicBezTo>
                    <a:pt x="63" y="18"/>
                    <a:pt x="65" y="16"/>
                    <a:pt x="65" y="15"/>
                  </a:cubicBezTo>
                  <a:cubicBezTo>
                    <a:pt x="65" y="15"/>
                    <a:pt x="61" y="15"/>
                    <a:pt x="60" y="17"/>
                  </a:cubicBezTo>
                  <a:cubicBezTo>
                    <a:pt x="60" y="18"/>
                    <a:pt x="57" y="16"/>
                    <a:pt x="57" y="14"/>
                  </a:cubicBezTo>
                  <a:cubicBezTo>
                    <a:pt x="58" y="12"/>
                    <a:pt x="64" y="12"/>
                    <a:pt x="65" y="13"/>
                  </a:cubicBezTo>
                  <a:cubicBezTo>
                    <a:pt x="67" y="13"/>
                    <a:pt x="69" y="11"/>
                    <a:pt x="69" y="10"/>
                  </a:cubicBezTo>
                  <a:cubicBezTo>
                    <a:pt x="70" y="9"/>
                    <a:pt x="68" y="10"/>
                    <a:pt x="67" y="11"/>
                  </a:cubicBezTo>
                  <a:cubicBezTo>
                    <a:pt x="66" y="12"/>
                    <a:pt x="63" y="11"/>
                    <a:pt x="61" y="11"/>
                  </a:cubicBezTo>
                  <a:cubicBezTo>
                    <a:pt x="59" y="10"/>
                    <a:pt x="59" y="11"/>
                    <a:pt x="58" y="12"/>
                  </a:cubicBezTo>
                  <a:cubicBezTo>
                    <a:pt x="57" y="12"/>
                    <a:pt x="57" y="15"/>
                    <a:pt x="56" y="15"/>
                  </a:cubicBezTo>
                  <a:cubicBezTo>
                    <a:pt x="56" y="15"/>
                    <a:pt x="56" y="18"/>
                    <a:pt x="55" y="20"/>
                  </a:cubicBezTo>
                  <a:cubicBezTo>
                    <a:pt x="53" y="22"/>
                    <a:pt x="55" y="22"/>
                    <a:pt x="56" y="22"/>
                  </a:cubicBezTo>
                  <a:close/>
                  <a:moveTo>
                    <a:pt x="25" y="24"/>
                  </a:moveTo>
                  <a:cubicBezTo>
                    <a:pt x="25" y="23"/>
                    <a:pt x="25" y="22"/>
                    <a:pt x="25" y="21"/>
                  </a:cubicBezTo>
                  <a:cubicBezTo>
                    <a:pt x="25" y="21"/>
                    <a:pt x="25" y="21"/>
                    <a:pt x="26" y="21"/>
                  </a:cubicBezTo>
                  <a:cubicBezTo>
                    <a:pt x="27" y="21"/>
                    <a:pt x="27" y="19"/>
                    <a:pt x="26" y="19"/>
                  </a:cubicBezTo>
                  <a:cubicBezTo>
                    <a:pt x="26" y="19"/>
                    <a:pt x="25" y="17"/>
                    <a:pt x="24" y="17"/>
                  </a:cubicBezTo>
                  <a:cubicBezTo>
                    <a:pt x="23" y="17"/>
                    <a:pt x="23" y="18"/>
                    <a:pt x="24" y="19"/>
                  </a:cubicBezTo>
                  <a:cubicBezTo>
                    <a:pt x="25" y="19"/>
                    <a:pt x="25" y="19"/>
                    <a:pt x="25" y="20"/>
                  </a:cubicBezTo>
                  <a:cubicBezTo>
                    <a:pt x="25" y="20"/>
                    <a:pt x="24" y="19"/>
                    <a:pt x="23" y="19"/>
                  </a:cubicBezTo>
                  <a:cubicBezTo>
                    <a:pt x="22" y="19"/>
                    <a:pt x="23" y="18"/>
                    <a:pt x="22" y="18"/>
                  </a:cubicBezTo>
                  <a:cubicBezTo>
                    <a:pt x="21" y="18"/>
                    <a:pt x="21" y="16"/>
                    <a:pt x="20" y="16"/>
                  </a:cubicBezTo>
                  <a:cubicBezTo>
                    <a:pt x="19" y="16"/>
                    <a:pt x="19" y="15"/>
                    <a:pt x="19" y="14"/>
                  </a:cubicBezTo>
                  <a:cubicBezTo>
                    <a:pt x="20" y="14"/>
                    <a:pt x="18" y="13"/>
                    <a:pt x="18" y="12"/>
                  </a:cubicBezTo>
                  <a:cubicBezTo>
                    <a:pt x="18" y="11"/>
                    <a:pt x="17" y="12"/>
                    <a:pt x="17" y="11"/>
                  </a:cubicBezTo>
                  <a:cubicBezTo>
                    <a:pt x="17" y="10"/>
                    <a:pt x="16" y="11"/>
                    <a:pt x="16" y="10"/>
                  </a:cubicBezTo>
                  <a:cubicBezTo>
                    <a:pt x="15" y="9"/>
                    <a:pt x="15" y="10"/>
                    <a:pt x="14" y="9"/>
                  </a:cubicBezTo>
                  <a:cubicBezTo>
                    <a:pt x="14" y="9"/>
                    <a:pt x="13" y="8"/>
                    <a:pt x="12" y="8"/>
                  </a:cubicBezTo>
                  <a:cubicBezTo>
                    <a:pt x="12" y="9"/>
                    <a:pt x="11" y="8"/>
                    <a:pt x="10" y="6"/>
                  </a:cubicBezTo>
                  <a:cubicBezTo>
                    <a:pt x="10" y="6"/>
                    <a:pt x="7" y="4"/>
                    <a:pt x="7" y="3"/>
                  </a:cubicBezTo>
                  <a:cubicBezTo>
                    <a:pt x="6" y="2"/>
                    <a:pt x="5" y="1"/>
                    <a:pt x="3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2"/>
                    <a:pt x="2" y="4"/>
                    <a:pt x="3" y="5"/>
                  </a:cubicBezTo>
                  <a:cubicBezTo>
                    <a:pt x="5" y="6"/>
                    <a:pt x="5" y="8"/>
                    <a:pt x="7" y="8"/>
                  </a:cubicBezTo>
                  <a:cubicBezTo>
                    <a:pt x="8" y="8"/>
                    <a:pt x="8" y="13"/>
                    <a:pt x="9" y="13"/>
                  </a:cubicBezTo>
                  <a:cubicBezTo>
                    <a:pt x="10" y="13"/>
                    <a:pt x="12" y="17"/>
                    <a:pt x="13" y="18"/>
                  </a:cubicBezTo>
                  <a:cubicBezTo>
                    <a:pt x="13" y="20"/>
                    <a:pt x="15" y="21"/>
                    <a:pt x="16" y="22"/>
                  </a:cubicBezTo>
                  <a:cubicBezTo>
                    <a:pt x="17" y="24"/>
                    <a:pt x="20" y="25"/>
                    <a:pt x="20" y="26"/>
                  </a:cubicBezTo>
                  <a:cubicBezTo>
                    <a:pt x="21" y="26"/>
                    <a:pt x="21" y="28"/>
                    <a:pt x="21" y="27"/>
                  </a:cubicBezTo>
                  <a:cubicBezTo>
                    <a:pt x="22" y="26"/>
                    <a:pt x="23" y="27"/>
                    <a:pt x="24" y="27"/>
                  </a:cubicBezTo>
                  <a:cubicBezTo>
                    <a:pt x="25" y="27"/>
                    <a:pt x="25" y="25"/>
                    <a:pt x="25" y="24"/>
                  </a:cubicBezTo>
                  <a:close/>
                  <a:moveTo>
                    <a:pt x="77" y="13"/>
                  </a:moveTo>
                  <a:cubicBezTo>
                    <a:pt x="79" y="13"/>
                    <a:pt x="78" y="12"/>
                    <a:pt x="78" y="11"/>
                  </a:cubicBezTo>
                  <a:cubicBezTo>
                    <a:pt x="78" y="10"/>
                    <a:pt x="77" y="11"/>
                    <a:pt x="77" y="10"/>
                  </a:cubicBezTo>
                  <a:cubicBezTo>
                    <a:pt x="77" y="10"/>
                    <a:pt x="76" y="8"/>
                    <a:pt x="75" y="10"/>
                  </a:cubicBezTo>
                  <a:cubicBezTo>
                    <a:pt x="74" y="11"/>
                    <a:pt x="75" y="15"/>
                    <a:pt x="76" y="15"/>
                  </a:cubicBezTo>
                  <a:cubicBezTo>
                    <a:pt x="77" y="14"/>
                    <a:pt x="76" y="13"/>
                    <a:pt x="77" y="13"/>
                  </a:cubicBezTo>
                  <a:close/>
                  <a:moveTo>
                    <a:pt x="72" y="21"/>
                  </a:moveTo>
                  <a:cubicBezTo>
                    <a:pt x="72" y="22"/>
                    <a:pt x="74" y="23"/>
                    <a:pt x="74" y="22"/>
                  </a:cubicBezTo>
                  <a:cubicBezTo>
                    <a:pt x="75" y="21"/>
                    <a:pt x="71" y="20"/>
                    <a:pt x="72" y="21"/>
                  </a:cubicBezTo>
                  <a:close/>
                  <a:moveTo>
                    <a:pt x="66" y="33"/>
                  </a:moveTo>
                  <a:cubicBezTo>
                    <a:pt x="64" y="33"/>
                    <a:pt x="63" y="34"/>
                    <a:pt x="61" y="33"/>
                  </a:cubicBezTo>
                  <a:cubicBezTo>
                    <a:pt x="59" y="33"/>
                    <a:pt x="57" y="33"/>
                    <a:pt x="57" y="34"/>
                  </a:cubicBezTo>
                  <a:cubicBezTo>
                    <a:pt x="57" y="35"/>
                    <a:pt x="59" y="35"/>
                    <a:pt x="61" y="35"/>
                  </a:cubicBezTo>
                  <a:cubicBezTo>
                    <a:pt x="62" y="35"/>
                    <a:pt x="64" y="34"/>
                    <a:pt x="65" y="34"/>
                  </a:cubicBezTo>
                  <a:cubicBezTo>
                    <a:pt x="67" y="34"/>
                    <a:pt x="68" y="33"/>
                    <a:pt x="66" y="33"/>
                  </a:cubicBezTo>
                  <a:close/>
                  <a:moveTo>
                    <a:pt x="81" y="20"/>
                  </a:moveTo>
                  <a:cubicBezTo>
                    <a:pt x="79" y="20"/>
                    <a:pt x="76" y="20"/>
                    <a:pt x="76" y="21"/>
                  </a:cubicBezTo>
                  <a:cubicBezTo>
                    <a:pt x="77" y="22"/>
                    <a:pt x="78" y="22"/>
                    <a:pt x="79" y="22"/>
                  </a:cubicBezTo>
                  <a:cubicBezTo>
                    <a:pt x="81" y="22"/>
                    <a:pt x="82" y="23"/>
                    <a:pt x="82" y="23"/>
                  </a:cubicBezTo>
                  <a:cubicBezTo>
                    <a:pt x="83" y="23"/>
                    <a:pt x="83" y="21"/>
                    <a:pt x="81" y="20"/>
                  </a:cubicBezTo>
                  <a:close/>
                  <a:moveTo>
                    <a:pt x="45" y="32"/>
                  </a:moveTo>
                  <a:cubicBezTo>
                    <a:pt x="45" y="31"/>
                    <a:pt x="42" y="32"/>
                    <a:pt x="41" y="32"/>
                  </a:cubicBezTo>
                  <a:cubicBezTo>
                    <a:pt x="39" y="31"/>
                    <a:pt x="42" y="31"/>
                    <a:pt x="43" y="30"/>
                  </a:cubicBezTo>
                  <a:cubicBezTo>
                    <a:pt x="44" y="29"/>
                    <a:pt x="42" y="29"/>
                    <a:pt x="40" y="30"/>
                  </a:cubicBezTo>
                  <a:cubicBezTo>
                    <a:pt x="38" y="31"/>
                    <a:pt x="35" y="28"/>
                    <a:pt x="35" y="29"/>
                  </a:cubicBezTo>
                  <a:cubicBezTo>
                    <a:pt x="35" y="30"/>
                    <a:pt x="31" y="29"/>
                    <a:pt x="30" y="28"/>
                  </a:cubicBezTo>
                  <a:cubicBezTo>
                    <a:pt x="29" y="28"/>
                    <a:pt x="26" y="27"/>
                    <a:pt x="25" y="28"/>
                  </a:cubicBezTo>
                  <a:cubicBezTo>
                    <a:pt x="24" y="29"/>
                    <a:pt x="24" y="28"/>
                    <a:pt x="24" y="29"/>
                  </a:cubicBezTo>
                  <a:cubicBezTo>
                    <a:pt x="24" y="30"/>
                    <a:pt x="25" y="30"/>
                    <a:pt x="26" y="30"/>
                  </a:cubicBezTo>
                  <a:cubicBezTo>
                    <a:pt x="26" y="30"/>
                    <a:pt x="26" y="31"/>
                    <a:pt x="27" y="31"/>
                  </a:cubicBezTo>
                  <a:cubicBezTo>
                    <a:pt x="28" y="31"/>
                    <a:pt x="31" y="32"/>
                    <a:pt x="31" y="31"/>
                  </a:cubicBezTo>
                  <a:cubicBezTo>
                    <a:pt x="31" y="31"/>
                    <a:pt x="34" y="31"/>
                    <a:pt x="35" y="32"/>
                  </a:cubicBezTo>
                  <a:cubicBezTo>
                    <a:pt x="37" y="34"/>
                    <a:pt x="40" y="34"/>
                    <a:pt x="41" y="33"/>
                  </a:cubicBezTo>
                  <a:cubicBezTo>
                    <a:pt x="42" y="33"/>
                    <a:pt x="44" y="34"/>
                    <a:pt x="44" y="34"/>
                  </a:cubicBezTo>
                  <a:cubicBezTo>
                    <a:pt x="45" y="33"/>
                    <a:pt x="46" y="35"/>
                    <a:pt x="47" y="34"/>
                  </a:cubicBezTo>
                  <a:cubicBezTo>
                    <a:pt x="48" y="33"/>
                    <a:pt x="45" y="33"/>
                    <a:pt x="45" y="32"/>
                  </a:cubicBezTo>
                  <a:close/>
                  <a:moveTo>
                    <a:pt x="99" y="17"/>
                  </a:moveTo>
                  <a:cubicBezTo>
                    <a:pt x="98" y="17"/>
                    <a:pt x="97" y="19"/>
                    <a:pt x="97" y="19"/>
                  </a:cubicBezTo>
                  <a:cubicBezTo>
                    <a:pt x="96" y="19"/>
                    <a:pt x="94" y="21"/>
                    <a:pt x="93" y="21"/>
                  </a:cubicBezTo>
                  <a:cubicBezTo>
                    <a:pt x="91" y="22"/>
                    <a:pt x="91" y="17"/>
                    <a:pt x="90" y="16"/>
                  </a:cubicBezTo>
                  <a:cubicBezTo>
                    <a:pt x="90" y="15"/>
                    <a:pt x="85" y="14"/>
                    <a:pt x="85" y="15"/>
                  </a:cubicBezTo>
                  <a:cubicBezTo>
                    <a:pt x="85" y="16"/>
                    <a:pt x="83" y="16"/>
                    <a:pt x="83" y="17"/>
                  </a:cubicBezTo>
                  <a:cubicBezTo>
                    <a:pt x="83" y="17"/>
                    <a:pt x="83" y="17"/>
                    <a:pt x="84" y="17"/>
                  </a:cubicBezTo>
                  <a:cubicBezTo>
                    <a:pt x="85" y="17"/>
                    <a:pt x="85" y="18"/>
                    <a:pt x="86" y="19"/>
                  </a:cubicBezTo>
                  <a:cubicBezTo>
                    <a:pt x="86" y="20"/>
                    <a:pt x="88" y="19"/>
                    <a:pt x="89" y="19"/>
                  </a:cubicBezTo>
                  <a:cubicBezTo>
                    <a:pt x="90" y="19"/>
                    <a:pt x="90" y="20"/>
                    <a:pt x="89" y="20"/>
                  </a:cubicBezTo>
                  <a:cubicBezTo>
                    <a:pt x="88" y="19"/>
                    <a:pt x="88" y="20"/>
                    <a:pt x="87" y="20"/>
                  </a:cubicBezTo>
                  <a:cubicBezTo>
                    <a:pt x="86" y="20"/>
                    <a:pt x="85" y="20"/>
                    <a:pt x="86" y="20"/>
                  </a:cubicBezTo>
                  <a:cubicBezTo>
                    <a:pt x="86" y="21"/>
                    <a:pt x="87" y="21"/>
                    <a:pt x="87" y="22"/>
                  </a:cubicBezTo>
                  <a:cubicBezTo>
                    <a:pt x="87" y="23"/>
                    <a:pt x="89" y="23"/>
                    <a:pt x="89" y="22"/>
                  </a:cubicBezTo>
                  <a:cubicBezTo>
                    <a:pt x="89" y="21"/>
                    <a:pt x="90" y="23"/>
                    <a:pt x="91" y="23"/>
                  </a:cubicBezTo>
                  <a:cubicBezTo>
                    <a:pt x="93" y="23"/>
                    <a:pt x="92" y="24"/>
                    <a:pt x="93" y="24"/>
                  </a:cubicBezTo>
                  <a:cubicBezTo>
                    <a:pt x="95" y="24"/>
                    <a:pt x="98" y="25"/>
                    <a:pt x="100" y="26"/>
                  </a:cubicBezTo>
                  <a:cubicBezTo>
                    <a:pt x="101" y="27"/>
                    <a:pt x="100" y="28"/>
                    <a:pt x="101" y="29"/>
                  </a:cubicBezTo>
                  <a:cubicBezTo>
                    <a:pt x="102" y="30"/>
                    <a:pt x="102" y="31"/>
                    <a:pt x="101" y="31"/>
                  </a:cubicBezTo>
                  <a:cubicBezTo>
                    <a:pt x="100" y="31"/>
                    <a:pt x="98" y="32"/>
                    <a:pt x="99" y="33"/>
                  </a:cubicBezTo>
                  <a:cubicBezTo>
                    <a:pt x="99" y="34"/>
                    <a:pt x="103" y="33"/>
                    <a:pt x="104" y="33"/>
                  </a:cubicBezTo>
                  <a:cubicBezTo>
                    <a:pt x="105" y="33"/>
                    <a:pt x="105" y="34"/>
                    <a:pt x="107" y="35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104" y="19"/>
                    <a:pt x="99" y="17"/>
                    <a:pt x="99" y="17"/>
                  </a:cubicBezTo>
                  <a:close/>
                  <a:moveTo>
                    <a:pt x="69" y="35"/>
                  </a:moveTo>
                  <a:cubicBezTo>
                    <a:pt x="69" y="35"/>
                    <a:pt x="68" y="35"/>
                    <a:pt x="68" y="35"/>
                  </a:cubicBezTo>
                  <a:cubicBezTo>
                    <a:pt x="68" y="35"/>
                    <a:pt x="68" y="35"/>
                    <a:pt x="68" y="36"/>
                  </a:cubicBezTo>
                  <a:cubicBezTo>
                    <a:pt x="68" y="36"/>
                    <a:pt x="67" y="35"/>
                    <a:pt x="67" y="35"/>
                  </a:cubicBezTo>
                  <a:cubicBezTo>
                    <a:pt x="66" y="36"/>
                    <a:pt x="65" y="37"/>
                    <a:pt x="66" y="38"/>
                  </a:cubicBezTo>
                  <a:cubicBezTo>
                    <a:pt x="67" y="38"/>
                    <a:pt x="68" y="37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5"/>
                    <a:pt x="70" y="35"/>
                    <a:pt x="70" y="35"/>
                  </a:cubicBezTo>
                  <a:cubicBezTo>
                    <a:pt x="69" y="35"/>
                    <a:pt x="69" y="35"/>
                    <a:pt x="69" y="35"/>
                  </a:cubicBezTo>
                  <a:close/>
                  <a:moveTo>
                    <a:pt x="50" y="17"/>
                  </a:moveTo>
                  <a:cubicBezTo>
                    <a:pt x="51" y="16"/>
                    <a:pt x="51" y="15"/>
                    <a:pt x="51" y="13"/>
                  </a:cubicBezTo>
                  <a:cubicBezTo>
                    <a:pt x="51" y="12"/>
                    <a:pt x="54" y="12"/>
                    <a:pt x="55" y="11"/>
                  </a:cubicBezTo>
                  <a:cubicBezTo>
                    <a:pt x="55" y="11"/>
                    <a:pt x="54" y="10"/>
                    <a:pt x="53" y="10"/>
                  </a:cubicBezTo>
                  <a:cubicBezTo>
                    <a:pt x="52" y="9"/>
                    <a:pt x="53" y="8"/>
                    <a:pt x="52" y="8"/>
                  </a:cubicBezTo>
                  <a:cubicBezTo>
                    <a:pt x="52" y="7"/>
                    <a:pt x="51" y="6"/>
                    <a:pt x="52" y="6"/>
                  </a:cubicBezTo>
                  <a:cubicBezTo>
                    <a:pt x="52" y="6"/>
                    <a:pt x="51" y="4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3"/>
                    <a:pt x="51" y="3"/>
                    <a:pt x="51" y="3"/>
                  </a:cubicBezTo>
                  <a:cubicBezTo>
                    <a:pt x="50" y="3"/>
                    <a:pt x="47" y="3"/>
                    <a:pt x="47" y="5"/>
                  </a:cubicBezTo>
                  <a:cubicBezTo>
                    <a:pt x="48" y="7"/>
                    <a:pt x="46" y="6"/>
                    <a:pt x="46" y="7"/>
                  </a:cubicBezTo>
                  <a:cubicBezTo>
                    <a:pt x="46" y="8"/>
                    <a:pt x="45" y="8"/>
                    <a:pt x="45" y="9"/>
                  </a:cubicBezTo>
                  <a:cubicBezTo>
                    <a:pt x="45" y="10"/>
                    <a:pt x="45" y="10"/>
                    <a:pt x="43" y="10"/>
                  </a:cubicBezTo>
                  <a:cubicBezTo>
                    <a:pt x="42" y="11"/>
                    <a:pt x="42" y="10"/>
                    <a:pt x="41" y="10"/>
                  </a:cubicBezTo>
                  <a:cubicBezTo>
                    <a:pt x="40" y="10"/>
                    <a:pt x="40" y="11"/>
                    <a:pt x="39" y="11"/>
                  </a:cubicBezTo>
                  <a:cubicBezTo>
                    <a:pt x="38" y="11"/>
                    <a:pt x="36" y="11"/>
                    <a:pt x="36" y="11"/>
                  </a:cubicBezTo>
                  <a:cubicBezTo>
                    <a:pt x="35" y="12"/>
                    <a:pt x="34" y="10"/>
                    <a:pt x="34" y="10"/>
                  </a:cubicBezTo>
                  <a:cubicBezTo>
                    <a:pt x="34" y="10"/>
                    <a:pt x="33" y="10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2" y="9"/>
                    <a:pt x="30" y="11"/>
                    <a:pt x="31" y="12"/>
                  </a:cubicBezTo>
                  <a:cubicBezTo>
                    <a:pt x="32" y="13"/>
                    <a:pt x="32" y="15"/>
                    <a:pt x="33" y="15"/>
                  </a:cubicBezTo>
                  <a:cubicBezTo>
                    <a:pt x="33" y="16"/>
                    <a:pt x="35" y="16"/>
                    <a:pt x="35" y="18"/>
                  </a:cubicBezTo>
                  <a:cubicBezTo>
                    <a:pt x="35" y="19"/>
                    <a:pt x="36" y="21"/>
                    <a:pt x="37" y="21"/>
                  </a:cubicBezTo>
                  <a:cubicBezTo>
                    <a:pt x="38" y="20"/>
                    <a:pt x="38" y="21"/>
                    <a:pt x="39" y="22"/>
                  </a:cubicBezTo>
                  <a:cubicBezTo>
                    <a:pt x="39" y="22"/>
                    <a:pt x="41" y="21"/>
                    <a:pt x="42" y="21"/>
                  </a:cubicBezTo>
                  <a:cubicBezTo>
                    <a:pt x="42" y="21"/>
                    <a:pt x="45" y="22"/>
                    <a:pt x="45" y="23"/>
                  </a:cubicBezTo>
                  <a:cubicBezTo>
                    <a:pt x="45" y="23"/>
                    <a:pt x="47" y="23"/>
                    <a:pt x="48" y="22"/>
                  </a:cubicBezTo>
                  <a:cubicBezTo>
                    <a:pt x="49" y="22"/>
                    <a:pt x="49" y="18"/>
                    <a:pt x="50" y="17"/>
                  </a:cubicBezTo>
                  <a:close/>
                  <a:moveTo>
                    <a:pt x="55" y="36"/>
                  </a:moveTo>
                  <a:cubicBezTo>
                    <a:pt x="55" y="37"/>
                    <a:pt x="57" y="37"/>
                    <a:pt x="57" y="37"/>
                  </a:cubicBezTo>
                  <a:cubicBezTo>
                    <a:pt x="57" y="38"/>
                    <a:pt x="59" y="38"/>
                    <a:pt x="59" y="37"/>
                  </a:cubicBezTo>
                  <a:cubicBezTo>
                    <a:pt x="59" y="36"/>
                    <a:pt x="54" y="35"/>
                    <a:pt x="55" y="36"/>
                  </a:cubicBezTo>
                  <a:close/>
                  <a:moveTo>
                    <a:pt x="52" y="33"/>
                  </a:moveTo>
                  <a:cubicBezTo>
                    <a:pt x="51" y="33"/>
                    <a:pt x="50" y="34"/>
                    <a:pt x="49" y="33"/>
                  </a:cubicBezTo>
                  <a:cubicBezTo>
                    <a:pt x="49" y="33"/>
                    <a:pt x="48" y="34"/>
                    <a:pt x="48" y="34"/>
                  </a:cubicBezTo>
                  <a:cubicBezTo>
                    <a:pt x="48" y="35"/>
                    <a:pt x="50" y="36"/>
                    <a:pt x="52" y="35"/>
                  </a:cubicBezTo>
                  <a:cubicBezTo>
                    <a:pt x="53" y="34"/>
                    <a:pt x="55" y="35"/>
                    <a:pt x="55" y="34"/>
                  </a:cubicBezTo>
                  <a:cubicBezTo>
                    <a:pt x="55" y="33"/>
                    <a:pt x="52" y="32"/>
                    <a:pt x="52" y="3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356">
              <a:extLst>
                <a:ext uri="{FF2B5EF4-FFF2-40B4-BE49-F238E27FC236}">
                  <a16:creationId xmlns:a16="http://schemas.microsoft.com/office/drawing/2014/main" id="{CC37802E-A725-464B-A5AC-92975BF41D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490788" y="2303463"/>
              <a:ext cx="28575" cy="11113"/>
            </a:xfrm>
            <a:custGeom>
              <a:avLst/>
              <a:gdLst>
                <a:gd name="T0" fmla="*/ 1 w 8"/>
                <a:gd name="T1" fmla="*/ 2 h 3"/>
                <a:gd name="T2" fmla="*/ 0 w 8"/>
                <a:gd name="T3" fmla="*/ 2 h 3"/>
                <a:gd name="T4" fmla="*/ 1 w 8"/>
                <a:gd name="T5" fmla="*/ 3 h 3"/>
                <a:gd name="T6" fmla="*/ 1 w 8"/>
                <a:gd name="T7" fmla="*/ 2 h 3"/>
                <a:gd name="T8" fmla="*/ 1 w 8"/>
                <a:gd name="T9" fmla="*/ 2 h 3"/>
                <a:gd name="T10" fmla="*/ 1 w 8"/>
                <a:gd name="T11" fmla="*/ 2 h 3"/>
                <a:gd name="T12" fmla="*/ 4 w 8"/>
                <a:gd name="T13" fmla="*/ 0 h 3"/>
                <a:gd name="T14" fmla="*/ 2 w 8"/>
                <a:gd name="T15" fmla="*/ 1 h 3"/>
                <a:gd name="T16" fmla="*/ 2 w 8"/>
                <a:gd name="T17" fmla="*/ 2 h 3"/>
                <a:gd name="T18" fmla="*/ 3 w 8"/>
                <a:gd name="T19" fmla="*/ 2 h 3"/>
                <a:gd name="T20" fmla="*/ 8 w 8"/>
                <a:gd name="T21" fmla="*/ 0 h 3"/>
                <a:gd name="T22" fmla="*/ 4 w 8"/>
                <a:gd name="T2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3">
                  <a:moveTo>
                    <a:pt x="1" y="2"/>
                  </a:move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  <a:moveTo>
                    <a:pt x="4" y="0"/>
                  </a:moveTo>
                  <a:cubicBezTo>
                    <a:pt x="3" y="0"/>
                    <a:pt x="3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4" y="2"/>
                    <a:pt x="7" y="1"/>
                    <a:pt x="8" y="0"/>
                  </a:cubicBezTo>
                  <a:cubicBezTo>
                    <a:pt x="8" y="0"/>
                    <a:pt x="5" y="0"/>
                    <a:pt x="4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357">
              <a:extLst>
                <a:ext uri="{FF2B5EF4-FFF2-40B4-BE49-F238E27FC236}">
                  <a16:creationId xmlns:a16="http://schemas.microsoft.com/office/drawing/2014/main" id="{163C2E6F-0C27-4311-A801-08CEA8AE7A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467100" y="1803400"/>
              <a:ext cx="98425" cy="103188"/>
            </a:xfrm>
            <a:custGeom>
              <a:avLst/>
              <a:gdLst>
                <a:gd name="T0" fmla="*/ 18 w 27"/>
                <a:gd name="T1" fmla="*/ 25 h 29"/>
                <a:gd name="T2" fmla="*/ 16 w 27"/>
                <a:gd name="T3" fmla="*/ 25 h 29"/>
                <a:gd name="T4" fmla="*/ 14 w 27"/>
                <a:gd name="T5" fmla="*/ 26 h 29"/>
                <a:gd name="T6" fmla="*/ 16 w 27"/>
                <a:gd name="T7" fmla="*/ 27 h 29"/>
                <a:gd name="T8" fmla="*/ 19 w 27"/>
                <a:gd name="T9" fmla="*/ 29 h 29"/>
                <a:gd name="T10" fmla="*/ 19 w 27"/>
                <a:gd name="T11" fmla="*/ 27 h 29"/>
                <a:gd name="T12" fmla="*/ 20 w 27"/>
                <a:gd name="T13" fmla="*/ 25 h 29"/>
                <a:gd name="T14" fmla="*/ 18 w 27"/>
                <a:gd name="T15" fmla="*/ 25 h 29"/>
                <a:gd name="T16" fmla="*/ 5 w 27"/>
                <a:gd name="T17" fmla="*/ 17 h 29"/>
                <a:gd name="T18" fmla="*/ 3 w 27"/>
                <a:gd name="T19" fmla="*/ 18 h 29"/>
                <a:gd name="T20" fmla="*/ 4 w 27"/>
                <a:gd name="T21" fmla="*/ 21 h 29"/>
                <a:gd name="T22" fmla="*/ 5 w 27"/>
                <a:gd name="T23" fmla="*/ 23 h 29"/>
                <a:gd name="T24" fmla="*/ 7 w 27"/>
                <a:gd name="T25" fmla="*/ 22 h 29"/>
                <a:gd name="T26" fmla="*/ 7 w 27"/>
                <a:gd name="T27" fmla="*/ 18 h 29"/>
                <a:gd name="T28" fmla="*/ 5 w 27"/>
                <a:gd name="T29" fmla="*/ 17 h 29"/>
                <a:gd name="T30" fmla="*/ 22 w 27"/>
                <a:gd name="T31" fmla="*/ 16 h 29"/>
                <a:gd name="T32" fmla="*/ 20 w 27"/>
                <a:gd name="T33" fmla="*/ 15 h 29"/>
                <a:gd name="T34" fmla="*/ 17 w 27"/>
                <a:gd name="T35" fmla="*/ 11 h 29"/>
                <a:gd name="T36" fmla="*/ 13 w 27"/>
                <a:gd name="T37" fmla="*/ 8 h 29"/>
                <a:gd name="T38" fmla="*/ 13 w 27"/>
                <a:gd name="T39" fmla="*/ 5 h 29"/>
                <a:gd name="T40" fmla="*/ 14 w 27"/>
                <a:gd name="T41" fmla="*/ 4 h 29"/>
                <a:gd name="T42" fmla="*/ 15 w 27"/>
                <a:gd name="T43" fmla="*/ 1 h 29"/>
                <a:gd name="T44" fmla="*/ 13 w 27"/>
                <a:gd name="T45" fmla="*/ 1 h 29"/>
                <a:gd name="T46" fmla="*/ 13 w 27"/>
                <a:gd name="T47" fmla="*/ 0 h 29"/>
                <a:gd name="T48" fmla="*/ 11 w 27"/>
                <a:gd name="T49" fmla="*/ 0 h 29"/>
                <a:gd name="T50" fmla="*/ 10 w 27"/>
                <a:gd name="T51" fmla="*/ 0 h 29"/>
                <a:gd name="T52" fmla="*/ 9 w 27"/>
                <a:gd name="T53" fmla="*/ 0 h 29"/>
                <a:gd name="T54" fmla="*/ 9 w 27"/>
                <a:gd name="T55" fmla="*/ 1 h 29"/>
                <a:gd name="T56" fmla="*/ 9 w 27"/>
                <a:gd name="T57" fmla="*/ 1 h 29"/>
                <a:gd name="T58" fmla="*/ 8 w 27"/>
                <a:gd name="T59" fmla="*/ 2 h 29"/>
                <a:gd name="T60" fmla="*/ 7 w 27"/>
                <a:gd name="T61" fmla="*/ 2 h 29"/>
                <a:gd name="T62" fmla="*/ 6 w 27"/>
                <a:gd name="T63" fmla="*/ 2 h 29"/>
                <a:gd name="T64" fmla="*/ 5 w 27"/>
                <a:gd name="T65" fmla="*/ 3 h 29"/>
                <a:gd name="T66" fmla="*/ 4 w 27"/>
                <a:gd name="T67" fmla="*/ 2 h 29"/>
                <a:gd name="T68" fmla="*/ 3 w 27"/>
                <a:gd name="T69" fmla="*/ 3 h 29"/>
                <a:gd name="T70" fmla="*/ 1 w 27"/>
                <a:gd name="T71" fmla="*/ 3 h 29"/>
                <a:gd name="T72" fmla="*/ 1 w 27"/>
                <a:gd name="T73" fmla="*/ 4 h 29"/>
                <a:gd name="T74" fmla="*/ 1 w 27"/>
                <a:gd name="T75" fmla="*/ 5 h 29"/>
                <a:gd name="T76" fmla="*/ 0 w 27"/>
                <a:gd name="T77" fmla="*/ 6 h 29"/>
                <a:gd name="T78" fmla="*/ 1 w 27"/>
                <a:gd name="T79" fmla="*/ 7 h 29"/>
                <a:gd name="T80" fmla="*/ 1 w 27"/>
                <a:gd name="T81" fmla="*/ 8 h 29"/>
                <a:gd name="T82" fmla="*/ 2 w 27"/>
                <a:gd name="T83" fmla="*/ 9 h 29"/>
                <a:gd name="T84" fmla="*/ 2 w 27"/>
                <a:gd name="T85" fmla="*/ 9 h 29"/>
                <a:gd name="T86" fmla="*/ 3 w 27"/>
                <a:gd name="T87" fmla="*/ 9 h 29"/>
                <a:gd name="T88" fmla="*/ 5 w 27"/>
                <a:gd name="T89" fmla="*/ 8 h 29"/>
                <a:gd name="T90" fmla="*/ 8 w 27"/>
                <a:gd name="T91" fmla="*/ 9 h 29"/>
                <a:gd name="T92" fmla="*/ 9 w 27"/>
                <a:gd name="T93" fmla="*/ 10 h 29"/>
                <a:gd name="T94" fmla="*/ 11 w 27"/>
                <a:gd name="T95" fmla="*/ 13 h 29"/>
                <a:gd name="T96" fmla="*/ 14 w 27"/>
                <a:gd name="T97" fmla="*/ 16 h 29"/>
                <a:gd name="T98" fmla="*/ 17 w 27"/>
                <a:gd name="T99" fmla="*/ 17 h 29"/>
                <a:gd name="T100" fmla="*/ 19 w 27"/>
                <a:gd name="T101" fmla="*/ 18 h 29"/>
                <a:gd name="T102" fmla="*/ 20 w 27"/>
                <a:gd name="T103" fmla="*/ 20 h 29"/>
                <a:gd name="T104" fmla="*/ 21 w 27"/>
                <a:gd name="T105" fmla="*/ 21 h 29"/>
                <a:gd name="T106" fmla="*/ 21 w 27"/>
                <a:gd name="T107" fmla="*/ 24 h 29"/>
                <a:gd name="T108" fmla="*/ 21 w 27"/>
                <a:gd name="T109" fmla="*/ 25 h 29"/>
                <a:gd name="T110" fmla="*/ 22 w 27"/>
                <a:gd name="T111" fmla="*/ 23 h 29"/>
                <a:gd name="T112" fmla="*/ 24 w 27"/>
                <a:gd name="T113" fmla="*/ 22 h 29"/>
                <a:gd name="T114" fmla="*/ 23 w 27"/>
                <a:gd name="T115" fmla="*/ 20 h 29"/>
                <a:gd name="T116" fmla="*/ 25 w 27"/>
                <a:gd name="T117" fmla="*/ 19 h 29"/>
                <a:gd name="T118" fmla="*/ 27 w 27"/>
                <a:gd name="T119" fmla="*/ 19 h 29"/>
                <a:gd name="T120" fmla="*/ 22 w 27"/>
                <a:gd name="T121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" h="29">
                  <a:moveTo>
                    <a:pt x="18" y="25"/>
                  </a:moveTo>
                  <a:cubicBezTo>
                    <a:pt x="17" y="25"/>
                    <a:pt x="16" y="25"/>
                    <a:pt x="16" y="25"/>
                  </a:cubicBezTo>
                  <a:cubicBezTo>
                    <a:pt x="15" y="25"/>
                    <a:pt x="13" y="25"/>
                    <a:pt x="14" y="26"/>
                  </a:cubicBezTo>
                  <a:cubicBezTo>
                    <a:pt x="14" y="26"/>
                    <a:pt x="14" y="27"/>
                    <a:pt x="16" y="27"/>
                  </a:cubicBezTo>
                  <a:cubicBezTo>
                    <a:pt x="18" y="28"/>
                    <a:pt x="18" y="29"/>
                    <a:pt x="19" y="29"/>
                  </a:cubicBezTo>
                  <a:cubicBezTo>
                    <a:pt x="19" y="29"/>
                    <a:pt x="20" y="28"/>
                    <a:pt x="19" y="27"/>
                  </a:cubicBezTo>
                  <a:cubicBezTo>
                    <a:pt x="19" y="26"/>
                    <a:pt x="20" y="25"/>
                    <a:pt x="20" y="25"/>
                  </a:cubicBezTo>
                  <a:cubicBezTo>
                    <a:pt x="20" y="25"/>
                    <a:pt x="20" y="25"/>
                    <a:pt x="18" y="25"/>
                  </a:cubicBezTo>
                  <a:close/>
                  <a:moveTo>
                    <a:pt x="5" y="17"/>
                  </a:moveTo>
                  <a:cubicBezTo>
                    <a:pt x="4" y="18"/>
                    <a:pt x="4" y="17"/>
                    <a:pt x="3" y="18"/>
                  </a:cubicBezTo>
                  <a:cubicBezTo>
                    <a:pt x="3" y="18"/>
                    <a:pt x="5" y="19"/>
                    <a:pt x="4" y="21"/>
                  </a:cubicBezTo>
                  <a:cubicBezTo>
                    <a:pt x="4" y="22"/>
                    <a:pt x="5" y="24"/>
                    <a:pt x="5" y="23"/>
                  </a:cubicBezTo>
                  <a:cubicBezTo>
                    <a:pt x="6" y="22"/>
                    <a:pt x="6" y="22"/>
                    <a:pt x="7" y="22"/>
                  </a:cubicBezTo>
                  <a:cubicBezTo>
                    <a:pt x="7" y="21"/>
                    <a:pt x="7" y="19"/>
                    <a:pt x="7" y="18"/>
                  </a:cubicBezTo>
                  <a:cubicBezTo>
                    <a:pt x="8" y="17"/>
                    <a:pt x="6" y="17"/>
                    <a:pt x="5" y="17"/>
                  </a:cubicBezTo>
                  <a:close/>
                  <a:moveTo>
                    <a:pt x="22" y="16"/>
                  </a:moveTo>
                  <a:cubicBezTo>
                    <a:pt x="21" y="16"/>
                    <a:pt x="22" y="15"/>
                    <a:pt x="20" y="15"/>
                  </a:cubicBezTo>
                  <a:cubicBezTo>
                    <a:pt x="19" y="15"/>
                    <a:pt x="17" y="13"/>
                    <a:pt x="17" y="11"/>
                  </a:cubicBezTo>
                  <a:cubicBezTo>
                    <a:pt x="16" y="9"/>
                    <a:pt x="14" y="9"/>
                    <a:pt x="13" y="8"/>
                  </a:cubicBezTo>
                  <a:cubicBezTo>
                    <a:pt x="13" y="7"/>
                    <a:pt x="14" y="6"/>
                    <a:pt x="13" y="5"/>
                  </a:cubicBezTo>
                  <a:cubicBezTo>
                    <a:pt x="13" y="5"/>
                    <a:pt x="14" y="4"/>
                    <a:pt x="14" y="4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4" y="1"/>
                    <a:pt x="14" y="1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3" y="0"/>
                    <a:pt x="11" y="0"/>
                    <a:pt x="11" y="0"/>
                  </a:cubicBezTo>
                  <a:cubicBezTo>
                    <a:pt x="11" y="0"/>
                    <a:pt x="10" y="1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4"/>
                    <a:pt x="5" y="3"/>
                  </a:cubicBezTo>
                  <a:cubicBezTo>
                    <a:pt x="5" y="3"/>
                    <a:pt x="4" y="1"/>
                    <a:pt x="4" y="2"/>
                  </a:cubicBezTo>
                  <a:cubicBezTo>
                    <a:pt x="4" y="2"/>
                    <a:pt x="3" y="3"/>
                    <a:pt x="3" y="3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5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3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8"/>
                    <a:pt x="5" y="8"/>
                  </a:cubicBezTo>
                  <a:cubicBezTo>
                    <a:pt x="6" y="7"/>
                    <a:pt x="8" y="8"/>
                    <a:pt x="8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1"/>
                    <a:pt x="10" y="12"/>
                    <a:pt x="11" y="13"/>
                  </a:cubicBezTo>
                  <a:cubicBezTo>
                    <a:pt x="13" y="14"/>
                    <a:pt x="13" y="16"/>
                    <a:pt x="14" y="16"/>
                  </a:cubicBezTo>
                  <a:cubicBezTo>
                    <a:pt x="15" y="16"/>
                    <a:pt x="16" y="16"/>
                    <a:pt x="17" y="17"/>
                  </a:cubicBezTo>
                  <a:cubicBezTo>
                    <a:pt x="17" y="18"/>
                    <a:pt x="18" y="18"/>
                    <a:pt x="19" y="18"/>
                  </a:cubicBezTo>
                  <a:cubicBezTo>
                    <a:pt x="19" y="19"/>
                    <a:pt x="19" y="20"/>
                    <a:pt x="20" y="20"/>
                  </a:cubicBezTo>
                  <a:cubicBezTo>
                    <a:pt x="21" y="20"/>
                    <a:pt x="21" y="20"/>
                    <a:pt x="21" y="21"/>
                  </a:cubicBezTo>
                  <a:cubicBezTo>
                    <a:pt x="21" y="22"/>
                    <a:pt x="22" y="23"/>
                    <a:pt x="21" y="24"/>
                  </a:cubicBezTo>
                  <a:cubicBezTo>
                    <a:pt x="21" y="24"/>
                    <a:pt x="21" y="25"/>
                    <a:pt x="21" y="25"/>
                  </a:cubicBezTo>
                  <a:cubicBezTo>
                    <a:pt x="22" y="25"/>
                    <a:pt x="22" y="24"/>
                    <a:pt x="22" y="23"/>
                  </a:cubicBezTo>
                  <a:cubicBezTo>
                    <a:pt x="22" y="23"/>
                    <a:pt x="23" y="23"/>
                    <a:pt x="24" y="22"/>
                  </a:cubicBezTo>
                  <a:cubicBezTo>
                    <a:pt x="24" y="21"/>
                    <a:pt x="23" y="21"/>
                    <a:pt x="23" y="20"/>
                  </a:cubicBezTo>
                  <a:cubicBezTo>
                    <a:pt x="22" y="19"/>
                    <a:pt x="24" y="19"/>
                    <a:pt x="25" y="19"/>
                  </a:cubicBezTo>
                  <a:cubicBezTo>
                    <a:pt x="26" y="20"/>
                    <a:pt x="27" y="21"/>
                    <a:pt x="27" y="19"/>
                  </a:cubicBezTo>
                  <a:cubicBezTo>
                    <a:pt x="27" y="18"/>
                    <a:pt x="23" y="17"/>
                    <a:pt x="22" y="1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358">
              <a:extLst>
                <a:ext uri="{FF2B5EF4-FFF2-40B4-BE49-F238E27FC236}">
                  <a16:creationId xmlns:a16="http://schemas.microsoft.com/office/drawing/2014/main" id="{A41C009F-DA61-4C9C-AF81-02B805D72F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68675" y="1838325"/>
              <a:ext cx="6350" cy="14288"/>
            </a:xfrm>
            <a:custGeom>
              <a:avLst/>
              <a:gdLst>
                <a:gd name="T0" fmla="*/ 1 w 2"/>
                <a:gd name="T1" fmla="*/ 0 h 4"/>
                <a:gd name="T2" fmla="*/ 0 w 2"/>
                <a:gd name="T3" fmla="*/ 2 h 4"/>
                <a:gd name="T4" fmla="*/ 0 w 2"/>
                <a:gd name="T5" fmla="*/ 3 h 4"/>
                <a:gd name="T6" fmla="*/ 1 w 2"/>
                <a:gd name="T7" fmla="*/ 4 h 4"/>
                <a:gd name="T8" fmla="*/ 1 w 2"/>
                <a:gd name="T9" fmla="*/ 4 h 4"/>
                <a:gd name="T10" fmla="*/ 2 w 2"/>
                <a:gd name="T11" fmla="*/ 3 h 4"/>
                <a:gd name="T12" fmla="*/ 1 w 2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1" y="1"/>
                    <a:pt x="1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359">
              <a:extLst>
                <a:ext uri="{FF2B5EF4-FFF2-40B4-BE49-F238E27FC236}">
                  <a16:creationId xmlns:a16="http://schemas.microsoft.com/office/drawing/2014/main" id="{B28FF6FC-361A-4BEB-AC7C-C3F1D6567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68675" y="1809750"/>
              <a:ext cx="36512" cy="42863"/>
            </a:xfrm>
            <a:custGeom>
              <a:avLst/>
              <a:gdLst>
                <a:gd name="T0" fmla="*/ 9 w 10"/>
                <a:gd name="T1" fmla="*/ 8 h 12"/>
                <a:gd name="T2" fmla="*/ 9 w 10"/>
                <a:gd name="T3" fmla="*/ 6 h 12"/>
                <a:gd name="T4" fmla="*/ 9 w 10"/>
                <a:gd name="T5" fmla="*/ 5 h 12"/>
                <a:gd name="T6" fmla="*/ 6 w 10"/>
                <a:gd name="T7" fmla="*/ 4 h 12"/>
                <a:gd name="T8" fmla="*/ 6 w 10"/>
                <a:gd name="T9" fmla="*/ 3 h 12"/>
                <a:gd name="T10" fmla="*/ 5 w 10"/>
                <a:gd name="T11" fmla="*/ 2 h 12"/>
                <a:gd name="T12" fmla="*/ 4 w 10"/>
                <a:gd name="T13" fmla="*/ 1 h 12"/>
                <a:gd name="T14" fmla="*/ 4 w 10"/>
                <a:gd name="T15" fmla="*/ 1 h 12"/>
                <a:gd name="T16" fmla="*/ 4 w 10"/>
                <a:gd name="T17" fmla="*/ 0 h 12"/>
                <a:gd name="T18" fmla="*/ 3 w 10"/>
                <a:gd name="T19" fmla="*/ 0 h 12"/>
                <a:gd name="T20" fmla="*/ 0 w 10"/>
                <a:gd name="T21" fmla="*/ 1 h 12"/>
                <a:gd name="T22" fmla="*/ 1 w 10"/>
                <a:gd name="T23" fmla="*/ 2 h 12"/>
                <a:gd name="T24" fmla="*/ 2 w 10"/>
                <a:gd name="T25" fmla="*/ 4 h 12"/>
                <a:gd name="T26" fmla="*/ 2 w 10"/>
                <a:gd name="T27" fmla="*/ 8 h 12"/>
                <a:gd name="T28" fmla="*/ 1 w 10"/>
                <a:gd name="T29" fmla="*/ 8 h 12"/>
                <a:gd name="T30" fmla="*/ 2 w 10"/>
                <a:gd name="T31" fmla="*/ 11 h 12"/>
                <a:gd name="T32" fmla="*/ 3 w 10"/>
                <a:gd name="T33" fmla="*/ 11 h 12"/>
                <a:gd name="T34" fmla="*/ 5 w 10"/>
                <a:gd name="T35" fmla="*/ 12 h 12"/>
                <a:gd name="T36" fmla="*/ 9 w 10"/>
                <a:gd name="T37" fmla="*/ 11 h 12"/>
                <a:gd name="T38" fmla="*/ 9 w 10"/>
                <a:gd name="T39" fmla="*/ 10 h 12"/>
                <a:gd name="T40" fmla="*/ 10 w 10"/>
                <a:gd name="T41" fmla="*/ 9 h 12"/>
                <a:gd name="T42" fmla="*/ 9 w 10"/>
                <a:gd name="T43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12">
                  <a:moveTo>
                    <a:pt x="9" y="8"/>
                  </a:moveTo>
                  <a:cubicBezTo>
                    <a:pt x="8" y="7"/>
                    <a:pt x="8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5"/>
                    <a:pt x="7" y="4"/>
                    <a:pt x="6" y="4"/>
                  </a:cubicBezTo>
                  <a:cubicBezTo>
                    <a:pt x="6" y="4"/>
                    <a:pt x="7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3"/>
                    <a:pt x="1" y="3"/>
                    <a:pt x="2" y="4"/>
                  </a:cubicBezTo>
                  <a:cubicBezTo>
                    <a:pt x="2" y="5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10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1"/>
                    <a:pt x="5" y="12"/>
                    <a:pt x="5" y="12"/>
                  </a:cubicBezTo>
                  <a:cubicBezTo>
                    <a:pt x="5" y="12"/>
                    <a:pt x="7" y="11"/>
                    <a:pt x="9" y="11"/>
                  </a:cubicBezTo>
                  <a:cubicBezTo>
                    <a:pt x="9" y="11"/>
                    <a:pt x="9" y="11"/>
                    <a:pt x="9" y="10"/>
                  </a:cubicBezTo>
                  <a:cubicBezTo>
                    <a:pt x="9" y="10"/>
                    <a:pt x="9" y="9"/>
                    <a:pt x="10" y="9"/>
                  </a:cubicBezTo>
                  <a:cubicBezTo>
                    <a:pt x="10" y="9"/>
                    <a:pt x="9" y="8"/>
                    <a:pt x="9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C2127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2022</TotalTime>
  <Words>382</Words>
  <Application>Microsoft Office PowerPoint</Application>
  <PresentationFormat>Widescreen</PresentationFormat>
  <Paragraphs>88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Welcome Message</vt:lpstr>
      <vt:lpstr>PowerPoint Presentation</vt:lpstr>
      <vt:lpstr>Our Services</vt:lpstr>
      <vt:lpstr>Our Team</vt:lpstr>
      <vt:lpstr>Our Port 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248</cp:revision>
  <dcterms:created xsi:type="dcterms:W3CDTF">2017-07-18T09:08:44Z</dcterms:created>
  <dcterms:modified xsi:type="dcterms:W3CDTF">2017-07-23T05:44:11Z</dcterms:modified>
</cp:coreProperties>
</file>