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3"/>
  </p:notesMasterIdLst>
  <p:handoutMasterIdLst>
    <p:handoutMasterId r:id="rId24"/>
  </p:handoutMasterIdLst>
  <p:sldIdLst>
    <p:sldId id="271" r:id="rId2"/>
    <p:sldId id="273" r:id="rId3"/>
    <p:sldId id="270" r:id="rId4"/>
    <p:sldId id="272" r:id="rId5"/>
    <p:sldId id="274" r:id="rId6"/>
    <p:sldId id="275" r:id="rId7"/>
    <p:sldId id="277" r:id="rId8"/>
    <p:sldId id="276" r:id="rId9"/>
    <p:sldId id="278" r:id="rId10"/>
    <p:sldId id="279" r:id="rId11"/>
    <p:sldId id="280" r:id="rId12"/>
    <p:sldId id="281" r:id="rId13"/>
    <p:sldId id="282" r:id="rId14"/>
    <p:sldId id="283" r:id="rId15"/>
    <p:sldId id="284" r:id="rId16"/>
    <p:sldId id="285" r:id="rId17"/>
    <p:sldId id="286" r:id="rId18"/>
    <p:sldId id="287" r:id="rId19"/>
    <p:sldId id="288" r:id="rId20"/>
    <p:sldId id="290" r:id="rId21"/>
    <p:sldId id="293"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man Sunar" initials="SS" lastIdx="1" clrIdx="0">
    <p:extLst>
      <p:ext uri="{19B8F6BF-5375-455C-9EA6-DF929625EA0E}">
        <p15:presenceInfo xmlns:p15="http://schemas.microsoft.com/office/powerpoint/2012/main" userId="Suman Suna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000000"/>
    <a:srgbClr val="E6EAF3"/>
    <a:srgbClr val="E6E6E6"/>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162" autoAdjust="0"/>
    <p:restoredTop sz="94660"/>
  </p:normalViewPr>
  <p:slideViewPr>
    <p:cSldViewPr snapToGrid="0">
      <p:cViewPr varScale="1">
        <p:scale>
          <a:sx n="72" d="100"/>
          <a:sy n="72" d="100"/>
        </p:scale>
        <p:origin x="732" y="78"/>
      </p:cViewPr>
      <p:guideLst/>
    </p:cSldViewPr>
  </p:slideViewPr>
  <p:notesTextViewPr>
    <p:cViewPr>
      <p:scale>
        <a:sx n="1" d="1"/>
        <a:sy n="1" d="1"/>
      </p:scale>
      <p:origin x="0" y="0"/>
    </p:cViewPr>
  </p:notesTextViewPr>
  <p:notesViewPr>
    <p:cSldViewPr snapToGrid="0">
      <p:cViewPr varScale="1">
        <p:scale>
          <a:sx n="55" d="100"/>
          <a:sy n="55" d="100"/>
        </p:scale>
        <p:origin x="288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3"/>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5B83-4349-A51A-0AC33E7B0357}"/>
            </c:ext>
          </c:extLst>
        </c:ser>
        <c:ser>
          <c:idx val="1"/>
          <c:order val="1"/>
          <c:tx>
            <c:strRef>
              <c:f>Sheet1!$C$1</c:f>
              <c:strCache>
                <c:ptCount val="1"/>
                <c:pt idx="0">
                  <c:v>Series 2</c:v>
                </c:pt>
              </c:strCache>
            </c:strRef>
          </c:tx>
          <c:spPr>
            <a:solidFill>
              <a:schemeClr val="accent3">
                <a:lumMod val="50000"/>
              </a:schemeClr>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5B83-4349-A51A-0AC33E7B0357}"/>
            </c:ext>
          </c:extLst>
        </c:ser>
        <c:dLbls>
          <c:showLegendKey val="0"/>
          <c:showVal val="0"/>
          <c:showCatName val="0"/>
          <c:showSerName val="0"/>
          <c:showPercent val="0"/>
          <c:showBubbleSize val="0"/>
        </c:dLbls>
        <c:gapWidth val="269"/>
        <c:overlap val="-27"/>
        <c:axId val="303949000"/>
        <c:axId val="669672872"/>
      </c:barChart>
      <c:lineChart>
        <c:grouping val="standard"/>
        <c:varyColors val="0"/>
        <c:ser>
          <c:idx val="2"/>
          <c:order val="2"/>
          <c:tx>
            <c:strRef>
              <c:f>Sheet1!$D$1</c:f>
              <c:strCache>
                <c:ptCount val="1"/>
                <c:pt idx="0">
                  <c:v>Series 3</c:v>
                </c:pt>
              </c:strCache>
            </c:strRef>
          </c:tx>
          <c:spPr>
            <a:ln w="38100" cap="rnd">
              <a:solidFill>
                <a:schemeClr val="accent3"/>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5B83-4349-A51A-0AC33E7B0357}"/>
            </c:ext>
          </c:extLst>
        </c:ser>
        <c:dLbls>
          <c:showLegendKey val="0"/>
          <c:showVal val="0"/>
          <c:showCatName val="0"/>
          <c:showSerName val="0"/>
          <c:showPercent val="0"/>
          <c:showBubbleSize val="0"/>
        </c:dLbls>
        <c:marker val="1"/>
        <c:smooth val="0"/>
        <c:axId val="303949000"/>
        <c:axId val="669672872"/>
      </c:lineChart>
      <c:catAx>
        <c:axId val="303949000"/>
        <c:scaling>
          <c:orientation val="minMax"/>
        </c:scaling>
        <c:delete val="0"/>
        <c:axPos val="b"/>
        <c:numFmt formatCode="General" sourceLinked="1"/>
        <c:majorTickMark val="out"/>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tx1">
                    <a:lumMod val="65000"/>
                    <a:lumOff val="35000"/>
                  </a:schemeClr>
                </a:solidFill>
                <a:latin typeface="+mn-lt"/>
                <a:ea typeface="+mn-ea"/>
                <a:cs typeface="+mn-cs"/>
              </a:defRPr>
            </a:pPr>
            <a:endParaRPr lang="en-US"/>
          </a:p>
        </c:txPr>
        <c:crossAx val="669672872"/>
        <c:crosses val="autoZero"/>
        <c:auto val="1"/>
        <c:lblAlgn val="ctr"/>
        <c:lblOffset val="100"/>
        <c:noMultiLvlLbl val="0"/>
      </c:catAx>
      <c:valAx>
        <c:axId val="669672872"/>
        <c:scaling>
          <c:orientation val="minMax"/>
        </c:scaling>
        <c:delete val="0"/>
        <c:axPos val="l"/>
        <c:majorGridlines>
          <c:spPr>
            <a:ln w="9525" cap="flat" cmpd="sng" algn="ctr">
              <a:solidFill>
                <a:schemeClr val="tx1">
                  <a:lumMod val="15000"/>
                  <a:lumOff val="85000"/>
                </a:schemeClr>
              </a:solidFill>
              <a:round/>
            </a:ln>
            <a:effectLst/>
          </c:spPr>
        </c:majorGridlines>
        <c:minorGridlines>
          <c:spPr>
            <a:ln w="9525" cap="flat" cmpd="sng" algn="ctr">
              <a:solidFill>
                <a:schemeClr val="tx1">
                  <a:lumMod val="5000"/>
                  <a:lumOff val="95000"/>
                </a:schemeClr>
              </a:solidFill>
              <a:round/>
            </a:ln>
            <a:effectLst/>
          </c:spPr>
        </c:min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03949000"/>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25">
  <cs:axisTitle>
    <cs:lnRef idx="0"/>
    <cs:fillRef idx="0"/>
    <cs:effectRef idx="0"/>
    <cs:fontRef idx="minor">
      <a:schemeClr val="tx1">
        <a:lumMod val="65000"/>
        <a:lumOff val="35000"/>
      </a:schemeClr>
    </cs:fontRef>
    <cs:defRPr sz="1197" kern="1200" cap="all"/>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b="0" kern="1200" cap="none" spc="0" normalizeH="0" baseline="0"/>
  </cs:categoryAxis>
  <cs:chartArea mods="allowNoFillOverride allowNoLineOverride">
    <cs:lnRef idx="0"/>
    <cs:fillRef idx="0"/>
    <cs:effectRef idx="0"/>
    <cs:fontRef idx="minor">
      <a:schemeClr val="dk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75000"/>
        <a:lumOff val="25000"/>
      </a:schemeClr>
    </cs:fontRef>
    <cs:spPr>
      <a:solidFill>
        <a:schemeClr val="dk1">
          <a:lumMod val="15000"/>
          <a:lumOff val="85000"/>
        </a:schemeClr>
      </a:solidFill>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38100" cap="rnd">
        <a:solidFill>
          <a:schemeClr val="phClr"/>
        </a:solidFill>
        <a:round/>
      </a:ln>
    </cs:spPr>
  </cs:dataPointLine>
  <cs:dataPointMarker>
    <cs:lnRef idx="0"/>
    <cs:fillRef idx="0">
      <cs:styleClr val="auto"/>
    </cs:fillRef>
    <cs:effectRef idx="0"/>
    <cs:fontRef idx="minor">
      <a:schemeClr val="dk1"/>
    </cs:fontRef>
    <cs:spPr>
      <a:solidFill>
        <a:schemeClr val="phClr"/>
      </a:solidFill>
    </cs:spPr>
  </cs:dataPointMarker>
  <cs:dataPointMarkerLayout symbol="circle" size="8"/>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50000"/>
            <a:lumOff val="50000"/>
          </a:schemeClr>
        </a:solidFill>
      </a:ln>
    </cs:spPr>
  </cs:downBar>
  <cs:dropLine>
    <cs:lnRef idx="0"/>
    <cs:fillRef idx="0"/>
    <cs:effectRef idx="0"/>
    <cs:fontRef idx="minor">
      <a:schemeClr val="dk1"/>
    </cs:fontRef>
    <cs:spPr>
      <a:ln w="9525">
        <a:solidFill>
          <a:schemeClr val="tx1">
            <a:lumMod val="50000"/>
            <a:lumOff val="50000"/>
          </a:schemeClr>
        </a:solidFill>
        <a:prstDash val="dash"/>
      </a:ln>
    </cs:spPr>
  </cs:dropLine>
  <cs:errorBar>
    <cs:lnRef idx="0"/>
    <cs:fillRef idx="0"/>
    <cs:effectRef idx="0"/>
    <cs:fontRef idx="minor">
      <a:schemeClr val="dk1"/>
    </cs:fontRef>
    <cs:spPr>
      <a:ln w="9525">
        <a:solidFill>
          <a:schemeClr val="tx1">
            <a:lumMod val="50000"/>
            <a:lumOff val="50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tx1">
            <a:lumMod val="15000"/>
            <a:lumOff val="85000"/>
          </a:schemeClr>
        </a:solidFill>
        <a:round/>
      </a:ln>
    </cs:spPr>
  </cs:gridlineMajor>
  <cs:gridlineMinor>
    <cs:lnRef idx="0"/>
    <cs:fillRef idx="0"/>
    <cs:effectRef idx="0"/>
    <cs:fontRef idx="minor">
      <a:schemeClr val="dk1"/>
    </cs:fontRef>
    <cs:spPr>
      <a:ln w="9525" cap="flat" cmpd="sng" algn="ctr">
        <a:solidFill>
          <a:schemeClr val="tx1">
            <a:lumMod val="5000"/>
            <a:lumOff val="95000"/>
          </a:schemeClr>
        </a:solidFill>
        <a:round/>
      </a:ln>
    </cs:spPr>
  </cs:gridlineMinor>
  <cs:hiLoLine>
    <cs:lnRef idx="0"/>
    <cs:fillRef idx="0"/>
    <cs:effectRef idx="0"/>
    <cs:fontRef idx="minor">
      <a:schemeClr val="dk1"/>
    </cs:fontRef>
    <cs:spPr>
      <a:ln w="9525">
        <a:solidFill>
          <a:schemeClr val="tx1">
            <a:lumMod val="50000"/>
            <a:lumOff val="50000"/>
          </a:schemeClr>
        </a:solidFill>
        <a:prstDash val="dash"/>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ajor">
      <a:schemeClr val="tx1">
        <a:lumMod val="65000"/>
        <a:lumOff val="35000"/>
      </a:schemeClr>
    </cs:fontRef>
    <cs:defRPr sz="2200" b="0" kern="1200" cap="none" spc="0" normalizeH="0" baseline="0"/>
  </cs:title>
  <cs:trendline>
    <cs:lnRef idx="0">
      <cs:styleClr val="auto"/>
    </cs:lnRef>
    <cs:fillRef idx="0"/>
    <cs:effectRef idx="0"/>
    <cs:fontRef idx="minor">
      <a:schemeClr val="dk1"/>
    </cs:fontRef>
    <cs:spPr>
      <a:ln w="19050" cap="rnd">
        <a:solidFill>
          <a:schemeClr val="phClr"/>
        </a:solidFill>
        <a:round/>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50000"/>
            <a:lumOff val="50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dk1"/>
    </cs:fontRef>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Date Placeholder 2">
            <a:extLst>
              <a:ext uri="{FF2B5EF4-FFF2-40B4-BE49-F238E27FC236}">
                <a16:creationId xmlns:a16="http://schemas.microsoft.com/office/drawing/2014/main" id="{9F961A05-2721-40C2-B8C2-7BCE475E6AC0}"/>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92ABB2FB-6345-45FF-A90E-A01D6AFF79C4}" type="datetimeFigureOut">
              <a:rPr lang="en-US" smtClean="0"/>
              <a:t>11/7/2018</a:t>
            </a:fld>
            <a:endParaRPr lang="en-US"/>
          </a:p>
        </p:txBody>
      </p:sp>
      <p:sp>
        <p:nvSpPr>
          <p:cNvPr id="4" name="Footer Placeholder 3">
            <a:extLst>
              <a:ext uri="{FF2B5EF4-FFF2-40B4-BE49-F238E27FC236}">
                <a16:creationId xmlns:a16="http://schemas.microsoft.com/office/drawing/2014/main" id="{994F89ED-19FF-448D-9637-AB3A68F3EEF8}"/>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E9C22E37-F0B4-44B7-8973-6E792D97CBB9}"/>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B7D99FB7-5EAD-4BB8-B680-95975632F741}" type="slidenum">
              <a:rPr lang="en-US" smtClean="0"/>
              <a:t>‹#›</a:t>
            </a:fld>
            <a:endParaRPr lang="en-US"/>
          </a:p>
        </p:txBody>
      </p:sp>
    </p:spTree>
    <p:extLst>
      <p:ext uri="{BB962C8B-B14F-4D97-AF65-F5344CB8AC3E}">
        <p14:creationId xmlns:p14="http://schemas.microsoft.com/office/powerpoint/2010/main" val="4002772677"/>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CC6978D-169D-4110-A16B-2595AC07B6B0}" type="datetimeFigureOut">
              <a:rPr lang="en-US" smtClean="0"/>
              <a:t>11/7/2018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7B850F2-B22E-4775-A903-A41CD4C74260}" type="slidenum">
              <a:rPr lang="en-US" smtClean="0"/>
              <a:t>‹#›</a:t>
            </a:fld>
            <a:endParaRPr lang="en-US"/>
          </a:p>
        </p:txBody>
      </p:sp>
    </p:spTree>
    <p:extLst>
      <p:ext uri="{BB962C8B-B14F-4D97-AF65-F5344CB8AC3E}">
        <p14:creationId xmlns:p14="http://schemas.microsoft.com/office/powerpoint/2010/main" val="189923457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4B98249C-54A9-48C7-8E90-5D127DF45ADF}"/>
              </a:ext>
            </a:extLst>
          </p:cNvPr>
          <p:cNvSpPr>
            <a:spLocks noGrp="1"/>
          </p:cNvSpPr>
          <p:nvPr>
            <p:ph type="subTitle" idx="1"/>
          </p:nvPr>
        </p:nvSpPr>
        <p:spPr>
          <a:xfrm>
            <a:off x="838201" y="1052084"/>
            <a:ext cx="10515600" cy="191427"/>
          </a:xfrm>
        </p:spPr>
        <p:txBody>
          <a:bodyPr>
            <a:noAutofit/>
          </a:bodyPr>
          <a:lstStyle>
            <a:lvl1pPr marL="0" indent="0" algn="ctr">
              <a:buNone/>
              <a:defRPr sz="1000" b="0">
                <a:solidFill>
                  <a:schemeClr val="tx1">
                    <a:lumMod val="50000"/>
                    <a:lumOff val="50000"/>
                  </a:schemeClr>
                </a:solidFill>
                <a:latin typeface="Raleway" panose="020B0503030101060003" pitchFamily="34" charset="0"/>
                <a:ea typeface="Open Sans" panose="020B0606030504020204" pitchFamily="34" charset="0"/>
                <a:cs typeface="Open Sans" panose="020B060603050402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2" name="Title 1">
            <a:extLst>
              <a:ext uri="{FF2B5EF4-FFF2-40B4-BE49-F238E27FC236}">
                <a16:creationId xmlns:a16="http://schemas.microsoft.com/office/drawing/2014/main" id="{3F716540-A5BD-4AEC-AAD5-035D9A1A123C}"/>
              </a:ext>
            </a:extLst>
          </p:cNvPr>
          <p:cNvSpPr>
            <a:spLocks noGrp="1"/>
          </p:cNvSpPr>
          <p:nvPr>
            <p:ph type="title"/>
          </p:nvPr>
        </p:nvSpPr>
        <p:spPr/>
        <p:txBody>
          <a:bodyPr/>
          <a:lstStyle/>
          <a:p>
            <a:r>
              <a:rPr lang="en-US" dirty="0"/>
              <a:t>Click to edit Master title style</a:t>
            </a:r>
          </a:p>
        </p:txBody>
      </p:sp>
      <p:sp>
        <p:nvSpPr>
          <p:cNvPr id="15" name="Picture Placeholder 14">
            <a:extLst>
              <a:ext uri="{FF2B5EF4-FFF2-40B4-BE49-F238E27FC236}">
                <a16:creationId xmlns:a16="http://schemas.microsoft.com/office/drawing/2014/main" id="{A396789E-7619-413C-A3C1-469E9E44E16D}"/>
              </a:ext>
            </a:extLst>
          </p:cNvPr>
          <p:cNvSpPr>
            <a:spLocks noGrp="1"/>
          </p:cNvSpPr>
          <p:nvPr>
            <p:ph type="pic" sz="quarter" idx="13" hasCustomPrompt="1"/>
          </p:nvPr>
        </p:nvSpPr>
        <p:spPr>
          <a:xfrm>
            <a:off x="7411357" y="2133263"/>
            <a:ext cx="4020458" cy="3265271"/>
          </a:xfrm>
          <a:custGeom>
            <a:avLst/>
            <a:gdLst>
              <a:gd name="connsiteX0" fmla="*/ 0 w 4020458"/>
              <a:gd name="connsiteY0" fmla="*/ 0 h 3265271"/>
              <a:gd name="connsiteX1" fmla="*/ 4020458 w 4020458"/>
              <a:gd name="connsiteY1" fmla="*/ 0 h 3265271"/>
              <a:gd name="connsiteX2" fmla="*/ 4020458 w 4020458"/>
              <a:gd name="connsiteY2" fmla="*/ 3265271 h 3265271"/>
              <a:gd name="connsiteX3" fmla="*/ 0 w 4020458"/>
              <a:gd name="connsiteY3" fmla="*/ 3265271 h 3265271"/>
            </a:gdLst>
            <a:ahLst/>
            <a:cxnLst>
              <a:cxn ang="0">
                <a:pos x="connsiteX0" y="connsiteY0"/>
              </a:cxn>
              <a:cxn ang="0">
                <a:pos x="connsiteX1" y="connsiteY1"/>
              </a:cxn>
              <a:cxn ang="0">
                <a:pos x="connsiteX2" y="connsiteY2"/>
              </a:cxn>
              <a:cxn ang="0">
                <a:pos x="connsiteX3" y="connsiteY3"/>
              </a:cxn>
            </a:cxnLst>
            <a:rect l="l" t="t" r="r" b="b"/>
            <a:pathLst>
              <a:path w="4020458" h="3265271">
                <a:moveTo>
                  <a:pt x="0" y="0"/>
                </a:moveTo>
                <a:lnTo>
                  <a:pt x="4020458" y="0"/>
                </a:lnTo>
                <a:lnTo>
                  <a:pt x="4020458" y="3265271"/>
                </a:lnTo>
                <a:lnTo>
                  <a:pt x="0" y="3265271"/>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998278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3_Section Header">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D2A14C1D-EB61-4336-BBE3-20F78955BE63}"/>
              </a:ext>
            </a:extLst>
          </p:cNvPr>
          <p:cNvSpPr>
            <a:spLocks noGrp="1"/>
          </p:cNvSpPr>
          <p:nvPr>
            <p:ph type="pic" sz="quarter" idx="11" hasCustomPrompt="1"/>
          </p:nvPr>
        </p:nvSpPr>
        <p:spPr>
          <a:xfrm>
            <a:off x="5109025" y="845354"/>
            <a:ext cx="1973944" cy="1973944"/>
          </a:xfrm>
          <a:custGeom>
            <a:avLst/>
            <a:gdLst>
              <a:gd name="connsiteX0" fmla="*/ 986972 w 1973944"/>
              <a:gd name="connsiteY0" fmla="*/ 0 h 1973944"/>
              <a:gd name="connsiteX1" fmla="*/ 1973944 w 1973944"/>
              <a:gd name="connsiteY1" fmla="*/ 986972 h 1973944"/>
              <a:gd name="connsiteX2" fmla="*/ 986972 w 1973944"/>
              <a:gd name="connsiteY2" fmla="*/ 1973944 h 1973944"/>
              <a:gd name="connsiteX3" fmla="*/ 0 w 1973944"/>
              <a:gd name="connsiteY3" fmla="*/ 986972 h 1973944"/>
              <a:gd name="connsiteX4" fmla="*/ 986972 w 1973944"/>
              <a:gd name="connsiteY4" fmla="*/ 0 h 197394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73944" h="1973944">
                <a:moveTo>
                  <a:pt x="986972" y="0"/>
                </a:moveTo>
                <a:cubicBezTo>
                  <a:pt x="1532062" y="0"/>
                  <a:pt x="1973944" y="441882"/>
                  <a:pt x="1973944" y="986972"/>
                </a:cubicBezTo>
                <a:cubicBezTo>
                  <a:pt x="1973944" y="1532062"/>
                  <a:pt x="1532062" y="1973944"/>
                  <a:pt x="986972" y="1973944"/>
                </a:cubicBezTo>
                <a:cubicBezTo>
                  <a:pt x="441882" y="1973944"/>
                  <a:pt x="0" y="1532062"/>
                  <a:pt x="0" y="986972"/>
                </a:cubicBezTo>
                <a:cubicBezTo>
                  <a:pt x="0" y="441882"/>
                  <a:pt x="441882" y="0"/>
                  <a:pt x="986972" y="0"/>
                </a:cubicBez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3167386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4_Section Header">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D465B9C0-64E1-4F10-A420-57946092E904}"/>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8">
            <a:extLst>
              <a:ext uri="{FF2B5EF4-FFF2-40B4-BE49-F238E27FC236}">
                <a16:creationId xmlns:a16="http://schemas.microsoft.com/office/drawing/2014/main" id="{F97FB2B7-7E3D-4B18-85FE-7BAB53126D78}"/>
              </a:ext>
            </a:extLst>
          </p:cNvPr>
          <p:cNvSpPr>
            <a:spLocks noGrp="1"/>
          </p:cNvSpPr>
          <p:nvPr>
            <p:ph type="pic" sz="quarter" idx="11" hasCustomPrompt="1"/>
          </p:nvPr>
        </p:nvSpPr>
        <p:spPr>
          <a:xfrm>
            <a:off x="6267450" y="0"/>
            <a:ext cx="5924550" cy="6858000"/>
          </a:xfrm>
        </p:spPr>
        <p:txBody>
          <a:bodyPr>
            <a:norm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381380622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2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794F7844-C0C2-492C-B219-983E93E302AA}"/>
              </a:ext>
            </a:extLst>
          </p:cNvPr>
          <p:cNvSpPr>
            <a:spLocks noGrp="1"/>
          </p:cNvSpPr>
          <p:nvPr>
            <p:ph type="pic" sz="quarter" idx="12" hasCustomPrompt="1"/>
          </p:nvPr>
        </p:nvSpPr>
        <p:spPr>
          <a:xfrm>
            <a:off x="1682412" y="2518943"/>
            <a:ext cx="2235200" cy="2235200"/>
          </a:xfrm>
          <a:custGeom>
            <a:avLst/>
            <a:gdLst>
              <a:gd name="connsiteX0" fmla="*/ 1117600 w 2235200"/>
              <a:gd name="connsiteY0" fmla="*/ 0 h 2235200"/>
              <a:gd name="connsiteX1" fmla="*/ 2235200 w 2235200"/>
              <a:gd name="connsiteY1" fmla="*/ 1117600 h 2235200"/>
              <a:gd name="connsiteX2" fmla="*/ 1117600 w 2235200"/>
              <a:gd name="connsiteY2" fmla="*/ 2235200 h 2235200"/>
              <a:gd name="connsiteX3" fmla="*/ 0 w 2235200"/>
              <a:gd name="connsiteY3" fmla="*/ 1117600 h 2235200"/>
              <a:gd name="connsiteX4" fmla="*/ 1117600 w 2235200"/>
              <a:gd name="connsiteY4" fmla="*/ 0 h 2235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35200" h="2235200">
                <a:moveTo>
                  <a:pt x="1117600" y="0"/>
                </a:moveTo>
                <a:cubicBezTo>
                  <a:pt x="1734833" y="0"/>
                  <a:pt x="2235200" y="500367"/>
                  <a:pt x="2235200" y="1117600"/>
                </a:cubicBezTo>
                <a:cubicBezTo>
                  <a:pt x="2235200" y="1734833"/>
                  <a:pt x="1734833" y="2235200"/>
                  <a:pt x="1117600" y="2235200"/>
                </a:cubicBezTo>
                <a:cubicBezTo>
                  <a:pt x="500367" y="2235200"/>
                  <a:pt x="0" y="1734833"/>
                  <a:pt x="0" y="1117600"/>
                </a:cubicBezTo>
                <a:cubicBezTo>
                  <a:pt x="0" y="500367"/>
                  <a:pt x="500367" y="0"/>
                  <a:pt x="1117600" y="0"/>
                </a:cubicBez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20" name="Picture Placeholder 19">
            <a:extLst>
              <a:ext uri="{FF2B5EF4-FFF2-40B4-BE49-F238E27FC236}">
                <a16:creationId xmlns:a16="http://schemas.microsoft.com/office/drawing/2014/main" id="{7D450350-0EB8-4493-A1B1-8BC46D98744B}"/>
              </a:ext>
            </a:extLst>
          </p:cNvPr>
          <p:cNvSpPr>
            <a:spLocks noGrp="1"/>
          </p:cNvSpPr>
          <p:nvPr>
            <p:ph type="pic" sz="quarter" idx="13" hasCustomPrompt="1"/>
          </p:nvPr>
        </p:nvSpPr>
        <p:spPr>
          <a:xfrm>
            <a:off x="8274388" y="2518943"/>
            <a:ext cx="2235200" cy="2235200"/>
          </a:xfrm>
          <a:custGeom>
            <a:avLst/>
            <a:gdLst>
              <a:gd name="connsiteX0" fmla="*/ 1117600 w 2235200"/>
              <a:gd name="connsiteY0" fmla="*/ 0 h 2235200"/>
              <a:gd name="connsiteX1" fmla="*/ 2235200 w 2235200"/>
              <a:gd name="connsiteY1" fmla="*/ 1117600 h 2235200"/>
              <a:gd name="connsiteX2" fmla="*/ 1117600 w 2235200"/>
              <a:gd name="connsiteY2" fmla="*/ 2235200 h 2235200"/>
              <a:gd name="connsiteX3" fmla="*/ 0 w 2235200"/>
              <a:gd name="connsiteY3" fmla="*/ 1117600 h 2235200"/>
              <a:gd name="connsiteX4" fmla="*/ 1117600 w 2235200"/>
              <a:gd name="connsiteY4" fmla="*/ 0 h 2235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35200" h="2235200">
                <a:moveTo>
                  <a:pt x="1117600" y="0"/>
                </a:moveTo>
                <a:cubicBezTo>
                  <a:pt x="1734833" y="0"/>
                  <a:pt x="2235200" y="500367"/>
                  <a:pt x="2235200" y="1117600"/>
                </a:cubicBezTo>
                <a:cubicBezTo>
                  <a:pt x="2235200" y="1734833"/>
                  <a:pt x="1734833" y="2235200"/>
                  <a:pt x="1117600" y="2235200"/>
                </a:cubicBezTo>
                <a:cubicBezTo>
                  <a:pt x="500367" y="2235200"/>
                  <a:pt x="0" y="1734833"/>
                  <a:pt x="0" y="1117600"/>
                </a:cubicBezTo>
                <a:cubicBezTo>
                  <a:pt x="0" y="500367"/>
                  <a:pt x="500367" y="0"/>
                  <a:pt x="1117600" y="0"/>
                </a:cubicBez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9" name="Picture Placeholder 18">
            <a:extLst>
              <a:ext uri="{FF2B5EF4-FFF2-40B4-BE49-F238E27FC236}">
                <a16:creationId xmlns:a16="http://schemas.microsoft.com/office/drawing/2014/main" id="{6578F1C4-D45B-44CE-A8FE-4F3154254E15}"/>
              </a:ext>
            </a:extLst>
          </p:cNvPr>
          <p:cNvSpPr>
            <a:spLocks noGrp="1"/>
          </p:cNvSpPr>
          <p:nvPr>
            <p:ph type="pic" sz="quarter" idx="14" hasCustomPrompt="1"/>
          </p:nvPr>
        </p:nvSpPr>
        <p:spPr>
          <a:xfrm>
            <a:off x="4978400" y="2518943"/>
            <a:ext cx="2235200" cy="2235200"/>
          </a:xfrm>
          <a:custGeom>
            <a:avLst/>
            <a:gdLst>
              <a:gd name="connsiteX0" fmla="*/ 1117600 w 2235200"/>
              <a:gd name="connsiteY0" fmla="*/ 0 h 2235200"/>
              <a:gd name="connsiteX1" fmla="*/ 2235200 w 2235200"/>
              <a:gd name="connsiteY1" fmla="*/ 1117600 h 2235200"/>
              <a:gd name="connsiteX2" fmla="*/ 1117600 w 2235200"/>
              <a:gd name="connsiteY2" fmla="*/ 2235200 h 2235200"/>
              <a:gd name="connsiteX3" fmla="*/ 0 w 2235200"/>
              <a:gd name="connsiteY3" fmla="*/ 1117600 h 2235200"/>
              <a:gd name="connsiteX4" fmla="*/ 1117600 w 2235200"/>
              <a:gd name="connsiteY4" fmla="*/ 0 h 2235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35200" h="2235200">
                <a:moveTo>
                  <a:pt x="1117600" y="0"/>
                </a:moveTo>
                <a:cubicBezTo>
                  <a:pt x="1734833" y="0"/>
                  <a:pt x="2235200" y="500367"/>
                  <a:pt x="2235200" y="1117600"/>
                </a:cubicBezTo>
                <a:cubicBezTo>
                  <a:pt x="2235200" y="1734833"/>
                  <a:pt x="1734833" y="2235200"/>
                  <a:pt x="1117600" y="2235200"/>
                </a:cubicBezTo>
                <a:cubicBezTo>
                  <a:pt x="500367" y="2235200"/>
                  <a:pt x="0" y="1734833"/>
                  <a:pt x="0" y="1117600"/>
                </a:cubicBezTo>
                <a:cubicBezTo>
                  <a:pt x="0" y="500367"/>
                  <a:pt x="500367" y="0"/>
                  <a:pt x="1117600" y="0"/>
                </a:cubicBez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3" name="Subtitle 2">
            <a:extLst>
              <a:ext uri="{FF2B5EF4-FFF2-40B4-BE49-F238E27FC236}">
                <a16:creationId xmlns:a16="http://schemas.microsoft.com/office/drawing/2014/main" id="{4B98249C-54A9-48C7-8E90-5D127DF45ADF}"/>
              </a:ext>
            </a:extLst>
          </p:cNvPr>
          <p:cNvSpPr>
            <a:spLocks noGrp="1"/>
          </p:cNvSpPr>
          <p:nvPr>
            <p:ph type="subTitle" idx="1"/>
          </p:nvPr>
        </p:nvSpPr>
        <p:spPr>
          <a:xfrm>
            <a:off x="838201" y="1052084"/>
            <a:ext cx="10515600" cy="191427"/>
          </a:xfrm>
        </p:spPr>
        <p:txBody>
          <a:bodyPr>
            <a:noAutofit/>
          </a:bodyPr>
          <a:lstStyle>
            <a:lvl1pPr marL="0" indent="0" algn="ctr">
              <a:buNone/>
              <a:defRPr sz="1000" b="0">
                <a:solidFill>
                  <a:schemeClr val="tx1">
                    <a:lumMod val="50000"/>
                    <a:lumOff val="50000"/>
                  </a:schemeClr>
                </a:solidFill>
                <a:latin typeface="Raleway" panose="020B0503030101060003" pitchFamily="34" charset="0"/>
                <a:ea typeface="Open Sans" panose="020B0606030504020204" pitchFamily="34" charset="0"/>
                <a:cs typeface="Open Sans" panose="020B060603050402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2" name="Title 1">
            <a:extLst>
              <a:ext uri="{FF2B5EF4-FFF2-40B4-BE49-F238E27FC236}">
                <a16:creationId xmlns:a16="http://schemas.microsoft.com/office/drawing/2014/main" id="{3F716540-A5BD-4AEC-AAD5-035D9A1A123C}"/>
              </a:ext>
            </a:extLst>
          </p:cNvPr>
          <p:cNvSpPr>
            <a:spLocks noGrp="1"/>
          </p:cNvSpPr>
          <p:nvPr>
            <p:ph type="title"/>
          </p:nvPr>
        </p:nvSpPr>
        <p:spPr/>
        <p:txBody>
          <a:bodyPr/>
          <a:lstStyle/>
          <a:p>
            <a:r>
              <a:rPr lang="en-US" dirty="0"/>
              <a:t>Click to edit Master title style</a:t>
            </a:r>
          </a:p>
        </p:txBody>
      </p:sp>
    </p:spTree>
    <p:extLst>
      <p:ext uri="{BB962C8B-B14F-4D97-AF65-F5344CB8AC3E}">
        <p14:creationId xmlns:p14="http://schemas.microsoft.com/office/powerpoint/2010/main" val="44473169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3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599E8465-C4BA-472B-BD83-4BBAB7F22DC6}"/>
              </a:ext>
            </a:extLst>
          </p:cNvPr>
          <p:cNvSpPr>
            <a:spLocks noGrp="1"/>
          </p:cNvSpPr>
          <p:nvPr>
            <p:ph type="pic" sz="quarter" idx="14" hasCustomPrompt="1"/>
          </p:nvPr>
        </p:nvSpPr>
        <p:spPr>
          <a:xfrm>
            <a:off x="6007100" y="4203411"/>
            <a:ext cx="2832100" cy="2654589"/>
          </a:xfrm>
          <a:custGeom>
            <a:avLst/>
            <a:gdLst>
              <a:gd name="connsiteX0" fmla="*/ 0 w 2832100"/>
              <a:gd name="connsiteY0" fmla="*/ 0 h 2654589"/>
              <a:gd name="connsiteX1" fmla="*/ 2832100 w 2832100"/>
              <a:gd name="connsiteY1" fmla="*/ 0 h 2654589"/>
              <a:gd name="connsiteX2" fmla="*/ 2832100 w 2832100"/>
              <a:gd name="connsiteY2" fmla="*/ 2654589 h 2654589"/>
              <a:gd name="connsiteX3" fmla="*/ 0 w 2832100"/>
              <a:gd name="connsiteY3" fmla="*/ 2654589 h 2654589"/>
            </a:gdLst>
            <a:ahLst/>
            <a:cxnLst>
              <a:cxn ang="0">
                <a:pos x="connsiteX0" y="connsiteY0"/>
              </a:cxn>
              <a:cxn ang="0">
                <a:pos x="connsiteX1" y="connsiteY1"/>
              </a:cxn>
              <a:cxn ang="0">
                <a:pos x="connsiteX2" y="connsiteY2"/>
              </a:cxn>
              <a:cxn ang="0">
                <a:pos x="connsiteX3" y="connsiteY3"/>
              </a:cxn>
            </a:cxnLst>
            <a:rect l="l" t="t" r="r" b="b"/>
            <a:pathLst>
              <a:path w="2832100" h="2654589">
                <a:moveTo>
                  <a:pt x="0" y="0"/>
                </a:moveTo>
                <a:lnTo>
                  <a:pt x="2832100" y="0"/>
                </a:lnTo>
                <a:lnTo>
                  <a:pt x="2832100" y="2654589"/>
                </a:lnTo>
                <a:lnTo>
                  <a:pt x="0" y="265458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4" name="Picture Placeholder 13">
            <a:extLst>
              <a:ext uri="{FF2B5EF4-FFF2-40B4-BE49-F238E27FC236}">
                <a16:creationId xmlns:a16="http://schemas.microsoft.com/office/drawing/2014/main" id="{5BEC313E-F262-4E44-84F7-76CC123BC9F2}"/>
              </a:ext>
            </a:extLst>
          </p:cNvPr>
          <p:cNvSpPr>
            <a:spLocks noGrp="1"/>
          </p:cNvSpPr>
          <p:nvPr>
            <p:ph type="pic" sz="quarter" idx="13" hasCustomPrompt="1"/>
          </p:nvPr>
        </p:nvSpPr>
        <p:spPr>
          <a:xfrm>
            <a:off x="6007102" y="1818710"/>
            <a:ext cx="6184899" cy="2274319"/>
          </a:xfrm>
          <a:custGeom>
            <a:avLst/>
            <a:gdLst>
              <a:gd name="connsiteX0" fmla="*/ 0 w 6184899"/>
              <a:gd name="connsiteY0" fmla="*/ 0 h 2274319"/>
              <a:gd name="connsiteX1" fmla="*/ 6184899 w 6184899"/>
              <a:gd name="connsiteY1" fmla="*/ 0 h 2274319"/>
              <a:gd name="connsiteX2" fmla="*/ 6184899 w 6184899"/>
              <a:gd name="connsiteY2" fmla="*/ 2274319 h 2274319"/>
              <a:gd name="connsiteX3" fmla="*/ 0 w 6184899"/>
              <a:gd name="connsiteY3" fmla="*/ 2274319 h 2274319"/>
            </a:gdLst>
            <a:ahLst/>
            <a:cxnLst>
              <a:cxn ang="0">
                <a:pos x="connsiteX0" y="connsiteY0"/>
              </a:cxn>
              <a:cxn ang="0">
                <a:pos x="connsiteX1" y="connsiteY1"/>
              </a:cxn>
              <a:cxn ang="0">
                <a:pos x="connsiteX2" y="connsiteY2"/>
              </a:cxn>
              <a:cxn ang="0">
                <a:pos x="connsiteX3" y="connsiteY3"/>
              </a:cxn>
            </a:cxnLst>
            <a:rect l="l" t="t" r="r" b="b"/>
            <a:pathLst>
              <a:path w="6184899" h="2274319">
                <a:moveTo>
                  <a:pt x="0" y="0"/>
                </a:moveTo>
                <a:lnTo>
                  <a:pt x="6184899" y="0"/>
                </a:lnTo>
                <a:lnTo>
                  <a:pt x="6184899" y="2274319"/>
                </a:lnTo>
                <a:lnTo>
                  <a:pt x="0" y="227431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3" name="Subtitle 2">
            <a:extLst>
              <a:ext uri="{FF2B5EF4-FFF2-40B4-BE49-F238E27FC236}">
                <a16:creationId xmlns:a16="http://schemas.microsoft.com/office/drawing/2014/main" id="{4B98249C-54A9-48C7-8E90-5D127DF45ADF}"/>
              </a:ext>
            </a:extLst>
          </p:cNvPr>
          <p:cNvSpPr>
            <a:spLocks noGrp="1"/>
          </p:cNvSpPr>
          <p:nvPr>
            <p:ph type="subTitle" idx="1"/>
          </p:nvPr>
        </p:nvSpPr>
        <p:spPr>
          <a:xfrm>
            <a:off x="838201" y="1052084"/>
            <a:ext cx="10515600" cy="191427"/>
          </a:xfrm>
        </p:spPr>
        <p:txBody>
          <a:bodyPr>
            <a:noAutofit/>
          </a:bodyPr>
          <a:lstStyle>
            <a:lvl1pPr marL="0" indent="0" algn="ctr">
              <a:buNone/>
              <a:defRPr sz="1000" b="0">
                <a:solidFill>
                  <a:schemeClr val="tx1">
                    <a:lumMod val="50000"/>
                    <a:lumOff val="50000"/>
                  </a:schemeClr>
                </a:solidFill>
                <a:latin typeface="Raleway" panose="020B0503030101060003" pitchFamily="34" charset="0"/>
                <a:ea typeface="Open Sans" panose="020B0606030504020204" pitchFamily="34" charset="0"/>
                <a:cs typeface="Open Sans" panose="020B060603050402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2" name="Title 1">
            <a:extLst>
              <a:ext uri="{FF2B5EF4-FFF2-40B4-BE49-F238E27FC236}">
                <a16:creationId xmlns:a16="http://schemas.microsoft.com/office/drawing/2014/main" id="{3F716540-A5BD-4AEC-AAD5-035D9A1A123C}"/>
              </a:ext>
            </a:extLst>
          </p:cNvPr>
          <p:cNvSpPr>
            <a:spLocks noGrp="1"/>
          </p:cNvSpPr>
          <p:nvPr>
            <p:ph type="title"/>
          </p:nvPr>
        </p:nvSpPr>
        <p:spPr/>
        <p:txBody>
          <a:bodyPr/>
          <a:lstStyle/>
          <a:p>
            <a:r>
              <a:rPr lang="en-US" dirty="0"/>
              <a:t>Click to edit Master title style</a:t>
            </a:r>
          </a:p>
        </p:txBody>
      </p:sp>
      <p:sp>
        <p:nvSpPr>
          <p:cNvPr id="18" name="Picture Placeholder 17">
            <a:extLst>
              <a:ext uri="{FF2B5EF4-FFF2-40B4-BE49-F238E27FC236}">
                <a16:creationId xmlns:a16="http://schemas.microsoft.com/office/drawing/2014/main" id="{4B81E74C-F22E-46B6-AA43-837C2F42C5F4}"/>
              </a:ext>
            </a:extLst>
          </p:cNvPr>
          <p:cNvSpPr>
            <a:spLocks noGrp="1"/>
          </p:cNvSpPr>
          <p:nvPr>
            <p:ph type="pic" sz="quarter" idx="15" hasCustomPrompt="1"/>
          </p:nvPr>
        </p:nvSpPr>
        <p:spPr>
          <a:xfrm>
            <a:off x="8938986" y="4203410"/>
            <a:ext cx="3253014" cy="2654589"/>
          </a:xfrm>
          <a:custGeom>
            <a:avLst/>
            <a:gdLst>
              <a:gd name="connsiteX0" fmla="*/ 0 w 3253014"/>
              <a:gd name="connsiteY0" fmla="*/ 0 h 2654589"/>
              <a:gd name="connsiteX1" fmla="*/ 3253014 w 3253014"/>
              <a:gd name="connsiteY1" fmla="*/ 0 h 2654589"/>
              <a:gd name="connsiteX2" fmla="*/ 3253014 w 3253014"/>
              <a:gd name="connsiteY2" fmla="*/ 2654589 h 2654589"/>
              <a:gd name="connsiteX3" fmla="*/ 0 w 3253014"/>
              <a:gd name="connsiteY3" fmla="*/ 2654589 h 2654589"/>
            </a:gdLst>
            <a:ahLst/>
            <a:cxnLst>
              <a:cxn ang="0">
                <a:pos x="connsiteX0" y="connsiteY0"/>
              </a:cxn>
              <a:cxn ang="0">
                <a:pos x="connsiteX1" y="connsiteY1"/>
              </a:cxn>
              <a:cxn ang="0">
                <a:pos x="connsiteX2" y="connsiteY2"/>
              </a:cxn>
              <a:cxn ang="0">
                <a:pos x="connsiteX3" y="connsiteY3"/>
              </a:cxn>
            </a:cxnLst>
            <a:rect l="l" t="t" r="r" b="b"/>
            <a:pathLst>
              <a:path w="3253014" h="2654589">
                <a:moveTo>
                  <a:pt x="0" y="0"/>
                </a:moveTo>
                <a:lnTo>
                  <a:pt x="3253014" y="0"/>
                </a:lnTo>
                <a:lnTo>
                  <a:pt x="3253014" y="2654589"/>
                </a:lnTo>
                <a:lnTo>
                  <a:pt x="0" y="265458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3798165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FF093011-44AB-4759-A1C9-3808408D9D58}"/>
              </a:ext>
            </a:extLst>
          </p:cNvPr>
          <p:cNvSpPr>
            <a:spLocks noGrp="1"/>
          </p:cNvSpPr>
          <p:nvPr>
            <p:ph type="pic" sz="quarter" idx="13" hasCustomPrompt="1"/>
          </p:nvPr>
        </p:nvSpPr>
        <p:spPr>
          <a:xfrm>
            <a:off x="1" y="1818708"/>
            <a:ext cx="3047999" cy="2375919"/>
          </a:xfrm>
          <a:custGeom>
            <a:avLst/>
            <a:gdLst>
              <a:gd name="connsiteX0" fmla="*/ 0 w 3047999"/>
              <a:gd name="connsiteY0" fmla="*/ 0 h 2375919"/>
              <a:gd name="connsiteX1" fmla="*/ 3047999 w 3047999"/>
              <a:gd name="connsiteY1" fmla="*/ 0 h 2375919"/>
              <a:gd name="connsiteX2" fmla="*/ 3047999 w 3047999"/>
              <a:gd name="connsiteY2" fmla="*/ 2375919 h 2375919"/>
              <a:gd name="connsiteX3" fmla="*/ 0 w 3047999"/>
              <a:gd name="connsiteY3" fmla="*/ 2375919 h 2375919"/>
            </a:gdLst>
            <a:ahLst/>
            <a:cxnLst>
              <a:cxn ang="0">
                <a:pos x="connsiteX0" y="connsiteY0"/>
              </a:cxn>
              <a:cxn ang="0">
                <a:pos x="connsiteX1" y="connsiteY1"/>
              </a:cxn>
              <a:cxn ang="0">
                <a:pos x="connsiteX2" y="connsiteY2"/>
              </a:cxn>
              <a:cxn ang="0">
                <a:pos x="connsiteX3" y="connsiteY3"/>
              </a:cxn>
            </a:cxnLst>
            <a:rect l="l" t="t" r="r" b="b"/>
            <a:pathLst>
              <a:path w="3047999" h="2375919">
                <a:moveTo>
                  <a:pt x="0" y="0"/>
                </a:moveTo>
                <a:lnTo>
                  <a:pt x="3047999" y="0"/>
                </a:lnTo>
                <a:lnTo>
                  <a:pt x="3047999" y="2375919"/>
                </a:lnTo>
                <a:lnTo>
                  <a:pt x="0" y="237591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4" name="Picture Placeholder 13">
            <a:extLst>
              <a:ext uri="{FF2B5EF4-FFF2-40B4-BE49-F238E27FC236}">
                <a16:creationId xmlns:a16="http://schemas.microsoft.com/office/drawing/2014/main" id="{CF686327-6691-4940-B3B3-FE8CB80FBE6C}"/>
              </a:ext>
            </a:extLst>
          </p:cNvPr>
          <p:cNvSpPr>
            <a:spLocks noGrp="1"/>
          </p:cNvSpPr>
          <p:nvPr>
            <p:ph type="pic" sz="quarter" idx="15" hasCustomPrompt="1"/>
          </p:nvPr>
        </p:nvSpPr>
        <p:spPr>
          <a:xfrm>
            <a:off x="6096001" y="1818709"/>
            <a:ext cx="3047999" cy="2375919"/>
          </a:xfrm>
          <a:custGeom>
            <a:avLst/>
            <a:gdLst>
              <a:gd name="connsiteX0" fmla="*/ 0 w 3047999"/>
              <a:gd name="connsiteY0" fmla="*/ 0 h 2375919"/>
              <a:gd name="connsiteX1" fmla="*/ 3047999 w 3047999"/>
              <a:gd name="connsiteY1" fmla="*/ 0 h 2375919"/>
              <a:gd name="connsiteX2" fmla="*/ 3047999 w 3047999"/>
              <a:gd name="connsiteY2" fmla="*/ 2375919 h 2375919"/>
              <a:gd name="connsiteX3" fmla="*/ 0 w 3047999"/>
              <a:gd name="connsiteY3" fmla="*/ 2375919 h 2375919"/>
            </a:gdLst>
            <a:ahLst/>
            <a:cxnLst>
              <a:cxn ang="0">
                <a:pos x="connsiteX0" y="connsiteY0"/>
              </a:cxn>
              <a:cxn ang="0">
                <a:pos x="connsiteX1" y="connsiteY1"/>
              </a:cxn>
              <a:cxn ang="0">
                <a:pos x="connsiteX2" y="connsiteY2"/>
              </a:cxn>
              <a:cxn ang="0">
                <a:pos x="connsiteX3" y="connsiteY3"/>
              </a:cxn>
            </a:cxnLst>
            <a:rect l="l" t="t" r="r" b="b"/>
            <a:pathLst>
              <a:path w="3047999" h="2375919">
                <a:moveTo>
                  <a:pt x="0" y="0"/>
                </a:moveTo>
                <a:lnTo>
                  <a:pt x="3047999" y="0"/>
                </a:lnTo>
                <a:lnTo>
                  <a:pt x="3047999" y="2375919"/>
                </a:lnTo>
                <a:lnTo>
                  <a:pt x="0" y="237591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3" name="Subtitle 2">
            <a:extLst>
              <a:ext uri="{FF2B5EF4-FFF2-40B4-BE49-F238E27FC236}">
                <a16:creationId xmlns:a16="http://schemas.microsoft.com/office/drawing/2014/main" id="{4B98249C-54A9-48C7-8E90-5D127DF45ADF}"/>
              </a:ext>
            </a:extLst>
          </p:cNvPr>
          <p:cNvSpPr>
            <a:spLocks noGrp="1"/>
          </p:cNvSpPr>
          <p:nvPr>
            <p:ph type="subTitle" idx="1"/>
          </p:nvPr>
        </p:nvSpPr>
        <p:spPr>
          <a:xfrm>
            <a:off x="838201" y="1052084"/>
            <a:ext cx="10515600" cy="191427"/>
          </a:xfrm>
        </p:spPr>
        <p:txBody>
          <a:bodyPr>
            <a:noAutofit/>
          </a:bodyPr>
          <a:lstStyle>
            <a:lvl1pPr marL="0" indent="0" algn="ctr">
              <a:buNone/>
              <a:defRPr sz="1000" b="0">
                <a:solidFill>
                  <a:schemeClr val="tx1">
                    <a:lumMod val="50000"/>
                    <a:lumOff val="50000"/>
                  </a:schemeClr>
                </a:solidFill>
                <a:latin typeface="Raleway" panose="020B0503030101060003" pitchFamily="34" charset="0"/>
                <a:ea typeface="Open Sans" panose="020B0606030504020204" pitchFamily="34" charset="0"/>
                <a:cs typeface="Open Sans" panose="020B060603050402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2" name="Title 1">
            <a:extLst>
              <a:ext uri="{FF2B5EF4-FFF2-40B4-BE49-F238E27FC236}">
                <a16:creationId xmlns:a16="http://schemas.microsoft.com/office/drawing/2014/main" id="{3F716540-A5BD-4AEC-AAD5-035D9A1A123C}"/>
              </a:ext>
            </a:extLst>
          </p:cNvPr>
          <p:cNvSpPr>
            <a:spLocks noGrp="1"/>
          </p:cNvSpPr>
          <p:nvPr>
            <p:ph type="title"/>
          </p:nvPr>
        </p:nvSpPr>
        <p:spPr/>
        <p:txBody>
          <a:bodyPr/>
          <a:lstStyle/>
          <a:p>
            <a:r>
              <a:rPr lang="en-US" dirty="0"/>
              <a:t>Click to edit Master title style</a:t>
            </a:r>
          </a:p>
        </p:txBody>
      </p:sp>
    </p:spTree>
    <p:extLst>
      <p:ext uri="{BB962C8B-B14F-4D97-AF65-F5344CB8AC3E}">
        <p14:creationId xmlns:p14="http://schemas.microsoft.com/office/powerpoint/2010/main" val="208463787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237D2128-FCFD-41E5-8F70-2DE72355EC75}"/>
              </a:ext>
            </a:extLst>
          </p:cNvPr>
          <p:cNvSpPr>
            <a:spLocks noGrp="1"/>
          </p:cNvSpPr>
          <p:nvPr>
            <p:ph type="pic" sz="quarter" idx="19" hasCustomPrompt="1"/>
          </p:nvPr>
        </p:nvSpPr>
        <p:spPr>
          <a:xfrm>
            <a:off x="1438372" y="1417983"/>
            <a:ext cx="4019550" cy="4022034"/>
          </a:xfrm>
          <a:custGeom>
            <a:avLst/>
            <a:gdLst>
              <a:gd name="connsiteX0" fmla="*/ 0 w 4019550"/>
              <a:gd name="connsiteY0" fmla="*/ 0 h 4022034"/>
              <a:gd name="connsiteX1" fmla="*/ 4019550 w 4019550"/>
              <a:gd name="connsiteY1" fmla="*/ 0 h 4022034"/>
              <a:gd name="connsiteX2" fmla="*/ 4019550 w 4019550"/>
              <a:gd name="connsiteY2" fmla="*/ 4022034 h 4022034"/>
              <a:gd name="connsiteX3" fmla="*/ 0 w 4019550"/>
              <a:gd name="connsiteY3" fmla="*/ 4022034 h 4022034"/>
            </a:gdLst>
            <a:ahLst/>
            <a:cxnLst>
              <a:cxn ang="0">
                <a:pos x="connsiteX0" y="connsiteY0"/>
              </a:cxn>
              <a:cxn ang="0">
                <a:pos x="connsiteX1" y="connsiteY1"/>
              </a:cxn>
              <a:cxn ang="0">
                <a:pos x="connsiteX2" y="connsiteY2"/>
              </a:cxn>
              <a:cxn ang="0">
                <a:pos x="connsiteX3" y="connsiteY3"/>
              </a:cxn>
            </a:cxnLst>
            <a:rect l="l" t="t" r="r" b="b"/>
            <a:pathLst>
              <a:path w="4019550" h="4022034">
                <a:moveTo>
                  <a:pt x="0" y="0"/>
                </a:moveTo>
                <a:lnTo>
                  <a:pt x="4019550" y="0"/>
                </a:lnTo>
                <a:lnTo>
                  <a:pt x="4019550" y="4022034"/>
                </a:lnTo>
                <a:lnTo>
                  <a:pt x="0" y="4022034"/>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398759258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7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BBE5DAF5-EC9D-4AD0-89FA-5C86E17CE81E}"/>
              </a:ext>
            </a:extLst>
          </p:cNvPr>
          <p:cNvSpPr>
            <a:spLocks noGrp="1"/>
          </p:cNvSpPr>
          <p:nvPr>
            <p:ph type="pic" sz="quarter" idx="19" hasCustomPrompt="1"/>
          </p:nvPr>
        </p:nvSpPr>
        <p:spPr>
          <a:xfrm>
            <a:off x="5279306" y="1998485"/>
            <a:ext cx="2281236" cy="3033589"/>
          </a:xfrm>
          <a:custGeom>
            <a:avLst/>
            <a:gdLst>
              <a:gd name="connsiteX0" fmla="*/ 0 w 2281236"/>
              <a:gd name="connsiteY0" fmla="*/ 0 h 3033589"/>
              <a:gd name="connsiteX1" fmla="*/ 2281236 w 2281236"/>
              <a:gd name="connsiteY1" fmla="*/ 0 h 3033589"/>
              <a:gd name="connsiteX2" fmla="*/ 2281236 w 2281236"/>
              <a:gd name="connsiteY2" fmla="*/ 3033589 h 3033589"/>
              <a:gd name="connsiteX3" fmla="*/ 0 w 2281236"/>
              <a:gd name="connsiteY3" fmla="*/ 3033589 h 3033589"/>
            </a:gdLst>
            <a:ahLst/>
            <a:cxnLst>
              <a:cxn ang="0">
                <a:pos x="connsiteX0" y="connsiteY0"/>
              </a:cxn>
              <a:cxn ang="0">
                <a:pos x="connsiteX1" y="connsiteY1"/>
              </a:cxn>
              <a:cxn ang="0">
                <a:pos x="connsiteX2" y="connsiteY2"/>
              </a:cxn>
              <a:cxn ang="0">
                <a:pos x="connsiteX3" y="connsiteY3"/>
              </a:cxn>
            </a:cxnLst>
            <a:rect l="l" t="t" r="r" b="b"/>
            <a:pathLst>
              <a:path w="2281236" h="3033589">
                <a:moveTo>
                  <a:pt x="0" y="0"/>
                </a:moveTo>
                <a:lnTo>
                  <a:pt x="2281236" y="0"/>
                </a:lnTo>
                <a:lnTo>
                  <a:pt x="2281236" y="3033589"/>
                </a:lnTo>
                <a:lnTo>
                  <a:pt x="0" y="303358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7" name="Picture Placeholder 6">
            <a:extLst>
              <a:ext uri="{FF2B5EF4-FFF2-40B4-BE49-F238E27FC236}">
                <a16:creationId xmlns:a16="http://schemas.microsoft.com/office/drawing/2014/main" id="{41B312D8-7D44-404F-8A02-F5FDCC1CA01D}"/>
              </a:ext>
            </a:extLst>
          </p:cNvPr>
          <p:cNvSpPr>
            <a:spLocks noGrp="1"/>
          </p:cNvSpPr>
          <p:nvPr>
            <p:ph type="pic" sz="quarter" idx="20" hasCustomPrompt="1"/>
          </p:nvPr>
        </p:nvSpPr>
        <p:spPr>
          <a:xfrm>
            <a:off x="8581583" y="2010465"/>
            <a:ext cx="2281236" cy="3033589"/>
          </a:xfrm>
          <a:custGeom>
            <a:avLst/>
            <a:gdLst>
              <a:gd name="connsiteX0" fmla="*/ 0 w 2281236"/>
              <a:gd name="connsiteY0" fmla="*/ 0 h 3033589"/>
              <a:gd name="connsiteX1" fmla="*/ 2281236 w 2281236"/>
              <a:gd name="connsiteY1" fmla="*/ 0 h 3033589"/>
              <a:gd name="connsiteX2" fmla="*/ 2281236 w 2281236"/>
              <a:gd name="connsiteY2" fmla="*/ 3033589 h 3033589"/>
              <a:gd name="connsiteX3" fmla="*/ 0 w 2281236"/>
              <a:gd name="connsiteY3" fmla="*/ 3033589 h 3033589"/>
            </a:gdLst>
            <a:ahLst/>
            <a:cxnLst>
              <a:cxn ang="0">
                <a:pos x="connsiteX0" y="connsiteY0"/>
              </a:cxn>
              <a:cxn ang="0">
                <a:pos x="connsiteX1" y="connsiteY1"/>
              </a:cxn>
              <a:cxn ang="0">
                <a:pos x="connsiteX2" y="connsiteY2"/>
              </a:cxn>
              <a:cxn ang="0">
                <a:pos x="connsiteX3" y="connsiteY3"/>
              </a:cxn>
            </a:cxnLst>
            <a:rect l="l" t="t" r="r" b="b"/>
            <a:pathLst>
              <a:path w="2281236" h="3033589">
                <a:moveTo>
                  <a:pt x="0" y="0"/>
                </a:moveTo>
                <a:lnTo>
                  <a:pt x="2281236" y="0"/>
                </a:lnTo>
                <a:lnTo>
                  <a:pt x="2281236" y="3033589"/>
                </a:lnTo>
                <a:lnTo>
                  <a:pt x="0" y="303358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205726662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8_Title Slide">
    <p:spTree>
      <p:nvGrpSpPr>
        <p:cNvPr id="1" name=""/>
        <p:cNvGrpSpPr/>
        <p:nvPr/>
      </p:nvGrpSpPr>
      <p:grpSpPr>
        <a:xfrm>
          <a:off x="0" y="0"/>
          <a:ext cx="0" cy="0"/>
          <a:chOff x="0" y="0"/>
          <a:chExt cx="0" cy="0"/>
        </a:xfrm>
      </p:grpSpPr>
      <p:sp>
        <p:nvSpPr>
          <p:cNvPr id="27" name="Picture Placeholder 26">
            <a:extLst>
              <a:ext uri="{FF2B5EF4-FFF2-40B4-BE49-F238E27FC236}">
                <a16:creationId xmlns:a16="http://schemas.microsoft.com/office/drawing/2014/main" id="{D4595F5C-E7C7-42BB-B595-374744B93747}"/>
              </a:ext>
            </a:extLst>
          </p:cNvPr>
          <p:cNvSpPr>
            <a:spLocks noGrp="1"/>
          </p:cNvSpPr>
          <p:nvPr>
            <p:ph type="pic" sz="quarter" idx="26" hasCustomPrompt="1"/>
          </p:nvPr>
        </p:nvSpPr>
        <p:spPr>
          <a:xfrm>
            <a:off x="8548914" y="0"/>
            <a:ext cx="3643085" cy="2264230"/>
          </a:xfrm>
          <a:custGeom>
            <a:avLst/>
            <a:gdLst>
              <a:gd name="connsiteX0" fmla="*/ 0 w 3643085"/>
              <a:gd name="connsiteY0" fmla="*/ 0 h 2264230"/>
              <a:gd name="connsiteX1" fmla="*/ 3643085 w 3643085"/>
              <a:gd name="connsiteY1" fmla="*/ 0 h 2264230"/>
              <a:gd name="connsiteX2" fmla="*/ 3643085 w 3643085"/>
              <a:gd name="connsiteY2" fmla="*/ 2264230 h 2264230"/>
              <a:gd name="connsiteX3" fmla="*/ 0 w 3643085"/>
              <a:gd name="connsiteY3" fmla="*/ 2264230 h 2264230"/>
            </a:gdLst>
            <a:ahLst/>
            <a:cxnLst>
              <a:cxn ang="0">
                <a:pos x="connsiteX0" y="connsiteY0"/>
              </a:cxn>
              <a:cxn ang="0">
                <a:pos x="connsiteX1" y="connsiteY1"/>
              </a:cxn>
              <a:cxn ang="0">
                <a:pos x="connsiteX2" y="connsiteY2"/>
              </a:cxn>
              <a:cxn ang="0">
                <a:pos x="connsiteX3" y="connsiteY3"/>
              </a:cxn>
            </a:cxnLst>
            <a:rect l="l" t="t" r="r" b="b"/>
            <a:pathLst>
              <a:path w="3643085" h="2264230">
                <a:moveTo>
                  <a:pt x="0" y="0"/>
                </a:moveTo>
                <a:lnTo>
                  <a:pt x="3643085" y="0"/>
                </a:lnTo>
                <a:lnTo>
                  <a:pt x="3643085" y="2264230"/>
                </a:lnTo>
                <a:lnTo>
                  <a:pt x="0" y="226423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21" name="Picture Placeholder 20">
            <a:extLst>
              <a:ext uri="{FF2B5EF4-FFF2-40B4-BE49-F238E27FC236}">
                <a16:creationId xmlns:a16="http://schemas.microsoft.com/office/drawing/2014/main" id="{C20A9B70-81A7-47C1-A8A9-0061A288F7AF}"/>
              </a:ext>
            </a:extLst>
          </p:cNvPr>
          <p:cNvSpPr>
            <a:spLocks noGrp="1"/>
          </p:cNvSpPr>
          <p:nvPr>
            <p:ph type="pic" sz="quarter" idx="23" hasCustomPrompt="1"/>
          </p:nvPr>
        </p:nvSpPr>
        <p:spPr>
          <a:xfrm>
            <a:off x="1" y="0"/>
            <a:ext cx="4775202" cy="2264230"/>
          </a:xfrm>
          <a:custGeom>
            <a:avLst/>
            <a:gdLst>
              <a:gd name="connsiteX0" fmla="*/ 0 w 4775202"/>
              <a:gd name="connsiteY0" fmla="*/ 0 h 2264230"/>
              <a:gd name="connsiteX1" fmla="*/ 4775202 w 4775202"/>
              <a:gd name="connsiteY1" fmla="*/ 0 h 2264230"/>
              <a:gd name="connsiteX2" fmla="*/ 4775202 w 4775202"/>
              <a:gd name="connsiteY2" fmla="*/ 2264230 h 2264230"/>
              <a:gd name="connsiteX3" fmla="*/ 0 w 4775202"/>
              <a:gd name="connsiteY3" fmla="*/ 2264230 h 2264230"/>
            </a:gdLst>
            <a:ahLst/>
            <a:cxnLst>
              <a:cxn ang="0">
                <a:pos x="connsiteX0" y="connsiteY0"/>
              </a:cxn>
              <a:cxn ang="0">
                <a:pos x="connsiteX1" y="connsiteY1"/>
              </a:cxn>
              <a:cxn ang="0">
                <a:pos x="connsiteX2" y="connsiteY2"/>
              </a:cxn>
              <a:cxn ang="0">
                <a:pos x="connsiteX3" y="connsiteY3"/>
              </a:cxn>
            </a:cxnLst>
            <a:rect l="l" t="t" r="r" b="b"/>
            <a:pathLst>
              <a:path w="4775202" h="2264230">
                <a:moveTo>
                  <a:pt x="0" y="0"/>
                </a:moveTo>
                <a:lnTo>
                  <a:pt x="4775202" y="0"/>
                </a:lnTo>
                <a:lnTo>
                  <a:pt x="4775202" y="2264230"/>
                </a:lnTo>
                <a:lnTo>
                  <a:pt x="0" y="226423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25" name="Picture Placeholder 24">
            <a:extLst>
              <a:ext uri="{FF2B5EF4-FFF2-40B4-BE49-F238E27FC236}">
                <a16:creationId xmlns:a16="http://schemas.microsoft.com/office/drawing/2014/main" id="{AABDD233-5C97-4737-BDB1-A94D70D2B315}"/>
              </a:ext>
            </a:extLst>
          </p:cNvPr>
          <p:cNvSpPr>
            <a:spLocks noGrp="1"/>
          </p:cNvSpPr>
          <p:nvPr>
            <p:ph type="pic" sz="quarter" idx="25" hasCustomPrompt="1"/>
          </p:nvPr>
        </p:nvSpPr>
        <p:spPr>
          <a:xfrm>
            <a:off x="7866744" y="2307771"/>
            <a:ext cx="4325257" cy="2264230"/>
          </a:xfrm>
          <a:custGeom>
            <a:avLst/>
            <a:gdLst>
              <a:gd name="connsiteX0" fmla="*/ 0 w 4325257"/>
              <a:gd name="connsiteY0" fmla="*/ 0 h 2264230"/>
              <a:gd name="connsiteX1" fmla="*/ 4325257 w 4325257"/>
              <a:gd name="connsiteY1" fmla="*/ 0 h 2264230"/>
              <a:gd name="connsiteX2" fmla="*/ 4325257 w 4325257"/>
              <a:gd name="connsiteY2" fmla="*/ 2264230 h 2264230"/>
              <a:gd name="connsiteX3" fmla="*/ 0 w 4325257"/>
              <a:gd name="connsiteY3" fmla="*/ 2264230 h 2264230"/>
            </a:gdLst>
            <a:ahLst/>
            <a:cxnLst>
              <a:cxn ang="0">
                <a:pos x="connsiteX0" y="connsiteY0"/>
              </a:cxn>
              <a:cxn ang="0">
                <a:pos x="connsiteX1" y="connsiteY1"/>
              </a:cxn>
              <a:cxn ang="0">
                <a:pos x="connsiteX2" y="connsiteY2"/>
              </a:cxn>
              <a:cxn ang="0">
                <a:pos x="connsiteX3" y="connsiteY3"/>
              </a:cxn>
            </a:cxnLst>
            <a:rect l="l" t="t" r="r" b="b"/>
            <a:pathLst>
              <a:path w="4325257" h="2264230">
                <a:moveTo>
                  <a:pt x="0" y="0"/>
                </a:moveTo>
                <a:lnTo>
                  <a:pt x="4325257" y="0"/>
                </a:lnTo>
                <a:lnTo>
                  <a:pt x="4325257" y="2264230"/>
                </a:lnTo>
                <a:lnTo>
                  <a:pt x="0" y="226423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23" name="Picture Placeholder 22">
            <a:extLst>
              <a:ext uri="{FF2B5EF4-FFF2-40B4-BE49-F238E27FC236}">
                <a16:creationId xmlns:a16="http://schemas.microsoft.com/office/drawing/2014/main" id="{3FB84189-E68B-41B2-A3E1-F5A73697B692}"/>
              </a:ext>
            </a:extLst>
          </p:cNvPr>
          <p:cNvSpPr>
            <a:spLocks noGrp="1"/>
          </p:cNvSpPr>
          <p:nvPr>
            <p:ph type="pic" sz="quarter" idx="24" hasCustomPrompt="1"/>
          </p:nvPr>
        </p:nvSpPr>
        <p:spPr>
          <a:xfrm>
            <a:off x="4847774" y="0"/>
            <a:ext cx="3643085" cy="2264230"/>
          </a:xfrm>
          <a:custGeom>
            <a:avLst/>
            <a:gdLst>
              <a:gd name="connsiteX0" fmla="*/ 0 w 3643085"/>
              <a:gd name="connsiteY0" fmla="*/ 0 h 2264230"/>
              <a:gd name="connsiteX1" fmla="*/ 3643085 w 3643085"/>
              <a:gd name="connsiteY1" fmla="*/ 0 h 2264230"/>
              <a:gd name="connsiteX2" fmla="*/ 3643085 w 3643085"/>
              <a:gd name="connsiteY2" fmla="*/ 2264230 h 2264230"/>
              <a:gd name="connsiteX3" fmla="*/ 0 w 3643085"/>
              <a:gd name="connsiteY3" fmla="*/ 2264230 h 2264230"/>
            </a:gdLst>
            <a:ahLst/>
            <a:cxnLst>
              <a:cxn ang="0">
                <a:pos x="connsiteX0" y="connsiteY0"/>
              </a:cxn>
              <a:cxn ang="0">
                <a:pos x="connsiteX1" y="connsiteY1"/>
              </a:cxn>
              <a:cxn ang="0">
                <a:pos x="connsiteX2" y="connsiteY2"/>
              </a:cxn>
              <a:cxn ang="0">
                <a:pos x="connsiteX3" y="connsiteY3"/>
              </a:cxn>
            </a:cxnLst>
            <a:rect l="l" t="t" r="r" b="b"/>
            <a:pathLst>
              <a:path w="3643085" h="2264230">
                <a:moveTo>
                  <a:pt x="0" y="0"/>
                </a:moveTo>
                <a:lnTo>
                  <a:pt x="3643085" y="0"/>
                </a:lnTo>
                <a:lnTo>
                  <a:pt x="3643085" y="2264230"/>
                </a:lnTo>
                <a:lnTo>
                  <a:pt x="0" y="226423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9" name="Picture Placeholder 18">
            <a:extLst>
              <a:ext uri="{FF2B5EF4-FFF2-40B4-BE49-F238E27FC236}">
                <a16:creationId xmlns:a16="http://schemas.microsoft.com/office/drawing/2014/main" id="{3A668BC7-AA1E-4E55-9A3E-5A77BD7003EC}"/>
              </a:ext>
            </a:extLst>
          </p:cNvPr>
          <p:cNvSpPr>
            <a:spLocks noGrp="1"/>
          </p:cNvSpPr>
          <p:nvPr>
            <p:ph type="pic" sz="quarter" idx="22" hasCustomPrompt="1"/>
          </p:nvPr>
        </p:nvSpPr>
        <p:spPr>
          <a:xfrm>
            <a:off x="0" y="2307771"/>
            <a:ext cx="4325257" cy="2264230"/>
          </a:xfrm>
          <a:custGeom>
            <a:avLst/>
            <a:gdLst>
              <a:gd name="connsiteX0" fmla="*/ 0 w 4325257"/>
              <a:gd name="connsiteY0" fmla="*/ 0 h 2264230"/>
              <a:gd name="connsiteX1" fmla="*/ 4325257 w 4325257"/>
              <a:gd name="connsiteY1" fmla="*/ 0 h 2264230"/>
              <a:gd name="connsiteX2" fmla="*/ 4325257 w 4325257"/>
              <a:gd name="connsiteY2" fmla="*/ 2264230 h 2264230"/>
              <a:gd name="connsiteX3" fmla="*/ 0 w 4325257"/>
              <a:gd name="connsiteY3" fmla="*/ 2264230 h 2264230"/>
            </a:gdLst>
            <a:ahLst/>
            <a:cxnLst>
              <a:cxn ang="0">
                <a:pos x="connsiteX0" y="connsiteY0"/>
              </a:cxn>
              <a:cxn ang="0">
                <a:pos x="connsiteX1" y="connsiteY1"/>
              </a:cxn>
              <a:cxn ang="0">
                <a:pos x="connsiteX2" y="connsiteY2"/>
              </a:cxn>
              <a:cxn ang="0">
                <a:pos x="connsiteX3" y="connsiteY3"/>
              </a:cxn>
            </a:cxnLst>
            <a:rect l="l" t="t" r="r" b="b"/>
            <a:pathLst>
              <a:path w="4325257" h="2264230">
                <a:moveTo>
                  <a:pt x="0" y="0"/>
                </a:moveTo>
                <a:lnTo>
                  <a:pt x="4325257" y="0"/>
                </a:lnTo>
                <a:lnTo>
                  <a:pt x="4325257" y="2264230"/>
                </a:lnTo>
                <a:lnTo>
                  <a:pt x="0" y="226423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5" name="Picture Placeholder 14">
            <a:extLst>
              <a:ext uri="{FF2B5EF4-FFF2-40B4-BE49-F238E27FC236}">
                <a16:creationId xmlns:a16="http://schemas.microsoft.com/office/drawing/2014/main" id="{3DAC26AA-7806-4B37-B79E-1421CF4DFF45}"/>
              </a:ext>
            </a:extLst>
          </p:cNvPr>
          <p:cNvSpPr>
            <a:spLocks noGrp="1"/>
          </p:cNvSpPr>
          <p:nvPr>
            <p:ph type="pic" sz="quarter" idx="19" hasCustomPrompt="1"/>
          </p:nvPr>
        </p:nvSpPr>
        <p:spPr>
          <a:xfrm>
            <a:off x="3817259" y="4615542"/>
            <a:ext cx="3744685" cy="2264230"/>
          </a:xfrm>
          <a:custGeom>
            <a:avLst/>
            <a:gdLst>
              <a:gd name="connsiteX0" fmla="*/ 0 w 3744685"/>
              <a:gd name="connsiteY0" fmla="*/ 0 h 2264230"/>
              <a:gd name="connsiteX1" fmla="*/ 3744685 w 3744685"/>
              <a:gd name="connsiteY1" fmla="*/ 0 h 2264230"/>
              <a:gd name="connsiteX2" fmla="*/ 3744685 w 3744685"/>
              <a:gd name="connsiteY2" fmla="*/ 2264230 h 2264230"/>
              <a:gd name="connsiteX3" fmla="*/ 0 w 3744685"/>
              <a:gd name="connsiteY3" fmla="*/ 2264230 h 2264230"/>
            </a:gdLst>
            <a:ahLst/>
            <a:cxnLst>
              <a:cxn ang="0">
                <a:pos x="connsiteX0" y="connsiteY0"/>
              </a:cxn>
              <a:cxn ang="0">
                <a:pos x="connsiteX1" y="connsiteY1"/>
              </a:cxn>
              <a:cxn ang="0">
                <a:pos x="connsiteX2" y="connsiteY2"/>
              </a:cxn>
              <a:cxn ang="0">
                <a:pos x="connsiteX3" y="connsiteY3"/>
              </a:cxn>
            </a:cxnLst>
            <a:rect l="l" t="t" r="r" b="b"/>
            <a:pathLst>
              <a:path w="3744685" h="2264230">
                <a:moveTo>
                  <a:pt x="0" y="0"/>
                </a:moveTo>
                <a:lnTo>
                  <a:pt x="3744685" y="0"/>
                </a:lnTo>
                <a:lnTo>
                  <a:pt x="3744685" y="2264230"/>
                </a:lnTo>
                <a:lnTo>
                  <a:pt x="0" y="226423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4" name="Picture Placeholder 13">
            <a:extLst>
              <a:ext uri="{FF2B5EF4-FFF2-40B4-BE49-F238E27FC236}">
                <a16:creationId xmlns:a16="http://schemas.microsoft.com/office/drawing/2014/main" id="{39C52132-B63C-4343-A504-666ECB9DCBF4}"/>
              </a:ext>
            </a:extLst>
          </p:cNvPr>
          <p:cNvSpPr>
            <a:spLocks noGrp="1"/>
          </p:cNvSpPr>
          <p:nvPr>
            <p:ph type="pic" sz="quarter" idx="20" hasCustomPrompt="1"/>
          </p:nvPr>
        </p:nvSpPr>
        <p:spPr>
          <a:xfrm>
            <a:off x="7634518" y="4615542"/>
            <a:ext cx="4557483" cy="2264230"/>
          </a:xfrm>
          <a:custGeom>
            <a:avLst/>
            <a:gdLst>
              <a:gd name="connsiteX0" fmla="*/ 0 w 4557483"/>
              <a:gd name="connsiteY0" fmla="*/ 0 h 2264230"/>
              <a:gd name="connsiteX1" fmla="*/ 4557483 w 4557483"/>
              <a:gd name="connsiteY1" fmla="*/ 0 h 2264230"/>
              <a:gd name="connsiteX2" fmla="*/ 4557483 w 4557483"/>
              <a:gd name="connsiteY2" fmla="*/ 2264230 h 2264230"/>
              <a:gd name="connsiteX3" fmla="*/ 0 w 4557483"/>
              <a:gd name="connsiteY3" fmla="*/ 2264230 h 2264230"/>
            </a:gdLst>
            <a:ahLst/>
            <a:cxnLst>
              <a:cxn ang="0">
                <a:pos x="connsiteX0" y="connsiteY0"/>
              </a:cxn>
              <a:cxn ang="0">
                <a:pos x="connsiteX1" y="connsiteY1"/>
              </a:cxn>
              <a:cxn ang="0">
                <a:pos x="connsiteX2" y="connsiteY2"/>
              </a:cxn>
              <a:cxn ang="0">
                <a:pos x="connsiteX3" y="connsiteY3"/>
              </a:cxn>
            </a:cxnLst>
            <a:rect l="l" t="t" r="r" b="b"/>
            <a:pathLst>
              <a:path w="4557483" h="2264230">
                <a:moveTo>
                  <a:pt x="0" y="0"/>
                </a:moveTo>
                <a:lnTo>
                  <a:pt x="4557483" y="0"/>
                </a:lnTo>
                <a:lnTo>
                  <a:pt x="4557483" y="2264230"/>
                </a:lnTo>
                <a:lnTo>
                  <a:pt x="0" y="226423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7" name="Picture Placeholder 16">
            <a:extLst>
              <a:ext uri="{FF2B5EF4-FFF2-40B4-BE49-F238E27FC236}">
                <a16:creationId xmlns:a16="http://schemas.microsoft.com/office/drawing/2014/main" id="{14518A13-8CEA-45DC-83FF-6BB3F58BC1A2}"/>
              </a:ext>
            </a:extLst>
          </p:cNvPr>
          <p:cNvSpPr>
            <a:spLocks noGrp="1"/>
          </p:cNvSpPr>
          <p:nvPr>
            <p:ph type="pic" sz="quarter" idx="21" hasCustomPrompt="1"/>
          </p:nvPr>
        </p:nvSpPr>
        <p:spPr>
          <a:xfrm>
            <a:off x="2" y="4615542"/>
            <a:ext cx="3744685" cy="2264230"/>
          </a:xfrm>
          <a:custGeom>
            <a:avLst/>
            <a:gdLst>
              <a:gd name="connsiteX0" fmla="*/ 0 w 3744685"/>
              <a:gd name="connsiteY0" fmla="*/ 0 h 2264230"/>
              <a:gd name="connsiteX1" fmla="*/ 3744685 w 3744685"/>
              <a:gd name="connsiteY1" fmla="*/ 0 h 2264230"/>
              <a:gd name="connsiteX2" fmla="*/ 3744685 w 3744685"/>
              <a:gd name="connsiteY2" fmla="*/ 2264230 h 2264230"/>
              <a:gd name="connsiteX3" fmla="*/ 0 w 3744685"/>
              <a:gd name="connsiteY3" fmla="*/ 2264230 h 2264230"/>
            </a:gdLst>
            <a:ahLst/>
            <a:cxnLst>
              <a:cxn ang="0">
                <a:pos x="connsiteX0" y="connsiteY0"/>
              </a:cxn>
              <a:cxn ang="0">
                <a:pos x="connsiteX1" y="connsiteY1"/>
              </a:cxn>
              <a:cxn ang="0">
                <a:pos x="connsiteX2" y="connsiteY2"/>
              </a:cxn>
              <a:cxn ang="0">
                <a:pos x="connsiteX3" y="connsiteY3"/>
              </a:cxn>
            </a:cxnLst>
            <a:rect l="l" t="t" r="r" b="b"/>
            <a:pathLst>
              <a:path w="3744685" h="2264230">
                <a:moveTo>
                  <a:pt x="0" y="0"/>
                </a:moveTo>
                <a:lnTo>
                  <a:pt x="3744685" y="0"/>
                </a:lnTo>
                <a:lnTo>
                  <a:pt x="3744685" y="2264230"/>
                </a:lnTo>
                <a:lnTo>
                  <a:pt x="0" y="226423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376783250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9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69735C25-00C2-42C1-9404-249D63EB2500}"/>
              </a:ext>
            </a:extLst>
          </p:cNvPr>
          <p:cNvSpPr>
            <a:spLocks noGrp="1"/>
          </p:cNvSpPr>
          <p:nvPr>
            <p:ph type="pic" sz="quarter" idx="19" hasCustomPrompt="1"/>
          </p:nvPr>
        </p:nvSpPr>
        <p:spPr>
          <a:xfrm>
            <a:off x="636105" y="551543"/>
            <a:ext cx="10919790" cy="5754914"/>
          </a:xfrm>
          <a:custGeom>
            <a:avLst/>
            <a:gdLst>
              <a:gd name="connsiteX0" fmla="*/ 0 w 10919790"/>
              <a:gd name="connsiteY0" fmla="*/ 0 h 5754914"/>
              <a:gd name="connsiteX1" fmla="*/ 10919790 w 10919790"/>
              <a:gd name="connsiteY1" fmla="*/ 0 h 5754914"/>
              <a:gd name="connsiteX2" fmla="*/ 10919790 w 10919790"/>
              <a:gd name="connsiteY2" fmla="*/ 5754914 h 5754914"/>
              <a:gd name="connsiteX3" fmla="*/ 0 w 10919790"/>
              <a:gd name="connsiteY3" fmla="*/ 5754914 h 5754914"/>
            </a:gdLst>
            <a:ahLst/>
            <a:cxnLst>
              <a:cxn ang="0">
                <a:pos x="connsiteX0" y="connsiteY0"/>
              </a:cxn>
              <a:cxn ang="0">
                <a:pos x="connsiteX1" y="connsiteY1"/>
              </a:cxn>
              <a:cxn ang="0">
                <a:pos x="connsiteX2" y="connsiteY2"/>
              </a:cxn>
              <a:cxn ang="0">
                <a:pos x="connsiteX3" y="connsiteY3"/>
              </a:cxn>
            </a:cxnLst>
            <a:rect l="l" t="t" r="r" b="b"/>
            <a:pathLst>
              <a:path w="10919790" h="5754914">
                <a:moveTo>
                  <a:pt x="0" y="0"/>
                </a:moveTo>
                <a:lnTo>
                  <a:pt x="10919790" y="0"/>
                </a:lnTo>
                <a:lnTo>
                  <a:pt x="10919790" y="5754914"/>
                </a:lnTo>
                <a:lnTo>
                  <a:pt x="0" y="5754914"/>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200922009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0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0E14DC0A-9202-4672-AAC0-40C4E0E514B0}"/>
              </a:ext>
            </a:extLst>
          </p:cNvPr>
          <p:cNvSpPr>
            <a:spLocks noGrp="1"/>
          </p:cNvSpPr>
          <p:nvPr>
            <p:ph type="pic" sz="quarter" idx="19" hasCustomPrompt="1"/>
          </p:nvPr>
        </p:nvSpPr>
        <p:spPr>
          <a:xfrm>
            <a:off x="961611" y="4438059"/>
            <a:ext cx="4638261" cy="1919766"/>
          </a:xfrm>
          <a:custGeom>
            <a:avLst/>
            <a:gdLst>
              <a:gd name="connsiteX0" fmla="*/ 0 w 4638261"/>
              <a:gd name="connsiteY0" fmla="*/ 0 h 1919766"/>
              <a:gd name="connsiteX1" fmla="*/ 4638261 w 4638261"/>
              <a:gd name="connsiteY1" fmla="*/ 0 h 1919766"/>
              <a:gd name="connsiteX2" fmla="*/ 4638261 w 4638261"/>
              <a:gd name="connsiteY2" fmla="*/ 1919766 h 1919766"/>
              <a:gd name="connsiteX3" fmla="*/ 0 w 4638261"/>
              <a:gd name="connsiteY3" fmla="*/ 1919766 h 1919766"/>
            </a:gdLst>
            <a:ahLst/>
            <a:cxnLst>
              <a:cxn ang="0">
                <a:pos x="connsiteX0" y="connsiteY0"/>
              </a:cxn>
              <a:cxn ang="0">
                <a:pos x="connsiteX1" y="connsiteY1"/>
              </a:cxn>
              <a:cxn ang="0">
                <a:pos x="connsiteX2" y="connsiteY2"/>
              </a:cxn>
              <a:cxn ang="0">
                <a:pos x="connsiteX3" y="connsiteY3"/>
              </a:cxn>
            </a:cxnLst>
            <a:rect l="l" t="t" r="r" b="b"/>
            <a:pathLst>
              <a:path w="4638261" h="1919766">
                <a:moveTo>
                  <a:pt x="0" y="0"/>
                </a:moveTo>
                <a:lnTo>
                  <a:pt x="4638261" y="0"/>
                </a:lnTo>
                <a:lnTo>
                  <a:pt x="4638261" y="1919766"/>
                </a:lnTo>
                <a:lnTo>
                  <a:pt x="0" y="1919766"/>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8" name="Picture Placeholder 7">
            <a:extLst>
              <a:ext uri="{FF2B5EF4-FFF2-40B4-BE49-F238E27FC236}">
                <a16:creationId xmlns:a16="http://schemas.microsoft.com/office/drawing/2014/main" id="{A1B4F930-296E-4AB5-9702-DB074888C9F0}"/>
              </a:ext>
            </a:extLst>
          </p:cNvPr>
          <p:cNvSpPr>
            <a:spLocks noGrp="1"/>
          </p:cNvSpPr>
          <p:nvPr>
            <p:ph type="pic" sz="quarter" idx="20" hasCustomPrompt="1"/>
          </p:nvPr>
        </p:nvSpPr>
        <p:spPr>
          <a:xfrm>
            <a:off x="6412178" y="4419009"/>
            <a:ext cx="4967514" cy="1919766"/>
          </a:xfrm>
          <a:custGeom>
            <a:avLst/>
            <a:gdLst>
              <a:gd name="connsiteX0" fmla="*/ 0 w 4967514"/>
              <a:gd name="connsiteY0" fmla="*/ 0 h 1919766"/>
              <a:gd name="connsiteX1" fmla="*/ 4967514 w 4967514"/>
              <a:gd name="connsiteY1" fmla="*/ 0 h 1919766"/>
              <a:gd name="connsiteX2" fmla="*/ 4967514 w 4967514"/>
              <a:gd name="connsiteY2" fmla="*/ 1919766 h 1919766"/>
              <a:gd name="connsiteX3" fmla="*/ 0 w 4967514"/>
              <a:gd name="connsiteY3" fmla="*/ 1919766 h 1919766"/>
            </a:gdLst>
            <a:ahLst/>
            <a:cxnLst>
              <a:cxn ang="0">
                <a:pos x="connsiteX0" y="connsiteY0"/>
              </a:cxn>
              <a:cxn ang="0">
                <a:pos x="connsiteX1" y="connsiteY1"/>
              </a:cxn>
              <a:cxn ang="0">
                <a:pos x="connsiteX2" y="connsiteY2"/>
              </a:cxn>
              <a:cxn ang="0">
                <a:pos x="connsiteX3" y="connsiteY3"/>
              </a:cxn>
            </a:cxnLst>
            <a:rect l="l" t="t" r="r" b="b"/>
            <a:pathLst>
              <a:path w="4967514" h="1919766">
                <a:moveTo>
                  <a:pt x="0" y="0"/>
                </a:moveTo>
                <a:lnTo>
                  <a:pt x="4967514" y="0"/>
                </a:lnTo>
                <a:lnTo>
                  <a:pt x="4967514" y="1919766"/>
                </a:lnTo>
                <a:lnTo>
                  <a:pt x="0" y="1919766"/>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5987843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5_Title Slide">
    <p:spTree>
      <p:nvGrpSpPr>
        <p:cNvPr id="1" name=""/>
        <p:cNvGrpSpPr/>
        <p:nvPr/>
      </p:nvGrpSpPr>
      <p:grpSpPr>
        <a:xfrm>
          <a:off x="0" y="0"/>
          <a:ext cx="0" cy="0"/>
          <a:chOff x="0" y="0"/>
          <a:chExt cx="0" cy="0"/>
        </a:xfrm>
      </p:grpSpPr>
      <p:sp>
        <p:nvSpPr>
          <p:cNvPr id="7" name="Picture Placeholder 8">
            <a:extLst>
              <a:ext uri="{FF2B5EF4-FFF2-40B4-BE49-F238E27FC236}">
                <a16:creationId xmlns:a16="http://schemas.microsoft.com/office/drawing/2014/main" id="{F97FB2B7-7E3D-4B18-85FE-7BAB53126D78}"/>
              </a:ext>
            </a:extLst>
          </p:cNvPr>
          <p:cNvSpPr>
            <a:spLocks noGrp="1"/>
          </p:cNvSpPr>
          <p:nvPr>
            <p:ph type="pic" sz="quarter" idx="12" hasCustomPrompt="1"/>
          </p:nvPr>
        </p:nvSpPr>
        <p:spPr>
          <a:xfrm>
            <a:off x="838198" y="1818709"/>
            <a:ext cx="4082143" cy="3841862"/>
          </a:xfrm>
        </p:spPr>
        <p:txBody>
          <a:bodyPr>
            <a:norm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3" name="Subtitle 2">
            <a:extLst>
              <a:ext uri="{FF2B5EF4-FFF2-40B4-BE49-F238E27FC236}">
                <a16:creationId xmlns:a16="http://schemas.microsoft.com/office/drawing/2014/main" id="{4B98249C-54A9-48C7-8E90-5D127DF45ADF}"/>
              </a:ext>
            </a:extLst>
          </p:cNvPr>
          <p:cNvSpPr>
            <a:spLocks noGrp="1"/>
          </p:cNvSpPr>
          <p:nvPr>
            <p:ph type="subTitle" idx="1"/>
          </p:nvPr>
        </p:nvSpPr>
        <p:spPr>
          <a:xfrm>
            <a:off x="838201" y="1052084"/>
            <a:ext cx="10515600" cy="191427"/>
          </a:xfrm>
        </p:spPr>
        <p:txBody>
          <a:bodyPr>
            <a:noAutofit/>
          </a:bodyPr>
          <a:lstStyle>
            <a:lvl1pPr marL="0" indent="0" algn="ctr">
              <a:buNone/>
              <a:defRPr sz="1000" b="0">
                <a:solidFill>
                  <a:schemeClr val="tx1">
                    <a:lumMod val="50000"/>
                    <a:lumOff val="50000"/>
                  </a:schemeClr>
                </a:solidFill>
                <a:latin typeface="Raleway" panose="020B0503030101060003" pitchFamily="34" charset="0"/>
                <a:ea typeface="Open Sans" panose="020B0606030504020204" pitchFamily="34" charset="0"/>
                <a:cs typeface="Open Sans" panose="020B060603050402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8" name="Footer Placeholder 7">
            <a:extLst>
              <a:ext uri="{FF2B5EF4-FFF2-40B4-BE49-F238E27FC236}">
                <a16:creationId xmlns:a16="http://schemas.microsoft.com/office/drawing/2014/main" id="{4552F197-B265-4A24-B3B2-579047097227}"/>
              </a:ext>
            </a:extLst>
          </p:cNvPr>
          <p:cNvSpPr>
            <a:spLocks noGrp="1"/>
          </p:cNvSpPr>
          <p:nvPr>
            <p:ph type="ftr" sz="quarter" idx="10"/>
          </p:nvPr>
        </p:nvSpPr>
        <p:spPr>
          <a:xfrm>
            <a:off x="5234215" y="6436678"/>
            <a:ext cx="1723571" cy="365125"/>
          </a:xfrm>
          <a:prstGeom prst="rect">
            <a:avLst/>
          </a:prstGeom>
        </p:spPr>
        <p:txBody>
          <a:bodyPr/>
          <a:lstStyle/>
          <a:p>
            <a:r>
              <a:rPr lang="en-US" dirty="0"/>
              <a:t>www.infobusiness.com</a:t>
            </a:r>
          </a:p>
        </p:txBody>
      </p:sp>
      <p:sp>
        <p:nvSpPr>
          <p:cNvPr id="9" name="Slide Number Placeholder 8">
            <a:extLst>
              <a:ext uri="{FF2B5EF4-FFF2-40B4-BE49-F238E27FC236}">
                <a16:creationId xmlns:a16="http://schemas.microsoft.com/office/drawing/2014/main" id="{5CEA28D6-30E3-4853-9DDB-89073BC25F8D}"/>
              </a:ext>
            </a:extLst>
          </p:cNvPr>
          <p:cNvSpPr>
            <a:spLocks noGrp="1"/>
          </p:cNvSpPr>
          <p:nvPr>
            <p:ph type="sldNum" sz="quarter" idx="11"/>
          </p:nvPr>
        </p:nvSpPr>
        <p:spPr>
          <a:xfrm>
            <a:off x="10915718" y="66550"/>
            <a:ext cx="464275" cy="191427"/>
          </a:xfrm>
          <a:prstGeom prst="rect">
            <a:avLst/>
          </a:prstGeom>
        </p:spPr>
        <p:txBody>
          <a:bodyPr/>
          <a:lstStyle/>
          <a:p>
            <a:fld id="{22E1CF2F-19B6-4B01-91BB-CDBA096AD5BE}" type="slidenum">
              <a:rPr lang="en-US" smtClean="0"/>
              <a:pPr/>
              <a:t>‹#›</a:t>
            </a:fld>
            <a:endParaRPr lang="en-US" dirty="0"/>
          </a:p>
        </p:txBody>
      </p:sp>
      <p:sp>
        <p:nvSpPr>
          <p:cNvPr id="2" name="Title 1">
            <a:extLst>
              <a:ext uri="{FF2B5EF4-FFF2-40B4-BE49-F238E27FC236}">
                <a16:creationId xmlns:a16="http://schemas.microsoft.com/office/drawing/2014/main" id="{3F716540-A5BD-4AEC-AAD5-035D9A1A123C}"/>
              </a:ext>
            </a:extLst>
          </p:cNvPr>
          <p:cNvSpPr>
            <a:spLocks noGrp="1"/>
          </p:cNvSpPr>
          <p:nvPr>
            <p:ph type="title"/>
          </p:nvPr>
        </p:nvSpPr>
        <p:spPr/>
        <p:txBody>
          <a:bodyPr/>
          <a:lstStyle/>
          <a:p>
            <a:r>
              <a:rPr lang="en-US" dirty="0"/>
              <a:t>Click to edit Master title style</a:t>
            </a:r>
          </a:p>
        </p:txBody>
      </p:sp>
    </p:spTree>
    <p:extLst>
      <p:ext uri="{BB962C8B-B14F-4D97-AF65-F5344CB8AC3E}">
        <p14:creationId xmlns:p14="http://schemas.microsoft.com/office/powerpoint/2010/main" val="125187015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1_Title Slide">
    <p:spTree>
      <p:nvGrpSpPr>
        <p:cNvPr id="1" name=""/>
        <p:cNvGrpSpPr/>
        <p:nvPr/>
      </p:nvGrpSpPr>
      <p:grpSpPr>
        <a:xfrm>
          <a:off x="0" y="0"/>
          <a:ext cx="0" cy="0"/>
          <a:chOff x="0" y="0"/>
          <a:chExt cx="0" cy="0"/>
        </a:xfrm>
      </p:grpSpPr>
      <p:sp>
        <p:nvSpPr>
          <p:cNvPr id="4" name="Freeform: Shape 3">
            <a:extLst>
              <a:ext uri="{FF2B5EF4-FFF2-40B4-BE49-F238E27FC236}">
                <a16:creationId xmlns:a16="http://schemas.microsoft.com/office/drawing/2014/main" id="{9214B31E-49B7-4705-BDB4-2957574F9605}"/>
              </a:ext>
            </a:extLst>
          </p:cNvPr>
          <p:cNvSpPr>
            <a:spLocks noGrp="1"/>
          </p:cNvSpPr>
          <p:nvPr>
            <p:ph type="pic" sz="quarter" idx="19" hasCustomPrompt="1"/>
          </p:nvPr>
        </p:nvSpPr>
        <p:spPr>
          <a:xfrm>
            <a:off x="0" y="0"/>
            <a:ext cx="12192000" cy="5083631"/>
          </a:xfrm>
          <a:custGeom>
            <a:avLst/>
            <a:gdLst>
              <a:gd name="connsiteX0" fmla="*/ 0 w 12192000"/>
              <a:gd name="connsiteY0" fmla="*/ 0 h 5083631"/>
              <a:gd name="connsiteX1" fmla="*/ 12192000 w 12192000"/>
              <a:gd name="connsiteY1" fmla="*/ 0 h 5083631"/>
              <a:gd name="connsiteX2" fmla="*/ 12192000 w 12192000"/>
              <a:gd name="connsiteY2" fmla="*/ 5083631 h 5083631"/>
              <a:gd name="connsiteX3" fmla="*/ 0 w 12192000"/>
              <a:gd name="connsiteY3" fmla="*/ 5083631 h 5083631"/>
            </a:gdLst>
            <a:ahLst/>
            <a:cxnLst>
              <a:cxn ang="0">
                <a:pos x="connsiteX0" y="connsiteY0"/>
              </a:cxn>
              <a:cxn ang="0">
                <a:pos x="connsiteX1" y="connsiteY1"/>
              </a:cxn>
              <a:cxn ang="0">
                <a:pos x="connsiteX2" y="connsiteY2"/>
              </a:cxn>
              <a:cxn ang="0">
                <a:pos x="connsiteX3" y="connsiteY3"/>
              </a:cxn>
            </a:cxnLst>
            <a:rect l="l" t="t" r="r" b="b"/>
            <a:pathLst>
              <a:path w="12192000" h="5083631">
                <a:moveTo>
                  <a:pt x="0" y="0"/>
                </a:moveTo>
                <a:lnTo>
                  <a:pt x="12192000" y="0"/>
                </a:lnTo>
                <a:lnTo>
                  <a:pt x="12192000" y="5083631"/>
                </a:lnTo>
                <a:lnTo>
                  <a:pt x="0" y="5083631"/>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218729372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2_Title Slide">
    <p:spTree>
      <p:nvGrpSpPr>
        <p:cNvPr id="1" name=""/>
        <p:cNvGrpSpPr/>
        <p:nvPr/>
      </p:nvGrpSpPr>
      <p:grpSpPr>
        <a:xfrm>
          <a:off x="0" y="0"/>
          <a:ext cx="0" cy="0"/>
          <a:chOff x="0" y="0"/>
          <a:chExt cx="0" cy="0"/>
        </a:xfrm>
      </p:grpSpPr>
      <p:sp>
        <p:nvSpPr>
          <p:cNvPr id="14" name="Freeform: Shape 13">
            <a:extLst>
              <a:ext uri="{FF2B5EF4-FFF2-40B4-BE49-F238E27FC236}">
                <a16:creationId xmlns:a16="http://schemas.microsoft.com/office/drawing/2014/main" id="{027A3056-08C5-4E76-830F-AD107BDF617A}"/>
              </a:ext>
            </a:extLst>
          </p:cNvPr>
          <p:cNvSpPr>
            <a:spLocks noGrp="1"/>
          </p:cNvSpPr>
          <p:nvPr>
            <p:ph type="pic" sz="quarter" idx="22" hasCustomPrompt="1"/>
          </p:nvPr>
        </p:nvSpPr>
        <p:spPr>
          <a:xfrm>
            <a:off x="9224988" y="2815772"/>
            <a:ext cx="2967012" cy="4042226"/>
          </a:xfrm>
          <a:custGeom>
            <a:avLst/>
            <a:gdLst>
              <a:gd name="connsiteX0" fmla="*/ 0 w 2967012"/>
              <a:gd name="connsiteY0" fmla="*/ 0 h 4042226"/>
              <a:gd name="connsiteX1" fmla="*/ 2967012 w 2967012"/>
              <a:gd name="connsiteY1" fmla="*/ 0 h 4042226"/>
              <a:gd name="connsiteX2" fmla="*/ 2967012 w 2967012"/>
              <a:gd name="connsiteY2" fmla="*/ 4042226 h 4042226"/>
              <a:gd name="connsiteX3" fmla="*/ 0 w 2967012"/>
              <a:gd name="connsiteY3" fmla="*/ 4042226 h 4042226"/>
            </a:gdLst>
            <a:ahLst/>
            <a:cxnLst>
              <a:cxn ang="0">
                <a:pos x="connsiteX0" y="connsiteY0"/>
              </a:cxn>
              <a:cxn ang="0">
                <a:pos x="connsiteX1" y="connsiteY1"/>
              </a:cxn>
              <a:cxn ang="0">
                <a:pos x="connsiteX2" y="connsiteY2"/>
              </a:cxn>
              <a:cxn ang="0">
                <a:pos x="connsiteX3" y="connsiteY3"/>
              </a:cxn>
            </a:cxnLst>
            <a:rect l="l" t="t" r="r" b="b"/>
            <a:pathLst>
              <a:path w="2967012" h="4042226">
                <a:moveTo>
                  <a:pt x="0" y="0"/>
                </a:moveTo>
                <a:lnTo>
                  <a:pt x="2967012" y="0"/>
                </a:lnTo>
                <a:lnTo>
                  <a:pt x="2967012" y="4042226"/>
                </a:lnTo>
                <a:lnTo>
                  <a:pt x="0" y="4042226"/>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0" name="Freeform: Shape 9">
            <a:extLst>
              <a:ext uri="{FF2B5EF4-FFF2-40B4-BE49-F238E27FC236}">
                <a16:creationId xmlns:a16="http://schemas.microsoft.com/office/drawing/2014/main" id="{C3B86179-50A9-458A-9A0A-FC2FE548E5F4}"/>
              </a:ext>
            </a:extLst>
          </p:cNvPr>
          <p:cNvSpPr>
            <a:spLocks noGrp="1"/>
          </p:cNvSpPr>
          <p:nvPr>
            <p:ph type="pic" sz="quarter" idx="20" hasCustomPrompt="1"/>
          </p:nvPr>
        </p:nvSpPr>
        <p:spPr>
          <a:xfrm>
            <a:off x="6176988" y="3274259"/>
            <a:ext cx="2967012" cy="3583739"/>
          </a:xfrm>
          <a:custGeom>
            <a:avLst/>
            <a:gdLst>
              <a:gd name="connsiteX0" fmla="*/ 0 w 2967012"/>
              <a:gd name="connsiteY0" fmla="*/ 0 h 3583739"/>
              <a:gd name="connsiteX1" fmla="*/ 2967012 w 2967012"/>
              <a:gd name="connsiteY1" fmla="*/ 0 h 3583739"/>
              <a:gd name="connsiteX2" fmla="*/ 2967012 w 2967012"/>
              <a:gd name="connsiteY2" fmla="*/ 3583739 h 3583739"/>
              <a:gd name="connsiteX3" fmla="*/ 0 w 2967012"/>
              <a:gd name="connsiteY3" fmla="*/ 3583739 h 3583739"/>
            </a:gdLst>
            <a:ahLst/>
            <a:cxnLst>
              <a:cxn ang="0">
                <a:pos x="connsiteX0" y="connsiteY0"/>
              </a:cxn>
              <a:cxn ang="0">
                <a:pos x="connsiteX1" y="connsiteY1"/>
              </a:cxn>
              <a:cxn ang="0">
                <a:pos x="connsiteX2" y="connsiteY2"/>
              </a:cxn>
              <a:cxn ang="0">
                <a:pos x="connsiteX3" y="connsiteY3"/>
              </a:cxn>
            </a:cxnLst>
            <a:rect l="l" t="t" r="r" b="b"/>
            <a:pathLst>
              <a:path w="2967012" h="3583739">
                <a:moveTo>
                  <a:pt x="0" y="0"/>
                </a:moveTo>
                <a:lnTo>
                  <a:pt x="2967012" y="0"/>
                </a:lnTo>
                <a:lnTo>
                  <a:pt x="2967012" y="3583739"/>
                </a:lnTo>
                <a:lnTo>
                  <a:pt x="0" y="358373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8" name="Freeform: Shape 7">
            <a:extLst>
              <a:ext uri="{FF2B5EF4-FFF2-40B4-BE49-F238E27FC236}">
                <a16:creationId xmlns:a16="http://schemas.microsoft.com/office/drawing/2014/main" id="{9FA5F41E-5D48-4171-B5A6-A8FA83E7E329}"/>
              </a:ext>
            </a:extLst>
          </p:cNvPr>
          <p:cNvSpPr>
            <a:spLocks noGrp="1"/>
          </p:cNvSpPr>
          <p:nvPr>
            <p:ph type="pic" sz="quarter" idx="19" hasCustomPrompt="1"/>
          </p:nvPr>
        </p:nvSpPr>
        <p:spPr>
          <a:xfrm>
            <a:off x="6176988" y="2"/>
            <a:ext cx="2967012" cy="3194956"/>
          </a:xfrm>
          <a:custGeom>
            <a:avLst/>
            <a:gdLst>
              <a:gd name="connsiteX0" fmla="*/ 0 w 2967012"/>
              <a:gd name="connsiteY0" fmla="*/ 0 h 3194956"/>
              <a:gd name="connsiteX1" fmla="*/ 2967012 w 2967012"/>
              <a:gd name="connsiteY1" fmla="*/ 0 h 3194956"/>
              <a:gd name="connsiteX2" fmla="*/ 2967012 w 2967012"/>
              <a:gd name="connsiteY2" fmla="*/ 3194956 h 3194956"/>
              <a:gd name="connsiteX3" fmla="*/ 0 w 2967012"/>
              <a:gd name="connsiteY3" fmla="*/ 3194956 h 3194956"/>
            </a:gdLst>
            <a:ahLst/>
            <a:cxnLst>
              <a:cxn ang="0">
                <a:pos x="connsiteX0" y="connsiteY0"/>
              </a:cxn>
              <a:cxn ang="0">
                <a:pos x="connsiteX1" y="connsiteY1"/>
              </a:cxn>
              <a:cxn ang="0">
                <a:pos x="connsiteX2" y="connsiteY2"/>
              </a:cxn>
              <a:cxn ang="0">
                <a:pos x="connsiteX3" y="connsiteY3"/>
              </a:cxn>
            </a:cxnLst>
            <a:rect l="l" t="t" r="r" b="b"/>
            <a:pathLst>
              <a:path w="2967012" h="3194956">
                <a:moveTo>
                  <a:pt x="0" y="0"/>
                </a:moveTo>
                <a:lnTo>
                  <a:pt x="2967012" y="0"/>
                </a:lnTo>
                <a:lnTo>
                  <a:pt x="2967012" y="3194956"/>
                </a:lnTo>
                <a:lnTo>
                  <a:pt x="0" y="3194956"/>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2" name="Freeform: Shape 11">
            <a:extLst>
              <a:ext uri="{FF2B5EF4-FFF2-40B4-BE49-F238E27FC236}">
                <a16:creationId xmlns:a16="http://schemas.microsoft.com/office/drawing/2014/main" id="{B8CBF036-8182-40C4-9EAC-C067700E25A5}"/>
              </a:ext>
            </a:extLst>
          </p:cNvPr>
          <p:cNvSpPr>
            <a:spLocks noGrp="1"/>
          </p:cNvSpPr>
          <p:nvPr>
            <p:ph type="pic" sz="quarter" idx="21" hasCustomPrompt="1"/>
          </p:nvPr>
        </p:nvSpPr>
        <p:spPr>
          <a:xfrm>
            <a:off x="9224988" y="-1"/>
            <a:ext cx="2967012" cy="2730501"/>
          </a:xfrm>
          <a:custGeom>
            <a:avLst/>
            <a:gdLst>
              <a:gd name="connsiteX0" fmla="*/ 0 w 2967012"/>
              <a:gd name="connsiteY0" fmla="*/ 0 h 2730501"/>
              <a:gd name="connsiteX1" fmla="*/ 2967012 w 2967012"/>
              <a:gd name="connsiteY1" fmla="*/ 0 h 2730501"/>
              <a:gd name="connsiteX2" fmla="*/ 2967012 w 2967012"/>
              <a:gd name="connsiteY2" fmla="*/ 2730501 h 2730501"/>
              <a:gd name="connsiteX3" fmla="*/ 0 w 2967012"/>
              <a:gd name="connsiteY3" fmla="*/ 2730501 h 2730501"/>
            </a:gdLst>
            <a:ahLst/>
            <a:cxnLst>
              <a:cxn ang="0">
                <a:pos x="connsiteX0" y="connsiteY0"/>
              </a:cxn>
              <a:cxn ang="0">
                <a:pos x="connsiteX1" y="connsiteY1"/>
              </a:cxn>
              <a:cxn ang="0">
                <a:pos x="connsiteX2" y="connsiteY2"/>
              </a:cxn>
              <a:cxn ang="0">
                <a:pos x="connsiteX3" y="connsiteY3"/>
              </a:cxn>
            </a:cxnLst>
            <a:rect l="l" t="t" r="r" b="b"/>
            <a:pathLst>
              <a:path w="2967012" h="2730501">
                <a:moveTo>
                  <a:pt x="0" y="0"/>
                </a:moveTo>
                <a:lnTo>
                  <a:pt x="2967012" y="0"/>
                </a:lnTo>
                <a:lnTo>
                  <a:pt x="2967012" y="2730501"/>
                </a:lnTo>
                <a:lnTo>
                  <a:pt x="0" y="2730501"/>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204328152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13_Title Slide">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D6C50AC7-3412-41A7-95AC-B9D7C505D13F}"/>
              </a:ext>
            </a:extLst>
          </p:cNvPr>
          <p:cNvSpPr>
            <a:spLocks noGrp="1"/>
          </p:cNvSpPr>
          <p:nvPr>
            <p:ph type="pic" sz="quarter" idx="19" hasCustomPrompt="1"/>
          </p:nvPr>
        </p:nvSpPr>
        <p:spPr>
          <a:xfrm>
            <a:off x="5029201" y="973384"/>
            <a:ext cx="2133596" cy="1897957"/>
          </a:xfrm>
          <a:custGeom>
            <a:avLst/>
            <a:gdLst>
              <a:gd name="connsiteX0" fmla="*/ 0 w 2133596"/>
              <a:gd name="connsiteY0" fmla="*/ 0 h 1897957"/>
              <a:gd name="connsiteX1" fmla="*/ 2133596 w 2133596"/>
              <a:gd name="connsiteY1" fmla="*/ 0 h 1897957"/>
              <a:gd name="connsiteX2" fmla="*/ 2133596 w 2133596"/>
              <a:gd name="connsiteY2" fmla="*/ 1897957 h 1897957"/>
              <a:gd name="connsiteX3" fmla="*/ 0 w 2133596"/>
              <a:gd name="connsiteY3" fmla="*/ 1897957 h 1897957"/>
            </a:gdLst>
            <a:ahLst/>
            <a:cxnLst>
              <a:cxn ang="0">
                <a:pos x="connsiteX0" y="connsiteY0"/>
              </a:cxn>
              <a:cxn ang="0">
                <a:pos x="connsiteX1" y="connsiteY1"/>
              </a:cxn>
              <a:cxn ang="0">
                <a:pos x="connsiteX2" y="connsiteY2"/>
              </a:cxn>
              <a:cxn ang="0">
                <a:pos x="connsiteX3" y="connsiteY3"/>
              </a:cxn>
            </a:cxnLst>
            <a:rect l="l" t="t" r="r" b="b"/>
            <a:pathLst>
              <a:path w="2133596" h="1897957">
                <a:moveTo>
                  <a:pt x="0" y="0"/>
                </a:moveTo>
                <a:lnTo>
                  <a:pt x="2133596" y="0"/>
                </a:lnTo>
                <a:lnTo>
                  <a:pt x="2133596" y="1897957"/>
                </a:lnTo>
                <a:lnTo>
                  <a:pt x="0" y="1897957"/>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55723616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14_Title Slide">
    <p:spTree>
      <p:nvGrpSpPr>
        <p:cNvPr id="1" name=""/>
        <p:cNvGrpSpPr/>
        <p:nvPr/>
      </p:nvGrpSpPr>
      <p:grpSpPr>
        <a:xfrm>
          <a:off x="0" y="0"/>
          <a:ext cx="0" cy="0"/>
          <a:chOff x="0" y="0"/>
          <a:chExt cx="0" cy="0"/>
        </a:xfrm>
      </p:grpSpPr>
      <p:sp>
        <p:nvSpPr>
          <p:cNvPr id="11" name="Freeform: Shape 10">
            <a:extLst>
              <a:ext uri="{FF2B5EF4-FFF2-40B4-BE49-F238E27FC236}">
                <a16:creationId xmlns:a16="http://schemas.microsoft.com/office/drawing/2014/main" id="{742CE377-0125-40A0-9111-1D35FBFBF922}"/>
              </a:ext>
            </a:extLst>
          </p:cNvPr>
          <p:cNvSpPr>
            <a:spLocks noGrp="1"/>
          </p:cNvSpPr>
          <p:nvPr>
            <p:ph type="pic" sz="quarter" idx="21" hasCustomPrompt="1"/>
          </p:nvPr>
        </p:nvSpPr>
        <p:spPr>
          <a:xfrm>
            <a:off x="6191960" y="3882611"/>
            <a:ext cx="5001839" cy="2169825"/>
          </a:xfrm>
          <a:custGeom>
            <a:avLst/>
            <a:gdLst>
              <a:gd name="connsiteX0" fmla="*/ 0 w 5001839"/>
              <a:gd name="connsiteY0" fmla="*/ 0 h 2169825"/>
              <a:gd name="connsiteX1" fmla="*/ 5001839 w 5001839"/>
              <a:gd name="connsiteY1" fmla="*/ 0 h 2169825"/>
              <a:gd name="connsiteX2" fmla="*/ 5001839 w 5001839"/>
              <a:gd name="connsiteY2" fmla="*/ 2169825 h 2169825"/>
              <a:gd name="connsiteX3" fmla="*/ 0 w 5001839"/>
              <a:gd name="connsiteY3" fmla="*/ 2169825 h 2169825"/>
            </a:gdLst>
            <a:ahLst/>
            <a:cxnLst>
              <a:cxn ang="0">
                <a:pos x="connsiteX0" y="connsiteY0"/>
              </a:cxn>
              <a:cxn ang="0">
                <a:pos x="connsiteX1" y="connsiteY1"/>
              </a:cxn>
              <a:cxn ang="0">
                <a:pos x="connsiteX2" y="connsiteY2"/>
              </a:cxn>
              <a:cxn ang="0">
                <a:pos x="connsiteX3" y="connsiteY3"/>
              </a:cxn>
            </a:cxnLst>
            <a:rect l="l" t="t" r="r" b="b"/>
            <a:pathLst>
              <a:path w="5001839" h="2169825">
                <a:moveTo>
                  <a:pt x="0" y="0"/>
                </a:moveTo>
                <a:lnTo>
                  <a:pt x="5001839" y="0"/>
                </a:lnTo>
                <a:lnTo>
                  <a:pt x="5001839" y="2169825"/>
                </a:lnTo>
                <a:lnTo>
                  <a:pt x="0" y="2169825"/>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9" name="Freeform: Shape 8">
            <a:extLst>
              <a:ext uri="{FF2B5EF4-FFF2-40B4-BE49-F238E27FC236}">
                <a16:creationId xmlns:a16="http://schemas.microsoft.com/office/drawing/2014/main" id="{394BB5B4-D031-4F3C-999D-6C67DB67A296}"/>
              </a:ext>
            </a:extLst>
          </p:cNvPr>
          <p:cNvSpPr>
            <a:spLocks noGrp="1"/>
          </p:cNvSpPr>
          <p:nvPr>
            <p:ph type="pic" sz="quarter" idx="20" hasCustomPrompt="1"/>
          </p:nvPr>
        </p:nvSpPr>
        <p:spPr>
          <a:xfrm>
            <a:off x="8776877" y="624513"/>
            <a:ext cx="2416922" cy="3121097"/>
          </a:xfrm>
          <a:custGeom>
            <a:avLst/>
            <a:gdLst>
              <a:gd name="connsiteX0" fmla="*/ 0 w 2416922"/>
              <a:gd name="connsiteY0" fmla="*/ 0 h 3121097"/>
              <a:gd name="connsiteX1" fmla="*/ 2416922 w 2416922"/>
              <a:gd name="connsiteY1" fmla="*/ 0 h 3121097"/>
              <a:gd name="connsiteX2" fmla="*/ 2416922 w 2416922"/>
              <a:gd name="connsiteY2" fmla="*/ 3121097 h 3121097"/>
              <a:gd name="connsiteX3" fmla="*/ 0 w 2416922"/>
              <a:gd name="connsiteY3" fmla="*/ 3121097 h 3121097"/>
            </a:gdLst>
            <a:ahLst/>
            <a:cxnLst>
              <a:cxn ang="0">
                <a:pos x="connsiteX0" y="connsiteY0"/>
              </a:cxn>
              <a:cxn ang="0">
                <a:pos x="connsiteX1" y="connsiteY1"/>
              </a:cxn>
              <a:cxn ang="0">
                <a:pos x="connsiteX2" y="connsiteY2"/>
              </a:cxn>
              <a:cxn ang="0">
                <a:pos x="connsiteX3" y="connsiteY3"/>
              </a:cxn>
            </a:cxnLst>
            <a:rect l="l" t="t" r="r" b="b"/>
            <a:pathLst>
              <a:path w="2416922" h="3121097">
                <a:moveTo>
                  <a:pt x="0" y="0"/>
                </a:moveTo>
                <a:lnTo>
                  <a:pt x="2416922" y="0"/>
                </a:lnTo>
                <a:lnTo>
                  <a:pt x="2416922" y="3121097"/>
                </a:lnTo>
                <a:lnTo>
                  <a:pt x="0" y="3121097"/>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6" name="Freeform: Shape 5">
            <a:extLst>
              <a:ext uri="{FF2B5EF4-FFF2-40B4-BE49-F238E27FC236}">
                <a16:creationId xmlns:a16="http://schemas.microsoft.com/office/drawing/2014/main" id="{B6155BCB-0EAE-41B0-A39B-CFB31EBA113E}"/>
              </a:ext>
            </a:extLst>
          </p:cNvPr>
          <p:cNvSpPr>
            <a:spLocks noGrp="1"/>
          </p:cNvSpPr>
          <p:nvPr>
            <p:ph type="pic" sz="quarter" idx="19" hasCustomPrompt="1"/>
          </p:nvPr>
        </p:nvSpPr>
        <p:spPr>
          <a:xfrm>
            <a:off x="6191960" y="624513"/>
            <a:ext cx="2416922" cy="3121097"/>
          </a:xfrm>
          <a:custGeom>
            <a:avLst/>
            <a:gdLst>
              <a:gd name="connsiteX0" fmla="*/ 0 w 2416922"/>
              <a:gd name="connsiteY0" fmla="*/ 0 h 3121097"/>
              <a:gd name="connsiteX1" fmla="*/ 2416922 w 2416922"/>
              <a:gd name="connsiteY1" fmla="*/ 0 h 3121097"/>
              <a:gd name="connsiteX2" fmla="*/ 2416922 w 2416922"/>
              <a:gd name="connsiteY2" fmla="*/ 3121097 h 3121097"/>
              <a:gd name="connsiteX3" fmla="*/ 0 w 2416922"/>
              <a:gd name="connsiteY3" fmla="*/ 3121097 h 3121097"/>
            </a:gdLst>
            <a:ahLst/>
            <a:cxnLst>
              <a:cxn ang="0">
                <a:pos x="connsiteX0" y="connsiteY0"/>
              </a:cxn>
              <a:cxn ang="0">
                <a:pos x="connsiteX1" y="connsiteY1"/>
              </a:cxn>
              <a:cxn ang="0">
                <a:pos x="connsiteX2" y="connsiteY2"/>
              </a:cxn>
              <a:cxn ang="0">
                <a:pos x="connsiteX3" y="connsiteY3"/>
              </a:cxn>
            </a:cxnLst>
            <a:rect l="l" t="t" r="r" b="b"/>
            <a:pathLst>
              <a:path w="2416922" h="3121097">
                <a:moveTo>
                  <a:pt x="0" y="0"/>
                </a:moveTo>
                <a:lnTo>
                  <a:pt x="2416922" y="0"/>
                </a:lnTo>
                <a:lnTo>
                  <a:pt x="2416922" y="3121097"/>
                </a:lnTo>
                <a:lnTo>
                  <a:pt x="0" y="3121097"/>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321063211"/>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15_Title Slide">
    <p:spTree>
      <p:nvGrpSpPr>
        <p:cNvPr id="1" name=""/>
        <p:cNvGrpSpPr/>
        <p:nvPr/>
      </p:nvGrpSpPr>
      <p:grpSpPr>
        <a:xfrm>
          <a:off x="0" y="0"/>
          <a:ext cx="0" cy="0"/>
          <a:chOff x="0" y="0"/>
          <a:chExt cx="0" cy="0"/>
        </a:xfrm>
      </p:grpSpPr>
      <p:sp>
        <p:nvSpPr>
          <p:cNvPr id="16" name="Freeform: Shape 15">
            <a:extLst>
              <a:ext uri="{FF2B5EF4-FFF2-40B4-BE49-F238E27FC236}">
                <a16:creationId xmlns:a16="http://schemas.microsoft.com/office/drawing/2014/main" id="{2701D082-593A-4EF0-98C4-1E64DE7200A5}"/>
              </a:ext>
            </a:extLst>
          </p:cNvPr>
          <p:cNvSpPr>
            <a:spLocks noGrp="1"/>
          </p:cNvSpPr>
          <p:nvPr>
            <p:ph type="pic" sz="quarter" idx="21" hasCustomPrompt="1"/>
          </p:nvPr>
        </p:nvSpPr>
        <p:spPr>
          <a:xfrm>
            <a:off x="4134438" y="756994"/>
            <a:ext cx="7081268" cy="2634196"/>
          </a:xfrm>
          <a:custGeom>
            <a:avLst/>
            <a:gdLst>
              <a:gd name="connsiteX0" fmla="*/ 0 w 7081268"/>
              <a:gd name="connsiteY0" fmla="*/ 0 h 2634196"/>
              <a:gd name="connsiteX1" fmla="*/ 7081268 w 7081268"/>
              <a:gd name="connsiteY1" fmla="*/ 0 h 2634196"/>
              <a:gd name="connsiteX2" fmla="*/ 7081268 w 7081268"/>
              <a:gd name="connsiteY2" fmla="*/ 2634196 h 2634196"/>
              <a:gd name="connsiteX3" fmla="*/ 0 w 7081268"/>
              <a:gd name="connsiteY3" fmla="*/ 2634196 h 2634196"/>
            </a:gdLst>
            <a:ahLst/>
            <a:cxnLst>
              <a:cxn ang="0">
                <a:pos x="connsiteX0" y="connsiteY0"/>
              </a:cxn>
              <a:cxn ang="0">
                <a:pos x="connsiteX1" y="connsiteY1"/>
              </a:cxn>
              <a:cxn ang="0">
                <a:pos x="connsiteX2" y="connsiteY2"/>
              </a:cxn>
              <a:cxn ang="0">
                <a:pos x="connsiteX3" y="connsiteY3"/>
              </a:cxn>
            </a:cxnLst>
            <a:rect l="l" t="t" r="r" b="b"/>
            <a:pathLst>
              <a:path w="7081268" h="2634196">
                <a:moveTo>
                  <a:pt x="0" y="0"/>
                </a:moveTo>
                <a:lnTo>
                  <a:pt x="7081268" y="0"/>
                </a:lnTo>
                <a:lnTo>
                  <a:pt x="7081268" y="2634196"/>
                </a:lnTo>
                <a:lnTo>
                  <a:pt x="0" y="2634196"/>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5" name="Freeform: Shape 14">
            <a:extLst>
              <a:ext uri="{FF2B5EF4-FFF2-40B4-BE49-F238E27FC236}">
                <a16:creationId xmlns:a16="http://schemas.microsoft.com/office/drawing/2014/main" id="{93E7A534-BFCD-4F7F-9BA8-49F5F4C4C7EF}"/>
              </a:ext>
            </a:extLst>
          </p:cNvPr>
          <p:cNvSpPr>
            <a:spLocks noGrp="1"/>
          </p:cNvSpPr>
          <p:nvPr>
            <p:ph type="pic" sz="quarter" idx="20" hasCustomPrompt="1"/>
          </p:nvPr>
        </p:nvSpPr>
        <p:spPr>
          <a:xfrm>
            <a:off x="7453154" y="3466810"/>
            <a:ext cx="3762552" cy="2634196"/>
          </a:xfrm>
          <a:custGeom>
            <a:avLst/>
            <a:gdLst>
              <a:gd name="connsiteX0" fmla="*/ 0 w 3762552"/>
              <a:gd name="connsiteY0" fmla="*/ 0 h 2634196"/>
              <a:gd name="connsiteX1" fmla="*/ 3762552 w 3762552"/>
              <a:gd name="connsiteY1" fmla="*/ 0 h 2634196"/>
              <a:gd name="connsiteX2" fmla="*/ 3762552 w 3762552"/>
              <a:gd name="connsiteY2" fmla="*/ 2634196 h 2634196"/>
              <a:gd name="connsiteX3" fmla="*/ 0 w 3762552"/>
              <a:gd name="connsiteY3" fmla="*/ 2634196 h 2634196"/>
            </a:gdLst>
            <a:ahLst/>
            <a:cxnLst>
              <a:cxn ang="0">
                <a:pos x="connsiteX0" y="connsiteY0"/>
              </a:cxn>
              <a:cxn ang="0">
                <a:pos x="connsiteX1" y="connsiteY1"/>
              </a:cxn>
              <a:cxn ang="0">
                <a:pos x="connsiteX2" y="connsiteY2"/>
              </a:cxn>
              <a:cxn ang="0">
                <a:pos x="connsiteX3" y="connsiteY3"/>
              </a:cxn>
            </a:cxnLst>
            <a:rect l="l" t="t" r="r" b="b"/>
            <a:pathLst>
              <a:path w="3762552" h="2634196">
                <a:moveTo>
                  <a:pt x="0" y="0"/>
                </a:moveTo>
                <a:lnTo>
                  <a:pt x="3762552" y="0"/>
                </a:lnTo>
                <a:lnTo>
                  <a:pt x="3762552" y="2634196"/>
                </a:lnTo>
                <a:lnTo>
                  <a:pt x="0" y="2634196"/>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4" name="Freeform: Shape 13">
            <a:extLst>
              <a:ext uri="{FF2B5EF4-FFF2-40B4-BE49-F238E27FC236}">
                <a16:creationId xmlns:a16="http://schemas.microsoft.com/office/drawing/2014/main" id="{2D6E1762-C311-4B60-8A47-5914627DA449}"/>
              </a:ext>
            </a:extLst>
          </p:cNvPr>
          <p:cNvSpPr>
            <a:spLocks noGrp="1"/>
          </p:cNvSpPr>
          <p:nvPr>
            <p:ph type="pic" sz="quarter" idx="19" hasCustomPrompt="1"/>
          </p:nvPr>
        </p:nvSpPr>
        <p:spPr>
          <a:xfrm>
            <a:off x="4134438" y="3466810"/>
            <a:ext cx="3249497" cy="2634196"/>
          </a:xfrm>
          <a:custGeom>
            <a:avLst/>
            <a:gdLst>
              <a:gd name="connsiteX0" fmla="*/ 0 w 3249497"/>
              <a:gd name="connsiteY0" fmla="*/ 0 h 2634196"/>
              <a:gd name="connsiteX1" fmla="*/ 3249497 w 3249497"/>
              <a:gd name="connsiteY1" fmla="*/ 0 h 2634196"/>
              <a:gd name="connsiteX2" fmla="*/ 3249497 w 3249497"/>
              <a:gd name="connsiteY2" fmla="*/ 2634196 h 2634196"/>
              <a:gd name="connsiteX3" fmla="*/ 0 w 3249497"/>
              <a:gd name="connsiteY3" fmla="*/ 2634196 h 2634196"/>
            </a:gdLst>
            <a:ahLst/>
            <a:cxnLst>
              <a:cxn ang="0">
                <a:pos x="connsiteX0" y="connsiteY0"/>
              </a:cxn>
              <a:cxn ang="0">
                <a:pos x="connsiteX1" y="connsiteY1"/>
              </a:cxn>
              <a:cxn ang="0">
                <a:pos x="connsiteX2" y="connsiteY2"/>
              </a:cxn>
              <a:cxn ang="0">
                <a:pos x="connsiteX3" y="connsiteY3"/>
              </a:cxn>
            </a:cxnLst>
            <a:rect l="l" t="t" r="r" b="b"/>
            <a:pathLst>
              <a:path w="3249497" h="2634196">
                <a:moveTo>
                  <a:pt x="0" y="0"/>
                </a:moveTo>
                <a:lnTo>
                  <a:pt x="3249497" y="0"/>
                </a:lnTo>
                <a:lnTo>
                  <a:pt x="3249497" y="2634196"/>
                </a:lnTo>
                <a:lnTo>
                  <a:pt x="0" y="2634196"/>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3074630178"/>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16_Title Slide">
    <p:spTree>
      <p:nvGrpSpPr>
        <p:cNvPr id="1" name=""/>
        <p:cNvGrpSpPr/>
        <p:nvPr/>
      </p:nvGrpSpPr>
      <p:grpSpPr>
        <a:xfrm>
          <a:off x="0" y="0"/>
          <a:ext cx="0" cy="0"/>
          <a:chOff x="0" y="0"/>
          <a:chExt cx="0" cy="0"/>
        </a:xfrm>
      </p:grpSpPr>
      <p:sp>
        <p:nvSpPr>
          <p:cNvPr id="10" name="Freeform: Shape 9">
            <a:extLst>
              <a:ext uri="{FF2B5EF4-FFF2-40B4-BE49-F238E27FC236}">
                <a16:creationId xmlns:a16="http://schemas.microsoft.com/office/drawing/2014/main" id="{2E21A36A-636D-4392-9121-03107251D2BC}"/>
              </a:ext>
            </a:extLst>
          </p:cNvPr>
          <p:cNvSpPr>
            <a:spLocks noGrp="1"/>
          </p:cNvSpPr>
          <p:nvPr>
            <p:ph type="pic" sz="quarter" idx="22" hasCustomPrompt="1"/>
          </p:nvPr>
        </p:nvSpPr>
        <p:spPr>
          <a:xfrm>
            <a:off x="3598947" y="2489126"/>
            <a:ext cx="5796844" cy="1855304"/>
          </a:xfrm>
          <a:custGeom>
            <a:avLst/>
            <a:gdLst>
              <a:gd name="connsiteX0" fmla="*/ 0 w 5796844"/>
              <a:gd name="connsiteY0" fmla="*/ 0 h 1855304"/>
              <a:gd name="connsiteX1" fmla="*/ 5796844 w 5796844"/>
              <a:gd name="connsiteY1" fmla="*/ 0 h 1855304"/>
              <a:gd name="connsiteX2" fmla="*/ 5796844 w 5796844"/>
              <a:gd name="connsiteY2" fmla="*/ 1855304 h 1855304"/>
              <a:gd name="connsiteX3" fmla="*/ 0 w 5796844"/>
              <a:gd name="connsiteY3" fmla="*/ 1855304 h 1855304"/>
            </a:gdLst>
            <a:ahLst/>
            <a:cxnLst>
              <a:cxn ang="0">
                <a:pos x="connsiteX0" y="connsiteY0"/>
              </a:cxn>
              <a:cxn ang="0">
                <a:pos x="connsiteX1" y="connsiteY1"/>
              </a:cxn>
              <a:cxn ang="0">
                <a:pos x="connsiteX2" y="connsiteY2"/>
              </a:cxn>
              <a:cxn ang="0">
                <a:pos x="connsiteX3" y="connsiteY3"/>
              </a:cxn>
            </a:cxnLst>
            <a:rect l="l" t="t" r="r" b="b"/>
            <a:pathLst>
              <a:path w="5796844" h="1855304">
                <a:moveTo>
                  <a:pt x="0" y="0"/>
                </a:moveTo>
                <a:lnTo>
                  <a:pt x="5796844" y="0"/>
                </a:lnTo>
                <a:lnTo>
                  <a:pt x="5796844" y="1855304"/>
                </a:lnTo>
                <a:lnTo>
                  <a:pt x="0" y="1855304"/>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8" name="Freeform: Shape 7">
            <a:extLst>
              <a:ext uri="{FF2B5EF4-FFF2-40B4-BE49-F238E27FC236}">
                <a16:creationId xmlns:a16="http://schemas.microsoft.com/office/drawing/2014/main" id="{62A6783B-4381-4C08-A835-0AC20F9294D8}"/>
              </a:ext>
            </a:extLst>
          </p:cNvPr>
          <p:cNvSpPr>
            <a:spLocks noGrp="1"/>
          </p:cNvSpPr>
          <p:nvPr>
            <p:ph type="pic" sz="quarter" idx="21" hasCustomPrompt="1"/>
          </p:nvPr>
        </p:nvSpPr>
        <p:spPr>
          <a:xfrm>
            <a:off x="0" y="2489126"/>
            <a:ext cx="3511826" cy="1855304"/>
          </a:xfrm>
          <a:custGeom>
            <a:avLst/>
            <a:gdLst>
              <a:gd name="connsiteX0" fmla="*/ 0 w 3511826"/>
              <a:gd name="connsiteY0" fmla="*/ 0 h 1855304"/>
              <a:gd name="connsiteX1" fmla="*/ 3511826 w 3511826"/>
              <a:gd name="connsiteY1" fmla="*/ 0 h 1855304"/>
              <a:gd name="connsiteX2" fmla="*/ 3511826 w 3511826"/>
              <a:gd name="connsiteY2" fmla="*/ 1855304 h 1855304"/>
              <a:gd name="connsiteX3" fmla="*/ 0 w 3511826"/>
              <a:gd name="connsiteY3" fmla="*/ 1855304 h 1855304"/>
            </a:gdLst>
            <a:ahLst/>
            <a:cxnLst>
              <a:cxn ang="0">
                <a:pos x="connsiteX0" y="connsiteY0"/>
              </a:cxn>
              <a:cxn ang="0">
                <a:pos x="connsiteX1" y="connsiteY1"/>
              </a:cxn>
              <a:cxn ang="0">
                <a:pos x="connsiteX2" y="connsiteY2"/>
              </a:cxn>
              <a:cxn ang="0">
                <a:pos x="connsiteX3" y="connsiteY3"/>
              </a:cxn>
            </a:cxnLst>
            <a:rect l="l" t="t" r="r" b="b"/>
            <a:pathLst>
              <a:path w="3511826" h="1855304">
                <a:moveTo>
                  <a:pt x="0" y="0"/>
                </a:moveTo>
                <a:lnTo>
                  <a:pt x="3511826" y="0"/>
                </a:lnTo>
                <a:lnTo>
                  <a:pt x="3511826" y="1855304"/>
                </a:lnTo>
                <a:lnTo>
                  <a:pt x="0" y="1855304"/>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3" name="Freeform: Shape 12">
            <a:extLst>
              <a:ext uri="{FF2B5EF4-FFF2-40B4-BE49-F238E27FC236}">
                <a16:creationId xmlns:a16="http://schemas.microsoft.com/office/drawing/2014/main" id="{DC271585-F76A-477D-975E-394DBF553DEE}"/>
              </a:ext>
            </a:extLst>
          </p:cNvPr>
          <p:cNvSpPr>
            <a:spLocks noGrp="1"/>
          </p:cNvSpPr>
          <p:nvPr>
            <p:ph type="pic" sz="quarter" idx="23" hasCustomPrompt="1"/>
          </p:nvPr>
        </p:nvSpPr>
        <p:spPr>
          <a:xfrm>
            <a:off x="9482912" y="2489126"/>
            <a:ext cx="2709088" cy="1855304"/>
          </a:xfrm>
          <a:custGeom>
            <a:avLst/>
            <a:gdLst>
              <a:gd name="connsiteX0" fmla="*/ 0 w 2709088"/>
              <a:gd name="connsiteY0" fmla="*/ 0 h 1855304"/>
              <a:gd name="connsiteX1" fmla="*/ 2709088 w 2709088"/>
              <a:gd name="connsiteY1" fmla="*/ 0 h 1855304"/>
              <a:gd name="connsiteX2" fmla="*/ 2709088 w 2709088"/>
              <a:gd name="connsiteY2" fmla="*/ 1855304 h 1855304"/>
              <a:gd name="connsiteX3" fmla="*/ 0 w 2709088"/>
              <a:gd name="connsiteY3" fmla="*/ 1855304 h 1855304"/>
            </a:gdLst>
            <a:ahLst/>
            <a:cxnLst>
              <a:cxn ang="0">
                <a:pos x="connsiteX0" y="connsiteY0"/>
              </a:cxn>
              <a:cxn ang="0">
                <a:pos x="connsiteX1" y="connsiteY1"/>
              </a:cxn>
              <a:cxn ang="0">
                <a:pos x="connsiteX2" y="connsiteY2"/>
              </a:cxn>
              <a:cxn ang="0">
                <a:pos x="connsiteX3" y="connsiteY3"/>
              </a:cxn>
            </a:cxnLst>
            <a:rect l="l" t="t" r="r" b="b"/>
            <a:pathLst>
              <a:path w="2709088" h="1855304">
                <a:moveTo>
                  <a:pt x="0" y="0"/>
                </a:moveTo>
                <a:lnTo>
                  <a:pt x="2709088" y="0"/>
                </a:lnTo>
                <a:lnTo>
                  <a:pt x="2709088" y="1855304"/>
                </a:lnTo>
                <a:lnTo>
                  <a:pt x="0" y="1855304"/>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2416448460"/>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17_Title Slide">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DCEA8116-7FD0-4388-A7F5-8A8B66EB37BF}"/>
              </a:ext>
            </a:extLst>
          </p:cNvPr>
          <p:cNvSpPr>
            <a:spLocks noGrp="1"/>
          </p:cNvSpPr>
          <p:nvPr>
            <p:ph type="pic" sz="quarter" idx="22" hasCustomPrompt="1"/>
          </p:nvPr>
        </p:nvSpPr>
        <p:spPr>
          <a:xfrm>
            <a:off x="5631544" y="2032000"/>
            <a:ext cx="6560457" cy="2423886"/>
          </a:xfrm>
          <a:custGeom>
            <a:avLst/>
            <a:gdLst>
              <a:gd name="connsiteX0" fmla="*/ 0 w 6560457"/>
              <a:gd name="connsiteY0" fmla="*/ 0 h 2423886"/>
              <a:gd name="connsiteX1" fmla="*/ 6560457 w 6560457"/>
              <a:gd name="connsiteY1" fmla="*/ 0 h 2423886"/>
              <a:gd name="connsiteX2" fmla="*/ 6560457 w 6560457"/>
              <a:gd name="connsiteY2" fmla="*/ 2423886 h 2423886"/>
              <a:gd name="connsiteX3" fmla="*/ 0 w 6560457"/>
              <a:gd name="connsiteY3" fmla="*/ 2423886 h 2423886"/>
            </a:gdLst>
            <a:ahLst/>
            <a:cxnLst>
              <a:cxn ang="0">
                <a:pos x="connsiteX0" y="connsiteY0"/>
              </a:cxn>
              <a:cxn ang="0">
                <a:pos x="connsiteX1" y="connsiteY1"/>
              </a:cxn>
              <a:cxn ang="0">
                <a:pos x="connsiteX2" y="connsiteY2"/>
              </a:cxn>
              <a:cxn ang="0">
                <a:pos x="connsiteX3" y="connsiteY3"/>
              </a:cxn>
            </a:cxnLst>
            <a:rect l="l" t="t" r="r" b="b"/>
            <a:pathLst>
              <a:path w="6560457" h="2423886">
                <a:moveTo>
                  <a:pt x="0" y="0"/>
                </a:moveTo>
                <a:lnTo>
                  <a:pt x="6560457" y="0"/>
                </a:lnTo>
                <a:lnTo>
                  <a:pt x="6560457" y="2423886"/>
                </a:lnTo>
                <a:lnTo>
                  <a:pt x="0" y="2423886"/>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2208309428"/>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18_Title Slide">
    <p:spTree>
      <p:nvGrpSpPr>
        <p:cNvPr id="1" name=""/>
        <p:cNvGrpSpPr/>
        <p:nvPr/>
      </p:nvGrpSpPr>
      <p:grpSpPr>
        <a:xfrm>
          <a:off x="0" y="0"/>
          <a:ext cx="0" cy="0"/>
          <a:chOff x="0" y="0"/>
          <a:chExt cx="0" cy="0"/>
        </a:xfrm>
      </p:grpSpPr>
      <p:sp>
        <p:nvSpPr>
          <p:cNvPr id="13" name="Freeform: Shape 12">
            <a:extLst>
              <a:ext uri="{FF2B5EF4-FFF2-40B4-BE49-F238E27FC236}">
                <a16:creationId xmlns:a16="http://schemas.microsoft.com/office/drawing/2014/main" id="{3B5A9C39-CD3C-4C0D-A274-BC63A1884BDF}"/>
              </a:ext>
            </a:extLst>
          </p:cNvPr>
          <p:cNvSpPr>
            <a:spLocks noGrp="1"/>
          </p:cNvSpPr>
          <p:nvPr>
            <p:ph type="pic" sz="quarter" idx="24" hasCustomPrompt="1"/>
          </p:nvPr>
        </p:nvSpPr>
        <p:spPr>
          <a:xfrm>
            <a:off x="5989983" y="4652806"/>
            <a:ext cx="2667261" cy="1493547"/>
          </a:xfrm>
          <a:custGeom>
            <a:avLst/>
            <a:gdLst>
              <a:gd name="connsiteX0" fmla="*/ 0 w 2667261"/>
              <a:gd name="connsiteY0" fmla="*/ 0 h 1493547"/>
              <a:gd name="connsiteX1" fmla="*/ 2667261 w 2667261"/>
              <a:gd name="connsiteY1" fmla="*/ 0 h 1493547"/>
              <a:gd name="connsiteX2" fmla="*/ 2667261 w 2667261"/>
              <a:gd name="connsiteY2" fmla="*/ 1493547 h 1493547"/>
              <a:gd name="connsiteX3" fmla="*/ 0 w 2667261"/>
              <a:gd name="connsiteY3" fmla="*/ 1493547 h 1493547"/>
            </a:gdLst>
            <a:ahLst/>
            <a:cxnLst>
              <a:cxn ang="0">
                <a:pos x="connsiteX0" y="connsiteY0"/>
              </a:cxn>
              <a:cxn ang="0">
                <a:pos x="connsiteX1" y="connsiteY1"/>
              </a:cxn>
              <a:cxn ang="0">
                <a:pos x="connsiteX2" y="connsiteY2"/>
              </a:cxn>
              <a:cxn ang="0">
                <a:pos x="connsiteX3" y="connsiteY3"/>
              </a:cxn>
            </a:cxnLst>
            <a:rect l="l" t="t" r="r" b="b"/>
            <a:pathLst>
              <a:path w="2667261" h="1493547">
                <a:moveTo>
                  <a:pt x="0" y="0"/>
                </a:moveTo>
                <a:lnTo>
                  <a:pt x="2667261" y="0"/>
                </a:lnTo>
                <a:lnTo>
                  <a:pt x="2667261" y="1493547"/>
                </a:lnTo>
                <a:lnTo>
                  <a:pt x="0" y="1493547"/>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1" name="Freeform: Shape 10">
            <a:extLst>
              <a:ext uri="{FF2B5EF4-FFF2-40B4-BE49-F238E27FC236}">
                <a16:creationId xmlns:a16="http://schemas.microsoft.com/office/drawing/2014/main" id="{9C741A7F-5158-4CE7-A071-FB191C11C1D7}"/>
              </a:ext>
            </a:extLst>
          </p:cNvPr>
          <p:cNvSpPr>
            <a:spLocks noGrp="1"/>
          </p:cNvSpPr>
          <p:nvPr>
            <p:ph type="pic" sz="quarter" idx="23" hasCustomPrompt="1"/>
          </p:nvPr>
        </p:nvSpPr>
        <p:spPr>
          <a:xfrm>
            <a:off x="3265874" y="4652807"/>
            <a:ext cx="2671099" cy="1493547"/>
          </a:xfrm>
          <a:custGeom>
            <a:avLst/>
            <a:gdLst>
              <a:gd name="connsiteX0" fmla="*/ 0 w 2671099"/>
              <a:gd name="connsiteY0" fmla="*/ 0 h 1493547"/>
              <a:gd name="connsiteX1" fmla="*/ 2671099 w 2671099"/>
              <a:gd name="connsiteY1" fmla="*/ 0 h 1493547"/>
              <a:gd name="connsiteX2" fmla="*/ 2671099 w 2671099"/>
              <a:gd name="connsiteY2" fmla="*/ 1493547 h 1493547"/>
              <a:gd name="connsiteX3" fmla="*/ 0 w 2671099"/>
              <a:gd name="connsiteY3" fmla="*/ 1493547 h 1493547"/>
            </a:gdLst>
            <a:ahLst/>
            <a:cxnLst>
              <a:cxn ang="0">
                <a:pos x="connsiteX0" y="connsiteY0"/>
              </a:cxn>
              <a:cxn ang="0">
                <a:pos x="connsiteX1" y="connsiteY1"/>
              </a:cxn>
              <a:cxn ang="0">
                <a:pos x="connsiteX2" y="connsiteY2"/>
              </a:cxn>
              <a:cxn ang="0">
                <a:pos x="connsiteX3" y="connsiteY3"/>
              </a:cxn>
            </a:cxnLst>
            <a:rect l="l" t="t" r="r" b="b"/>
            <a:pathLst>
              <a:path w="2671099" h="1493547">
                <a:moveTo>
                  <a:pt x="0" y="0"/>
                </a:moveTo>
                <a:lnTo>
                  <a:pt x="2671099" y="0"/>
                </a:lnTo>
                <a:lnTo>
                  <a:pt x="2671099" y="1493547"/>
                </a:lnTo>
                <a:lnTo>
                  <a:pt x="0" y="1493547"/>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9" name="Freeform: Shape 8">
            <a:extLst>
              <a:ext uri="{FF2B5EF4-FFF2-40B4-BE49-F238E27FC236}">
                <a16:creationId xmlns:a16="http://schemas.microsoft.com/office/drawing/2014/main" id="{30BFB914-956D-4DBA-A6AB-17B50099122F}"/>
              </a:ext>
            </a:extLst>
          </p:cNvPr>
          <p:cNvSpPr>
            <a:spLocks noGrp="1"/>
          </p:cNvSpPr>
          <p:nvPr>
            <p:ph type="pic" sz="quarter" idx="22" hasCustomPrompt="1"/>
          </p:nvPr>
        </p:nvSpPr>
        <p:spPr>
          <a:xfrm>
            <a:off x="653934" y="4652807"/>
            <a:ext cx="2539840" cy="1493547"/>
          </a:xfrm>
          <a:custGeom>
            <a:avLst/>
            <a:gdLst>
              <a:gd name="connsiteX0" fmla="*/ 0 w 2539840"/>
              <a:gd name="connsiteY0" fmla="*/ 0 h 1493547"/>
              <a:gd name="connsiteX1" fmla="*/ 2539840 w 2539840"/>
              <a:gd name="connsiteY1" fmla="*/ 0 h 1493547"/>
              <a:gd name="connsiteX2" fmla="*/ 2539840 w 2539840"/>
              <a:gd name="connsiteY2" fmla="*/ 1493547 h 1493547"/>
              <a:gd name="connsiteX3" fmla="*/ 0 w 2539840"/>
              <a:gd name="connsiteY3" fmla="*/ 1493547 h 1493547"/>
            </a:gdLst>
            <a:ahLst/>
            <a:cxnLst>
              <a:cxn ang="0">
                <a:pos x="connsiteX0" y="connsiteY0"/>
              </a:cxn>
              <a:cxn ang="0">
                <a:pos x="connsiteX1" y="connsiteY1"/>
              </a:cxn>
              <a:cxn ang="0">
                <a:pos x="connsiteX2" y="connsiteY2"/>
              </a:cxn>
              <a:cxn ang="0">
                <a:pos x="connsiteX3" y="connsiteY3"/>
              </a:cxn>
            </a:cxnLst>
            <a:rect l="l" t="t" r="r" b="b"/>
            <a:pathLst>
              <a:path w="2539840" h="1493547">
                <a:moveTo>
                  <a:pt x="0" y="0"/>
                </a:moveTo>
                <a:lnTo>
                  <a:pt x="2539840" y="0"/>
                </a:lnTo>
                <a:lnTo>
                  <a:pt x="2539840" y="1493547"/>
                </a:lnTo>
                <a:lnTo>
                  <a:pt x="0" y="1493547"/>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5" name="Freeform: Shape 14">
            <a:extLst>
              <a:ext uri="{FF2B5EF4-FFF2-40B4-BE49-F238E27FC236}">
                <a16:creationId xmlns:a16="http://schemas.microsoft.com/office/drawing/2014/main" id="{6F33E8D1-8903-4E74-8A1D-9468205CD3DC}"/>
              </a:ext>
            </a:extLst>
          </p:cNvPr>
          <p:cNvSpPr>
            <a:spLocks noGrp="1"/>
          </p:cNvSpPr>
          <p:nvPr>
            <p:ph type="pic" sz="quarter" idx="25" hasCustomPrompt="1"/>
          </p:nvPr>
        </p:nvSpPr>
        <p:spPr>
          <a:xfrm>
            <a:off x="8732961" y="4652807"/>
            <a:ext cx="2805105" cy="1493547"/>
          </a:xfrm>
          <a:custGeom>
            <a:avLst/>
            <a:gdLst>
              <a:gd name="connsiteX0" fmla="*/ 0 w 2805105"/>
              <a:gd name="connsiteY0" fmla="*/ 0 h 1493547"/>
              <a:gd name="connsiteX1" fmla="*/ 2805105 w 2805105"/>
              <a:gd name="connsiteY1" fmla="*/ 0 h 1493547"/>
              <a:gd name="connsiteX2" fmla="*/ 2805105 w 2805105"/>
              <a:gd name="connsiteY2" fmla="*/ 1493547 h 1493547"/>
              <a:gd name="connsiteX3" fmla="*/ 0 w 2805105"/>
              <a:gd name="connsiteY3" fmla="*/ 1493547 h 1493547"/>
            </a:gdLst>
            <a:ahLst/>
            <a:cxnLst>
              <a:cxn ang="0">
                <a:pos x="connsiteX0" y="connsiteY0"/>
              </a:cxn>
              <a:cxn ang="0">
                <a:pos x="connsiteX1" y="connsiteY1"/>
              </a:cxn>
              <a:cxn ang="0">
                <a:pos x="connsiteX2" y="connsiteY2"/>
              </a:cxn>
              <a:cxn ang="0">
                <a:pos x="connsiteX3" y="connsiteY3"/>
              </a:cxn>
            </a:cxnLst>
            <a:rect l="l" t="t" r="r" b="b"/>
            <a:pathLst>
              <a:path w="2805105" h="1493547">
                <a:moveTo>
                  <a:pt x="0" y="0"/>
                </a:moveTo>
                <a:lnTo>
                  <a:pt x="2805105" y="0"/>
                </a:lnTo>
                <a:lnTo>
                  <a:pt x="2805105" y="1493547"/>
                </a:lnTo>
                <a:lnTo>
                  <a:pt x="0" y="1493547"/>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2940125289"/>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19_Title Slide">
    <p:spTree>
      <p:nvGrpSpPr>
        <p:cNvPr id="1" name=""/>
        <p:cNvGrpSpPr/>
        <p:nvPr/>
      </p:nvGrpSpPr>
      <p:grpSpPr>
        <a:xfrm>
          <a:off x="0" y="0"/>
          <a:ext cx="0" cy="0"/>
          <a:chOff x="0" y="0"/>
          <a:chExt cx="0" cy="0"/>
        </a:xfrm>
      </p:grpSpPr>
      <p:sp>
        <p:nvSpPr>
          <p:cNvPr id="16" name="Freeform: Shape 15">
            <a:extLst>
              <a:ext uri="{FF2B5EF4-FFF2-40B4-BE49-F238E27FC236}">
                <a16:creationId xmlns:a16="http://schemas.microsoft.com/office/drawing/2014/main" id="{28372B29-4C4D-419A-B1F3-E338FE771A73}"/>
              </a:ext>
            </a:extLst>
          </p:cNvPr>
          <p:cNvSpPr>
            <a:spLocks noGrp="1"/>
          </p:cNvSpPr>
          <p:nvPr>
            <p:ph type="pic" sz="quarter" idx="24" hasCustomPrompt="1"/>
          </p:nvPr>
        </p:nvSpPr>
        <p:spPr>
          <a:xfrm>
            <a:off x="6176299" y="2075544"/>
            <a:ext cx="2574864" cy="1950759"/>
          </a:xfrm>
          <a:custGeom>
            <a:avLst/>
            <a:gdLst>
              <a:gd name="connsiteX0" fmla="*/ 0 w 2574864"/>
              <a:gd name="connsiteY0" fmla="*/ 0 h 1950759"/>
              <a:gd name="connsiteX1" fmla="*/ 2574864 w 2574864"/>
              <a:gd name="connsiteY1" fmla="*/ 0 h 1950759"/>
              <a:gd name="connsiteX2" fmla="*/ 2574864 w 2574864"/>
              <a:gd name="connsiteY2" fmla="*/ 1950759 h 1950759"/>
              <a:gd name="connsiteX3" fmla="*/ 0 w 2574864"/>
              <a:gd name="connsiteY3" fmla="*/ 1950759 h 1950759"/>
            </a:gdLst>
            <a:ahLst/>
            <a:cxnLst>
              <a:cxn ang="0">
                <a:pos x="connsiteX0" y="connsiteY0"/>
              </a:cxn>
              <a:cxn ang="0">
                <a:pos x="connsiteX1" y="connsiteY1"/>
              </a:cxn>
              <a:cxn ang="0">
                <a:pos x="connsiteX2" y="connsiteY2"/>
              </a:cxn>
              <a:cxn ang="0">
                <a:pos x="connsiteX3" y="connsiteY3"/>
              </a:cxn>
            </a:cxnLst>
            <a:rect l="l" t="t" r="r" b="b"/>
            <a:pathLst>
              <a:path w="2574864" h="1950759">
                <a:moveTo>
                  <a:pt x="0" y="0"/>
                </a:moveTo>
                <a:lnTo>
                  <a:pt x="2574864" y="0"/>
                </a:lnTo>
                <a:lnTo>
                  <a:pt x="2574864" y="1950759"/>
                </a:lnTo>
                <a:lnTo>
                  <a:pt x="0" y="195075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4" name="Freeform: Shape 13">
            <a:extLst>
              <a:ext uri="{FF2B5EF4-FFF2-40B4-BE49-F238E27FC236}">
                <a16:creationId xmlns:a16="http://schemas.microsoft.com/office/drawing/2014/main" id="{DC456260-6C24-4F60-894E-90B00A521E95}"/>
              </a:ext>
            </a:extLst>
          </p:cNvPr>
          <p:cNvSpPr>
            <a:spLocks noGrp="1"/>
          </p:cNvSpPr>
          <p:nvPr>
            <p:ph type="pic" sz="quarter" idx="23" hasCustomPrompt="1"/>
          </p:nvPr>
        </p:nvSpPr>
        <p:spPr>
          <a:xfrm>
            <a:off x="3510771" y="2075544"/>
            <a:ext cx="2574864" cy="1950759"/>
          </a:xfrm>
          <a:custGeom>
            <a:avLst/>
            <a:gdLst>
              <a:gd name="connsiteX0" fmla="*/ 0 w 2574864"/>
              <a:gd name="connsiteY0" fmla="*/ 0 h 1950759"/>
              <a:gd name="connsiteX1" fmla="*/ 2574864 w 2574864"/>
              <a:gd name="connsiteY1" fmla="*/ 0 h 1950759"/>
              <a:gd name="connsiteX2" fmla="*/ 2574864 w 2574864"/>
              <a:gd name="connsiteY2" fmla="*/ 1950759 h 1950759"/>
              <a:gd name="connsiteX3" fmla="*/ 0 w 2574864"/>
              <a:gd name="connsiteY3" fmla="*/ 1950759 h 1950759"/>
            </a:gdLst>
            <a:ahLst/>
            <a:cxnLst>
              <a:cxn ang="0">
                <a:pos x="connsiteX0" y="connsiteY0"/>
              </a:cxn>
              <a:cxn ang="0">
                <a:pos x="connsiteX1" y="connsiteY1"/>
              </a:cxn>
              <a:cxn ang="0">
                <a:pos x="connsiteX2" y="connsiteY2"/>
              </a:cxn>
              <a:cxn ang="0">
                <a:pos x="connsiteX3" y="connsiteY3"/>
              </a:cxn>
            </a:cxnLst>
            <a:rect l="l" t="t" r="r" b="b"/>
            <a:pathLst>
              <a:path w="2574864" h="1950759">
                <a:moveTo>
                  <a:pt x="0" y="0"/>
                </a:moveTo>
                <a:lnTo>
                  <a:pt x="2574864" y="0"/>
                </a:lnTo>
                <a:lnTo>
                  <a:pt x="2574864" y="1950759"/>
                </a:lnTo>
                <a:lnTo>
                  <a:pt x="0" y="195075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2" name="Freeform: Shape 11">
            <a:extLst>
              <a:ext uri="{FF2B5EF4-FFF2-40B4-BE49-F238E27FC236}">
                <a16:creationId xmlns:a16="http://schemas.microsoft.com/office/drawing/2014/main" id="{8BCB8AB2-A551-4AE5-956C-A8365C724471}"/>
              </a:ext>
            </a:extLst>
          </p:cNvPr>
          <p:cNvSpPr>
            <a:spLocks noGrp="1"/>
          </p:cNvSpPr>
          <p:nvPr>
            <p:ph type="pic" sz="quarter" idx="22" hasCustomPrompt="1"/>
          </p:nvPr>
        </p:nvSpPr>
        <p:spPr>
          <a:xfrm>
            <a:off x="845243" y="2075543"/>
            <a:ext cx="2574864" cy="1950759"/>
          </a:xfrm>
          <a:custGeom>
            <a:avLst/>
            <a:gdLst>
              <a:gd name="connsiteX0" fmla="*/ 0 w 2574864"/>
              <a:gd name="connsiteY0" fmla="*/ 0 h 1950759"/>
              <a:gd name="connsiteX1" fmla="*/ 2574864 w 2574864"/>
              <a:gd name="connsiteY1" fmla="*/ 0 h 1950759"/>
              <a:gd name="connsiteX2" fmla="*/ 2574864 w 2574864"/>
              <a:gd name="connsiteY2" fmla="*/ 1950759 h 1950759"/>
              <a:gd name="connsiteX3" fmla="*/ 0 w 2574864"/>
              <a:gd name="connsiteY3" fmla="*/ 1950759 h 1950759"/>
            </a:gdLst>
            <a:ahLst/>
            <a:cxnLst>
              <a:cxn ang="0">
                <a:pos x="connsiteX0" y="connsiteY0"/>
              </a:cxn>
              <a:cxn ang="0">
                <a:pos x="connsiteX1" y="connsiteY1"/>
              </a:cxn>
              <a:cxn ang="0">
                <a:pos x="connsiteX2" y="connsiteY2"/>
              </a:cxn>
              <a:cxn ang="0">
                <a:pos x="connsiteX3" y="connsiteY3"/>
              </a:cxn>
            </a:cxnLst>
            <a:rect l="l" t="t" r="r" b="b"/>
            <a:pathLst>
              <a:path w="2574864" h="1950759">
                <a:moveTo>
                  <a:pt x="0" y="0"/>
                </a:moveTo>
                <a:lnTo>
                  <a:pt x="2574864" y="0"/>
                </a:lnTo>
                <a:lnTo>
                  <a:pt x="2574864" y="1950759"/>
                </a:lnTo>
                <a:lnTo>
                  <a:pt x="0" y="195075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7" name="Freeform: Shape 16">
            <a:extLst>
              <a:ext uri="{FF2B5EF4-FFF2-40B4-BE49-F238E27FC236}">
                <a16:creationId xmlns:a16="http://schemas.microsoft.com/office/drawing/2014/main" id="{B0CCD28E-EC18-4B69-82FD-2440144997EA}"/>
              </a:ext>
            </a:extLst>
          </p:cNvPr>
          <p:cNvSpPr>
            <a:spLocks noGrp="1"/>
          </p:cNvSpPr>
          <p:nvPr>
            <p:ph type="pic" sz="quarter" idx="25" hasCustomPrompt="1"/>
          </p:nvPr>
        </p:nvSpPr>
        <p:spPr>
          <a:xfrm>
            <a:off x="8841827" y="2075544"/>
            <a:ext cx="2574864" cy="1950759"/>
          </a:xfrm>
          <a:custGeom>
            <a:avLst/>
            <a:gdLst>
              <a:gd name="connsiteX0" fmla="*/ 0 w 2574864"/>
              <a:gd name="connsiteY0" fmla="*/ 0 h 1950759"/>
              <a:gd name="connsiteX1" fmla="*/ 2574864 w 2574864"/>
              <a:gd name="connsiteY1" fmla="*/ 0 h 1950759"/>
              <a:gd name="connsiteX2" fmla="*/ 2574864 w 2574864"/>
              <a:gd name="connsiteY2" fmla="*/ 1950759 h 1950759"/>
              <a:gd name="connsiteX3" fmla="*/ 0 w 2574864"/>
              <a:gd name="connsiteY3" fmla="*/ 1950759 h 1950759"/>
            </a:gdLst>
            <a:ahLst/>
            <a:cxnLst>
              <a:cxn ang="0">
                <a:pos x="connsiteX0" y="connsiteY0"/>
              </a:cxn>
              <a:cxn ang="0">
                <a:pos x="connsiteX1" y="connsiteY1"/>
              </a:cxn>
              <a:cxn ang="0">
                <a:pos x="connsiteX2" y="connsiteY2"/>
              </a:cxn>
              <a:cxn ang="0">
                <a:pos x="connsiteX3" y="connsiteY3"/>
              </a:cxn>
            </a:cxnLst>
            <a:rect l="l" t="t" r="r" b="b"/>
            <a:pathLst>
              <a:path w="2574864" h="1950759">
                <a:moveTo>
                  <a:pt x="0" y="0"/>
                </a:moveTo>
                <a:lnTo>
                  <a:pt x="2574864" y="0"/>
                </a:lnTo>
                <a:lnTo>
                  <a:pt x="2574864" y="1950759"/>
                </a:lnTo>
                <a:lnTo>
                  <a:pt x="0" y="195075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733870168"/>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20_Title Slide">
    <p:spTree>
      <p:nvGrpSpPr>
        <p:cNvPr id="1" name=""/>
        <p:cNvGrpSpPr/>
        <p:nvPr/>
      </p:nvGrpSpPr>
      <p:grpSpPr>
        <a:xfrm>
          <a:off x="0" y="0"/>
          <a:ext cx="0" cy="0"/>
          <a:chOff x="0" y="0"/>
          <a:chExt cx="0" cy="0"/>
        </a:xfrm>
      </p:grpSpPr>
      <p:sp>
        <p:nvSpPr>
          <p:cNvPr id="11" name="Freeform: Shape 10">
            <a:extLst>
              <a:ext uri="{FF2B5EF4-FFF2-40B4-BE49-F238E27FC236}">
                <a16:creationId xmlns:a16="http://schemas.microsoft.com/office/drawing/2014/main" id="{FCA6E353-DDDF-4098-9093-49E91089FBE6}"/>
              </a:ext>
            </a:extLst>
          </p:cNvPr>
          <p:cNvSpPr>
            <a:spLocks noGrp="1"/>
          </p:cNvSpPr>
          <p:nvPr>
            <p:ph type="pic" sz="quarter" idx="24" hasCustomPrompt="1"/>
          </p:nvPr>
        </p:nvSpPr>
        <p:spPr>
          <a:xfrm>
            <a:off x="8357606" y="1165900"/>
            <a:ext cx="2651024" cy="2651018"/>
          </a:xfrm>
          <a:custGeom>
            <a:avLst/>
            <a:gdLst>
              <a:gd name="connsiteX0" fmla="*/ 915906 w 2651024"/>
              <a:gd name="connsiteY0" fmla="*/ 0 h 2651018"/>
              <a:gd name="connsiteX1" fmla="*/ 1735118 w 2651024"/>
              <a:gd name="connsiteY1" fmla="*/ 0 h 2651018"/>
              <a:gd name="connsiteX2" fmla="*/ 2397874 w 2651024"/>
              <a:gd name="connsiteY2" fmla="*/ 506299 h 2651018"/>
              <a:gd name="connsiteX3" fmla="*/ 2651024 w 2651024"/>
              <a:gd name="connsiteY3" fmla="*/ 1325509 h 2651018"/>
              <a:gd name="connsiteX4" fmla="*/ 2397874 w 2651024"/>
              <a:gd name="connsiteY4" fmla="*/ 2144719 h 2651018"/>
              <a:gd name="connsiteX5" fmla="*/ 1735118 w 2651024"/>
              <a:gd name="connsiteY5" fmla="*/ 2651018 h 2651018"/>
              <a:gd name="connsiteX6" fmla="*/ 915906 w 2651024"/>
              <a:gd name="connsiteY6" fmla="*/ 2651018 h 2651018"/>
              <a:gd name="connsiteX7" fmla="*/ 253150 w 2651024"/>
              <a:gd name="connsiteY7" fmla="*/ 2144719 h 2651018"/>
              <a:gd name="connsiteX8" fmla="*/ 0 w 2651024"/>
              <a:gd name="connsiteY8" fmla="*/ 1325509 h 2651018"/>
              <a:gd name="connsiteX9" fmla="*/ 253150 w 2651024"/>
              <a:gd name="connsiteY9" fmla="*/ 506299 h 26510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651024" h="2651018">
                <a:moveTo>
                  <a:pt x="915906" y="0"/>
                </a:moveTo>
                <a:lnTo>
                  <a:pt x="1735118" y="0"/>
                </a:lnTo>
                <a:lnTo>
                  <a:pt x="2397874" y="506299"/>
                </a:lnTo>
                <a:lnTo>
                  <a:pt x="2651024" y="1325509"/>
                </a:lnTo>
                <a:lnTo>
                  <a:pt x="2397874" y="2144719"/>
                </a:lnTo>
                <a:lnTo>
                  <a:pt x="1735118" y="2651018"/>
                </a:lnTo>
                <a:lnTo>
                  <a:pt x="915906" y="2651018"/>
                </a:lnTo>
                <a:lnTo>
                  <a:pt x="253150" y="2144719"/>
                </a:lnTo>
                <a:lnTo>
                  <a:pt x="0" y="1325509"/>
                </a:lnTo>
                <a:lnTo>
                  <a:pt x="253150" y="50629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0" name="Freeform: Shape 9">
            <a:extLst>
              <a:ext uri="{FF2B5EF4-FFF2-40B4-BE49-F238E27FC236}">
                <a16:creationId xmlns:a16="http://schemas.microsoft.com/office/drawing/2014/main" id="{0EB86EBE-0EDD-4F17-88E2-B20390BC36D5}"/>
              </a:ext>
            </a:extLst>
          </p:cNvPr>
          <p:cNvSpPr>
            <a:spLocks noGrp="1"/>
          </p:cNvSpPr>
          <p:nvPr>
            <p:ph type="pic" sz="quarter" idx="23" hasCustomPrompt="1"/>
          </p:nvPr>
        </p:nvSpPr>
        <p:spPr>
          <a:xfrm>
            <a:off x="4453261" y="1165900"/>
            <a:ext cx="2651024" cy="2651018"/>
          </a:xfrm>
          <a:custGeom>
            <a:avLst/>
            <a:gdLst>
              <a:gd name="connsiteX0" fmla="*/ 915906 w 2651024"/>
              <a:gd name="connsiteY0" fmla="*/ 0 h 2651018"/>
              <a:gd name="connsiteX1" fmla="*/ 1735118 w 2651024"/>
              <a:gd name="connsiteY1" fmla="*/ 0 h 2651018"/>
              <a:gd name="connsiteX2" fmla="*/ 2397874 w 2651024"/>
              <a:gd name="connsiteY2" fmla="*/ 506299 h 2651018"/>
              <a:gd name="connsiteX3" fmla="*/ 2651024 w 2651024"/>
              <a:gd name="connsiteY3" fmla="*/ 1325509 h 2651018"/>
              <a:gd name="connsiteX4" fmla="*/ 2397874 w 2651024"/>
              <a:gd name="connsiteY4" fmla="*/ 2144719 h 2651018"/>
              <a:gd name="connsiteX5" fmla="*/ 1735118 w 2651024"/>
              <a:gd name="connsiteY5" fmla="*/ 2651018 h 2651018"/>
              <a:gd name="connsiteX6" fmla="*/ 915906 w 2651024"/>
              <a:gd name="connsiteY6" fmla="*/ 2651018 h 2651018"/>
              <a:gd name="connsiteX7" fmla="*/ 253150 w 2651024"/>
              <a:gd name="connsiteY7" fmla="*/ 2144719 h 2651018"/>
              <a:gd name="connsiteX8" fmla="*/ 0 w 2651024"/>
              <a:gd name="connsiteY8" fmla="*/ 1325509 h 2651018"/>
              <a:gd name="connsiteX9" fmla="*/ 253150 w 2651024"/>
              <a:gd name="connsiteY9" fmla="*/ 506299 h 26510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651024" h="2651018">
                <a:moveTo>
                  <a:pt x="915906" y="0"/>
                </a:moveTo>
                <a:lnTo>
                  <a:pt x="1735118" y="0"/>
                </a:lnTo>
                <a:lnTo>
                  <a:pt x="2397874" y="506299"/>
                </a:lnTo>
                <a:lnTo>
                  <a:pt x="2651024" y="1325509"/>
                </a:lnTo>
                <a:lnTo>
                  <a:pt x="2397874" y="2144719"/>
                </a:lnTo>
                <a:lnTo>
                  <a:pt x="1735118" y="2651018"/>
                </a:lnTo>
                <a:lnTo>
                  <a:pt x="915906" y="2651018"/>
                </a:lnTo>
                <a:lnTo>
                  <a:pt x="253150" y="2144719"/>
                </a:lnTo>
                <a:lnTo>
                  <a:pt x="0" y="1325509"/>
                </a:lnTo>
                <a:lnTo>
                  <a:pt x="253150" y="50629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9" name="Freeform: Shape 8">
            <a:extLst>
              <a:ext uri="{FF2B5EF4-FFF2-40B4-BE49-F238E27FC236}">
                <a16:creationId xmlns:a16="http://schemas.microsoft.com/office/drawing/2014/main" id="{AE345D24-2BCF-4CDC-9077-063FDEE1D19C}"/>
              </a:ext>
            </a:extLst>
          </p:cNvPr>
          <p:cNvSpPr>
            <a:spLocks noGrp="1"/>
          </p:cNvSpPr>
          <p:nvPr>
            <p:ph type="pic" sz="quarter" idx="22" hasCustomPrompt="1"/>
          </p:nvPr>
        </p:nvSpPr>
        <p:spPr>
          <a:xfrm>
            <a:off x="548916" y="1165900"/>
            <a:ext cx="2651024" cy="2651018"/>
          </a:xfrm>
          <a:custGeom>
            <a:avLst/>
            <a:gdLst>
              <a:gd name="connsiteX0" fmla="*/ 915906 w 2651024"/>
              <a:gd name="connsiteY0" fmla="*/ 0 h 2651018"/>
              <a:gd name="connsiteX1" fmla="*/ 1735118 w 2651024"/>
              <a:gd name="connsiteY1" fmla="*/ 0 h 2651018"/>
              <a:gd name="connsiteX2" fmla="*/ 2397874 w 2651024"/>
              <a:gd name="connsiteY2" fmla="*/ 506299 h 2651018"/>
              <a:gd name="connsiteX3" fmla="*/ 2651024 w 2651024"/>
              <a:gd name="connsiteY3" fmla="*/ 1325509 h 2651018"/>
              <a:gd name="connsiteX4" fmla="*/ 2397874 w 2651024"/>
              <a:gd name="connsiteY4" fmla="*/ 2144719 h 2651018"/>
              <a:gd name="connsiteX5" fmla="*/ 1735118 w 2651024"/>
              <a:gd name="connsiteY5" fmla="*/ 2651018 h 2651018"/>
              <a:gd name="connsiteX6" fmla="*/ 915906 w 2651024"/>
              <a:gd name="connsiteY6" fmla="*/ 2651018 h 2651018"/>
              <a:gd name="connsiteX7" fmla="*/ 253150 w 2651024"/>
              <a:gd name="connsiteY7" fmla="*/ 2144719 h 2651018"/>
              <a:gd name="connsiteX8" fmla="*/ 0 w 2651024"/>
              <a:gd name="connsiteY8" fmla="*/ 1325509 h 2651018"/>
              <a:gd name="connsiteX9" fmla="*/ 253150 w 2651024"/>
              <a:gd name="connsiteY9" fmla="*/ 506299 h 26510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651024" h="2651018">
                <a:moveTo>
                  <a:pt x="915906" y="0"/>
                </a:moveTo>
                <a:lnTo>
                  <a:pt x="1735118" y="0"/>
                </a:lnTo>
                <a:lnTo>
                  <a:pt x="2397874" y="506299"/>
                </a:lnTo>
                <a:lnTo>
                  <a:pt x="2651024" y="1325509"/>
                </a:lnTo>
                <a:lnTo>
                  <a:pt x="2397874" y="2144719"/>
                </a:lnTo>
                <a:lnTo>
                  <a:pt x="1735118" y="2651018"/>
                </a:lnTo>
                <a:lnTo>
                  <a:pt x="915906" y="2651018"/>
                </a:lnTo>
                <a:lnTo>
                  <a:pt x="253150" y="2144719"/>
                </a:lnTo>
                <a:lnTo>
                  <a:pt x="0" y="1325509"/>
                </a:lnTo>
                <a:lnTo>
                  <a:pt x="253150" y="50629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29267354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8" name="Footer Placeholder 7">
            <a:extLst>
              <a:ext uri="{FF2B5EF4-FFF2-40B4-BE49-F238E27FC236}">
                <a16:creationId xmlns:a16="http://schemas.microsoft.com/office/drawing/2014/main" id="{4552F197-B265-4A24-B3B2-579047097227}"/>
              </a:ext>
            </a:extLst>
          </p:cNvPr>
          <p:cNvSpPr>
            <a:spLocks noGrp="1"/>
          </p:cNvSpPr>
          <p:nvPr>
            <p:ph type="ftr" sz="quarter" idx="10"/>
          </p:nvPr>
        </p:nvSpPr>
        <p:spPr>
          <a:xfrm>
            <a:off x="5234215" y="6436678"/>
            <a:ext cx="1723571" cy="365125"/>
          </a:xfrm>
          <a:prstGeom prst="rect">
            <a:avLst/>
          </a:prstGeom>
        </p:spPr>
        <p:txBody>
          <a:bodyPr/>
          <a:lstStyle/>
          <a:p>
            <a:r>
              <a:rPr lang="en-US" dirty="0"/>
              <a:t>www.infobusiness.com</a:t>
            </a:r>
          </a:p>
        </p:txBody>
      </p:sp>
      <p:sp>
        <p:nvSpPr>
          <p:cNvPr id="9" name="Slide Number Placeholder 8">
            <a:extLst>
              <a:ext uri="{FF2B5EF4-FFF2-40B4-BE49-F238E27FC236}">
                <a16:creationId xmlns:a16="http://schemas.microsoft.com/office/drawing/2014/main" id="{5CEA28D6-30E3-4853-9DDB-89073BC25F8D}"/>
              </a:ext>
            </a:extLst>
          </p:cNvPr>
          <p:cNvSpPr>
            <a:spLocks noGrp="1"/>
          </p:cNvSpPr>
          <p:nvPr>
            <p:ph type="sldNum" sz="quarter" idx="11"/>
          </p:nvPr>
        </p:nvSpPr>
        <p:spPr>
          <a:xfrm>
            <a:off x="10915718" y="66550"/>
            <a:ext cx="464275" cy="191427"/>
          </a:xfrm>
          <a:prstGeom prst="rect">
            <a:avLst/>
          </a:prstGeom>
        </p:spPr>
        <p:txBody>
          <a:bodyPr/>
          <a:lstStyle/>
          <a:p>
            <a:fld id="{22E1CF2F-19B6-4B01-91BB-CDBA096AD5BE}" type="slidenum">
              <a:rPr lang="en-US" smtClean="0"/>
              <a:pPr/>
              <a:t>‹#›</a:t>
            </a:fld>
            <a:endParaRPr lang="en-US" dirty="0"/>
          </a:p>
        </p:txBody>
      </p:sp>
    </p:spTree>
    <p:extLst>
      <p:ext uri="{BB962C8B-B14F-4D97-AF65-F5344CB8AC3E}">
        <p14:creationId xmlns:p14="http://schemas.microsoft.com/office/powerpoint/2010/main" val="327663352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21_Title Slide">
    <p:spTree>
      <p:nvGrpSpPr>
        <p:cNvPr id="1" name=""/>
        <p:cNvGrpSpPr/>
        <p:nvPr/>
      </p:nvGrpSpPr>
      <p:grpSpPr>
        <a:xfrm>
          <a:off x="0" y="0"/>
          <a:ext cx="0" cy="0"/>
          <a:chOff x="0" y="0"/>
          <a:chExt cx="0" cy="0"/>
        </a:xfrm>
      </p:grpSpPr>
      <p:sp>
        <p:nvSpPr>
          <p:cNvPr id="15" name="Freeform: Shape 14">
            <a:extLst>
              <a:ext uri="{FF2B5EF4-FFF2-40B4-BE49-F238E27FC236}">
                <a16:creationId xmlns:a16="http://schemas.microsoft.com/office/drawing/2014/main" id="{720964A7-C058-4254-86CC-2A0047D55FBF}"/>
              </a:ext>
            </a:extLst>
          </p:cNvPr>
          <p:cNvSpPr>
            <a:spLocks noGrp="1"/>
          </p:cNvSpPr>
          <p:nvPr>
            <p:ph type="pic" sz="quarter" idx="24" hasCustomPrompt="1"/>
          </p:nvPr>
        </p:nvSpPr>
        <p:spPr>
          <a:xfrm>
            <a:off x="5876786" y="4059480"/>
            <a:ext cx="5477014" cy="1970258"/>
          </a:xfrm>
          <a:custGeom>
            <a:avLst/>
            <a:gdLst>
              <a:gd name="connsiteX0" fmla="*/ 0 w 5477014"/>
              <a:gd name="connsiteY0" fmla="*/ 0 h 1970258"/>
              <a:gd name="connsiteX1" fmla="*/ 5477014 w 5477014"/>
              <a:gd name="connsiteY1" fmla="*/ 0 h 1970258"/>
              <a:gd name="connsiteX2" fmla="*/ 5477014 w 5477014"/>
              <a:gd name="connsiteY2" fmla="*/ 1970258 h 1970258"/>
              <a:gd name="connsiteX3" fmla="*/ 0 w 5477014"/>
              <a:gd name="connsiteY3" fmla="*/ 1970258 h 1970258"/>
            </a:gdLst>
            <a:ahLst/>
            <a:cxnLst>
              <a:cxn ang="0">
                <a:pos x="connsiteX0" y="connsiteY0"/>
              </a:cxn>
              <a:cxn ang="0">
                <a:pos x="connsiteX1" y="connsiteY1"/>
              </a:cxn>
              <a:cxn ang="0">
                <a:pos x="connsiteX2" y="connsiteY2"/>
              </a:cxn>
              <a:cxn ang="0">
                <a:pos x="connsiteX3" y="connsiteY3"/>
              </a:cxn>
            </a:cxnLst>
            <a:rect l="l" t="t" r="r" b="b"/>
            <a:pathLst>
              <a:path w="5477014" h="1970258">
                <a:moveTo>
                  <a:pt x="0" y="0"/>
                </a:moveTo>
                <a:lnTo>
                  <a:pt x="5477014" y="0"/>
                </a:lnTo>
                <a:lnTo>
                  <a:pt x="5477014" y="1970258"/>
                </a:lnTo>
                <a:lnTo>
                  <a:pt x="0" y="1970258"/>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3" name="Freeform: Shape 12">
            <a:extLst>
              <a:ext uri="{FF2B5EF4-FFF2-40B4-BE49-F238E27FC236}">
                <a16:creationId xmlns:a16="http://schemas.microsoft.com/office/drawing/2014/main" id="{57A7B0D5-A6A9-48C9-B828-A0C88E616C11}"/>
              </a:ext>
            </a:extLst>
          </p:cNvPr>
          <p:cNvSpPr>
            <a:spLocks noGrp="1"/>
          </p:cNvSpPr>
          <p:nvPr>
            <p:ph type="pic" sz="quarter" idx="23" hasCustomPrompt="1"/>
          </p:nvPr>
        </p:nvSpPr>
        <p:spPr>
          <a:xfrm>
            <a:off x="3236843" y="4059481"/>
            <a:ext cx="2199860" cy="1970258"/>
          </a:xfrm>
          <a:custGeom>
            <a:avLst/>
            <a:gdLst>
              <a:gd name="connsiteX0" fmla="*/ 0 w 2199860"/>
              <a:gd name="connsiteY0" fmla="*/ 0 h 1970258"/>
              <a:gd name="connsiteX1" fmla="*/ 2199860 w 2199860"/>
              <a:gd name="connsiteY1" fmla="*/ 0 h 1970258"/>
              <a:gd name="connsiteX2" fmla="*/ 2199860 w 2199860"/>
              <a:gd name="connsiteY2" fmla="*/ 1970258 h 1970258"/>
              <a:gd name="connsiteX3" fmla="*/ 0 w 2199860"/>
              <a:gd name="connsiteY3" fmla="*/ 1970258 h 1970258"/>
            </a:gdLst>
            <a:ahLst/>
            <a:cxnLst>
              <a:cxn ang="0">
                <a:pos x="connsiteX0" y="connsiteY0"/>
              </a:cxn>
              <a:cxn ang="0">
                <a:pos x="connsiteX1" y="connsiteY1"/>
              </a:cxn>
              <a:cxn ang="0">
                <a:pos x="connsiteX2" y="connsiteY2"/>
              </a:cxn>
              <a:cxn ang="0">
                <a:pos x="connsiteX3" y="connsiteY3"/>
              </a:cxn>
            </a:cxnLst>
            <a:rect l="l" t="t" r="r" b="b"/>
            <a:pathLst>
              <a:path w="2199860" h="1970258">
                <a:moveTo>
                  <a:pt x="0" y="0"/>
                </a:moveTo>
                <a:lnTo>
                  <a:pt x="2199860" y="0"/>
                </a:lnTo>
                <a:lnTo>
                  <a:pt x="2199860" y="1970258"/>
                </a:lnTo>
                <a:lnTo>
                  <a:pt x="0" y="1970258"/>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1" name="Freeform: Shape 10">
            <a:extLst>
              <a:ext uri="{FF2B5EF4-FFF2-40B4-BE49-F238E27FC236}">
                <a16:creationId xmlns:a16="http://schemas.microsoft.com/office/drawing/2014/main" id="{3AE1F9F9-0CE3-4CF3-83EB-8E3632BB6136}"/>
              </a:ext>
            </a:extLst>
          </p:cNvPr>
          <p:cNvSpPr>
            <a:spLocks noGrp="1"/>
          </p:cNvSpPr>
          <p:nvPr>
            <p:ph type="pic" sz="quarter" idx="22" hasCustomPrompt="1"/>
          </p:nvPr>
        </p:nvSpPr>
        <p:spPr>
          <a:xfrm>
            <a:off x="838200" y="4059480"/>
            <a:ext cx="2199860" cy="1970258"/>
          </a:xfrm>
          <a:custGeom>
            <a:avLst/>
            <a:gdLst>
              <a:gd name="connsiteX0" fmla="*/ 0 w 2199860"/>
              <a:gd name="connsiteY0" fmla="*/ 0 h 1970258"/>
              <a:gd name="connsiteX1" fmla="*/ 2199860 w 2199860"/>
              <a:gd name="connsiteY1" fmla="*/ 0 h 1970258"/>
              <a:gd name="connsiteX2" fmla="*/ 2199860 w 2199860"/>
              <a:gd name="connsiteY2" fmla="*/ 1970258 h 1970258"/>
              <a:gd name="connsiteX3" fmla="*/ 0 w 2199860"/>
              <a:gd name="connsiteY3" fmla="*/ 1970258 h 1970258"/>
            </a:gdLst>
            <a:ahLst/>
            <a:cxnLst>
              <a:cxn ang="0">
                <a:pos x="connsiteX0" y="connsiteY0"/>
              </a:cxn>
              <a:cxn ang="0">
                <a:pos x="connsiteX1" y="connsiteY1"/>
              </a:cxn>
              <a:cxn ang="0">
                <a:pos x="connsiteX2" y="connsiteY2"/>
              </a:cxn>
              <a:cxn ang="0">
                <a:pos x="connsiteX3" y="connsiteY3"/>
              </a:cxn>
            </a:cxnLst>
            <a:rect l="l" t="t" r="r" b="b"/>
            <a:pathLst>
              <a:path w="2199860" h="1970258">
                <a:moveTo>
                  <a:pt x="0" y="0"/>
                </a:moveTo>
                <a:lnTo>
                  <a:pt x="2199860" y="0"/>
                </a:lnTo>
                <a:lnTo>
                  <a:pt x="2199860" y="1970258"/>
                </a:lnTo>
                <a:lnTo>
                  <a:pt x="0" y="1970258"/>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20" name="Freeform: Shape 19">
            <a:extLst>
              <a:ext uri="{FF2B5EF4-FFF2-40B4-BE49-F238E27FC236}">
                <a16:creationId xmlns:a16="http://schemas.microsoft.com/office/drawing/2014/main" id="{AAE3505E-5AC2-4716-B765-FF5CC0C2904C}"/>
              </a:ext>
            </a:extLst>
          </p:cNvPr>
          <p:cNvSpPr>
            <a:spLocks noGrp="1"/>
          </p:cNvSpPr>
          <p:nvPr>
            <p:ph type="pic" sz="quarter" idx="26" hasCustomPrompt="1"/>
          </p:nvPr>
        </p:nvSpPr>
        <p:spPr>
          <a:xfrm>
            <a:off x="838200" y="1899376"/>
            <a:ext cx="2199860" cy="1970258"/>
          </a:xfrm>
          <a:custGeom>
            <a:avLst/>
            <a:gdLst>
              <a:gd name="connsiteX0" fmla="*/ 0 w 2199860"/>
              <a:gd name="connsiteY0" fmla="*/ 0 h 1970258"/>
              <a:gd name="connsiteX1" fmla="*/ 2199860 w 2199860"/>
              <a:gd name="connsiteY1" fmla="*/ 0 h 1970258"/>
              <a:gd name="connsiteX2" fmla="*/ 2199860 w 2199860"/>
              <a:gd name="connsiteY2" fmla="*/ 1970258 h 1970258"/>
              <a:gd name="connsiteX3" fmla="*/ 0 w 2199860"/>
              <a:gd name="connsiteY3" fmla="*/ 1970258 h 1970258"/>
            </a:gdLst>
            <a:ahLst/>
            <a:cxnLst>
              <a:cxn ang="0">
                <a:pos x="connsiteX0" y="connsiteY0"/>
              </a:cxn>
              <a:cxn ang="0">
                <a:pos x="connsiteX1" y="connsiteY1"/>
              </a:cxn>
              <a:cxn ang="0">
                <a:pos x="connsiteX2" y="connsiteY2"/>
              </a:cxn>
              <a:cxn ang="0">
                <a:pos x="connsiteX3" y="connsiteY3"/>
              </a:cxn>
            </a:cxnLst>
            <a:rect l="l" t="t" r="r" b="b"/>
            <a:pathLst>
              <a:path w="2199860" h="1970258">
                <a:moveTo>
                  <a:pt x="0" y="0"/>
                </a:moveTo>
                <a:lnTo>
                  <a:pt x="2199860" y="0"/>
                </a:lnTo>
                <a:lnTo>
                  <a:pt x="2199860" y="1970258"/>
                </a:lnTo>
                <a:lnTo>
                  <a:pt x="0" y="1970258"/>
                </a:lnTo>
                <a:close/>
              </a:path>
            </a:pathLst>
          </a:custGeom>
        </p:spPr>
        <p:txBody>
          <a:bodyPr wrap="square">
            <a:noAutofit/>
          </a:bodyPr>
          <a:lstStyle>
            <a:lvl1pPr marL="0" indent="0" algn="ctr">
              <a:buNone/>
              <a:defRPr sz="1200" b="1">
                <a:solidFill>
                  <a:schemeClr val="tx1">
                    <a:lumMod val="50000"/>
                    <a:lumOff val="50000"/>
                  </a:schemeClr>
                </a:solidFill>
                <a:latin typeface="Raleway" panose="020B0503030101060003" pitchFamily="34" charset="0"/>
              </a:defRPr>
            </a:lvl1pPr>
          </a:lstStyle>
          <a:p>
            <a:r>
              <a:rPr lang="en-US" dirty="0"/>
              <a:t>Drag your image here</a:t>
            </a:r>
          </a:p>
        </p:txBody>
      </p:sp>
      <p:sp>
        <p:nvSpPr>
          <p:cNvPr id="18" name="Freeform: Shape 17">
            <a:extLst>
              <a:ext uri="{FF2B5EF4-FFF2-40B4-BE49-F238E27FC236}">
                <a16:creationId xmlns:a16="http://schemas.microsoft.com/office/drawing/2014/main" id="{A9C2ADC4-29BE-42D4-AECA-C3DD452B464A}"/>
              </a:ext>
            </a:extLst>
          </p:cNvPr>
          <p:cNvSpPr>
            <a:spLocks noGrp="1"/>
          </p:cNvSpPr>
          <p:nvPr>
            <p:ph type="pic" sz="quarter" idx="25" hasCustomPrompt="1"/>
          </p:nvPr>
        </p:nvSpPr>
        <p:spPr>
          <a:xfrm>
            <a:off x="3236843" y="1899377"/>
            <a:ext cx="2199860" cy="1970258"/>
          </a:xfrm>
          <a:custGeom>
            <a:avLst/>
            <a:gdLst>
              <a:gd name="connsiteX0" fmla="*/ 0 w 2199860"/>
              <a:gd name="connsiteY0" fmla="*/ 0 h 1970258"/>
              <a:gd name="connsiteX1" fmla="*/ 2199860 w 2199860"/>
              <a:gd name="connsiteY1" fmla="*/ 0 h 1970258"/>
              <a:gd name="connsiteX2" fmla="*/ 2199860 w 2199860"/>
              <a:gd name="connsiteY2" fmla="*/ 1970258 h 1970258"/>
              <a:gd name="connsiteX3" fmla="*/ 0 w 2199860"/>
              <a:gd name="connsiteY3" fmla="*/ 1970258 h 1970258"/>
            </a:gdLst>
            <a:ahLst/>
            <a:cxnLst>
              <a:cxn ang="0">
                <a:pos x="connsiteX0" y="connsiteY0"/>
              </a:cxn>
              <a:cxn ang="0">
                <a:pos x="connsiteX1" y="connsiteY1"/>
              </a:cxn>
              <a:cxn ang="0">
                <a:pos x="connsiteX2" y="connsiteY2"/>
              </a:cxn>
              <a:cxn ang="0">
                <a:pos x="connsiteX3" y="connsiteY3"/>
              </a:cxn>
            </a:cxnLst>
            <a:rect l="l" t="t" r="r" b="b"/>
            <a:pathLst>
              <a:path w="2199860" h="1970258">
                <a:moveTo>
                  <a:pt x="0" y="0"/>
                </a:moveTo>
                <a:lnTo>
                  <a:pt x="2199860" y="0"/>
                </a:lnTo>
                <a:lnTo>
                  <a:pt x="2199860" y="1970258"/>
                </a:lnTo>
                <a:lnTo>
                  <a:pt x="0" y="1970258"/>
                </a:lnTo>
                <a:close/>
              </a:path>
            </a:pathLst>
          </a:custGeom>
        </p:spPr>
        <p:txBody>
          <a:bodyPr wrap="square">
            <a:noAutofit/>
          </a:bodyPr>
          <a:lstStyle>
            <a:lvl1pPr marL="0" indent="0" algn="ctr">
              <a:buNone/>
              <a:defRPr sz="1200" b="1">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645294711"/>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22_Title Slide">
    <p:spTree>
      <p:nvGrpSpPr>
        <p:cNvPr id="1" name=""/>
        <p:cNvGrpSpPr/>
        <p:nvPr/>
      </p:nvGrpSpPr>
      <p:grpSpPr>
        <a:xfrm>
          <a:off x="0" y="0"/>
          <a:ext cx="0" cy="0"/>
          <a:chOff x="0" y="0"/>
          <a:chExt cx="0" cy="0"/>
        </a:xfrm>
      </p:grpSpPr>
      <p:sp>
        <p:nvSpPr>
          <p:cNvPr id="21" name="Freeform: Shape 20">
            <a:extLst>
              <a:ext uri="{FF2B5EF4-FFF2-40B4-BE49-F238E27FC236}">
                <a16:creationId xmlns:a16="http://schemas.microsoft.com/office/drawing/2014/main" id="{3A7D7A32-9744-4656-8443-F359E2E8BD93}"/>
              </a:ext>
            </a:extLst>
          </p:cNvPr>
          <p:cNvSpPr>
            <a:spLocks noGrp="1"/>
          </p:cNvSpPr>
          <p:nvPr>
            <p:ph type="pic" sz="quarter" idx="24" hasCustomPrompt="1"/>
          </p:nvPr>
        </p:nvSpPr>
        <p:spPr>
          <a:xfrm>
            <a:off x="5751444" y="1662318"/>
            <a:ext cx="2769704" cy="1968778"/>
          </a:xfrm>
          <a:custGeom>
            <a:avLst/>
            <a:gdLst>
              <a:gd name="connsiteX0" fmla="*/ 0 w 2769704"/>
              <a:gd name="connsiteY0" fmla="*/ 0 h 1968778"/>
              <a:gd name="connsiteX1" fmla="*/ 2769704 w 2769704"/>
              <a:gd name="connsiteY1" fmla="*/ 0 h 1968778"/>
              <a:gd name="connsiteX2" fmla="*/ 2769704 w 2769704"/>
              <a:gd name="connsiteY2" fmla="*/ 1968778 h 1968778"/>
              <a:gd name="connsiteX3" fmla="*/ 0 w 2769704"/>
              <a:gd name="connsiteY3" fmla="*/ 1968778 h 1968778"/>
            </a:gdLst>
            <a:ahLst/>
            <a:cxnLst>
              <a:cxn ang="0">
                <a:pos x="connsiteX0" y="connsiteY0"/>
              </a:cxn>
              <a:cxn ang="0">
                <a:pos x="connsiteX1" y="connsiteY1"/>
              </a:cxn>
              <a:cxn ang="0">
                <a:pos x="connsiteX2" y="connsiteY2"/>
              </a:cxn>
              <a:cxn ang="0">
                <a:pos x="connsiteX3" y="connsiteY3"/>
              </a:cxn>
            </a:cxnLst>
            <a:rect l="l" t="t" r="r" b="b"/>
            <a:pathLst>
              <a:path w="2769704" h="1968778">
                <a:moveTo>
                  <a:pt x="0" y="0"/>
                </a:moveTo>
                <a:lnTo>
                  <a:pt x="2769704" y="0"/>
                </a:lnTo>
                <a:lnTo>
                  <a:pt x="2769704" y="1968778"/>
                </a:lnTo>
                <a:lnTo>
                  <a:pt x="0" y="1968778"/>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9" name="Freeform: Shape 18">
            <a:extLst>
              <a:ext uri="{FF2B5EF4-FFF2-40B4-BE49-F238E27FC236}">
                <a16:creationId xmlns:a16="http://schemas.microsoft.com/office/drawing/2014/main" id="{5E68044E-0419-4E35-A5DC-FCDD255906F6}"/>
              </a:ext>
            </a:extLst>
          </p:cNvPr>
          <p:cNvSpPr>
            <a:spLocks noGrp="1"/>
          </p:cNvSpPr>
          <p:nvPr>
            <p:ph type="pic" sz="quarter" idx="23" hasCustomPrompt="1"/>
          </p:nvPr>
        </p:nvSpPr>
        <p:spPr>
          <a:xfrm>
            <a:off x="8627166" y="1662318"/>
            <a:ext cx="3564834" cy="2856673"/>
          </a:xfrm>
          <a:custGeom>
            <a:avLst/>
            <a:gdLst>
              <a:gd name="connsiteX0" fmla="*/ 0 w 3564834"/>
              <a:gd name="connsiteY0" fmla="*/ 0 h 2856673"/>
              <a:gd name="connsiteX1" fmla="*/ 3564834 w 3564834"/>
              <a:gd name="connsiteY1" fmla="*/ 0 h 2856673"/>
              <a:gd name="connsiteX2" fmla="*/ 3564834 w 3564834"/>
              <a:gd name="connsiteY2" fmla="*/ 2856673 h 2856673"/>
              <a:gd name="connsiteX3" fmla="*/ 0 w 3564834"/>
              <a:gd name="connsiteY3" fmla="*/ 2856673 h 2856673"/>
            </a:gdLst>
            <a:ahLst/>
            <a:cxnLst>
              <a:cxn ang="0">
                <a:pos x="connsiteX0" y="connsiteY0"/>
              </a:cxn>
              <a:cxn ang="0">
                <a:pos x="connsiteX1" y="connsiteY1"/>
              </a:cxn>
              <a:cxn ang="0">
                <a:pos x="connsiteX2" y="connsiteY2"/>
              </a:cxn>
              <a:cxn ang="0">
                <a:pos x="connsiteX3" y="connsiteY3"/>
              </a:cxn>
            </a:cxnLst>
            <a:rect l="l" t="t" r="r" b="b"/>
            <a:pathLst>
              <a:path w="3564834" h="2856673">
                <a:moveTo>
                  <a:pt x="0" y="0"/>
                </a:moveTo>
                <a:lnTo>
                  <a:pt x="3564834" y="0"/>
                </a:lnTo>
                <a:lnTo>
                  <a:pt x="3564834" y="2856673"/>
                </a:lnTo>
                <a:lnTo>
                  <a:pt x="0" y="2856673"/>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7" name="Freeform: Shape 16">
            <a:extLst>
              <a:ext uri="{FF2B5EF4-FFF2-40B4-BE49-F238E27FC236}">
                <a16:creationId xmlns:a16="http://schemas.microsoft.com/office/drawing/2014/main" id="{9C5A799E-BB4F-4FF3-993E-92C2EB22D8DD}"/>
              </a:ext>
            </a:extLst>
          </p:cNvPr>
          <p:cNvSpPr>
            <a:spLocks noGrp="1"/>
          </p:cNvSpPr>
          <p:nvPr>
            <p:ph type="pic" sz="quarter" idx="22" hasCustomPrompt="1"/>
          </p:nvPr>
        </p:nvSpPr>
        <p:spPr>
          <a:xfrm>
            <a:off x="5751444" y="3742910"/>
            <a:ext cx="2769704" cy="3115090"/>
          </a:xfrm>
          <a:custGeom>
            <a:avLst/>
            <a:gdLst>
              <a:gd name="connsiteX0" fmla="*/ 0 w 2769704"/>
              <a:gd name="connsiteY0" fmla="*/ 0 h 3115090"/>
              <a:gd name="connsiteX1" fmla="*/ 2769704 w 2769704"/>
              <a:gd name="connsiteY1" fmla="*/ 0 h 3115090"/>
              <a:gd name="connsiteX2" fmla="*/ 2769704 w 2769704"/>
              <a:gd name="connsiteY2" fmla="*/ 3115090 h 3115090"/>
              <a:gd name="connsiteX3" fmla="*/ 0 w 2769704"/>
              <a:gd name="connsiteY3" fmla="*/ 3115090 h 3115090"/>
            </a:gdLst>
            <a:ahLst/>
            <a:cxnLst>
              <a:cxn ang="0">
                <a:pos x="connsiteX0" y="connsiteY0"/>
              </a:cxn>
              <a:cxn ang="0">
                <a:pos x="connsiteX1" y="connsiteY1"/>
              </a:cxn>
              <a:cxn ang="0">
                <a:pos x="connsiteX2" y="connsiteY2"/>
              </a:cxn>
              <a:cxn ang="0">
                <a:pos x="connsiteX3" y="connsiteY3"/>
              </a:cxn>
            </a:cxnLst>
            <a:rect l="l" t="t" r="r" b="b"/>
            <a:pathLst>
              <a:path w="2769704" h="3115090">
                <a:moveTo>
                  <a:pt x="0" y="0"/>
                </a:moveTo>
                <a:lnTo>
                  <a:pt x="2769704" y="0"/>
                </a:lnTo>
                <a:lnTo>
                  <a:pt x="2769704" y="3115090"/>
                </a:lnTo>
                <a:lnTo>
                  <a:pt x="0" y="311509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4" name="Freeform: Shape 13">
            <a:extLst>
              <a:ext uri="{FF2B5EF4-FFF2-40B4-BE49-F238E27FC236}">
                <a16:creationId xmlns:a16="http://schemas.microsoft.com/office/drawing/2014/main" id="{4EC4D99F-00D3-4E3C-AAE8-0A8D1B2E3653}"/>
              </a:ext>
            </a:extLst>
          </p:cNvPr>
          <p:cNvSpPr>
            <a:spLocks noGrp="1"/>
          </p:cNvSpPr>
          <p:nvPr>
            <p:ph type="pic" sz="quarter" idx="26" hasCustomPrompt="1"/>
          </p:nvPr>
        </p:nvSpPr>
        <p:spPr>
          <a:xfrm>
            <a:off x="0" y="1662318"/>
            <a:ext cx="2769704" cy="1812235"/>
          </a:xfrm>
          <a:custGeom>
            <a:avLst/>
            <a:gdLst>
              <a:gd name="connsiteX0" fmla="*/ 0 w 2769704"/>
              <a:gd name="connsiteY0" fmla="*/ 0 h 1812235"/>
              <a:gd name="connsiteX1" fmla="*/ 2769704 w 2769704"/>
              <a:gd name="connsiteY1" fmla="*/ 0 h 1812235"/>
              <a:gd name="connsiteX2" fmla="*/ 2769704 w 2769704"/>
              <a:gd name="connsiteY2" fmla="*/ 1812235 h 1812235"/>
              <a:gd name="connsiteX3" fmla="*/ 0 w 2769704"/>
              <a:gd name="connsiteY3" fmla="*/ 1812235 h 1812235"/>
            </a:gdLst>
            <a:ahLst/>
            <a:cxnLst>
              <a:cxn ang="0">
                <a:pos x="connsiteX0" y="connsiteY0"/>
              </a:cxn>
              <a:cxn ang="0">
                <a:pos x="connsiteX1" y="connsiteY1"/>
              </a:cxn>
              <a:cxn ang="0">
                <a:pos x="connsiteX2" y="connsiteY2"/>
              </a:cxn>
              <a:cxn ang="0">
                <a:pos x="connsiteX3" y="connsiteY3"/>
              </a:cxn>
            </a:cxnLst>
            <a:rect l="l" t="t" r="r" b="b"/>
            <a:pathLst>
              <a:path w="2769704" h="1812235">
                <a:moveTo>
                  <a:pt x="0" y="0"/>
                </a:moveTo>
                <a:lnTo>
                  <a:pt x="2769704" y="0"/>
                </a:lnTo>
                <a:lnTo>
                  <a:pt x="2769704" y="1812235"/>
                </a:lnTo>
                <a:lnTo>
                  <a:pt x="0" y="1812235"/>
                </a:lnTo>
                <a:close/>
              </a:path>
            </a:pathLst>
          </a:custGeom>
        </p:spPr>
        <p:txBody>
          <a:bodyPr wrap="square">
            <a:noAutofit/>
          </a:bodyPr>
          <a:lstStyle>
            <a:lvl1pPr marL="0" indent="0" algn="ctr">
              <a:buNone/>
              <a:defRPr sz="1200" b="1">
                <a:solidFill>
                  <a:schemeClr val="tx1">
                    <a:lumMod val="50000"/>
                    <a:lumOff val="50000"/>
                  </a:schemeClr>
                </a:solidFill>
                <a:latin typeface="Raleway" panose="020B0503030101060003" pitchFamily="34" charset="0"/>
              </a:defRPr>
            </a:lvl1pPr>
          </a:lstStyle>
          <a:p>
            <a:r>
              <a:rPr lang="en-US" dirty="0"/>
              <a:t>Drag your image here</a:t>
            </a:r>
          </a:p>
        </p:txBody>
      </p:sp>
      <p:sp>
        <p:nvSpPr>
          <p:cNvPr id="16" name="Freeform: Shape 15">
            <a:extLst>
              <a:ext uri="{FF2B5EF4-FFF2-40B4-BE49-F238E27FC236}">
                <a16:creationId xmlns:a16="http://schemas.microsoft.com/office/drawing/2014/main" id="{91BA41C0-D404-4772-BB98-DB9321C609DA}"/>
              </a:ext>
            </a:extLst>
          </p:cNvPr>
          <p:cNvSpPr>
            <a:spLocks noGrp="1"/>
          </p:cNvSpPr>
          <p:nvPr>
            <p:ph type="pic" sz="quarter" idx="25" hasCustomPrompt="1"/>
          </p:nvPr>
        </p:nvSpPr>
        <p:spPr>
          <a:xfrm>
            <a:off x="2875722" y="1662318"/>
            <a:ext cx="2769704" cy="3625300"/>
          </a:xfrm>
          <a:custGeom>
            <a:avLst/>
            <a:gdLst>
              <a:gd name="connsiteX0" fmla="*/ 0 w 2769704"/>
              <a:gd name="connsiteY0" fmla="*/ 0 h 3625300"/>
              <a:gd name="connsiteX1" fmla="*/ 2769704 w 2769704"/>
              <a:gd name="connsiteY1" fmla="*/ 0 h 3625300"/>
              <a:gd name="connsiteX2" fmla="*/ 2769704 w 2769704"/>
              <a:gd name="connsiteY2" fmla="*/ 3625300 h 3625300"/>
              <a:gd name="connsiteX3" fmla="*/ 0 w 2769704"/>
              <a:gd name="connsiteY3" fmla="*/ 3625300 h 3625300"/>
            </a:gdLst>
            <a:ahLst/>
            <a:cxnLst>
              <a:cxn ang="0">
                <a:pos x="connsiteX0" y="connsiteY0"/>
              </a:cxn>
              <a:cxn ang="0">
                <a:pos x="connsiteX1" y="connsiteY1"/>
              </a:cxn>
              <a:cxn ang="0">
                <a:pos x="connsiteX2" y="connsiteY2"/>
              </a:cxn>
              <a:cxn ang="0">
                <a:pos x="connsiteX3" y="connsiteY3"/>
              </a:cxn>
            </a:cxnLst>
            <a:rect l="l" t="t" r="r" b="b"/>
            <a:pathLst>
              <a:path w="2769704" h="3625300">
                <a:moveTo>
                  <a:pt x="0" y="0"/>
                </a:moveTo>
                <a:lnTo>
                  <a:pt x="2769704" y="0"/>
                </a:lnTo>
                <a:lnTo>
                  <a:pt x="2769704" y="3625300"/>
                </a:lnTo>
                <a:lnTo>
                  <a:pt x="0" y="3625300"/>
                </a:lnTo>
                <a:close/>
              </a:path>
            </a:pathLst>
          </a:custGeom>
        </p:spPr>
        <p:txBody>
          <a:bodyPr wrap="square">
            <a:noAutofit/>
          </a:bodyPr>
          <a:lstStyle>
            <a:lvl1pPr marL="0" indent="0" algn="ctr">
              <a:buNone/>
              <a:defRPr sz="1200" b="1">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17564421"/>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23_Title Slide">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8D9A32A1-270E-45D6-AC73-DC6F1868B7F4}"/>
              </a:ext>
            </a:extLst>
          </p:cNvPr>
          <p:cNvSpPr>
            <a:spLocks noGrp="1"/>
          </p:cNvSpPr>
          <p:nvPr>
            <p:ph type="pic" sz="quarter" idx="22" hasCustomPrompt="1"/>
          </p:nvPr>
        </p:nvSpPr>
        <p:spPr>
          <a:xfrm>
            <a:off x="3821299" y="2106558"/>
            <a:ext cx="2896902" cy="3568370"/>
          </a:xfrm>
          <a:custGeom>
            <a:avLst/>
            <a:gdLst>
              <a:gd name="connsiteX0" fmla="*/ 0 w 2896902"/>
              <a:gd name="connsiteY0" fmla="*/ 0 h 3568370"/>
              <a:gd name="connsiteX1" fmla="*/ 2896902 w 2896902"/>
              <a:gd name="connsiteY1" fmla="*/ 0 h 3568370"/>
              <a:gd name="connsiteX2" fmla="*/ 2896902 w 2896902"/>
              <a:gd name="connsiteY2" fmla="*/ 3568370 h 3568370"/>
              <a:gd name="connsiteX3" fmla="*/ 0 w 2896902"/>
              <a:gd name="connsiteY3" fmla="*/ 3568370 h 3568370"/>
            </a:gdLst>
            <a:ahLst/>
            <a:cxnLst>
              <a:cxn ang="0">
                <a:pos x="connsiteX0" y="connsiteY0"/>
              </a:cxn>
              <a:cxn ang="0">
                <a:pos x="connsiteX1" y="connsiteY1"/>
              </a:cxn>
              <a:cxn ang="0">
                <a:pos x="connsiteX2" y="connsiteY2"/>
              </a:cxn>
              <a:cxn ang="0">
                <a:pos x="connsiteX3" y="connsiteY3"/>
              </a:cxn>
            </a:cxnLst>
            <a:rect l="l" t="t" r="r" b="b"/>
            <a:pathLst>
              <a:path w="2896902" h="3568370">
                <a:moveTo>
                  <a:pt x="0" y="0"/>
                </a:moveTo>
                <a:lnTo>
                  <a:pt x="2896902" y="0"/>
                </a:lnTo>
                <a:lnTo>
                  <a:pt x="2896902" y="3568370"/>
                </a:lnTo>
                <a:lnTo>
                  <a:pt x="0" y="3568370"/>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35729603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D465B9C0-64E1-4F10-A420-57946092E904}"/>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Picture Placeholder 4">
            <a:extLst>
              <a:ext uri="{FF2B5EF4-FFF2-40B4-BE49-F238E27FC236}">
                <a16:creationId xmlns:a16="http://schemas.microsoft.com/office/drawing/2014/main" id="{EDF8C5D1-429A-4ADD-ADAC-8B7258C9A774}"/>
              </a:ext>
            </a:extLst>
          </p:cNvPr>
          <p:cNvSpPr>
            <a:spLocks noGrp="1"/>
          </p:cNvSpPr>
          <p:nvPr>
            <p:ph type="pic" sz="quarter" idx="10" hasCustomPrompt="1"/>
          </p:nvPr>
        </p:nvSpPr>
        <p:spPr>
          <a:xfrm>
            <a:off x="6139974" y="2"/>
            <a:ext cx="6052026" cy="6857998"/>
          </a:xfrm>
          <a:custGeom>
            <a:avLst/>
            <a:gdLst>
              <a:gd name="connsiteX0" fmla="*/ 0 w 6052026"/>
              <a:gd name="connsiteY0" fmla="*/ 0 h 6857998"/>
              <a:gd name="connsiteX1" fmla="*/ 6052026 w 6052026"/>
              <a:gd name="connsiteY1" fmla="*/ 0 h 6857998"/>
              <a:gd name="connsiteX2" fmla="*/ 6052026 w 6052026"/>
              <a:gd name="connsiteY2" fmla="*/ 6857998 h 6857998"/>
              <a:gd name="connsiteX3" fmla="*/ 0 w 6052026"/>
              <a:gd name="connsiteY3" fmla="*/ 6857998 h 6857998"/>
            </a:gdLst>
            <a:ahLst/>
            <a:cxnLst>
              <a:cxn ang="0">
                <a:pos x="connsiteX0" y="connsiteY0"/>
              </a:cxn>
              <a:cxn ang="0">
                <a:pos x="connsiteX1" y="connsiteY1"/>
              </a:cxn>
              <a:cxn ang="0">
                <a:pos x="connsiteX2" y="connsiteY2"/>
              </a:cxn>
              <a:cxn ang="0">
                <a:pos x="connsiteX3" y="connsiteY3"/>
              </a:cxn>
            </a:cxnLst>
            <a:rect l="l" t="t" r="r" b="b"/>
            <a:pathLst>
              <a:path w="6052026" h="6857998">
                <a:moveTo>
                  <a:pt x="0" y="0"/>
                </a:moveTo>
                <a:lnTo>
                  <a:pt x="6052026" y="0"/>
                </a:lnTo>
                <a:lnTo>
                  <a:pt x="6052026" y="6857998"/>
                </a:lnTo>
                <a:lnTo>
                  <a:pt x="0" y="6857998"/>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3699287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2_Section Header">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D465B9C0-64E1-4F10-A420-57946092E904}"/>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44580876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7_Section Header">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126D098B-E1D2-4835-B64B-B67186ACE9C2}"/>
              </a:ext>
            </a:extLst>
          </p:cNvPr>
          <p:cNvSpPr>
            <a:spLocks noGrp="1"/>
          </p:cNvSpPr>
          <p:nvPr>
            <p:ph type="pic" sz="quarter" idx="14" hasCustomPrompt="1"/>
          </p:nvPr>
        </p:nvSpPr>
        <p:spPr>
          <a:xfrm>
            <a:off x="248635" y="3531389"/>
            <a:ext cx="3144401" cy="3094699"/>
          </a:xfrm>
          <a:custGeom>
            <a:avLst/>
            <a:gdLst>
              <a:gd name="connsiteX0" fmla="*/ 0 w 3144401"/>
              <a:gd name="connsiteY0" fmla="*/ 0 h 3094699"/>
              <a:gd name="connsiteX1" fmla="*/ 3144401 w 3144401"/>
              <a:gd name="connsiteY1" fmla="*/ 0 h 3094699"/>
              <a:gd name="connsiteX2" fmla="*/ 3144401 w 3144401"/>
              <a:gd name="connsiteY2" fmla="*/ 3094699 h 3094699"/>
              <a:gd name="connsiteX3" fmla="*/ 0 w 3144401"/>
              <a:gd name="connsiteY3" fmla="*/ 3094699 h 3094699"/>
            </a:gdLst>
            <a:ahLst/>
            <a:cxnLst>
              <a:cxn ang="0">
                <a:pos x="connsiteX0" y="connsiteY0"/>
              </a:cxn>
              <a:cxn ang="0">
                <a:pos x="connsiteX1" y="connsiteY1"/>
              </a:cxn>
              <a:cxn ang="0">
                <a:pos x="connsiteX2" y="connsiteY2"/>
              </a:cxn>
              <a:cxn ang="0">
                <a:pos x="connsiteX3" y="connsiteY3"/>
              </a:cxn>
            </a:cxnLst>
            <a:rect l="l" t="t" r="r" b="b"/>
            <a:pathLst>
              <a:path w="3144401" h="3094699">
                <a:moveTo>
                  <a:pt x="0" y="0"/>
                </a:moveTo>
                <a:lnTo>
                  <a:pt x="3144401" y="0"/>
                </a:lnTo>
                <a:lnTo>
                  <a:pt x="3144401" y="3094699"/>
                </a:lnTo>
                <a:lnTo>
                  <a:pt x="0" y="309469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4" name="Picture Placeholder 13">
            <a:extLst>
              <a:ext uri="{FF2B5EF4-FFF2-40B4-BE49-F238E27FC236}">
                <a16:creationId xmlns:a16="http://schemas.microsoft.com/office/drawing/2014/main" id="{CD91793E-5D32-411C-8B97-EF8448B0E6D5}"/>
              </a:ext>
            </a:extLst>
          </p:cNvPr>
          <p:cNvSpPr>
            <a:spLocks noGrp="1"/>
          </p:cNvSpPr>
          <p:nvPr>
            <p:ph type="pic" sz="quarter" idx="13" hasCustomPrompt="1"/>
          </p:nvPr>
        </p:nvSpPr>
        <p:spPr>
          <a:xfrm>
            <a:off x="248635" y="201013"/>
            <a:ext cx="3144401" cy="3094699"/>
          </a:xfrm>
          <a:custGeom>
            <a:avLst/>
            <a:gdLst>
              <a:gd name="connsiteX0" fmla="*/ 0 w 3144401"/>
              <a:gd name="connsiteY0" fmla="*/ 0 h 3094699"/>
              <a:gd name="connsiteX1" fmla="*/ 3144401 w 3144401"/>
              <a:gd name="connsiteY1" fmla="*/ 0 h 3094699"/>
              <a:gd name="connsiteX2" fmla="*/ 3144401 w 3144401"/>
              <a:gd name="connsiteY2" fmla="*/ 3094699 h 3094699"/>
              <a:gd name="connsiteX3" fmla="*/ 0 w 3144401"/>
              <a:gd name="connsiteY3" fmla="*/ 3094699 h 3094699"/>
            </a:gdLst>
            <a:ahLst/>
            <a:cxnLst>
              <a:cxn ang="0">
                <a:pos x="connsiteX0" y="connsiteY0"/>
              </a:cxn>
              <a:cxn ang="0">
                <a:pos x="connsiteX1" y="connsiteY1"/>
              </a:cxn>
              <a:cxn ang="0">
                <a:pos x="connsiteX2" y="connsiteY2"/>
              </a:cxn>
              <a:cxn ang="0">
                <a:pos x="connsiteX3" y="connsiteY3"/>
              </a:cxn>
            </a:cxnLst>
            <a:rect l="l" t="t" r="r" b="b"/>
            <a:pathLst>
              <a:path w="3144401" h="3094699">
                <a:moveTo>
                  <a:pt x="0" y="0"/>
                </a:moveTo>
                <a:lnTo>
                  <a:pt x="3144401" y="0"/>
                </a:lnTo>
                <a:lnTo>
                  <a:pt x="3144401" y="3094699"/>
                </a:lnTo>
                <a:lnTo>
                  <a:pt x="0" y="309469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0" name="Picture Placeholder 9">
            <a:extLst>
              <a:ext uri="{FF2B5EF4-FFF2-40B4-BE49-F238E27FC236}">
                <a16:creationId xmlns:a16="http://schemas.microsoft.com/office/drawing/2014/main" id="{5881132A-C22D-4DA4-8E7C-6BCA0771087E}"/>
              </a:ext>
            </a:extLst>
          </p:cNvPr>
          <p:cNvSpPr>
            <a:spLocks noGrp="1"/>
          </p:cNvSpPr>
          <p:nvPr>
            <p:ph type="pic" sz="quarter" idx="12" hasCustomPrompt="1"/>
          </p:nvPr>
        </p:nvSpPr>
        <p:spPr>
          <a:xfrm>
            <a:off x="3640712" y="201014"/>
            <a:ext cx="3144401" cy="3094699"/>
          </a:xfrm>
          <a:custGeom>
            <a:avLst/>
            <a:gdLst>
              <a:gd name="connsiteX0" fmla="*/ 0 w 3144401"/>
              <a:gd name="connsiteY0" fmla="*/ 0 h 3094699"/>
              <a:gd name="connsiteX1" fmla="*/ 3144401 w 3144401"/>
              <a:gd name="connsiteY1" fmla="*/ 0 h 3094699"/>
              <a:gd name="connsiteX2" fmla="*/ 3144401 w 3144401"/>
              <a:gd name="connsiteY2" fmla="*/ 3094699 h 3094699"/>
              <a:gd name="connsiteX3" fmla="*/ 0 w 3144401"/>
              <a:gd name="connsiteY3" fmla="*/ 3094699 h 3094699"/>
            </a:gdLst>
            <a:ahLst/>
            <a:cxnLst>
              <a:cxn ang="0">
                <a:pos x="connsiteX0" y="connsiteY0"/>
              </a:cxn>
              <a:cxn ang="0">
                <a:pos x="connsiteX1" y="connsiteY1"/>
              </a:cxn>
              <a:cxn ang="0">
                <a:pos x="connsiteX2" y="connsiteY2"/>
              </a:cxn>
              <a:cxn ang="0">
                <a:pos x="connsiteX3" y="connsiteY3"/>
              </a:cxn>
            </a:cxnLst>
            <a:rect l="l" t="t" r="r" b="b"/>
            <a:pathLst>
              <a:path w="3144401" h="3094699">
                <a:moveTo>
                  <a:pt x="0" y="0"/>
                </a:moveTo>
                <a:lnTo>
                  <a:pt x="3144401" y="0"/>
                </a:lnTo>
                <a:lnTo>
                  <a:pt x="3144401" y="3094699"/>
                </a:lnTo>
                <a:lnTo>
                  <a:pt x="0" y="309469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8" name="Picture Placeholder 17">
            <a:extLst>
              <a:ext uri="{FF2B5EF4-FFF2-40B4-BE49-F238E27FC236}">
                <a16:creationId xmlns:a16="http://schemas.microsoft.com/office/drawing/2014/main" id="{36D86FB0-9992-40CD-AE86-9190CC1371D2}"/>
              </a:ext>
            </a:extLst>
          </p:cNvPr>
          <p:cNvSpPr>
            <a:spLocks noGrp="1"/>
          </p:cNvSpPr>
          <p:nvPr>
            <p:ph type="pic" sz="quarter" idx="15" hasCustomPrompt="1"/>
          </p:nvPr>
        </p:nvSpPr>
        <p:spPr>
          <a:xfrm>
            <a:off x="3640712" y="3531388"/>
            <a:ext cx="3144401" cy="3094699"/>
          </a:xfrm>
          <a:custGeom>
            <a:avLst/>
            <a:gdLst>
              <a:gd name="connsiteX0" fmla="*/ 0 w 3144401"/>
              <a:gd name="connsiteY0" fmla="*/ 0 h 3094699"/>
              <a:gd name="connsiteX1" fmla="*/ 3144401 w 3144401"/>
              <a:gd name="connsiteY1" fmla="*/ 0 h 3094699"/>
              <a:gd name="connsiteX2" fmla="*/ 3144401 w 3144401"/>
              <a:gd name="connsiteY2" fmla="*/ 3094699 h 3094699"/>
              <a:gd name="connsiteX3" fmla="*/ 0 w 3144401"/>
              <a:gd name="connsiteY3" fmla="*/ 3094699 h 3094699"/>
            </a:gdLst>
            <a:ahLst/>
            <a:cxnLst>
              <a:cxn ang="0">
                <a:pos x="connsiteX0" y="connsiteY0"/>
              </a:cxn>
              <a:cxn ang="0">
                <a:pos x="connsiteX1" y="connsiteY1"/>
              </a:cxn>
              <a:cxn ang="0">
                <a:pos x="connsiteX2" y="connsiteY2"/>
              </a:cxn>
              <a:cxn ang="0">
                <a:pos x="connsiteX3" y="connsiteY3"/>
              </a:cxn>
            </a:cxnLst>
            <a:rect l="l" t="t" r="r" b="b"/>
            <a:pathLst>
              <a:path w="3144401" h="3094699">
                <a:moveTo>
                  <a:pt x="0" y="0"/>
                </a:moveTo>
                <a:lnTo>
                  <a:pt x="3144401" y="0"/>
                </a:lnTo>
                <a:lnTo>
                  <a:pt x="3144401" y="3094699"/>
                </a:lnTo>
                <a:lnTo>
                  <a:pt x="0" y="3094699"/>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60664501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8_Section Header">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752CFD8C-9507-489C-9F3D-AF8CB75E27C5}"/>
              </a:ext>
            </a:extLst>
          </p:cNvPr>
          <p:cNvSpPr>
            <a:spLocks noGrp="1"/>
          </p:cNvSpPr>
          <p:nvPr>
            <p:ph type="pic" sz="quarter" idx="18" hasCustomPrompt="1"/>
          </p:nvPr>
        </p:nvSpPr>
        <p:spPr>
          <a:xfrm>
            <a:off x="8850712" y="3607624"/>
            <a:ext cx="2899502" cy="2899502"/>
          </a:xfrm>
          <a:custGeom>
            <a:avLst/>
            <a:gdLst>
              <a:gd name="connsiteX0" fmla="*/ 1449751 w 2899502"/>
              <a:gd name="connsiteY0" fmla="*/ 0 h 2899502"/>
              <a:gd name="connsiteX1" fmla="*/ 2899502 w 2899502"/>
              <a:gd name="connsiteY1" fmla="*/ 1449751 h 2899502"/>
              <a:gd name="connsiteX2" fmla="*/ 1449751 w 2899502"/>
              <a:gd name="connsiteY2" fmla="*/ 2899502 h 2899502"/>
              <a:gd name="connsiteX3" fmla="*/ 0 w 2899502"/>
              <a:gd name="connsiteY3" fmla="*/ 1449751 h 2899502"/>
              <a:gd name="connsiteX4" fmla="*/ 1449751 w 2899502"/>
              <a:gd name="connsiteY4" fmla="*/ 0 h 28995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899502" h="2899502">
                <a:moveTo>
                  <a:pt x="1449751" y="0"/>
                </a:moveTo>
                <a:cubicBezTo>
                  <a:pt x="2250426" y="0"/>
                  <a:pt x="2899502" y="649076"/>
                  <a:pt x="2899502" y="1449751"/>
                </a:cubicBezTo>
                <a:cubicBezTo>
                  <a:pt x="2899502" y="2250426"/>
                  <a:pt x="2250426" y="2899502"/>
                  <a:pt x="1449751" y="2899502"/>
                </a:cubicBezTo>
                <a:cubicBezTo>
                  <a:pt x="649076" y="2899502"/>
                  <a:pt x="0" y="2250426"/>
                  <a:pt x="0" y="1449751"/>
                </a:cubicBezTo>
                <a:cubicBezTo>
                  <a:pt x="0" y="649076"/>
                  <a:pt x="649076" y="0"/>
                  <a:pt x="1449751" y="0"/>
                </a:cubicBez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9" name="Picture Placeholder 18">
            <a:extLst>
              <a:ext uri="{FF2B5EF4-FFF2-40B4-BE49-F238E27FC236}">
                <a16:creationId xmlns:a16="http://schemas.microsoft.com/office/drawing/2014/main" id="{47BFF7CA-E6C4-4206-BC86-703A3891D3BF}"/>
              </a:ext>
            </a:extLst>
          </p:cNvPr>
          <p:cNvSpPr>
            <a:spLocks noGrp="1"/>
          </p:cNvSpPr>
          <p:nvPr>
            <p:ph type="pic" sz="quarter" idx="17" hasCustomPrompt="1"/>
          </p:nvPr>
        </p:nvSpPr>
        <p:spPr>
          <a:xfrm>
            <a:off x="6060614" y="467949"/>
            <a:ext cx="2899502" cy="2899502"/>
          </a:xfrm>
          <a:custGeom>
            <a:avLst/>
            <a:gdLst>
              <a:gd name="connsiteX0" fmla="*/ 1449751 w 2899502"/>
              <a:gd name="connsiteY0" fmla="*/ 0 h 2899502"/>
              <a:gd name="connsiteX1" fmla="*/ 2899502 w 2899502"/>
              <a:gd name="connsiteY1" fmla="*/ 1449751 h 2899502"/>
              <a:gd name="connsiteX2" fmla="*/ 1449751 w 2899502"/>
              <a:gd name="connsiteY2" fmla="*/ 2899502 h 2899502"/>
              <a:gd name="connsiteX3" fmla="*/ 0 w 2899502"/>
              <a:gd name="connsiteY3" fmla="*/ 1449751 h 2899502"/>
              <a:gd name="connsiteX4" fmla="*/ 1449751 w 2899502"/>
              <a:gd name="connsiteY4" fmla="*/ 0 h 28995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899502" h="2899502">
                <a:moveTo>
                  <a:pt x="1449751" y="0"/>
                </a:moveTo>
                <a:cubicBezTo>
                  <a:pt x="2250426" y="0"/>
                  <a:pt x="2899502" y="649076"/>
                  <a:pt x="2899502" y="1449751"/>
                </a:cubicBezTo>
                <a:cubicBezTo>
                  <a:pt x="2899502" y="2250426"/>
                  <a:pt x="2250426" y="2899502"/>
                  <a:pt x="1449751" y="2899502"/>
                </a:cubicBezTo>
                <a:cubicBezTo>
                  <a:pt x="649076" y="2899502"/>
                  <a:pt x="0" y="2250426"/>
                  <a:pt x="0" y="1449751"/>
                </a:cubicBezTo>
                <a:cubicBezTo>
                  <a:pt x="0" y="649076"/>
                  <a:pt x="649076" y="0"/>
                  <a:pt x="1449751" y="0"/>
                </a:cubicBez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6" name="Picture Placeholder 15">
            <a:extLst>
              <a:ext uri="{FF2B5EF4-FFF2-40B4-BE49-F238E27FC236}">
                <a16:creationId xmlns:a16="http://schemas.microsoft.com/office/drawing/2014/main" id="{72CAE5F7-2465-4F73-A13B-85BD057A331E}"/>
              </a:ext>
            </a:extLst>
          </p:cNvPr>
          <p:cNvSpPr>
            <a:spLocks noGrp="1"/>
          </p:cNvSpPr>
          <p:nvPr>
            <p:ph type="pic" sz="quarter" idx="12" hasCustomPrompt="1"/>
          </p:nvPr>
        </p:nvSpPr>
        <p:spPr>
          <a:xfrm>
            <a:off x="441787" y="467949"/>
            <a:ext cx="2899502" cy="2899502"/>
          </a:xfrm>
          <a:custGeom>
            <a:avLst/>
            <a:gdLst>
              <a:gd name="connsiteX0" fmla="*/ 1449751 w 2899502"/>
              <a:gd name="connsiteY0" fmla="*/ 0 h 2899502"/>
              <a:gd name="connsiteX1" fmla="*/ 2899502 w 2899502"/>
              <a:gd name="connsiteY1" fmla="*/ 1449751 h 2899502"/>
              <a:gd name="connsiteX2" fmla="*/ 1449751 w 2899502"/>
              <a:gd name="connsiteY2" fmla="*/ 2899502 h 2899502"/>
              <a:gd name="connsiteX3" fmla="*/ 0 w 2899502"/>
              <a:gd name="connsiteY3" fmla="*/ 1449751 h 2899502"/>
              <a:gd name="connsiteX4" fmla="*/ 1449751 w 2899502"/>
              <a:gd name="connsiteY4" fmla="*/ 0 h 28995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899502" h="2899502">
                <a:moveTo>
                  <a:pt x="1449751" y="0"/>
                </a:moveTo>
                <a:cubicBezTo>
                  <a:pt x="2250426" y="0"/>
                  <a:pt x="2899502" y="649076"/>
                  <a:pt x="2899502" y="1449751"/>
                </a:cubicBezTo>
                <a:cubicBezTo>
                  <a:pt x="2899502" y="2250426"/>
                  <a:pt x="2250426" y="2899502"/>
                  <a:pt x="1449751" y="2899502"/>
                </a:cubicBezTo>
                <a:cubicBezTo>
                  <a:pt x="649076" y="2899502"/>
                  <a:pt x="0" y="2250426"/>
                  <a:pt x="0" y="1449751"/>
                </a:cubicBezTo>
                <a:cubicBezTo>
                  <a:pt x="0" y="649076"/>
                  <a:pt x="649076" y="0"/>
                  <a:pt x="1449751" y="0"/>
                </a:cubicBez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20" name="Picture Placeholder 19">
            <a:extLst>
              <a:ext uri="{FF2B5EF4-FFF2-40B4-BE49-F238E27FC236}">
                <a16:creationId xmlns:a16="http://schemas.microsoft.com/office/drawing/2014/main" id="{6C87E2D3-A910-45D2-9C74-30B2C79AEC31}"/>
              </a:ext>
            </a:extLst>
          </p:cNvPr>
          <p:cNvSpPr>
            <a:spLocks noGrp="1"/>
          </p:cNvSpPr>
          <p:nvPr>
            <p:ph type="pic" sz="quarter" idx="16" hasCustomPrompt="1"/>
          </p:nvPr>
        </p:nvSpPr>
        <p:spPr>
          <a:xfrm>
            <a:off x="3133762" y="3607624"/>
            <a:ext cx="2899502" cy="2899502"/>
          </a:xfrm>
          <a:custGeom>
            <a:avLst/>
            <a:gdLst>
              <a:gd name="connsiteX0" fmla="*/ 1449751 w 2899502"/>
              <a:gd name="connsiteY0" fmla="*/ 0 h 2899502"/>
              <a:gd name="connsiteX1" fmla="*/ 2899502 w 2899502"/>
              <a:gd name="connsiteY1" fmla="*/ 1449751 h 2899502"/>
              <a:gd name="connsiteX2" fmla="*/ 1449751 w 2899502"/>
              <a:gd name="connsiteY2" fmla="*/ 2899502 h 2899502"/>
              <a:gd name="connsiteX3" fmla="*/ 0 w 2899502"/>
              <a:gd name="connsiteY3" fmla="*/ 1449751 h 2899502"/>
              <a:gd name="connsiteX4" fmla="*/ 1449751 w 2899502"/>
              <a:gd name="connsiteY4" fmla="*/ 0 h 28995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899502" h="2899502">
                <a:moveTo>
                  <a:pt x="1449751" y="0"/>
                </a:moveTo>
                <a:cubicBezTo>
                  <a:pt x="2250426" y="0"/>
                  <a:pt x="2899502" y="649076"/>
                  <a:pt x="2899502" y="1449751"/>
                </a:cubicBezTo>
                <a:cubicBezTo>
                  <a:pt x="2899502" y="2250426"/>
                  <a:pt x="2250426" y="2899502"/>
                  <a:pt x="1449751" y="2899502"/>
                </a:cubicBezTo>
                <a:cubicBezTo>
                  <a:pt x="649076" y="2899502"/>
                  <a:pt x="0" y="2250426"/>
                  <a:pt x="0" y="1449751"/>
                </a:cubicBezTo>
                <a:cubicBezTo>
                  <a:pt x="0" y="649076"/>
                  <a:pt x="649076" y="0"/>
                  <a:pt x="1449751" y="0"/>
                </a:cubicBez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40394704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6_Section Header">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D465B9C0-64E1-4F10-A420-57946092E904}"/>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Picture Placeholder 8">
            <a:extLst>
              <a:ext uri="{FF2B5EF4-FFF2-40B4-BE49-F238E27FC236}">
                <a16:creationId xmlns:a16="http://schemas.microsoft.com/office/drawing/2014/main" id="{F97FB2B7-7E3D-4B18-85FE-7BAB53126D78}"/>
              </a:ext>
            </a:extLst>
          </p:cNvPr>
          <p:cNvSpPr>
            <a:spLocks noGrp="1"/>
          </p:cNvSpPr>
          <p:nvPr>
            <p:ph type="pic" sz="quarter" idx="18" hasCustomPrompt="1"/>
          </p:nvPr>
        </p:nvSpPr>
        <p:spPr>
          <a:xfrm>
            <a:off x="8940800" y="2532744"/>
            <a:ext cx="2844800" cy="3918856"/>
          </a:xfrm>
        </p:spPr>
        <p:txBody>
          <a:bodyPr>
            <a:norm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3" name="Picture Placeholder 8">
            <a:extLst>
              <a:ext uri="{FF2B5EF4-FFF2-40B4-BE49-F238E27FC236}">
                <a16:creationId xmlns:a16="http://schemas.microsoft.com/office/drawing/2014/main" id="{F97FB2B7-7E3D-4B18-85FE-7BAB53126D78}"/>
              </a:ext>
            </a:extLst>
          </p:cNvPr>
          <p:cNvSpPr>
            <a:spLocks noGrp="1"/>
          </p:cNvSpPr>
          <p:nvPr>
            <p:ph type="pic" sz="quarter" idx="17" hasCustomPrompt="1"/>
          </p:nvPr>
        </p:nvSpPr>
        <p:spPr>
          <a:xfrm>
            <a:off x="6096000" y="406400"/>
            <a:ext cx="2844800" cy="3918856"/>
          </a:xfrm>
        </p:spPr>
        <p:txBody>
          <a:bodyPr>
            <a:norm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8" name="Picture Placeholder 8">
            <a:extLst>
              <a:ext uri="{FF2B5EF4-FFF2-40B4-BE49-F238E27FC236}">
                <a16:creationId xmlns:a16="http://schemas.microsoft.com/office/drawing/2014/main" id="{F97FB2B7-7E3D-4B18-85FE-7BAB53126D78}"/>
              </a:ext>
            </a:extLst>
          </p:cNvPr>
          <p:cNvSpPr>
            <a:spLocks noGrp="1"/>
          </p:cNvSpPr>
          <p:nvPr>
            <p:ph type="pic" sz="quarter" idx="12" hasCustomPrompt="1"/>
          </p:nvPr>
        </p:nvSpPr>
        <p:spPr>
          <a:xfrm>
            <a:off x="406401" y="406401"/>
            <a:ext cx="2844800" cy="3918856"/>
          </a:xfrm>
        </p:spPr>
        <p:txBody>
          <a:bodyPr>
            <a:norm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2" name="Picture Placeholder 8">
            <a:extLst>
              <a:ext uri="{FF2B5EF4-FFF2-40B4-BE49-F238E27FC236}">
                <a16:creationId xmlns:a16="http://schemas.microsoft.com/office/drawing/2014/main" id="{F97FB2B7-7E3D-4B18-85FE-7BAB53126D78}"/>
              </a:ext>
            </a:extLst>
          </p:cNvPr>
          <p:cNvSpPr>
            <a:spLocks noGrp="1"/>
          </p:cNvSpPr>
          <p:nvPr>
            <p:ph type="pic" sz="quarter" idx="16" hasCustomPrompt="1"/>
          </p:nvPr>
        </p:nvSpPr>
        <p:spPr>
          <a:xfrm>
            <a:off x="3251200" y="2532744"/>
            <a:ext cx="2844800" cy="3918856"/>
          </a:xfrm>
        </p:spPr>
        <p:txBody>
          <a:bodyPr>
            <a:norm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10141101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5_Section Header">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5CA591F4-2339-4B25-9401-853AF11CDA0D}"/>
              </a:ext>
            </a:extLst>
          </p:cNvPr>
          <p:cNvSpPr>
            <a:spLocks noGrp="1"/>
          </p:cNvSpPr>
          <p:nvPr>
            <p:ph type="pic" sz="quarter" idx="13" hasCustomPrompt="1"/>
          </p:nvPr>
        </p:nvSpPr>
        <p:spPr>
          <a:xfrm>
            <a:off x="4630058" y="1179149"/>
            <a:ext cx="2757714" cy="2757714"/>
          </a:xfrm>
          <a:custGeom>
            <a:avLst/>
            <a:gdLst>
              <a:gd name="connsiteX0" fmla="*/ 0 w 2757714"/>
              <a:gd name="connsiteY0" fmla="*/ 0 h 2757714"/>
              <a:gd name="connsiteX1" fmla="*/ 2757714 w 2757714"/>
              <a:gd name="connsiteY1" fmla="*/ 0 h 2757714"/>
              <a:gd name="connsiteX2" fmla="*/ 2757714 w 2757714"/>
              <a:gd name="connsiteY2" fmla="*/ 2757714 h 2757714"/>
              <a:gd name="connsiteX3" fmla="*/ 0 w 2757714"/>
              <a:gd name="connsiteY3" fmla="*/ 2757714 h 2757714"/>
            </a:gdLst>
            <a:ahLst/>
            <a:cxnLst>
              <a:cxn ang="0">
                <a:pos x="connsiteX0" y="connsiteY0"/>
              </a:cxn>
              <a:cxn ang="0">
                <a:pos x="connsiteX1" y="connsiteY1"/>
              </a:cxn>
              <a:cxn ang="0">
                <a:pos x="connsiteX2" y="connsiteY2"/>
              </a:cxn>
              <a:cxn ang="0">
                <a:pos x="connsiteX3" y="connsiteY3"/>
              </a:cxn>
            </a:cxnLst>
            <a:rect l="l" t="t" r="r" b="b"/>
            <a:pathLst>
              <a:path w="2757714" h="2757714">
                <a:moveTo>
                  <a:pt x="0" y="0"/>
                </a:moveTo>
                <a:lnTo>
                  <a:pt x="2757714" y="0"/>
                </a:lnTo>
                <a:lnTo>
                  <a:pt x="2757714" y="2757714"/>
                </a:lnTo>
                <a:lnTo>
                  <a:pt x="0" y="2757714"/>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1" name="Picture Placeholder 10">
            <a:extLst>
              <a:ext uri="{FF2B5EF4-FFF2-40B4-BE49-F238E27FC236}">
                <a16:creationId xmlns:a16="http://schemas.microsoft.com/office/drawing/2014/main" id="{A9A844EF-A208-4BD2-AED2-BE9101E49979}"/>
              </a:ext>
            </a:extLst>
          </p:cNvPr>
          <p:cNvSpPr>
            <a:spLocks noGrp="1"/>
          </p:cNvSpPr>
          <p:nvPr>
            <p:ph type="pic" sz="quarter" idx="12" hasCustomPrompt="1"/>
          </p:nvPr>
        </p:nvSpPr>
        <p:spPr>
          <a:xfrm>
            <a:off x="725713" y="1179149"/>
            <a:ext cx="2757714" cy="2757714"/>
          </a:xfrm>
          <a:custGeom>
            <a:avLst/>
            <a:gdLst>
              <a:gd name="connsiteX0" fmla="*/ 0 w 2757714"/>
              <a:gd name="connsiteY0" fmla="*/ 0 h 2757714"/>
              <a:gd name="connsiteX1" fmla="*/ 2757714 w 2757714"/>
              <a:gd name="connsiteY1" fmla="*/ 0 h 2757714"/>
              <a:gd name="connsiteX2" fmla="*/ 2757714 w 2757714"/>
              <a:gd name="connsiteY2" fmla="*/ 2757714 h 2757714"/>
              <a:gd name="connsiteX3" fmla="*/ 0 w 2757714"/>
              <a:gd name="connsiteY3" fmla="*/ 2757714 h 2757714"/>
            </a:gdLst>
            <a:ahLst/>
            <a:cxnLst>
              <a:cxn ang="0">
                <a:pos x="connsiteX0" y="connsiteY0"/>
              </a:cxn>
              <a:cxn ang="0">
                <a:pos x="connsiteX1" y="connsiteY1"/>
              </a:cxn>
              <a:cxn ang="0">
                <a:pos x="connsiteX2" y="connsiteY2"/>
              </a:cxn>
              <a:cxn ang="0">
                <a:pos x="connsiteX3" y="connsiteY3"/>
              </a:cxn>
            </a:cxnLst>
            <a:rect l="l" t="t" r="r" b="b"/>
            <a:pathLst>
              <a:path w="2757714" h="2757714">
                <a:moveTo>
                  <a:pt x="0" y="0"/>
                </a:moveTo>
                <a:lnTo>
                  <a:pt x="2757714" y="0"/>
                </a:lnTo>
                <a:lnTo>
                  <a:pt x="2757714" y="2757714"/>
                </a:lnTo>
                <a:lnTo>
                  <a:pt x="0" y="2757714"/>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
        <p:nvSpPr>
          <p:cNvPr id="14" name="Picture Placeholder 13">
            <a:extLst>
              <a:ext uri="{FF2B5EF4-FFF2-40B4-BE49-F238E27FC236}">
                <a16:creationId xmlns:a16="http://schemas.microsoft.com/office/drawing/2014/main" id="{05D7BEED-E26C-49C0-B97E-6337F21CA831}"/>
              </a:ext>
            </a:extLst>
          </p:cNvPr>
          <p:cNvSpPr>
            <a:spLocks noGrp="1"/>
          </p:cNvSpPr>
          <p:nvPr>
            <p:ph type="pic" sz="quarter" idx="14" hasCustomPrompt="1"/>
          </p:nvPr>
        </p:nvSpPr>
        <p:spPr>
          <a:xfrm>
            <a:off x="8534402" y="1179149"/>
            <a:ext cx="2757714" cy="2757714"/>
          </a:xfrm>
          <a:custGeom>
            <a:avLst/>
            <a:gdLst>
              <a:gd name="connsiteX0" fmla="*/ 0 w 2757714"/>
              <a:gd name="connsiteY0" fmla="*/ 0 h 2757714"/>
              <a:gd name="connsiteX1" fmla="*/ 2757714 w 2757714"/>
              <a:gd name="connsiteY1" fmla="*/ 0 h 2757714"/>
              <a:gd name="connsiteX2" fmla="*/ 2757714 w 2757714"/>
              <a:gd name="connsiteY2" fmla="*/ 2757714 h 2757714"/>
              <a:gd name="connsiteX3" fmla="*/ 0 w 2757714"/>
              <a:gd name="connsiteY3" fmla="*/ 2757714 h 2757714"/>
            </a:gdLst>
            <a:ahLst/>
            <a:cxnLst>
              <a:cxn ang="0">
                <a:pos x="connsiteX0" y="connsiteY0"/>
              </a:cxn>
              <a:cxn ang="0">
                <a:pos x="connsiteX1" y="connsiteY1"/>
              </a:cxn>
              <a:cxn ang="0">
                <a:pos x="connsiteX2" y="connsiteY2"/>
              </a:cxn>
              <a:cxn ang="0">
                <a:pos x="connsiteX3" y="connsiteY3"/>
              </a:cxn>
            </a:cxnLst>
            <a:rect l="l" t="t" r="r" b="b"/>
            <a:pathLst>
              <a:path w="2757714" h="2757714">
                <a:moveTo>
                  <a:pt x="0" y="0"/>
                </a:moveTo>
                <a:lnTo>
                  <a:pt x="2757714" y="0"/>
                </a:lnTo>
                <a:lnTo>
                  <a:pt x="2757714" y="2757714"/>
                </a:lnTo>
                <a:lnTo>
                  <a:pt x="0" y="2757714"/>
                </a:lnTo>
                <a:close/>
              </a:path>
            </a:pathLst>
          </a:custGeom>
        </p:spPr>
        <p:txBody>
          <a:bodyPr wrap="square">
            <a:noAutofit/>
          </a:bodyPr>
          <a:lstStyle>
            <a:lvl1pPr marL="0" indent="0" algn="ctr">
              <a:buNone/>
              <a:defRPr sz="1200">
                <a:solidFill>
                  <a:schemeClr val="tx1">
                    <a:lumMod val="50000"/>
                    <a:lumOff val="50000"/>
                  </a:schemeClr>
                </a:solidFill>
                <a:latin typeface="Raleway" panose="020B0503030101060003" pitchFamily="34" charset="0"/>
              </a:defRPr>
            </a:lvl1pPr>
          </a:lstStyle>
          <a:p>
            <a:r>
              <a:rPr lang="en-US" dirty="0"/>
              <a:t>Drag your image here</a:t>
            </a:r>
          </a:p>
        </p:txBody>
      </p:sp>
    </p:spTree>
    <p:extLst>
      <p:ext uri="{BB962C8B-B14F-4D97-AF65-F5344CB8AC3E}">
        <p14:creationId xmlns:p14="http://schemas.microsoft.com/office/powerpoint/2010/main" val="296822588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04B13DFB-4D42-49ED-89E4-4F0D5E151C4C}"/>
              </a:ext>
            </a:extLst>
          </p:cNvPr>
          <p:cNvSpPr>
            <a:spLocks noGrp="1"/>
          </p:cNvSpPr>
          <p:nvPr>
            <p:ph type="title"/>
          </p:nvPr>
        </p:nvSpPr>
        <p:spPr>
          <a:xfrm>
            <a:off x="838200" y="476886"/>
            <a:ext cx="10515600" cy="610234"/>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AA8CE2F2-50B7-45A7-A752-331D60C05B5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785375121"/>
      </p:ext>
    </p:extLst>
  </p:cSld>
  <p:clrMap bg1="lt1" tx1="dk1" bg2="lt2" tx2="dk2" accent1="accent1" accent2="accent2" accent3="accent3" accent4="accent4" accent5="accent5" accent6="accent6" hlink="hlink" folHlink="folHlink"/>
  <p:sldLayoutIdLst>
    <p:sldLayoutId id="2147483649" r:id="rId1"/>
    <p:sldLayoutId id="2147483663" r:id="rId2"/>
    <p:sldLayoutId id="2147483654" r:id="rId3"/>
    <p:sldLayoutId id="2147483651" r:id="rId4"/>
    <p:sldLayoutId id="2147483653" r:id="rId5"/>
    <p:sldLayoutId id="2147483662" r:id="rId6"/>
    <p:sldLayoutId id="2147483664" r:id="rId7"/>
    <p:sldLayoutId id="2147483661" r:id="rId8"/>
    <p:sldLayoutId id="2147483660" r:id="rId9"/>
    <p:sldLayoutId id="2147483655" r:id="rId10"/>
    <p:sldLayoutId id="2147483656" r:id="rId11"/>
    <p:sldLayoutId id="2147483657" r:id="rId12"/>
    <p:sldLayoutId id="2147483658" r:id="rId13"/>
    <p:sldLayoutId id="2147483659" r:id="rId14"/>
    <p:sldLayoutId id="2147483665" r:id="rId15"/>
    <p:sldLayoutId id="2147483666" r:id="rId16"/>
    <p:sldLayoutId id="2147483667" r:id="rId17"/>
    <p:sldLayoutId id="2147483668" r:id="rId18"/>
    <p:sldLayoutId id="2147483669" r:id="rId19"/>
    <p:sldLayoutId id="2147483670" r:id="rId20"/>
    <p:sldLayoutId id="2147483671" r:id="rId21"/>
    <p:sldLayoutId id="2147483672" r:id="rId22"/>
    <p:sldLayoutId id="2147483673" r:id="rId23"/>
    <p:sldLayoutId id="2147483674" r:id="rId24"/>
    <p:sldLayoutId id="2147483675" r:id="rId25"/>
    <p:sldLayoutId id="2147483676" r:id="rId26"/>
    <p:sldLayoutId id="2147483677" r:id="rId27"/>
    <p:sldLayoutId id="2147483678" r:id="rId28"/>
    <p:sldLayoutId id="2147483679" r:id="rId29"/>
    <p:sldLayoutId id="2147483680" r:id="rId30"/>
    <p:sldLayoutId id="2147483681" r:id="rId31"/>
    <p:sldLayoutId id="2147483682" r:id="rId32"/>
  </p:sldLayoutIdLst>
  <p:hf hdr="0" dt="0"/>
  <p:txStyles>
    <p:titleStyle>
      <a:lvl1pPr algn="ctr" defTabSz="914400" rtl="0" eaLnBrk="1" latinLnBrk="0" hangingPunct="1">
        <a:lnSpc>
          <a:spcPct val="90000"/>
        </a:lnSpc>
        <a:spcBef>
          <a:spcPct val="0"/>
        </a:spcBef>
        <a:buNone/>
        <a:defRPr sz="3000" b="1" kern="1200" spc="0" baseline="0">
          <a:solidFill>
            <a:schemeClr val="tx1"/>
          </a:solidFill>
          <a:latin typeface="Raleway" panose="020B0503030101060003" pitchFamily="34" charset="0"/>
          <a:ea typeface="Open Sans" panose="020B0606030504020204" pitchFamily="34" charset="0"/>
          <a:cs typeface="Open Sans" panose="020B0606030504020204" pitchFamily="34" charset="0"/>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8.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19.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17.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0.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Freeform 5">
            <a:extLst>
              <a:ext uri="{FF2B5EF4-FFF2-40B4-BE49-F238E27FC236}">
                <a16:creationId xmlns:a16="http://schemas.microsoft.com/office/drawing/2014/main" id="{611F7FB5-1A93-43BB-AED5-DBAEC64EC1EC}"/>
              </a:ext>
            </a:extLst>
          </p:cNvPr>
          <p:cNvSpPr>
            <a:spLocks noEditPoints="1"/>
          </p:cNvSpPr>
          <p:nvPr/>
        </p:nvSpPr>
        <p:spPr bwMode="auto">
          <a:xfrm>
            <a:off x="3974592" y="1353312"/>
            <a:ext cx="4242816" cy="4151376"/>
          </a:xfrm>
          <a:custGeom>
            <a:avLst/>
            <a:gdLst>
              <a:gd name="T0" fmla="*/ 1806 w 1998"/>
              <a:gd name="T1" fmla="*/ 1729 h 1960"/>
              <a:gd name="T2" fmla="*/ 1950 w 1998"/>
              <a:gd name="T3" fmla="*/ 960 h 1960"/>
              <a:gd name="T4" fmla="*/ 1808 w 1998"/>
              <a:gd name="T5" fmla="*/ 206 h 1960"/>
              <a:gd name="T6" fmla="*/ 1998 w 1998"/>
              <a:gd name="T7" fmla="*/ 9 h 1960"/>
              <a:gd name="T8" fmla="*/ 1784 w 1998"/>
              <a:gd name="T9" fmla="*/ 181 h 1960"/>
              <a:gd name="T10" fmla="*/ 989 w 1998"/>
              <a:gd name="T11" fmla="*/ 0 h 1960"/>
              <a:gd name="T12" fmla="*/ 214 w 1998"/>
              <a:gd name="T13" fmla="*/ 181 h 1960"/>
              <a:gd name="T14" fmla="*/ 0 w 1998"/>
              <a:gd name="T15" fmla="*/ 9 h 1960"/>
              <a:gd name="T16" fmla="*/ 190 w 1998"/>
              <a:gd name="T17" fmla="*/ 206 h 1960"/>
              <a:gd name="T18" fmla="*/ 29 w 1998"/>
              <a:gd name="T19" fmla="*/ 960 h 1960"/>
              <a:gd name="T20" fmla="*/ 192 w 1998"/>
              <a:gd name="T21" fmla="*/ 1729 h 1960"/>
              <a:gd name="T22" fmla="*/ 0 w 1998"/>
              <a:gd name="T23" fmla="*/ 1798 h 1960"/>
              <a:gd name="T24" fmla="*/ 120 w 1998"/>
              <a:gd name="T25" fmla="*/ 1960 h 1960"/>
              <a:gd name="T26" fmla="*/ 217 w 1998"/>
              <a:gd name="T27" fmla="*/ 1753 h 1960"/>
              <a:gd name="T28" fmla="*/ 989 w 1998"/>
              <a:gd name="T29" fmla="*/ 1921 h 1960"/>
              <a:gd name="T30" fmla="*/ 1781 w 1998"/>
              <a:gd name="T31" fmla="*/ 1753 h 1960"/>
              <a:gd name="T32" fmla="*/ 1878 w 1998"/>
              <a:gd name="T33" fmla="*/ 1960 h 1960"/>
              <a:gd name="T34" fmla="*/ 1998 w 1998"/>
              <a:gd name="T35" fmla="*/ 1798 h 1960"/>
              <a:gd name="T36" fmla="*/ 1778 w 1998"/>
              <a:gd name="T37" fmla="*/ 134 h 1960"/>
              <a:gd name="T38" fmla="*/ 1826 w 1998"/>
              <a:gd name="T39" fmla="*/ 143 h 1960"/>
              <a:gd name="T40" fmla="*/ 172 w 1998"/>
              <a:gd name="T41" fmla="*/ 143 h 1960"/>
              <a:gd name="T42" fmla="*/ 220 w 1998"/>
              <a:gd name="T43" fmla="*/ 134 h 1960"/>
              <a:gd name="T44" fmla="*/ 148 w 1998"/>
              <a:gd name="T45" fmla="*/ 1872 h 1960"/>
              <a:gd name="T46" fmla="*/ 188 w 1998"/>
              <a:gd name="T47" fmla="*/ 1783 h 1960"/>
              <a:gd name="T48" fmla="*/ 148 w 1998"/>
              <a:gd name="T49" fmla="*/ 1872 h 1960"/>
              <a:gd name="T50" fmla="*/ 1542 w 1998"/>
              <a:gd name="T51" fmla="*/ 1473 h 1960"/>
              <a:gd name="T52" fmla="*/ 1640 w 1998"/>
              <a:gd name="T53" fmla="*/ 1616 h 1960"/>
              <a:gd name="T54" fmla="*/ 348 w 1998"/>
              <a:gd name="T55" fmla="*/ 1626 h 1960"/>
              <a:gd name="T56" fmla="*/ 445 w 1998"/>
              <a:gd name="T57" fmla="*/ 1483 h 1960"/>
              <a:gd name="T58" fmla="*/ 64 w 1998"/>
              <a:gd name="T59" fmla="*/ 960 h 1960"/>
              <a:gd name="T60" fmla="*/ 437 w 1998"/>
              <a:gd name="T61" fmla="*/ 447 h 1960"/>
              <a:gd name="T62" fmla="*/ 339 w 1998"/>
              <a:gd name="T63" fmla="*/ 303 h 1960"/>
              <a:gd name="T64" fmla="*/ 1648 w 1998"/>
              <a:gd name="T65" fmla="*/ 313 h 1960"/>
              <a:gd name="T66" fmla="*/ 1550 w 1998"/>
              <a:gd name="T67" fmla="*/ 457 h 1960"/>
              <a:gd name="T68" fmla="*/ 1914 w 1998"/>
              <a:gd name="T69" fmla="*/ 960 h 1960"/>
              <a:gd name="T70" fmla="*/ 1801 w 1998"/>
              <a:gd name="T71" fmla="*/ 1815 h 1960"/>
              <a:gd name="T72" fmla="*/ 1847 w 1998"/>
              <a:gd name="T73" fmla="*/ 1818 h 1960"/>
              <a:gd name="T74" fmla="*/ 1801 w 1998"/>
              <a:gd name="T75" fmla="*/ 1815 h 1960"/>
              <a:gd name="T76" fmla="*/ 308 w 1998"/>
              <a:gd name="T77" fmla="*/ 960 h 1960"/>
              <a:gd name="T78" fmla="*/ 1670 w 1998"/>
              <a:gd name="T79" fmla="*/ 960 h 19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1998" h="1960">
                <a:moveTo>
                  <a:pt x="1887" y="1703"/>
                </a:moveTo>
                <a:cubicBezTo>
                  <a:pt x="1806" y="1729"/>
                  <a:pt x="1806" y="1729"/>
                  <a:pt x="1806" y="1729"/>
                </a:cubicBezTo>
                <a:cubicBezTo>
                  <a:pt x="1690" y="1616"/>
                  <a:pt x="1690" y="1616"/>
                  <a:pt x="1690" y="1616"/>
                </a:cubicBezTo>
                <a:cubicBezTo>
                  <a:pt x="1851" y="1445"/>
                  <a:pt x="1950" y="1214"/>
                  <a:pt x="1950" y="960"/>
                </a:cubicBezTo>
                <a:cubicBezTo>
                  <a:pt x="1950" y="711"/>
                  <a:pt x="1854" y="484"/>
                  <a:pt x="1698" y="313"/>
                </a:cubicBezTo>
                <a:cubicBezTo>
                  <a:pt x="1808" y="206"/>
                  <a:pt x="1808" y="206"/>
                  <a:pt x="1808" y="206"/>
                </a:cubicBezTo>
                <a:cubicBezTo>
                  <a:pt x="1852" y="302"/>
                  <a:pt x="1852" y="302"/>
                  <a:pt x="1852" y="302"/>
                </a:cubicBezTo>
                <a:cubicBezTo>
                  <a:pt x="1998" y="9"/>
                  <a:pt x="1998" y="9"/>
                  <a:pt x="1998" y="9"/>
                </a:cubicBezTo>
                <a:cubicBezTo>
                  <a:pt x="1679" y="137"/>
                  <a:pt x="1679" y="137"/>
                  <a:pt x="1679" y="137"/>
                </a:cubicBezTo>
                <a:cubicBezTo>
                  <a:pt x="1784" y="181"/>
                  <a:pt x="1784" y="181"/>
                  <a:pt x="1784" y="181"/>
                </a:cubicBezTo>
                <a:cubicBezTo>
                  <a:pt x="1674" y="288"/>
                  <a:pt x="1674" y="288"/>
                  <a:pt x="1674" y="288"/>
                </a:cubicBezTo>
                <a:cubicBezTo>
                  <a:pt x="1500" y="110"/>
                  <a:pt x="1257" y="0"/>
                  <a:pt x="989" y="0"/>
                </a:cubicBezTo>
                <a:cubicBezTo>
                  <a:pt x="726" y="0"/>
                  <a:pt x="487" y="106"/>
                  <a:pt x="314" y="278"/>
                </a:cubicBezTo>
                <a:cubicBezTo>
                  <a:pt x="214" y="181"/>
                  <a:pt x="214" y="181"/>
                  <a:pt x="214" y="181"/>
                </a:cubicBezTo>
                <a:cubicBezTo>
                  <a:pt x="319" y="137"/>
                  <a:pt x="319" y="137"/>
                  <a:pt x="319" y="137"/>
                </a:cubicBezTo>
                <a:cubicBezTo>
                  <a:pt x="0" y="9"/>
                  <a:pt x="0" y="9"/>
                  <a:pt x="0" y="9"/>
                </a:cubicBezTo>
                <a:cubicBezTo>
                  <a:pt x="146" y="302"/>
                  <a:pt x="146" y="302"/>
                  <a:pt x="146" y="302"/>
                </a:cubicBezTo>
                <a:cubicBezTo>
                  <a:pt x="190" y="206"/>
                  <a:pt x="190" y="206"/>
                  <a:pt x="190" y="206"/>
                </a:cubicBezTo>
                <a:cubicBezTo>
                  <a:pt x="289" y="303"/>
                  <a:pt x="289" y="303"/>
                  <a:pt x="289" y="303"/>
                </a:cubicBezTo>
                <a:cubicBezTo>
                  <a:pt x="128" y="475"/>
                  <a:pt x="29" y="706"/>
                  <a:pt x="29" y="960"/>
                </a:cubicBezTo>
                <a:cubicBezTo>
                  <a:pt x="29" y="1219"/>
                  <a:pt x="131" y="1454"/>
                  <a:pt x="298" y="1626"/>
                </a:cubicBezTo>
                <a:cubicBezTo>
                  <a:pt x="192" y="1729"/>
                  <a:pt x="192" y="1729"/>
                  <a:pt x="192" y="1729"/>
                </a:cubicBezTo>
                <a:cubicBezTo>
                  <a:pt x="111" y="1703"/>
                  <a:pt x="111" y="1703"/>
                  <a:pt x="111" y="1703"/>
                </a:cubicBezTo>
                <a:cubicBezTo>
                  <a:pt x="0" y="1798"/>
                  <a:pt x="0" y="1798"/>
                  <a:pt x="0" y="1798"/>
                </a:cubicBezTo>
                <a:cubicBezTo>
                  <a:pt x="102" y="1826"/>
                  <a:pt x="102" y="1826"/>
                  <a:pt x="102" y="1826"/>
                </a:cubicBezTo>
                <a:cubicBezTo>
                  <a:pt x="120" y="1960"/>
                  <a:pt x="120" y="1960"/>
                  <a:pt x="120" y="1960"/>
                </a:cubicBezTo>
                <a:cubicBezTo>
                  <a:pt x="239" y="1820"/>
                  <a:pt x="239" y="1820"/>
                  <a:pt x="239" y="1820"/>
                </a:cubicBezTo>
                <a:cubicBezTo>
                  <a:pt x="217" y="1753"/>
                  <a:pt x="217" y="1753"/>
                  <a:pt x="217" y="1753"/>
                </a:cubicBezTo>
                <a:cubicBezTo>
                  <a:pt x="322" y="1651"/>
                  <a:pt x="322" y="1651"/>
                  <a:pt x="322" y="1651"/>
                </a:cubicBezTo>
                <a:cubicBezTo>
                  <a:pt x="495" y="1818"/>
                  <a:pt x="730" y="1921"/>
                  <a:pt x="989" y="1921"/>
                </a:cubicBezTo>
                <a:cubicBezTo>
                  <a:pt x="1253" y="1921"/>
                  <a:pt x="1492" y="1814"/>
                  <a:pt x="1666" y="1641"/>
                </a:cubicBezTo>
                <a:cubicBezTo>
                  <a:pt x="1781" y="1753"/>
                  <a:pt x="1781" y="1753"/>
                  <a:pt x="1781" y="1753"/>
                </a:cubicBezTo>
                <a:cubicBezTo>
                  <a:pt x="1758" y="1820"/>
                  <a:pt x="1758" y="1820"/>
                  <a:pt x="1758" y="1820"/>
                </a:cubicBezTo>
                <a:cubicBezTo>
                  <a:pt x="1878" y="1960"/>
                  <a:pt x="1878" y="1960"/>
                  <a:pt x="1878" y="1960"/>
                </a:cubicBezTo>
                <a:cubicBezTo>
                  <a:pt x="1895" y="1826"/>
                  <a:pt x="1895" y="1826"/>
                  <a:pt x="1895" y="1826"/>
                </a:cubicBezTo>
                <a:cubicBezTo>
                  <a:pt x="1998" y="1798"/>
                  <a:pt x="1998" y="1798"/>
                  <a:pt x="1998" y="1798"/>
                </a:cubicBezTo>
                <a:lnTo>
                  <a:pt x="1887" y="1703"/>
                </a:lnTo>
                <a:close/>
                <a:moveTo>
                  <a:pt x="1778" y="134"/>
                </a:moveTo>
                <a:cubicBezTo>
                  <a:pt x="1896" y="69"/>
                  <a:pt x="1896" y="69"/>
                  <a:pt x="1896" y="69"/>
                </a:cubicBezTo>
                <a:cubicBezTo>
                  <a:pt x="1826" y="143"/>
                  <a:pt x="1826" y="143"/>
                  <a:pt x="1826" y="143"/>
                </a:cubicBezTo>
                <a:lnTo>
                  <a:pt x="1778" y="134"/>
                </a:lnTo>
                <a:close/>
                <a:moveTo>
                  <a:pt x="172" y="143"/>
                </a:moveTo>
                <a:cubicBezTo>
                  <a:pt x="102" y="68"/>
                  <a:pt x="102" y="68"/>
                  <a:pt x="102" y="68"/>
                </a:cubicBezTo>
                <a:cubicBezTo>
                  <a:pt x="220" y="134"/>
                  <a:pt x="220" y="134"/>
                  <a:pt x="220" y="134"/>
                </a:cubicBezTo>
                <a:lnTo>
                  <a:pt x="172" y="143"/>
                </a:lnTo>
                <a:close/>
                <a:moveTo>
                  <a:pt x="148" y="1872"/>
                </a:moveTo>
                <a:cubicBezTo>
                  <a:pt x="151" y="1818"/>
                  <a:pt x="151" y="1818"/>
                  <a:pt x="151" y="1818"/>
                </a:cubicBezTo>
                <a:cubicBezTo>
                  <a:pt x="188" y="1783"/>
                  <a:pt x="188" y="1783"/>
                  <a:pt x="188" y="1783"/>
                </a:cubicBezTo>
                <a:cubicBezTo>
                  <a:pt x="197" y="1815"/>
                  <a:pt x="197" y="1815"/>
                  <a:pt x="197" y="1815"/>
                </a:cubicBezTo>
                <a:lnTo>
                  <a:pt x="148" y="1872"/>
                </a:lnTo>
                <a:close/>
                <a:moveTo>
                  <a:pt x="1664" y="1591"/>
                </a:moveTo>
                <a:cubicBezTo>
                  <a:pt x="1542" y="1473"/>
                  <a:pt x="1542" y="1473"/>
                  <a:pt x="1542" y="1473"/>
                </a:cubicBezTo>
                <a:cubicBezTo>
                  <a:pt x="1534" y="1481"/>
                  <a:pt x="1527" y="1490"/>
                  <a:pt x="1518" y="1498"/>
                </a:cubicBezTo>
                <a:cubicBezTo>
                  <a:pt x="1640" y="1616"/>
                  <a:pt x="1640" y="1616"/>
                  <a:pt x="1640" y="1616"/>
                </a:cubicBezTo>
                <a:cubicBezTo>
                  <a:pt x="1473" y="1782"/>
                  <a:pt x="1243" y="1885"/>
                  <a:pt x="989" y="1885"/>
                </a:cubicBezTo>
                <a:cubicBezTo>
                  <a:pt x="740" y="1885"/>
                  <a:pt x="514" y="1786"/>
                  <a:pt x="348" y="1626"/>
                </a:cubicBezTo>
                <a:cubicBezTo>
                  <a:pt x="470" y="1507"/>
                  <a:pt x="470" y="1507"/>
                  <a:pt x="470" y="1507"/>
                </a:cubicBezTo>
                <a:cubicBezTo>
                  <a:pt x="461" y="1499"/>
                  <a:pt x="453" y="1491"/>
                  <a:pt x="445" y="1483"/>
                </a:cubicBezTo>
                <a:cubicBezTo>
                  <a:pt x="323" y="1601"/>
                  <a:pt x="323" y="1601"/>
                  <a:pt x="323" y="1601"/>
                </a:cubicBezTo>
                <a:cubicBezTo>
                  <a:pt x="163" y="1435"/>
                  <a:pt x="64" y="1209"/>
                  <a:pt x="64" y="960"/>
                </a:cubicBezTo>
                <a:cubicBezTo>
                  <a:pt x="64" y="716"/>
                  <a:pt x="160" y="493"/>
                  <a:pt x="315" y="328"/>
                </a:cubicBezTo>
                <a:cubicBezTo>
                  <a:pt x="437" y="447"/>
                  <a:pt x="437" y="447"/>
                  <a:pt x="437" y="447"/>
                </a:cubicBezTo>
                <a:cubicBezTo>
                  <a:pt x="445" y="438"/>
                  <a:pt x="453" y="430"/>
                  <a:pt x="461" y="422"/>
                </a:cubicBezTo>
                <a:cubicBezTo>
                  <a:pt x="339" y="303"/>
                  <a:pt x="339" y="303"/>
                  <a:pt x="339" y="303"/>
                </a:cubicBezTo>
                <a:cubicBezTo>
                  <a:pt x="506" y="138"/>
                  <a:pt x="736" y="36"/>
                  <a:pt x="989" y="36"/>
                </a:cubicBezTo>
                <a:cubicBezTo>
                  <a:pt x="1247" y="36"/>
                  <a:pt x="1481" y="142"/>
                  <a:pt x="1648" y="313"/>
                </a:cubicBezTo>
                <a:cubicBezTo>
                  <a:pt x="1527" y="431"/>
                  <a:pt x="1527" y="431"/>
                  <a:pt x="1527" y="431"/>
                </a:cubicBezTo>
                <a:cubicBezTo>
                  <a:pt x="1535" y="440"/>
                  <a:pt x="1542" y="448"/>
                  <a:pt x="1550" y="457"/>
                </a:cubicBezTo>
                <a:cubicBezTo>
                  <a:pt x="1672" y="338"/>
                  <a:pt x="1672" y="338"/>
                  <a:pt x="1672" y="338"/>
                </a:cubicBezTo>
                <a:cubicBezTo>
                  <a:pt x="1822" y="502"/>
                  <a:pt x="1914" y="721"/>
                  <a:pt x="1914" y="960"/>
                </a:cubicBezTo>
                <a:cubicBezTo>
                  <a:pt x="1914" y="1204"/>
                  <a:pt x="1819" y="1426"/>
                  <a:pt x="1664" y="1591"/>
                </a:cubicBezTo>
                <a:close/>
                <a:moveTo>
                  <a:pt x="1801" y="1815"/>
                </a:moveTo>
                <a:cubicBezTo>
                  <a:pt x="1810" y="1783"/>
                  <a:pt x="1810" y="1783"/>
                  <a:pt x="1810" y="1783"/>
                </a:cubicBezTo>
                <a:cubicBezTo>
                  <a:pt x="1847" y="1818"/>
                  <a:pt x="1847" y="1818"/>
                  <a:pt x="1847" y="1818"/>
                </a:cubicBezTo>
                <a:cubicBezTo>
                  <a:pt x="1850" y="1872"/>
                  <a:pt x="1850" y="1872"/>
                  <a:pt x="1850" y="1872"/>
                </a:cubicBezTo>
                <a:lnTo>
                  <a:pt x="1801" y="1815"/>
                </a:lnTo>
                <a:close/>
                <a:moveTo>
                  <a:pt x="989" y="279"/>
                </a:moveTo>
                <a:cubicBezTo>
                  <a:pt x="613" y="279"/>
                  <a:pt x="308" y="584"/>
                  <a:pt x="308" y="960"/>
                </a:cubicBezTo>
                <a:cubicBezTo>
                  <a:pt x="308" y="1337"/>
                  <a:pt x="613" y="1641"/>
                  <a:pt x="989" y="1641"/>
                </a:cubicBezTo>
                <a:cubicBezTo>
                  <a:pt x="1365" y="1641"/>
                  <a:pt x="1670" y="1337"/>
                  <a:pt x="1670" y="960"/>
                </a:cubicBezTo>
                <a:cubicBezTo>
                  <a:pt x="1670" y="584"/>
                  <a:pt x="1365" y="279"/>
                  <a:pt x="989" y="279"/>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p>
        </p:txBody>
      </p:sp>
      <p:pic>
        <p:nvPicPr>
          <p:cNvPr id="114" name="Picture 113">
            <a:extLst>
              <a:ext uri="{FF2B5EF4-FFF2-40B4-BE49-F238E27FC236}">
                <a16:creationId xmlns:a16="http://schemas.microsoft.com/office/drawing/2014/main" id="{6D694AE3-32E2-4BDB-9EA3-0D6CDB873FB1}"/>
              </a:ext>
            </a:extLst>
          </p:cNvPr>
          <p:cNvPicPr>
            <a:picLocks noChangeAspect="1"/>
          </p:cNvPicPr>
          <p:nvPr/>
        </p:nvPicPr>
        <p:blipFill>
          <a:blip r:embed="rId2" cstate="hqprint">
            <a:extLst>
              <a:ext uri="{28A0092B-C50C-407E-A947-70E740481C1C}">
                <a14:useLocalDpi xmlns:a14="http://schemas.microsoft.com/office/drawing/2010/main" val="0"/>
              </a:ext>
            </a:extLst>
          </a:blip>
          <a:stretch>
            <a:fillRect/>
          </a:stretch>
        </p:blipFill>
        <p:spPr>
          <a:xfrm>
            <a:off x="5280287" y="2439269"/>
            <a:ext cx="1631426" cy="1979462"/>
          </a:xfrm>
          <a:prstGeom prst="rect">
            <a:avLst/>
          </a:prstGeom>
        </p:spPr>
      </p:pic>
    </p:spTree>
    <p:extLst>
      <p:ext uri="{BB962C8B-B14F-4D97-AF65-F5344CB8AC3E}">
        <p14:creationId xmlns:p14="http://schemas.microsoft.com/office/powerpoint/2010/main" val="72854696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7122EBB6-BCF4-4E27-84ED-719508EBB2E0}"/>
              </a:ext>
            </a:extLst>
          </p:cNvPr>
          <p:cNvSpPr>
            <a:spLocks noGrp="1"/>
          </p:cNvSpPr>
          <p:nvPr>
            <p:ph type="subTitle" idx="1"/>
          </p:nvPr>
        </p:nvSpPr>
        <p:spPr>
          <a:xfrm>
            <a:off x="838201" y="1052084"/>
            <a:ext cx="10515600" cy="191427"/>
          </a:xfrm>
        </p:spPr>
        <p:txBody>
          <a:bodyPr/>
          <a:lstStyle/>
          <a:p>
            <a:r>
              <a:rPr lang="en-US" sz="1200" dirty="0">
                <a:latin typeface="Roboto Slab" pitchFamily="2" charset="0"/>
                <a:ea typeface="Roboto Slab" pitchFamily="2" charset="0"/>
              </a:rPr>
              <a:t>The entitle lorem ipsum text dolor sit </a:t>
            </a:r>
            <a:r>
              <a:rPr lang="en-US" sz="1200" dirty="0" err="1">
                <a:latin typeface="Roboto Slab" pitchFamily="2" charset="0"/>
                <a:ea typeface="Roboto Slab" pitchFamily="2" charset="0"/>
              </a:rPr>
              <a:t>amet</a:t>
            </a:r>
            <a:r>
              <a:rPr lang="en-US" sz="1200" dirty="0">
                <a:latin typeface="Roboto Slab" pitchFamily="2" charset="0"/>
                <a:ea typeface="Roboto Slab" pitchFamily="2" charset="0"/>
              </a:rPr>
              <a:t> </a:t>
            </a:r>
            <a:r>
              <a:rPr lang="en-US" sz="1200" dirty="0" err="1">
                <a:latin typeface="Roboto Slab" pitchFamily="2" charset="0"/>
                <a:ea typeface="Roboto Slab" pitchFamily="2" charset="0"/>
              </a:rPr>
              <a:t>agam</a:t>
            </a:r>
            <a:r>
              <a:rPr lang="en-US" sz="1200" dirty="0">
                <a:latin typeface="Roboto Slab" pitchFamily="2" charset="0"/>
                <a:ea typeface="Roboto Slab" pitchFamily="2" charset="0"/>
              </a:rPr>
              <a:t> face text goes here.</a:t>
            </a:r>
          </a:p>
        </p:txBody>
      </p:sp>
      <p:sp>
        <p:nvSpPr>
          <p:cNvPr id="2" name="Title 1">
            <a:extLst>
              <a:ext uri="{FF2B5EF4-FFF2-40B4-BE49-F238E27FC236}">
                <a16:creationId xmlns:a16="http://schemas.microsoft.com/office/drawing/2014/main" id="{67FB34F1-55C5-4696-B462-97C733592C35}"/>
              </a:ext>
            </a:extLst>
          </p:cNvPr>
          <p:cNvSpPr>
            <a:spLocks noGrp="1"/>
          </p:cNvSpPr>
          <p:nvPr>
            <p:ph type="title"/>
          </p:nvPr>
        </p:nvSpPr>
        <p:spPr/>
        <p:txBody>
          <a:bodyPr/>
          <a:lstStyle/>
          <a:p>
            <a:r>
              <a:rPr lang="en-US" dirty="0">
                <a:latin typeface="Roboto Slab" pitchFamily="2" charset="0"/>
                <a:ea typeface="Roboto Slab" pitchFamily="2" charset="0"/>
              </a:rPr>
              <a:t>Our Service</a:t>
            </a:r>
          </a:p>
        </p:txBody>
      </p:sp>
      <p:sp>
        <p:nvSpPr>
          <p:cNvPr id="6" name="Rectangle 5"/>
          <p:cNvSpPr/>
          <p:nvPr/>
        </p:nvSpPr>
        <p:spPr>
          <a:xfrm>
            <a:off x="1158163" y="1764552"/>
            <a:ext cx="2278743" cy="1872343"/>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3436906" y="1766522"/>
            <a:ext cx="1872342" cy="1872344"/>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3436905" y="3636894"/>
            <a:ext cx="1872343" cy="2278743"/>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p:cNvSpPr/>
          <p:nvPr/>
        </p:nvSpPr>
        <p:spPr>
          <a:xfrm>
            <a:off x="1158163" y="3636894"/>
            <a:ext cx="2278743" cy="2278743"/>
          </a:xfrm>
          <a:prstGeom prst="rect">
            <a:avLst/>
          </a:prstGeom>
          <a:solidFill>
            <a:schemeClr val="bg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BC35E626-51C4-4396-838F-D9EA34B7BABF}"/>
              </a:ext>
            </a:extLst>
          </p:cNvPr>
          <p:cNvSpPr/>
          <p:nvPr/>
        </p:nvSpPr>
        <p:spPr>
          <a:xfrm>
            <a:off x="1798089" y="2192892"/>
            <a:ext cx="998891" cy="1015663"/>
          </a:xfrm>
          <a:prstGeom prst="rect">
            <a:avLst/>
          </a:prstGeom>
        </p:spPr>
        <p:txBody>
          <a:bodyPr wrap="square" anchor="ctr">
            <a:spAutoFit/>
          </a:bodyPr>
          <a:lstStyle/>
          <a:p>
            <a:pPr algn="ctr"/>
            <a:r>
              <a:rPr lang="en-US" sz="6000" dirty="0">
                <a:solidFill>
                  <a:schemeClr val="bg1"/>
                </a:solidFill>
                <a:latin typeface="FontAwesome" charset="0"/>
                <a:ea typeface="FontAwesome" charset="0"/>
                <a:cs typeface="FontAwesome" charset="0"/>
              </a:rPr>
              <a:t></a:t>
            </a:r>
          </a:p>
        </p:txBody>
      </p:sp>
      <p:sp>
        <p:nvSpPr>
          <p:cNvPr id="25" name="Rectangle 24">
            <a:extLst>
              <a:ext uri="{FF2B5EF4-FFF2-40B4-BE49-F238E27FC236}">
                <a16:creationId xmlns:a16="http://schemas.microsoft.com/office/drawing/2014/main" id="{DE6C247C-0504-43F1-9B0E-6AD1F63EDF07}"/>
              </a:ext>
            </a:extLst>
          </p:cNvPr>
          <p:cNvSpPr/>
          <p:nvPr/>
        </p:nvSpPr>
        <p:spPr>
          <a:xfrm>
            <a:off x="3873632" y="2269836"/>
            <a:ext cx="998891" cy="861774"/>
          </a:xfrm>
          <a:prstGeom prst="rect">
            <a:avLst/>
          </a:prstGeom>
        </p:spPr>
        <p:txBody>
          <a:bodyPr wrap="square" anchor="ctr">
            <a:spAutoFit/>
          </a:bodyPr>
          <a:lstStyle/>
          <a:p>
            <a:pPr algn="ctr"/>
            <a:r>
              <a:rPr lang="en-US" sz="5000" dirty="0">
                <a:solidFill>
                  <a:schemeClr val="bg1"/>
                </a:solidFill>
                <a:latin typeface="FontAwesome" charset="0"/>
                <a:ea typeface="FontAwesome" charset="0"/>
                <a:cs typeface="FontAwesome" charset="0"/>
              </a:rPr>
              <a:t></a:t>
            </a:r>
          </a:p>
        </p:txBody>
      </p:sp>
      <p:sp>
        <p:nvSpPr>
          <p:cNvPr id="26" name="Rectangle 25">
            <a:extLst>
              <a:ext uri="{FF2B5EF4-FFF2-40B4-BE49-F238E27FC236}">
                <a16:creationId xmlns:a16="http://schemas.microsoft.com/office/drawing/2014/main" id="{D53309D4-F024-4974-A6AE-85E424B10CDD}"/>
              </a:ext>
            </a:extLst>
          </p:cNvPr>
          <p:cNvSpPr/>
          <p:nvPr/>
        </p:nvSpPr>
        <p:spPr>
          <a:xfrm>
            <a:off x="1798089" y="4191490"/>
            <a:ext cx="998891" cy="1169551"/>
          </a:xfrm>
          <a:prstGeom prst="rect">
            <a:avLst/>
          </a:prstGeom>
        </p:spPr>
        <p:txBody>
          <a:bodyPr wrap="square" anchor="ctr">
            <a:spAutoFit/>
          </a:bodyPr>
          <a:lstStyle/>
          <a:p>
            <a:pPr algn="ctr"/>
            <a:r>
              <a:rPr lang="en-US" sz="7000" dirty="0">
                <a:solidFill>
                  <a:schemeClr val="bg1"/>
                </a:solidFill>
                <a:latin typeface="FontAwesome" charset="0"/>
                <a:ea typeface="FontAwesome" charset="0"/>
                <a:cs typeface="FontAwesome" charset="0"/>
              </a:rPr>
              <a:t></a:t>
            </a:r>
          </a:p>
        </p:txBody>
      </p:sp>
      <p:sp>
        <p:nvSpPr>
          <p:cNvPr id="27" name="Rectangle 26">
            <a:extLst>
              <a:ext uri="{FF2B5EF4-FFF2-40B4-BE49-F238E27FC236}">
                <a16:creationId xmlns:a16="http://schemas.microsoft.com/office/drawing/2014/main" id="{062FD161-2855-45B9-A1BE-B56A540698D5}"/>
              </a:ext>
            </a:extLst>
          </p:cNvPr>
          <p:cNvSpPr/>
          <p:nvPr/>
        </p:nvSpPr>
        <p:spPr>
          <a:xfrm>
            <a:off x="3765033" y="4268434"/>
            <a:ext cx="1216086" cy="1015663"/>
          </a:xfrm>
          <a:prstGeom prst="rect">
            <a:avLst/>
          </a:prstGeom>
        </p:spPr>
        <p:txBody>
          <a:bodyPr wrap="square" anchor="ctr">
            <a:spAutoFit/>
          </a:bodyPr>
          <a:lstStyle/>
          <a:p>
            <a:pPr algn="ctr"/>
            <a:r>
              <a:rPr lang="en-US" sz="6000" dirty="0">
                <a:solidFill>
                  <a:schemeClr val="bg1"/>
                </a:solidFill>
                <a:latin typeface="FontAwesome" charset="0"/>
              </a:rPr>
              <a:t></a:t>
            </a:r>
            <a:endParaRPr lang="en-US" sz="6000" dirty="0">
              <a:solidFill>
                <a:schemeClr val="bg1"/>
              </a:solidFill>
            </a:endParaRPr>
          </a:p>
        </p:txBody>
      </p:sp>
      <p:grpSp>
        <p:nvGrpSpPr>
          <p:cNvPr id="8" name="Group 7">
            <a:extLst>
              <a:ext uri="{FF2B5EF4-FFF2-40B4-BE49-F238E27FC236}">
                <a16:creationId xmlns:a16="http://schemas.microsoft.com/office/drawing/2014/main" id="{A5C17CD9-9AEA-4711-B235-9C8F09BFF492}"/>
              </a:ext>
            </a:extLst>
          </p:cNvPr>
          <p:cNvGrpSpPr/>
          <p:nvPr/>
        </p:nvGrpSpPr>
        <p:grpSpPr>
          <a:xfrm>
            <a:off x="9004291" y="1824992"/>
            <a:ext cx="2029546" cy="1828892"/>
            <a:chOff x="8519490" y="1824992"/>
            <a:chExt cx="2029546" cy="1828892"/>
          </a:xfrm>
        </p:grpSpPr>
        <p:sp>
          <p:nvSpPr>
            <p:cNvPr id="18" name="TextBox 17">
              <a:extLst>
                <a:ext uri="{FF2B5EF4-FFF2-40B4-BE49-F238E27FC236}">
                  <a16:creationId xmlns:a16="http://schemas.microsoft.com/office/drawing/2014/main" id="{450B40D5-484F-4160-B782-3849884ADE86}"/>
                </a:ext>
              </a:extLst>
            </p:cNvPr>
            <p:cNvSpPr txBox="1"/>
            <p:nvPr/>
          </p:nvSpPr>
          <p:spPr>
            <a:xfrm>
              <a:off x="8519490" y="3125983"/>
              <a:ext cx="2029546" cy="527901"/>
            </a:xfrm>
            <a:prstGeom prst="rect">
              <a:avLst/>
            </a:prstGeom>
            <a:noFill/>
          </p:spPr>
          <p:txBody>
            <a:bodyPr wrap="square" numCol="1" spcCol="457200" rtlCol="0">
              <a:spAutoFit/>
            </a:bodyPr>
            <a:lstStyle/>
            <a:p>
              <a:pPr algn="ctr">
                <a:lnSpc>
                  <a:spcPct val="150000"/>
                </a:lnSpc>
              </a:pPr>
              <a:r>
                <a:rPr lang="en-US" sz="1000" dirty="0">
                  <a:latin typeface="Roboto Slab" pitchFamily="2" charset="0"/>
                  <a:ea typeface="Roboto Slab" pitchFamily="2" charset="0"/>
                  <a:cs typeface="Open Sans" panose="020B0606030504020204" pitchFamily="34" charset="0"/>
                </a:rPr>
                <a:t>Lesser first day kind god us earth. The divide firmament</a:t>
              </a:r>
            </a:p>
          </p:txBody>
        </p:sp>
        <p:sp>
          <p:nvSpPr>
            <p:cNvPr id="19" name="Freeform 7">
              <a:extLst>
                <a:ext uri="{FF2B5EF4-FFF2-40B4-BE49-F238E27FC236}">
                  <a16:creationId xmlns:a16="http://schemas.microsoft.com/office/drawing/2014/main" id="{A5B77CA5-1C0B-41A5-9DEA-0022D966647B}"/>
                </a:ext>
              </a:extLst>
            </p:cNvPr>
            <p:cNvSpPr>
              <a:spLocks noEditPoints="1"/>
            </p:cNvSpPr>
            <p:nvPr/>
          </p:nvSpPr>
          <p:spPr bwMode="auto">
            <a:xfrm>
              <a:off x="9130498" y="1824992"/>
              <a:ext cx="501556" cy="504712"/>
            </a:xfrm>
            <a:custGeom>
              <a:avLst/>
              <a:gdLst>
                <a:gd name="T0" fmla="*/ 230 w 280"/>
                <a:gd name="T1" fmla="*/ 103 h 280"/>
                <a:gd name="T2" fmla="*/ 255 w 280"/>
                <a:gd name="T3" fmla="*/ 63 h 280"/>
                <a:gd name="T4" fmla="*/ 207 w 280"/>
                <a:gd name="T5" fmla="*/ 29 h 280"/>
                <a:gd name="T6" fmla="*/ 171 w 280"/>
                <a:gd name="T7" fmla="*/ 41 h 280"/>
                <a:gd name="T8" fmla="*/ 124 w 280"/>
                <a:gd name="T9" fmla="*/ 0 h 280"/>
                <a:gd name="T10" fmla="*/ 103 w 280"/>
                <a:gd name="T11" fmla="*/ 50 h 280"/>
                <a:gd name="T12" fmla="*/ 53 w 280"/>
                <a:gd name="T13" fmla="*/ 29 h 280"/>
                <a:gd name="T14" fmla="*/ 29 w 280"/>
                <a:gd name="T15" fmla="*/ 73 h 280"/>
                <a:gd name="T16" fmla="*/ 41 w 280"/>
                <a:gd name="T17" fmla="*/ 109 h 280"/>
                <a:gd name="T18" fmla="*/ 0 w 280"/>
                <a:gd name="T19" fmla="*/ 157 h 280"/>
                <a:gd name="T20" fmla="*/ 50 w 280"/>
                <a:gd name="T21" fmla="*/ 177 h 280"/>
                <a:gd name="T22" fmla="*/ 25 w 280"/>
                <a:gd name="T23" fmla="*/ 217 h 280"/>
                <a:gd name="T24" fmla="*/ 73 w 280"/>
                <a:gd name="T25" fmla="*/ 251 h 280"/>
                <a:gd name="T26" fmla="*/ 109 w 280"/>
                <a:gd name="T27" fmla="*/ 239 h 280"/>
                <a:gd name="T28" fmla="*/ 157 w 280"/>
                <a:gd name="T29" fmla="*/ 280 h 280"/>
                <a:gd name="T30" fmla="*/ 178 w 280"/>
                <a:gd name="T31" fmla="*/ 230 h 280"/>
                <a:gd name="T32" fmla="*/ 227 w 280"/>
                <a:gd name="T33" fmla="*/ 251 h 280"/>
                <a:gd name="T34" fmla="*/ 251 w 280"/>
                <a:gd name="T35" fmla="*/ 207 h 280"/>
                <a:gd name="T36" fmla="*/ 240 w 280"/>
                <a:gd name="T37" fmla="*/ 171 h 280"/>
                <a:gd name="T38" fmla="*/ 280 w 280"/>
                <a:gd name="T39" fmla="*/ 123 h 280"/>
                <a:gd name="T40" fmla="*/ 266 w 280"/>
                <a:gd name="T41" fmla="*/ 161 h 280"/>
                <a:gd name="T42" fmla="*/ 225 w 280"/>
                <a:gd name="T43" fmla="*/ 196 h 280"/>
                <a:gd name="T44" fmla="*/ 220 w 280"/>
                <a:gd name="T45" fmla="*/ 244 h 280"/>
                <a:gd name="T46" fmla="*/ 174 w 280"/>
                <a:gd name="T47" fmla="*/ 221 h 280"/>
                <a:gd name="T48" fmla="*/ 157 w 280"/>
                <a:gd name="T49" fmla="*/ 270 h 280"/>
                <a:gd name="T50" fmla="*/ 119 w 280"/>
                <a:gd name="T51" fmla="*/ 239 h 280"/>
                <a:gd name="T52" fmla="*/ 85 w 280"/>
                <a:gd name="T53" fmla="*/ 225 h 280"/>
                <a:gd name="T54" fmla="*/ 37 w 280"/>
                <a:gd name="T55" fmla="*/ 220 h 280"/>
                <a:gd name="T56" fmla="*/ 60 w 280"/>
                <a:gd name="T57" fmla="*/ 173 h 280"/>
                <a:gd name="T58" fmla="*/ 11 w 280"/>
                <a:gd name="T59" fmla="*/ 157 h 280"/>
                <a:gd name="T60" fmla="*/ 41 w 280"/>
                <a:gd name="T61" fmla="*/ 119 h 280"/>
                <a:gd name="T62" fmla="*/ 37 w 280"/>
                <a:gd name="T63" fmla="*/ 66 h 280"/>
                <a:gd name="T64" fmla="*/ 66 w 280"/>
                <a:gd name="T65" fmla="*/ 37 h 280"/>
                <a:gd name="T66" fmla="*/ 119 w 280"/>
                <a:gd name="T67" fmla="*/ 41 h 280"/>
                <a:gd name="T68" fmla="*/ 157 w 280"/>
                <a:gd name="T69" fmla="*/ 10 h 280"/>
                <a:gd name="T70" fmla="*/ 174 w 280"/>
                <a:gd name="T71" fmla="*/ 60 h 280"/>
                <a:gd name="T72" fmla="*/ 220 w 280"/>
                <a:gd name="T73" fmla="*/ 37 h 280"/>
                <a:gd name="T74" fmla="*/ 225 w 280"/>
                <a:gd name="T75" fmla="*/ 84 h 280"/>
                <a:gd name="T76" fmla="*/ 266 w 280"/>
                <a:gd name="T77" fmla="*/ 119 h 280"/>
                <a:gd name="T78" fmla="*/ 140 w 280"/>
                <a:gd name="T79" fmla="*/ 93 h 280"/>
                <a:gd name="T80" fmla="*/ 187 w 280"/>
                <a:gd name="T81" fmla="*/ 140 h 280"/>
                <a:gd name="T82" fmla="*/ 104 w 280"/>
                <a:gd name="T83" fmla="*/ 140 h 280"/>
                <a:gd name="T84" fmla="*/ 140 w 280"/>
                <a:gd name="T85" fmla="*/ 176 h 2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80" h="280">
                  <a:moveTo>
                    <a:pt x="266" y="109"/>
                  </a:moveTo>
                  <a:cubicBezTo>
                    <a:pt x="240" y="109"/>
                    <a:pt x="240" y="109"/>
                    <a:pt x="240" y="109"/>
                  </a:cubicBezTo>
                  <a:cubicBezTo>
                    <a:pt x="235" y="109"/>
                    <a:pt x="232" y="107"/>
                    <a:pt x="230" y="103"/>
                  </a:cubicBezTo>
                  <a:cubicBezTo>
                    <a:pt x="229" y="99"/>
                    <a:pt x="230" y="95"/>
                    <a:pt x="232" y="92"/>
                  </a:cubicBezTo>
                  <a:cubicBezTo>
                    <a:pt x="251" y="73"/>
                    <a:pt x="251" y="73"/>
                    <a:pt x="251" y="73"/>
                  </a:cubicBezTo>
                  <a:cubicBezTo>
                    <a:pt x="254" y="71"/>
                    <a:pt x="255" y="67"/>
                    <a:pt x="255" y="63"/>
                  </a:cubicBezTo>
                  <a:cubicBezTo>
                    <a:pt x="255" y="59"/>
                    <a:pt x="254" y="56"/>
                    <a:pt x="251" y="53"/>
                  </a:cubicBezTo>
                  <a:cubicBezTo>
                    <a:pt x="227" y="29"/>
                    <a:pt x="227" y="29"/>
                    <a:pt x="227" y="29"/>
                  </a:cubicBezTo>
                  <a:cubicBezTo>
                    <a:pt x="222" y="24"/>
                    <a:pt x="212" y="24"/>
                    <a:pt x="207" y="29"/>
                  </a:cubicBezTo>
                  <a:cubicBezTo>
                    <a:pt x="188" y="48"/>
                    <a:pt x="188" y="48"/>
                    <a:pt x="188" y="48"/>
                  </a:cubicBezTo>
                  <a:cubicBezTo>
                    <a:pt x="186" y="51"/>
                    <a:pt x="181" y="52"/>
                    <a:pt x="178" y="50"/>
                  </a:cubicBezTo>
                  <a:cubicBezTo>
                    <a:pt x="174" y="48"/>
                    <a:pt x="171" y="45"/>
                    <a:pt x="171" y="41"/>
                  </a:cubicBezTo>
                  <a:cubicBezTo>
                    <a:pt x="171" y="14"/>
                    <a:pt x="171" y="14"/>
                    <a:pt x="171" y="14"/>
                  </a:cubicBezTo>
                  <a:cubicBezTo>
                    <a:pt x="171" y="7"/>
                    <a:pt x="165" y="0"/>
                    <a:pt x="157" y="0"/>
                  </a:cubicBezTo>
                  <a:cubicBezTo>
                    <a:pt x="124" y="0"/>
                    <a:pt x="124" y="0"/>
                    <a:pt x="124" y="0"/>
                  </a:cubicBezTo>
                  <a:cubicBezTo>
                    <a:pt x="116" y="0"/>
                    <a:pt x="109" y="7"/>
                    <a:pt x="109" y="14"/>
                  </a:cubicBezTo>
                  <a:cubicBezTo>
                    <a:pt x="109" y="41"/>
                    <a:pt x="109" y="41"/>
                    <a:pt x="109" y="41"/>
                  </a:cubicBezTo>
                  <a:cubicBezTo>
                    <a:pt x="109" y="45"/>
                    <a:pt x="107" y="48"/>
                    <a:pt x="103" y="50"/>
                  </a:cubicBezTo>
                  <a:cubicBezTo>
                    <a:pt x="99" y="52"/>
                    <a:pt x="95" y="51"/>
                    <a:pt x="92" y="48"/>
                  </a:cubicBezTo>
                  <a:cubicBezTo>
                    <a:pt x="73" y="29"/>
                    <a:pt x="73" y="29"/>
                    <a:pt x="73" y="29"/>
                  </a:cubicBezTo>
                  <a:cubicBezTo>
                    <a:pt x="68" y="24"/>
                    <a:pt x="58" y="24"/>
                    <a:pt x="53" y="29"/>
                  </a:cubicBezTo>
                  <a:cubicBezTo>
                    <a:pt x="29" y="53"/>
                    <a:pt x="29" y="53"/>
                    <a:pt x="29" y="53"/>
                  </a:cubicBezTo>
                  <a:cubicBezTo>
                    <a:pt x="27" y="56"/>
                    <a:pt x="25" y="59"/>
                    <a:pt x="25" y="63"/>
                  </a:cubicBezTo>
                  <a:cubicBezTo>
                    <a:pt x="25" y="67"/>
                    <a:pt x="27" y="71"/>
                    <a:pt x="29" y="73"/>
                  </a:cubicBezTo>
                  <a:cubicBezTo>
                    <a:pt x="48" y="92"/>
                    <a:pt x="48" y="92"/>
                    <a:pt x="48" y="92"/>
                  </a:cubicBezTo>
                  <a:cubicBezTo>
                    <a:pt x="51" y="95"/>
                    <a:pt x="52" y="99"/>
                    <a:pt x="50" y="103"/>
                  </a:cubicBezTo>
                  <a:cubicBezTo>
                    <a:pt x="49" y="107"/>
                    <a:pt x="45" y="109"/>
                    <a:pt x="41" y="109"/>
                  </a:cubicBezTo>
                  <a:cubicBezTo>
                    <a:pt x="15" y="109"/>
                    <a:pt x="15" y="109"/>
                    <a:pt x="15" y="109"/>
                  </a:cubicBezTo>
                  <a:cubicBezTo>
                    <a:pt x="7" y="109"/>
                    <a:pt x="0" y="115"/>
                    <a:pt x="0" y="123"/>
                  </a:cubicBezTo>
                  <a:cubicBezTo>
                    <a:pt x="0" y="157"/>
                    <a:pt x="0" y="157"/>
                    <a:pt x="0" y="157"/>
                  </a:cubicBezTo>
                  <a:cubicBezTo>
                    <a:pt x="0" y="165"/>
                    <a:pt x="7" y="171"/>
                    <a:pt x="15" y="171"/>
                  </a:cubicBezTo>
                  <a:cubicBezTo>
                    <a:pt x="41" y="171"/>
                    <a:pt x="41" y="171"/>
                    <a:pt x="41" y="171"/>
                  </a:cubicBezTo>
                  <a:cubicBezTo>
                    <a:pt x="45" y="171"/>
                    <a:pt x="48" y="174"/>
                    <a:pt x="50" y="177"/>
                  </a:cubicBezTo>
                  <a:cubicBezTo>
                    <a:pt x="52" y="181"/>
                    <a:pt x="51" y="185"/>
                    <a:pt x="48" y="188"/>
                  </a:cubicBezTo>
                  <a:cubicBezTo>
                    <a:pt x="29" y="207"/>
                    <a:pt x="29" y="207"/>
                    <a:pt x="29" y="207"/>
                  </a:cubicBezTo>
                  <a:cubicBezTo>
                    <a:pt x="27" y="210"/>
                    <a:pt x="25" y="213"/>
                    <a:pt x="25" y="217"/>
                  </a:cubicBezTo>
                  <a:cubicBezTo>
                    <a:pt x="25" y="221"/>
                    <a:pt x="27" y="225"/>
                    <a:pt x="29" y="227"/>
                  </a:cubicBezTo>
                  <a:cubicBezTo>
                    <a:pt x="53" y="251"/>
                    <a:pt x="53" y="251"/>
                    <a:pt x="53" y="251"/>
                  </a:cubicBezTo>
                  <a:cubicBezTo>
                    <a:pt x="58" y="256"/>
                    <a:pt x="68" y="256"/>
                    <a:pt x="73" y="251"/>
                  </a:cubicBezTo>
                  <a:cubicBezTo>
                    <a:pt x="92" y="232"/>
                    <a:pt x="92" y="232"/>
                    <a:pt x="92" y="232"/>
                  </a:cubicBezTo>
                  <a:cubicBezTo>
                    <a:pt x="95" y="229"/>
                    <a:pt x="99" y="229"/>
                    <a:pt x="103" y="230"/>
                  </a:cubicBezTo>
                  <a:cubicBezTo>
                    <a:pt x="107" y="232"/>
                    <a:pt x="109" y="235"/>
                    <a:pt x="109" y="239"/>
                  </a:cubicBezTo>
                  <a:cubicBezTo>
                    <a:pt x="109" y="266"/>
                    <a:pt x="109" y="266"/>
                    <a:pt x="109" y="266"/>
                  </a:cubicBezTo>
                  <a:cubicBezTo>
                    <a:pt x="109" y="274"/>
                    <a:pt x="116" y="280"/>
                    <a:pt x="124" y="280"/>
                  </a:cubicBezTo>
                  <a:cubicBezTo>
                    <a:pt x="157" y="280"/>
                    <a:pt x="157" y="280"/>
                    <a:pt x="157" y="280"/>
                  </a:cubicBezTo>
                  <a:cubicBezTo>
                    <a:pt x="165" y="280"/>
                    <a:pt x="171" y="274"/>
                    <a:pt x="171" y="266"/>
                  </a:cubicBezTo>
                  <a:cubicBezTo>
                    <a:pt x="171" y="239"/>
                    <a:pt x="171" y="239"/>
                    <a:pt x="171" y="239"/>
                  </a:cubicBezTo>
                  <a:cubicBezTo>
                    <a:pt x="171" y="235"/>
                    <a:pt x="174" y="232"/>
                    <a:pt x="178" y="230"/>
                  </a:cubicBezTo>
                  <a:cubicBezTo>
                    <a:pt x="181" y="229"/>
                    <a:pt x="186" y="229"/>
                    <a:pt x="188" y="232"/>
                  </a:cubicBezTo>
                  <a:cubicBezTo>
                    <a:pt x="207" y="251"/>
                    <a:pt x="207" y="251"/>
                    <a:pt x="207" y="251"/>
                  </a:cubicBezTo>
                  <a:cubicBezTo>
                    <a:pt x="212" y="256"/>
                    <a:pt x="222" y="256"/>
                    <a:pt x="227" y="251"/>
                  </a:cubicBezTo>
                  <a:cubicBezTo>
                    <a:pt x="251" y="227"/>
                    <a:pt x="251" y="227"/>
                    <a:pt x="251" y="227"/>
                  </a:cubicBezTo>
                  <a:cubicBezTo>
                    <a:pt x="254" y="225"/>
                    <a:pt x="255" y="221"/>
                    <a:pt x="255" y="217"/>
                  </a:cubicBezTo>
                  <a:cubicBezTo>
                    <a:pt x="255" y="213"/>
                    <a:pt x="254" y="210"/>
                    <a:pt x="251" y="207"/>
                  </a:cubicBezTo>
                  <a:cubicBezTo>
                    <a:pt x="232" y="188"/>
                    <a:pt x="232" y="188"/>
                    <a:pt x="232" y="188"/>
                  </a:cubicBezTo>
                  <a:cubicBezTo>
                    <a:pt x="230" y="185"/>
                    <a:pt x="229" y="181"/>
                    <a:pt x="230" y="177"/>
                  </a:cubicBezTo>
                  <a:cubicBezTo>
                    <a:pt x="232" y="174"/>
                    <a:pt x="235" y="171"/>
                    <a:pt x="240" y="171"/>
                  </a:cubicBezTo>
                  <a:cubicBezTo>
                    <a:pt x="266" y="171"/>
                    <a:pt x="266" y="171"/>
                    <a:pt x="266" y="171"/>
                  </a:cubicBezTo>
                  <a:cubicBezTo>
                    <a:pt x="274" y="171"/>
                    <a:pt x="280" y="165"/>
                    <a:pt x="280" y="157"/>
                  </a:cubicBezTo>
                  <a:cubicBezTo>
                    <a:pt x="280" y="123"/>
                    <a:pt x="280" y="123"/>
                    <a:pt x="280" y="123"/>
                  </a:cubicBezTo>
                  <a:cubicBezTo>
                    <a:pt x="280" y="115"/>
                    <a:pt x="274" y="109"/>
                    <a:pt x="266" y="109"/>
                  </a:cubicBezTo>
                  <a:moveTo>
                    <a:pt x="270" y="157"/>
                  </a:moveTo>
                  <a:cubicBezTo>
                    <a:pt x="270" y="159"/>
                    <a:pt x="268" y="161"/>
                    <a:pt x="266" y="161"/>
                  </a:cubicBezTo>
                  <a:cubicBezTo>
                    <a:pt x="240" y="161"/>
                    <a:pt x="240" y="161"/>
                    <a:pt x="240" y="161"/>
                  </a:cubicBezTo>
                  <a:cubicBezTo>
                    <a:pt x="231" y="161"/>
                    <a:pt x="224" y="166"/>
                    <a:pt x="221" y="173"/>
                  </a:cubicBezTo>
                  <a:cubicBezTo>
                    <a:pt x="217" y="181"/>
                    <a:pt x="219" y="190"/>
                    <a:pt x="225" y="196"/>
                  </a:cubicBezTo>
                  <a:cubicBezTo>
                    <a:pt x="244" y="214"/>
                    <a:pt x="244" y="214"/>
                    <a:pt x="244" y="214"/>
                  </a:cubicBezTo>
                  <a:cubicBezTo>
                    <a:pt x="245" y="216"/>
                    <a:pt x="245" y="218"/>
                    <a:pt x="244" y="220"/>
                  </a:cubicBezTo>
                  <a:cubicBezTo>
                    <a:pt x="220" y="244"/>
                    <a:pt x="220" y="244"/>
                    <a:pt x="220" y="244"/>
                  </a:cubicBezTo>
                  <a:cubicBezTo>
                    <a:pt x="218" y="245"/>
                    <a:pt x="216" y="245"/>
                    <a:pt x="214" y="244"/>
                  </a:cubicBezTo>
                  <a:cubicBezTo>
                    <a:pt x="196" y="225"/>
                    <a:pt x="196" y="225"/>
                    <a:pt x="196" y="225"/>
                  </a:cubicBezTo>
                  <a:cubicBezTo>
                    <a:pt x="190" y="219"/>
                    <a:pt x="181" y="217"/>
                    <a:pt x="174" y="221"/>
                  </a:cubicBezTo>
                  <a:cubicBezTo>
                    <a:pt x="166" y="224"/>
                    <a:pt x="161" y="231"/>
                    <a:pt x="161" y="239"/>
                  </a:cubicBezTo>
                  <a:cubicBezTo>
                    <a:pt x="161" y="266"/>
                    <a:pt x="161" y="266"/>
                    <a:pt x="161" y="266"/>
                  </a:cubicBezTo>
                  <a:cubicBezTo>
                    <a:pt x="161" y="268"/>
                    <a:pt x="159" y="270"/>
                    <a:pt x="157" y="270"/>
                  </a:cubicBezTo>
                  <a:cubicBezTo>
                    <a:pt x="124" y="270"/>
                    <a:pt x="124" y="270"/>
                    <a:pt x="124" y="270"/>
                  </a:cubicBezTo>
                  <a:cubicBezTo>
                    <a:pt x="121" y="270"/>
                    <a:pt x="119" y="268"/>
                    <a:pt x="119" y="266"/>
                  </a:cubicBezTo>
                  <a:cubicBezTo>
                    <a:pt x="119" y="239"/>
                    <a:pt x="119" y="239"/>
                    <a:pt x="119" y="239"/>
                  </a:cubicBezTo>
                  <a:cubicBezTo>
                    <a:pt x="119" y="231"/>
                    <a:pt x="115" y="224"/>
                    <a:pt x="107" y="221"/>
                  </a:cubicBezTo>
                  <a:cubicBezTo>
                    <a:pt x="104" y="220"/>
                    <a:pt x="102" y="219"/>
                    <a:pt x="99" y="219"/>
                  </a:cubicBezTo>
                  <a:cubicBezTo>
                    <a:pt x="94" y="219"/>
                    <a:pt x="89" y="221"/>
                    <a:pt x="85" y="225"/>
                  </a:cubicBezTo>
                  <a:cubicBezTo>
                    <a:pt x="66" y="244"/>
                    <a:pt x="66" y="244"/>
                    <a:pt x="66" y="244"/>
                  </a:cubicBezTo>
                  <a:cubicBezTo>
                    <a:pt x="64" y="245"/>
                    <a:pt x="62" y="245"/>
                    <a:pt x="60" y="244"/>
                  </a:cubicBezTo>
                  <a:cubicBezTo>
                    <a:pt x="37" y="220"/>
                    <a:pt x="37" y="220"/>
                    <a:pt x="37" y="220"/>
                  </a:cubicBezTo>
                  <a:cubicBezTo>
                    <a:pt x="35" y="218"/>
                    <a:pt x="35" y="216"/>
                    <a:pt x="37" y="214"/>
                  </a:cubicBezTo>
                  <a:cubicBezTo>
                    <a:pt x="55" y="196"/>
                    <a:pt x="55" y="196"/>
                    <a:pt x="55" y="196"/>
                  </a:cubicBezTo>
                  <a:cubicBezTo>
                    <a:pt x="61" y="190"/>
                    <a:pt x="63" y="181"/>
                    <a:pt x="60" y="173"/>
                  </a:cubicBezTo>
                  <a:cubicBezTo>
                    <a:pt x="56" y="166"/>
                    <a:pt x="49" y="161"/>
                    <a:pt x="41" y="161"/>
                  </a:cubicBezTo>
                  <a:cubicBezTo>
                    <a:pt x="15" y="161"/>
                    <a:pt x="15" y="161"/>
                    <a:pt x="15" y="161"/>
                  </a:cubicBezTo>
                  <a:cubicBezTo>
                    <a:pt x="12" y="161"/>
                    <a:pt x="11" y="159"/>
                    <a:pt x="11" y="157"/>
                  </a:cubicBezTo>
                  <a:cubicBezTo>
                    <a:pt x="11" y="123"/>
                    <a:pt x="11" y="123"/>
                    <a:pt x="11" y="123"/>
                  </a:cubicBezTo>
                  <a:cubicBezTo>
                    <a:pt x="11" y="121"/>
                    <a:pt x="12" y="119"/>
                    <a:pt x="15" y="119"/>
                  </a:cubicBezTo>
                  <a:cubicBezTo>
                    <a:pt x="41" y="119"/>
                    <a:pt x="41" y="119"/>
                    <a:pt x="41" y="119"/>
                  </a:cubicBezTo>
                  <a:cubicBezTo>
                    <a:pt x="49" y="119"/>
                    <a:pt x="56" y="115"/>
                    <a:pt x="60" y="107"/>
                  </a:cubicBezTo>
                  <a:cubicBezTo>
                    <a:pt x="63" y="99"/>
                    <a:pt x="61" y="90"/>
                    <a:pt x="55" y="84"/>
                  </a:cubicBezTo>
                  <a:cubicBezTo>
                    <a:pt x="37" y="66"/>
                    <a:pt x="37" y="66"/>
                    <a:pt x="37" y="66"/>
                  </a:cubicBezTo>
                  <a:cubicBezTo>
                    <a:pt x="35" y="64"/>
                    <a:pt x="35" y="62"/>
                    <a:pt x="37" y="60"/>
                  </a:cubicBezTo>
                  <a:cubicBezTo>
                    <a:pt x="60" y="37"/>
                    <a:pt x="60" y="37"/>
                    <a:pt x="60" y="37"/>
                  </a:cubicBezTo>
                  <a:cubicBezTo>
                    <a:pt x="62" y="35"/>
                    <a:pt x="64" y="35"/>
                    <a:pt x="66" y="37"/>
                  </a:cubicBezTo>
                  <a:cubicBezTo>
                    <a:pt x="85" y="55"/>
                    <a:pt x="85" y="55"/>
                    <a:pt x="85" y="55"/>
                  </a:cubicBezTo>
                  <a:cubicBezTo>
                    <a:pt x="91" y="61"/>
                    <a:pt x="99" y="63"/>
                    <a:pt x="107" y="60"/>
                  </a:cubicBezTo>
                  <a:cubicBezTo>
                    <a:pt x="115" y="56"/>
                    <a:pt x="119" y="49"/>
                    <a:pt x="119" y="41"/>
                  </a:cubicBezTo>
                  <a:cubicBezTo>
                    <a:pt x="119" y="14"/>
                    <a:pt x="119" y="14"/>
                    <a:pt x="119" y="14"/>
                  </a:cubicBezTo>
                  <a:cubicBezTo>
                    <a:pt x="119" y="12"/>
                    <a:pt x="121" y="10"/>
                    <a:pt x="124" y="10"/>
                  </a:cubicBezTo>
                  <a:cubicBezTo>
                    <a:pt x="157" y="10"/>
                    <a:pt x="157" y="10"/>
                    <a:pt x="157" y="10"/>
                  </a:cubicBezTo>
                  <a:cubicBezTo>
                    <a:pt x="159" y="10"/>
                    <a:pt x="161" y="12"/>
                    <a:pt x="161" y="14"/>
                  </a:cubicBezTo>
                  <a:cubicBezTo>
                    <a:pt x="161" y="41"/>
                    <a:pt x="161" y="41"/>
                    <a:pt x="161" y="41"/>
                  </a:cubicBezTo>
                  <a:cubicBezTo>
                    <a:pt x="161" y="49"/>
                    <a:pt x="166" y="56"/>
                    <a:pt x="174" y="60"/>
                  </a:cubicBezTo>
                  <a:cubicBezTo>
                    <a:pt x="181" y="63"/>
                    <a:pt x="190" y="61"/>
                    <a:pt x="196" y="55"/>
                  </a:cubicBezTo>
                  <a:cubicBezTo>
                    <a:pt x="214" y="37"/>
                    <a:pt x="214" y="37"/>
                    <a:pt x="214" y="37"/>
                  </a:cubicBezTo>
                  <a:cubicBezTo>
                    <a:pt x="216" y="35"/>
                    <a:pt x="219" y="35"/>
                    <a:pt x="220" y="37"/>
                  </a:cubicBezTo>
                  <a:cubicBezTo>
                    <a:pt x="244" y="60"/>
                    <a:pt x="244" y="60"/>
                    <a:pt x="244" y="60"/>
                  </a:cubicBezTo>
                  <a:cubicBezTo>
                    <a:pt x="245" y="62"/>
                    <a:pt x="245" y="64"/>
                    <a:pt x="244" y="66"/>
                  </a:cubicBezTo>
                  <a:cubicBezTo>
                    <a:pt x="225" y="84"/>
                    <a:pt x="225" y="84"/>
                    <a:pt x="225" y="84"/>
                  </a:cubicBezTo>
                  <a:cubicBezTo>
                    <a:pt x="219" y="90"/>
                    <a:pt x="217" y="99"/>
                    <a:pt x="221" y="107"/>
                  </a:cubicBezTo>
                  <a:cubicBezTo>
                    <a:pt x="224" y="115"/>
                    <a:pt x="231" y="119"/>
                    <a:pt x="240" y="119"/>
                  </a:cubicBezTo>
                  <a:cubicBezTo>
                    <a:pt x="266" y="119"/>
                    <a:pt x="266" y="119"/>
                    <a:pt x="266" y="119"/>
                  </a:cubicBezTo>
                  <a:cubicBezTo>
                    <a:pt x="268" y="119"/>
                    <a:pt x="270" y="121"/>
                    <a:pt x="270" y="123"/>
                  </a:cubicBezTo>
                  <a:lnTo>
                    <a:pt x="270" y="157"/>
                  </a:lnTo>
                  <a:close/>
                  <a:moveTo>
                    <a:pt x="140" y="93"/>
                  </a:moveTo>
                  <a:cubicBezTo>
                    <a:pt x="114" y="93"/>
                    <a:pt x="94" y="114"/>
                    <a:pt x="94" y="140"/>
                  </a:cubicBezTo>
                  <a:cubicBezTo>
                    <a:pt x="94" y="166"/>
                    <a:pt x="114" y="187"/>
                    <a:pt x="140" y="187"/>
                  </a:cubicBezTo>
                  <a:cubicBezTo>
                    <a:pt x="166" y="187"/>
                    <a:pt x="187" y="166"/>
                    <a:pt x="187" y="140"/>
                  </a:cubicBezTo>
                  <a:cubicBezTo>
                    <a:pt x="187" y="114"/>
                    <a:pt x="166" y="93"/>
                    <a:pt x="140" y="93"/>
                  </a:cubicBezTo>
                  <a:moveTo>
                    <a:pt x="140" y="176"/>
                  </a:moveTo>
                  <a:cubicBezTo>
                    <a:pt x="120" y="176"/>
                    <a:pt x="104" y="160"/>
                    <a:pt x="104" y="140"/>
                  </a:cubicBezTo>
                  <a:cubicBezTo>
                    <a:pt x="104" y="120"/>
                    <a:pt x="120" y="104"/>
                    <a:pt x="140" y="104"/>
                  </a:cubicBezTo>
                  <a:cubicBezTo>
                    <a:pt x="160" y="104"/>
                    <a:pt x="177" y="120"/>
                    <a:pt x="177" y="140"/>
                  </a:cubicBezTo>
                  <a:cubicBezTo>
                    <a:pt x="177" y="160"/>
                    <a:pt x="160" y="176"/>
                    <a:pt x="140" y="176"/>
                  </a:cubicBezTo>
                </a:path>
              </a:pathLst>
            </a:custGeom>
            <a:solidFill>
              <a:schemeClr val="tx1"/>
            </a:solidFill>
            <a:ln>
              <a:noFill/>
            </a:ln>
            <a:extLst/>
          </p:spPr>
          <p:txBody>
            <a:bodyPr vert="horz" wrap="square" lIns="91440" tIns="45720" rIns="91440" bIns="45720" numCol="1" anchor="t" anchorCtr="0" compatLnSpc="1">
              <a:prstTxWarp prst="textNoShape">
                <a:avLst/>
              </a:prstTxWarp>
            </a:bodyPr>
            <a:lstStyle/>
            <a:p>
              <a:endParaRPr lang="en-US" dirty="0"/>
            </a:p>
          </p:txBody>
        </p:sp>
        <p:sp>
          <p:nvSpPr>
            <p:cNvPr id="20" name="TextBox 19">
              <a:extLst>
                <a:ext uri="{FF2B5EF4-FFF2-40B4-BE49-F238E27FC236}">
                  <a16:creationId xmlns:a16="http://schemas.microsoft.com/office/drawing/2014/main" id="{1E50A368-C43A-4916-B6DE-08D3C760FAA2}"/>
                </a:ext>
              </a:extLst>
            </p:cNvPr>
            <p:cNvSpPr txBox="1"/>
            <p:nvPr/>
          </p:nvSpPr>
          <p:spPr>
            <a:xfrm>
              <a:off x="8519490" y="2478310"/>
              <a:ext cx="1723571" cy="646331"/>
            </a:xfrm>
            <a:prstGeom prst="rect">
              <a:avLst/>
            </a:prstGeom>
            <a:noFill/>
          </p:spPr>
          <p:txBody>
            <a:bodyPr wrap="square" rtlCol="0">
              <a:spAutoFit/>
            </a:bodyPr>
            <a:lstStyle/>
            <a:p>
              <a:pPr algn="ctr"/>
              <a:r>
                <a:rPr lang="en-US" b="1" spc="200" dirty="0">
                  <a:latin typeface="Roboto Slab" pitchFamily="2" charset="0"/>
                  <a:ea typeface="Roboto Slab" pitchFamily="2" charset="0"/>
                </a:rPr>
                <a:t>PLAN &amp;</a:t>
              </a:r>
            </a:p>
            <a:p>
              <a:pPr algn="ctr"/>
              <a:r>
                <a:rPr lang="en-US" b="1" spc="200" dirty="0">
                  <a:latin typeface="Roboto Slab" pitchFamily="2" charset="0"/>
                  <a:ea typeface="Roboto Slab" pitchFamily="2" charset="0"/>
                </a:rPr>
                <a:t>CREATE!</a:t>
              </a:r>
            </a:p>
          </p:txBody>
        </p:sp>
      </p:grpSp>
      <p:grpSp>
        <p:nvGrpSpPr>
          <p:cNvPr id="7" name="Group 6">
            <a:extLst>
              <a:ext uri="{FF2B5EF4-FFF2-40B4-BE49-F238E27FC236}">
                <a16:creationId xmlns:a16="http://schemas.microsoft.com/office/drawing/2014/main" id="{82AB4D3D-A043-4C72-94AE-937F4E7C837F}"/>
              </a:ext>
            </a:extLst>
          </p:cNvPr>
          <p:cNvGrpSpPr/>
          <p:nvPr/>
        </p:nvGrpSpPr>
        <p:grpSpPr>
          <a:xfrm>
            <a:off x="6114012" y="1824992"/>
            <a:ext cx="2029546" cy="1834519"/>
            <a:chOff x="5629211" y="1824992"/>
            <a:chExt cx="2029546" cy="1834519"/>
          </a:xfrm>
        </p:grpSpPr>
        <p:sp>
          <p:nvSpPr>
            <p:cNvPr id="28" name="TextBox 27">
              <a:extLst>
                <a:ext uri="{FF2B5EF4-FFF2-40B4-BE49-F238E27FC236}">
                  <a16:creationId xmlns:a16="http://schemas.microsoft.com/office/drawing/2014/main" id="{C108E61F-3F93-4993-848C-5FACE3EFDA64}"/>
                </a:ext>
              </a:extLst>
            </p:cNvPr>
            <p:cNvSpPr txBox="1"/>
            <p:nvPr/>
          </p:nvSpPr>
          <p:spPr>
            <a:xfrm>
              <a:off x="5629211" y="3131610"/>
              <a:ext cx="2029546" cy="527901"/>
            </a:xfrm>
            <a:prstGeom prst="rect">
              <a:avLst/>
            </a:prstGeom>
            <a:noFill/>
          </p:spPr>
          <p:txBody>
            <a:bodyPr wrap="square" numCol="1" spcCol="457200" rtlCol="0">
              <a:spAutoFit/>
            </a:bodyPr>
            <a:lstStyle/>
            <a:p>
              <a:pPr algn="ctr">
                <a:lnSpc>
                  <a:spcPct val="150000"/>
                </a:lnSpc>
              </a:pPr>
              <a:r>
                <a:rPr lang="en-US" sz="1000" dirty="0">
                  <a:latin typeface="Roboto Slab" pitchFamily="2" charset="0"/>
                  <a:ea typeface="Roboto Slab" pitchFamily="2" charset="0"/>
                  <a:cs typeface="Open Sans" panose="020B0606030504020204" pitchFamily="34" charset="0"/>
                </a:rPr>
                <a:t>Lesser first day kind god us earth. The divide firmament</a:t>
              </a:r>
            </a:p>
          </p:txBody>
        </p:sp>
        <p:sp>
          <p:nvSpPr>
            <p:cNvPr id="29" name="Freeform 5">
              <a:extLst>
                <a:ext uri="{FF2B5EF4-FFF2-40B4-BE49-F238E27FC236}">
                  <a16:creationId xmlns:a16="http://schemas.microsoft.com/office/drawing/2014/main" id="{D086455C-5218-4AFE-B787-DEFCE37D9D39}"/>
                </a:ext>
              </a:extLst>
            </p:cNvPr>
            <p:cNvSpPr>
              <a:spLocks noEditPoints="1"/>
            </p:cNvSpPr>
            <p:nvPr/>
          </p:nvSpPr>
          <p:spPr bwMode="auto">
            <a:xfrm>
              <a:off x="6393734" y="1824992"/>
              <a:ext cx="500502" cy="460546"/>
            </a:xfrm>
            <a:custGeom>
              <a:avLst/>
              <a:gdLst>
                <a:gd name="T0" fmla="*/ 214 w 280"/>
                <a:gd name="T1" fmla="*/ 186 h 256"/>
                <a:gd name="T2" fmla="*/ 241 w 280"/>
                <a:gd name="T3" fmla="*/ 182 h 256"/>
                <a:gd name="T4" fmla="*/ 272 w 280"/>
                <a:gd name="T5" fmla="*/ 170 h 256"/>
                <a:gd name="T6" fmla="*/ 240 w 280"/>
                <a:gd name="T7" fmla="*/ 81 h 256"/>
                <a:gd name="T8" fmla="*/ 161 w 280"/>
                <a:gd name="T9" fmla="*/ 28 h 256"/>
                <a:gd name="T10" fmla="*/ 108 w 280"/>
                <a:gd name="T11" fmla="*/ 0 h 256"/>
                <a:gd name="T12" fmla="*/ 52 w 280"/>
                <a:gd name="T13" fmla="*/ 47 h 256"/>
                <a:gd name="T14" fmla="*/ 47 w 280"/>
                <a:gd name="T15" fmla="*/ 84 h 256"/>
                <a:gd name="T16" fmla="*/ 54 w 280"/>
                <a:gd name="T17" fmla="*/ 117 h 256"/>
                <a:gd name="T18" fmla="*/ 70 w 280"/>
                <a:gd name="T19" fmla="*/ 166 h 256"/>
                <a:gd name="T20" fmla="*/ 22 w 280"/>
                <a:gd name="T21" fmla="*/ 200 h 256"/>
                <a:gd name="T22" fmla="*/ 0 w 280"/>
                <a:gd name="T23" fmla="*/ 256 h 256"/>
                <a:gd name="T24" fmla="*/ 280 w 280"/>
                <a:gd name="T25" fmla="*/ 239 h 256"/>
                <a:gd name="T26" fmla="*/ 206 w 280"/>
                <a:gd name="T27" fmla="*/ 247 h 256"/>
                <a:gd name="T28" fmla="*/ 10 w 280"/>
                <a:gd name="T29" fmla="*/ 237 h 256"/>
                <a:gd name="T30" fmla="*/ 68 w 280"/>
                <a:gd name="T31" fmla="*/ 185 h 256"/>
                <a:gd name="T32" fmla="*/ 80 w 280"/>
                <a:gd name="T33" fmla="*/ 147 h 256"/>
                <a:gd name="T34" fmla="*/ 63 w 280"/>
                <a:gd name="T35" fmla="*/ 113 h 256"/>
                <a:gd name="T36" fmla="*/ 61 w 280"/>
                <a:gd name="T37" fmla="*/ 110 h 256"/>
                <a:gd name="T38" fmla="*/ 56 w 280"/>
                <a:gd name="T39" fmla="*/ 84 h 256"/>
                <a:gd name="T40" fmla="*/ 61 w 280"/>
                <a:gd name="T41" fmla="*/ 75 h 256"/>
                <a:gd name="T42" fmla="*/ 61 w 280"/>
                <a:gd name="T43" fmla="*/ 46 h 256"/>
                <a:gd name="T44" fmla="*/ 108 w 280"/>
                <a:gd name="T45" fmla="*/ 9 h 256"/>
                <a:gd name="T46" fmla="*/ 153 w 280"/>
                <a:gd name="T47" fmla="*/ 36 h 256"/>
                <a:gd name="T48" fmla="*/ 154 w 280"/>
                <a:gd name="T49" fmla="*/ 38 h 256"/>
                <a:gd name="T50" fmla="*/ 154 w 280"/>
                <a:gd name="T51" fmla="*/ 39 h 256"/>
                <a:gd name="T52" fmla="*/ 154 w 280"/>
                <a:gd name="T53" fmla="*/ 41 h 256"/>
                <a:gd name="T54" fmla="*/ 154 w 280"/>
                <a:gd name="T55" fmla="*/ 43 h 256"/>
                <a:gd name="T56" fmla="*/ 154 w 280"/>
                <a:gd name="T57" fmla="*/ 44 h 256"/>
                <a:gd name="T58" fmla="*/ 154 w 280"/>
                <a:gd name="T59" fmla="*/ 75 h 256"/>
                <a:gd name="T60" fmla="*/ 159 w 280"/>
                <a:gd name="T61" fmla="*/ 84 h 256"/>
                <a:gd name="T62" fmla="*/ 152 w 280"/>
                <a:gd name="T63" fmla="*/ 111 h 256"/>
                <a:gd name="T64" fmla="*/ 149 w 280"/>
                <a:gd name="T65" fmla="*/ 114 h 256"/>
                <a:gd name="T66" fmla="*/ 132 w 280"/>
                <a:gd name="T67" fmla="*/ 146 h 256"/>
                <a:gd name="T68" fmla="*/ 131 w 280"/>
                <a:gd name="T69" fmla="*/ 167 h 256"/>
                <a:gd name="T70" fmla="*/ 131 w 280"/>
                <a:gd name="T71" fmla="*/ 171 h 256"/>
                <a:gd name="T72" fmla="*/ 132 w 280"/>
                <a:gd name="T73" fmla="*/ 174 h 256"/>
                <a:gd name="T74" fmla="*/ 134 w 280"/>
                <a:gd name="T75" fmla="*/ 177 h 256"/>
                <a:gd name="T76" fmla="*/ 137 w 280"/>
                <a:gd name="T77" fmla="*/ 182 h 256"/>
                <a:gd name="T78" fmla="*/ 143 w 280"/>
                <a:gd name="T79" fmla="*/ 186 h 256"/>
                <a:gd name="T80" fmla="*/ 206 w 280"/>
                <a:gd name="T81" fmla="*/ 238 h 256"/>
                <a:gd name="T82" fmla="*/ 271 w 280"/>
                <a:gd name="T83" fmla="*/ 247 h 256"/>
                <a:gd name="T84" fmla="*/ 215 w 280"/>
                <a:gd name="T85" fmla="*/ 238 h 256"/>
                <a:gd name="T86" fmla="*/ 160 w 280"/>
                <a:gd name="T87" fmla="*/ 184 h 256"/>
                <a:gd name="T88" fmla="*/ 152 w 280"/>
                <a:gd name="T89" fmla="*/ 173 h 256"/>
                <a:gd name="T90" fmla="*/ 141 w 280"/>
                <a:gd name="T91" fmla="*/ 171 h 256"/>
                <a:gd name="T92" fmla="*/ 140 w 280"/>
                <a:gd name="T93" fmla="*/ 167 h 256"/>
                <a:gd name="T94" fmla="*/ 144 w 280"/>
                <a:gd name="T95" fmla="*/ 146 h 256"/>
                <a:gd name="T96" fmla="*/ 168 w 280"/>
                <a:gd name="T97" fmla="*/ 102 h 256"/>
                <a:gd name="T98" fmla="*/ 164 w 280"/>
                <a:gd name="T99" fmla="*/ 71 h 256"/>
                <a:gd name="T100" fmla="*/ 163 w 280"/>
                <a:gd name="T101" fmla="*/ 37 h 256"/>
                <a:gd name="T102" fmla="*/ 231 w 280"/>
                <a:gd name="T103" fmla="*/ 81 h 256"/>
                <a:gd name="T104" fmla="*/ 263 w 280"/>
                <a:gd name="T105" fmla="*/ 167 h 256"/>
                <a:gd name="T106" fmla="*/ 241 w 280"/>
                <a:gd name="T107" fmla="*/ 173 h 256"/>
                <a:gd name="T108" fmla="*/ 202 w 280"/>
                <a:gd name="T109" fmla="*/ 177 h 256"/>
                <a:gd name="T110" fmla="*/ 210 w 280"/>
                <a:gd name="T111" fmla="*/ 194 h 256"/>
                <a:gd name="T112" fmla="*/ 271 w 280"/>
                <a:gd name="T113" fmla="*/ 239 h 2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280" h="256">
                  <a:moveTo>
                    <a:pt x="259" y="205"/>
                  </a:moveTo>
                  <a:cubicBezTo>
                    <a:pt x="214" y="186"/>
                    <a:pt x="214" y="186"/>
                    <a:pt x="214" y="186"/>
                  </a:cubicBezTo>
                  <a:cubicBezTo>
                    <a:pt x="213" y="185"/>
                    <a:pt x="211" y="184"/>
                    <a:pt x="210" y="182"/>
                  </a:cubicBezTo>
                  <a:cubicBezTo>
                    <a:pt x="241" y="182"/>
                    <a:pt x="241" y="182"/>
                    <a:pt x="241" y="182"/>
                  </a:cubicBezTo>
                  <a:cubicBezTo>
                    <a:pt x="241" y="182"/>
                    <a:pt x="254" y="183"/>
                    <a:pt x="264" y="179"/>
                  </a:cubicBezTo>
                  <a:cubicBezTo>
                    <a:pt x="268" y="177"/>
                    <a:pt x="271" y="174"/>
                    <a:pt x="272" y="170"/>
                  </a:cubicBezTo>
                  <a:cubicBezTo>
                    <a:pt x="273" y="166"/>
                    <a:pt x="272" y="162"/>
                    <a:pt x="270" y="158"/>
                  </a:cubicBezTo>
                  <a:cubicBezTo>
                    <a:pt x="261" y="146"/>
                    <a:pt x="241" y="113"/>
                    <a:pt x="240" y="81"/>
                  </a:cubicBezTo>
                  <a:cubicBezTo>
                    <a:pt x="240" y="80"/>
                    <a:pt x="238" y="24"/>
                    <a:pt x="183" y="24"/>
                  </a:cubicBezTo>
                  <a:cubicBezTo>
                    <a:pt x="175" y="24"/>
                    <a:pt x="168" y="25"/>
                    <a:pt x="161" y="28"/>
                  </a:cubicBezTo>
                  <a:cubicBezTo>
                    <a:pt x="159" y="24"/>
                    <a:pt x="157" y="20"/>
                    <a:pt x="154" y="16"/>
                  </a:cubicBezTo>
                  <a:cubicBezTo>
                    <a:pt x="144" y="5"/>
                    <a:pt x="129" y="0"/>
                    <a:pt x="108" y="0"/>
                  </a:cubicBezTo>
                  <a:cubicBezTo>
                    <a:pt x="86" y="0"/>
                    <a:pt x="71" y="5"/>
                    <a:pt x="61" y="16"/>
                  </a:cubicBezTo>
                  <a:cubicBezTo>
                    <a:pt x="50" y="29"/>
                    <a:pt x="51" y="44"/>
                    <a:pt x="52" y="47"/>
                  </a:cubicBezTo>
                  <a:cubicBezTo>
                    <a:pt x="52" y="71"/>
                    <a:pt x="52" y="71"/>
                    <a:pt x="52" y="71"/>
                  </a:cubicBezTo>
                  <a:cubicBezTo>
                    <a:pt x="49" y="75"/>
                    <a:pt x="47" y="79"/>
                    <a:pt x="47" y="84"/>
                  </a:cubicBezTo>
                  <a:cubicBezTo>
                    <a:pt x="47" y="102"/>
                    <a:pt x="47" y="102"/>
                    <a:pt x="47" y="102"/>
                  </a:cubicBezTo>
                  <a:cubicBezTo>
                    <a:pt x="47" y="108"/>
                    <a:pt x="49" y="113"/>
                    <a:pt x="54" y="117"/>
                  </a:cubicBezTo>
                  <a:cubicBezTo>
                    <a:pt x="58" y="134"/>
                    <a:pt x="67" y="147"/>
                    <a:pt x="70" y="151"/>
                  </a:cubicBezTo>
                  <a:cubicBezTo>
                    <a:pt x="70" y="166"/>
                    <a:pt x="70" y="166"/>
                    <a:pt x="70" y="166"/>
                  </a:cubicBezTo>
                  <a:cubicBezTo>
                    <a:pt x="70" y="171"/>
                    <a:pt x="68" y="175"/>
                    <a:pt x="64" y="177"/>
                  </a:cubicBezTo>
                  <a:cubicBezTo>
                    <a:pt x="22" y="200"/>
                    <a:pt x="22" y="200"/>
                    <a:pt x="22" y="200"/>
                  </a:cubicBezTo>
                  <a:cubicBezTo>
                    <a:pt x="9" y="207"/>
                    <a:pt x="0" y="221"/>
                    <a:pt x="0" y="237"/>
                  </a:cubicBezTo>
                  <a:cubicBezTo>
                    <a:pt x="0" y="256"/>
                    <a:pt x="0" y="256"/>
                    <a:pt x="0" y="256"/>
                  </a:cubicBezTo>
                  <a:cubicBezTo>
                    <a:pt x="280" y="256"/>
                    <a:pt x="280" y="256"/>
                    <a:pt x="280" y="256"/>
                  </a:cubicBezTo>
                  <a:cubicBezTo>
                    <a:pt x="280" y="239"/>
                    <a:pt x="280" y="239"/>
                    <a:pt x="280" y="239"/>
                  </a:cubicBezTo>
                  <a:cubicBezTo>
                    <a:pt x="280" y="225"/>
                    <a:pt x="272" y="212"/>
                    <a:pt x="259" y="205"/>
                  </a:cubicBezTo>
                  <a:moveTo>
                    <a:pt x="206" y="247"/>
                  </a:moveTo>
                  <a:cubicBezTo>
                    <a:pt x="10" y="247"/>
                    <a:pt x="10" y="247"/>
                    <a:pt x="10" y="247"/>
                  </a:cubicBezTo>
                  <a:cubicBezTo>
                    <a:pt x="10" y="237"/>
                    <a:pt x="10" y="237"/>
                    <a:pt x="10" y="237"/>
                  </a:cubicBezTo>
                  <a:cubicBezTo>
                    <a:pt x="10" y="225"/>
                    <a:pt x="16" y="214"/>
                    <a:pt x="27" y="208"/>
                  </a:cubicBezTo>
                  <a:cubicBezTo>
                    <a:pt x="68" y="185"/>
                    <a:pt x="68" y="185"/>
                    <a:pt x="68" y="185"/>
                  </a:cubicBezTo>
                  <a:cubicBezTo>
                    <a:pt x="75" y="181"/>
                    <a:pt x="80" y="174"/>
                    <a:pt x="80" y="166"/>
                  </a:cubicBezTo>
                  <a:cubicBezTo>
                    <a:pt x="80" y="147"/>
                    <a:pt x="80" y="147"/>
                    <a:pt x="80" y="147"/>
                  </a:cubicBezTo>
                  <a:cubicBezTo>
                    <a:pt x="78" y="146"/>
                    <a:pt x="78" y="146"/>
                    <a:pt x="78" y="146"/>
                  </a:cubicBezTo>
                  <a:cubicBezTo>
                    <a:pt x="78" y="146"/>
                    <a:pt x="67" y="132"/>
                    <a:pt x="63" y="113"/>
                  </a:cubicBezTo>
                  <a:cubicBezTo>
                    <a:pt x="62" y="111"/>
                    <a:pt x="62" y="111"/>
                    <a:pt x="62" y="111"/>
                  </a:cubicBezTo>
                  <a:cubicBezTo>
                    <a:pt x="61" y="110"/>
                    <a:pt x="61" y="110"/>
                    <a:pt x="61" y="110"/>
                  </a:cubicBezTo>
                  <a:cubicBezTo>
                    <a:pt x="58" y="108"/>
                    <a:pt x="56" y="106"/>
                    <a:pt x="56" y="102"/>
                  </a:cubicBezTo>
                  <a:cubicBezTo>
                    <a:pt x="56" y="84"/>
                    <a:pt x="56" y="84"/>
                    <a:pt x="56" y="84"/>
                  </a:cubicBezTo>
                  <a:cubicBezTo>
                    <a:pt x="56" y="81"/>
                    <a:pt x="57" y="79"/>
                    <a:pt x="59" y="77"/>
                  </a:cubicBezTo>
                  <a:cubicBezTo>
                    <a:pt x="61" y="75"/>
                    <a:pt x="61" y="75"/>
                    <a:pt x="61" y="75"/>
                  </a:cubicBezTo>
                  <a:cubicBezTo>
                    <a:pt x="61" y="46"/>
                    <a:pt x="61" y="46"/>
                    <a:pt x="61" y="46"/>
                  </a:cubicBezTo>
                  <a:cubicBezTo>
                    <a:pt x="61" y="46"/>
                    <a:pt x="61" y="46"/>
                    <a:pt x="61" y="46"/>
                  </a:cubicBezTo>
                  <a:cubicBezTo>
                    <a:pt x="61" y="46"/>
                    <a:pt x="59" y="33"/>
                    <a:pt x="68" y="22"/>
                  </a:cubicBezTo>
                  <a:cubicBezTo>
                    <a:pt x="76" y="14"/>
                    <a:pt x="89" y="9"/>
                    <a:pt x="108" y="9"/>
                  </a:cubicBezTo>
                  <a:cubicBezTo>
                    <a:pt x="126" y="9"/>
                    <a:pt x="139" y="13"/>
                    <a:pt x="147" y="22"/>
                  </a:cubicBezTo>
                  <a:cubicBezTo>
                    <a:pt x="151" y="27"/>
                    <a:pt x="153" y="31"/>
                    <a:pt x="153" y="36"/>
                  </a:cubicBezTo>
                  <a:cubicBezTo>
                    <a:pt x="154" y="36"/>
                    <a:pt x="154" y="36"/>
                    <a:pt x="154" y="37"/>
                  </a:cubicBezTo>
                  <a:cubicBezTo>
                    <a:pt x="154" y="37"/>
                    <a:pt x="154" y="37"/>
                    <a:pt x="154" y="38"/>
                  </a:cubicBezTo>
                  <a:cubicBezTo>
                    <a:pt x="154" y="38"/>
                    <a:pt x="154" y="38"/>
                    <a:pt x="154" y="39"/>
                  </a:cubicBezTo>
                  <a:cubicBezTo>
                    <a:pt x="154" y="39"/>
                    <a:pt x="154" y="39"/>
                    <a:pt x="154" y="39"/>
                  </a:cubicBezTo>
                  <a:cubicBezTo>
                    <a:pt x="154" y="40"/>
                    <a:pt x="154" y="41"/>
                    <a:pt x="154" y="41"/>
                  </a:cubicBezTo>
                  <a:cubicBezTo>
                    <a:pt x="154" y="41"/>
                    <a:pt x="154" y="41"/>
                    <a:pt x="154" y="41"/>
                  </a:cubicBezTo>
                  <a:cubicBezTo>
                    <a:pt x="154" y="42"/>
                    <a:pt x="154" y="42"/>
                    <a:pt x="154" y="43"/>
                  </a:cubicBezTo>
                  <a:cubicBezTo>
                    <a:pt x="154" y="43"/>
                    <a:pt x="154" y="43"/>
                    <a:pt x="154" y="43"/>
                  </a:cubicBezTo>
                  <a:cubicBezTo>
                    <a:pt x="154" y="44"/>
                    <a:pt x="154" y="44"/>
                    <a:pt x="154" y="44"/>
                  </a:cubicBezTo>
                  <a:cubicBezTo>
                    <a:pt x="154" y="44"/>
                    <a:pt x="154" y="44"/>
                    <a:pt x="154" y="44"/>
                  </a:cubicBezTo>
                  <a:cubicBezTo>
                    <a:pt x="154" y="45"/>
                    <a:pt x="154" y="46"/>
                    <a:pt x="154" y="46"/>
                  </a:cubicBezTo>
                  <a:cubicBezTo>
                    <a:pt x="154" y="75"/>
                    <a:pt x="154" y="75"/>
                    <a:pt x="154" y="75"/>
                  </a:cubicBezTo>
                  <a:cubicBezTo>
                    <a:pt x="156" y="77"/>
                    <a:pt x="156" y="77"/>
                    <a:pt x="156" y="77"/>
                  </a:cubicBezTo>
                  <a:cubicBezTo>
                    <a:pt x="158" y="79"/>
                    <a:pt x="159" y="81"/>
                    <a:pt x="159" y="84"/>
                  </a:cubicBezTo>
                  <a:cubicBezTo>
                    <a:pt x="159" y="102"/>
                    <a:pt x="159" y="102"/>
                    <a:pt x="159" y="102"/>
                  </a:cubicBezTo>
                  <a:cubicBezTo>
                    <a:pt x="159" y="106"/>
                    <a:pt x="156" y="110"/>
                    <a:pt x="152" y="111"/>
                  </a:cubicBezTo>
                  <a:cubicBezTo>
                    <a:pt x="150" y="112"/>
                    <a:pt x="150" y="112"/>
                    <a:pt x="150" y="112"/>
                  </a:cubicBezTo>
                  <a:cubicBezTo>
                    <a:pt x="149" y="114"/>
                    <a:pt x="149" y="114"/>
                    <a:pt x="149" y="114"/>
                  </a:cubicBezTo>
                  <a:cubicBezTo>
                    <a:pt x="146" y="124"/>
                    <a:pt x="142" y="133"/>
                    <a:pt x="136" y="141"/>
                  </a:cubicBezTo>
                  <a:cubicBezTo>
                    <a:pt x="135" y="143"/>
                    <a:pt x="133" y="145"/>
                    <a:pt x="132" y="146"/>
                  </a:cubicBezTo>
                  <a:cubicBezTo>
                    <a:pt x="131" y="147"/>
                    <a:pt x="131" y="147"/>
                    <a:pt x="131" y="147"/>
                  </a:cubicBezTo>
                  <a:cubicBezTo>
                    <a:pt x="131" y="167"/>
                    <a:pt x="131" y="167"/>
                    <a:pt x="131" y="167"/>
                  </a:cubicBezTo>
                  <a:cubicBezTo>
                    <a:pt x="131" y="168"/>
                    <a:pt x="131" y="169"/>
                    <a:pt x="131" y="170"/>
                  </a:cubicBezTo>
                  <a:cubicBezTo>
                    <a:pt x="131" y="170"/>
                    <a:pt x="131" y="171"/>
                    <a:pt x="131" y="171"/>
                  </a:cubicBezTo>
                  <a:cubicBezTo>
                    <a:pt x="132" y="172"/>
                    <a:pt x="132" y="173"/>
                    <a:pt x="132" y="174"/>
                  </a:cubicBezTo>
                  <a:cubicBezTo>
                    <a:pt x="132" y="174"/>
                    <a:pt x="132" y="174"/>
                    <a:pt x="132" y="174"/>
                  </a:cubicBezTo>
                  <a:cubicBezTo>
                    <a:pt x="133" y="175"/>
                    <a:pt x="133" y="176"/>
                    <a:pt x="134" y="177"/>
                  </a:cubicBezTo>
                  <a:cubicBezTo>
                    <a:pt x="134" y="177"/>
                    <a:pt x="134" y="177"/>
                    <a:pt x="134" y="177"/>
                  </a:cubicBezTo>
                  <a:cubicBezTo>
                    <a:pt x="134" y="178"/>
                    <a:pt x="135" y="180"/>
                    <a:pt x="136" y="181"/>
                  </a:cubicBezTo>
                  <a:cubicBezTo>
                    <a:pt x="137" y="182"/>
                    <a:pt x="137" y="182"/>
                    <a:pt x="137" y="182"/>
                  </a:cubicBezTo>
                  <a:cubicBezTo>
                    <a:pt x="137" y="182"/>
                    <a:pt x="137" y="182"/>
                    <a:pt x="137" y="182"/>
                  </a:cubicBezTo>
                  <a:cubicBezTo>
                    <a:pt x="139" y="184"/>
                    <a:pt x="141" y="185"/>
                    <a:pt x="143" y="186"/>
                  </a:cubicBezTo>
                  <a:cubicBezTo>
                    <a:pt x="187" y="208"/>
                    <a:pt x="187" y="208"/>
                    <a:pt x="187" y="208"/>
                  </a:cubicBezTo>
                  <a:cubicBezTo>
                    <a:pt x="199" y="214"/>
                    <a:pt x="206" y="225"/>
                    <a:pt x="206" y="238"/>
                  </a:cubicBezTo>
                  <a:lnTo>
                    <a:pt x="206" y="247"/>
                  </a:lnTo>
                  <a:close/>
                  <a:moveTo>
                    <a:pt x="271" y="247"/>
                  </a:moveTo>
                  <a:cubicBezTo>
                    <a:pt x="215" y="247"/>
                    <a:pt x="215" y="247"/>
                    <a:pt x="215" y="247"/>
                  </a:cubicBezTo>
                  <a:cubicBezTo>
                    <a:pt x="215" y="238"/>
                    <a:pt x="215" y="238"/>
                    <a:pt x="215" y="238"/>
                  </a:cubicBezTo>
                  <a:cubicBezTo>
                    <a:pt x="215" y="221"/>
                    <a:pt x="206" y="207"/>
                    <a:pt x="192" y="200"/>
                  </a:cubicBezTo>
                  <a:cubicBezTo>
                    <a:pt x="160" y="184"/>
                    <a:pt x="160" y="184"/>
                    <a:pt x="160" y="184"/>
                  </a:cubicBezTo>
                  <a:cubicBezTo>
                    <a:pt x="160" y="182"/>
                    <a:pt x="161" y="180"/>
                    <a:pt x="160" y="178"/>
                  </a:cubicBezTo>
                  <a:cubicBezTo>
                    <a:pt x="159" y="175"/>
                    <a:pt x="156" y="173"/>
                    <a:pt x="152" y="173"/>
                  </a:cubicBezTo>
                  <a:cubicBezTo>
                    <a:pt x="142" y="173"/>
                    <a:pt x="142" y="173"/>
                    <a:pt x="142" y="173"/>
                  </a:cubicBezTo>
                  <a:cubicBezTo>
                    <a:pt x="142" y="172"/>
                    <a:pt x="142" y="172"/>
                    <a:pt x="141" y="171"/>
                  </a:cubicBezTo>
                  <a:cubicBezTo>
                    <a:pt x="141" y="171"/>
                    <a:pt x="141" y="170"/>
                    <a:pt x="141" y="170"/>
                  </a:cubicBezTo>
                  <a:cubicBezTo>
                    <a:pt x="140" y="169"/>
                    <a:pt x="140" y="168"/>
                    <a:pt x="140" y="167"/>
                  </a:cubicBezTo>
                  <a:cubicBezTo>
                    <a:pt x="140" y="151"/>
                    <a:pt x="140" y="151"/>
                    <a:pt x="140" y="151"/>
                  </a:cubicBezTo>
                  <a:cubicBezTo>
                    <a:pt x="141" y="149"/>
                    <a:pt x="142" y="148"/>
                    <a:pt x="144" y="146"/>
                  </a:cubicBezTo>
                  <a:cubicBezTo>
                    <a:pt x="149" y="138"/>
                    <a:pt x="154" y="129"/>
                    <a:pt x="157" y="119"/>
                  </a:cubicBezTo>
                  <a:cubicBezTo>
                    <a:pt x="164" y="116"/>
                    <a:pt x="168" y="110"/>
                    <a:pt x="168" y="102"/>
                  </a:cubicBezTo>
                  <a:cubicBezTo>
                    <a:pt x="168" y="84"/>
                    <a:pt x="168" y="84"/>
                    <a:pt x="168" y="84"/>
                  </a:cubicBezTo>
                  <a:cubicBezTo>
                    <a:pt x="168" y="79"/>
                    <a:pt x="167" y="75"/>
                    <a:pt x="164" y="71"/>
                  </a:cubicBezTo>
                  <a:cubicBezTo>
                    <a:pt x="164" y="47"/>
                    <a:pt x="164" y="47"/>
                    <a:pt x="164" y="47"/>
                  </a:cubicBezTo>
                  <a:cubicBezTo>
                    <a:pt x="164" y="45"/>
                    <a:pt x="164" y="42"/>
                    <a:pt x="163" y="37"/>
                  </a:cubicBezTo>
                  <a:cubicBezTo>
                    <a:pt x="169" y="34"/>
                    <a:pt x="176" y="33"/>
                    <a:pt x="183" y="33"/>
                  </a:cubicBezTo>
                  <a:cubicBezTo>
                    <a:pt x="229" y="33"/>
                    <a:pt x="231" y="79"/>
                    <a:pt x="231" y="81"/>
                  </a:cubicBezTo>
                  <a:cubicBezTo>
                    <a:pt x="232" y="116"/>
                    <a:pt x="253" y="150"/>
                    <a:pt x="262" y="163"/>
                  </a:cubicBezTo>
                  <a:cubicBezTo>
                    <a:pt x="263" y="165"/>
                    <a:pt x="263" y="166"/>
                    <a:pt x="263" y="167"/>
                  </a:cubicBezTo>
                  <a:cubicBezTo>
                    <a:pt x="263" y="168"/>
                    <a:pt x="262" y="169"/>
                    <a:pt x="260" y="170"/>
                  </a:cubicBezTo>
                  <a:cubicBezTo>
                    <a:pt x="253" y="174"/>
                    <a:pt x="242" y="173"/>
                    <a:pt x="241" y="173"/>
                  </a:cubicBezTo>
                  <a:cubicBezTo>
                    <a:pt x="209" y="173"/>
                    <a:pt x="209" y="173"/>
                    <a:pt x="209" y="173"/>
                  </a:cubicBezTo>
                  <a:cubicBezTo>
                    <a:pt x="206" y="173"/>
                    <a:pt x="203" y="174"/>
                    <a:pt x="202" y="177"/>
                  </a:cubicBezTo>
                  <a:cubicBezTo>
                    <a:pt x="200" y="179"/>
                    <a:pt x="200" y="182"/>
                    <a:pt x="202" y="185"/>
                  </a:cubicBezTo>
                  <a:cubicBezTo>
                    <a:pt x="203" y="188"/>
                    <a:pt x="206" y="192"/>
                    <a:pt x="210" y="194"/>
                  </a:cubicBezTo>
                  <a:cubicBezTo>
                    <a:pt x="255" y="214"/>
                    <a:pt x="255" y="214"/>
                    <a:pt x="255" y="214"/>
                  </a:cubicBezTo>
                  <a:cubicBezTo>
                    <a:pt x="265" y="219"/>
                    <a:pt x="271" y="228"/>
                    <a:pt x="271" y="239"/>
                  </a:cubicBezTo>
                  <a:lnTo>
                    <a:pt x="271" y="247"/>
                  </a:lnTo>
                  <a:close/>
                </a:path>
              </a:pathLst>
            </a:custGeom>
            <a:solidFill>
              <a:schemeClr val="tx1"/>
            </a:solidFill>
            <a:ln>
              <a:noFill/>
            </a:ln>
            <a:extLst/>
          </p:spPr>
          <p:txBody>
            <a:bodyPr vert="horz" wrap="square" lIns="91440" tIns="45720" rIns="91440" bIns="45720" numCol="1" anchor="t" anchorCtr="0" compatLnSpc="1">
              <a:prstTxWarp prst="textNoShape">
                <a:avLst/>
              </a:prstTxWarp>
            </a:bodyPr>
            <a:lstStyle/>
            <a:p>
              <a:endParaRPr lang="en-US" dirty="0"/>
            </a:p>
          </p:txBody>
        </p:sp>
        <p:sp>
          <p:nvSpPr>
            <p:cNvPr id="30" name="TextBox 29">
              <a:extLst>
                <a:ext uri="{FF2B5EF4-FFF2-40B4-BE49-F238E27FC236}">
                  <a16:creationId xmlns:a16="http://schemas.microsoft.com/office/drawing/2014/main" id="{4FA93EB4-CBF2-4B03-918F-61B6BDBB54DD}"/>
                </a:ext>
              </a:extLst>
            </p:cNvPr>
            <p:cNvSpPr txBox="1"/>
            <p:nvPr/>
          </p:nvSpPr>
          <p:spPr>
            <a:xfrm>
              <a:off x="5782199" y="2489564"/>
              <a:ext cx="1723571" cy="646331"/>
            </a:xfrm>
            <a:prstGeom prst="rect">
              <a:avLst/>
            </a:prstGeom>
            <a:noFill/>
          </p:spPr>
          <p:txBody>
            <a:bodyPr wrap="square" rtlCol="0">
              <a:spAutoFit/>
            </a:bodyPr>
            <a:lstStyle/>
            <a:p>
              <a:pPr algn="ctr"/>
              <a:r>
                <a:rPr lang="en-US" b="1" spc="200" dirty="0">
                  <a:latin typeface="Roboto Slab" pitchFamily="2" charset="0"/>
                  <a:ea typeface="Roboto Slab" pitchFamily="2" charset="0"/>
                </a:rPr>
                <a:t>PLAN &amp;</a:t>
              </a:r>
            </a:p>
            <a:p>
              <a:pPr algn="ctr"/>
              <a:r>
                <a:rPr lang="en-US" b="1" spc="200" dirty="0">
                  <a:latin typeface="Roboto Slab" pitchFamily="2" charset="0"/>
                  <a:ea typeface="Roboto Slab" pitchFamily="2" charset="0"/>
                </a:rPr>
                <a:t>CREATE!</a:t>
              </a:r>
            </a:p>
          </p:txBody>
        </p:sp>
      </p:grpSp>
      <p:grpSp>
        <p:nvGrpSpPr>
          <p:cNvPr id="9" name="Group 8">
            <a:extLst>
              <a:ext uri="{FF2B5EF4-FFF2-40B4-BE49-F238E27FC236}">
                <a16:creationId xmlns:a16="http://schemas.microsoft.com/office/drawing/2014/main" id="{2C6E8056-9688-487A-911A-E51A47F4EEFE}"/>
              </a:ext>
            </a:extLst>
          </p:cNvPr>
          <p:cNvGrpSpPr/>
          <p:nvPr/>
        </p:nvGrpSpPr>
        <p:grpSpPr>
          <a:xfrm>
            <a:off x="6114012" y="4081118"/>
            <a:ext cx="4919825" cy="1834519"/>
            <a:chOff x="5549698" y="3977024"/>
            <a:chExt cx="4919825" cy="1834519"/>
          </a:xfrm>
        </p:grpSpPr>
        <p:grpSp>
          <p:nvGrpSpPr>
            <p:cNvPr id="39" name="Group 38">
              <a:extLst>
                <a:ext uri="{FF2B5EF4-FFF2-40B4-BE49-F238E27FC236}">
                  <a16:creationId xmlns:a16="http://schemas.microsoft.com/office/drawing/2014/main" id="{FC9CD606-AB0A-45BC-88C5-876C86B5EF5C}"/>
                </a:ext>
              </a:extLst>
            </p:cNvPr>
            <p:cNvGrpSpPr/>
            <p:nvPr/>
          </p:nvGrpSpPr>
          <p:grpSpPr>
            <a:xfrm>
              <a:off x="8439977" y="3977024"/>
              <a:ext cx="2029546" cy="1828892"/>
              <a:chOff x="8519490" y="1824992"/>
              <a:chExt cx="2029546" cy="1828892"/>
            </a:xfrm>
          </p:grpSpPr>
          <p:sp>
            <p:nvSpPr>
              <p:cNvPr id="40" name="TextBox 39">
                <a:extLst>
                  <a:ext uri="{FF2B5EF4-FFF2-40B4-BE49-F238E27FC236}">
                    <a16:creationId xmlns:a16="http://schemas.microsoft.com/office/drawing/2014/main" id="{E6C6529B-3021-40D8-B73A-8FAC878AD460}"/>
                  </a:ext>
                </a:extLst>
              </p:cNvPr>
              <p:cNvSpPr txBox="1"/>
              <p:nvPr/>
            </p:nvSpPr>
            <p:spPr>
              <a:xfrm>
                <a:off x="8519490" y="3125983"/>
                <a:ext cx="2029546" cy="527901"/>
              </a:xfrm>
              <a:prstGeom prst="rect">
                <a:avLst/>
              </a:prstGeom>
              <a:noFill/>
            </p:spPr>
            <p:txBody>
              <a:bodyPr wrap="square" numCol="1" spcCol="457200" rtlCol="0">
                <a:spAutoFit/>
              </a:bodyPr>
              <a:lstStyle/>
              <a:p>
                <a:pPr algn="ctr">
                  <a:lnSpc>
                    <a:spcPct val="150000"/>
                  </a:lnSpc>
                </a:pPr>
                <a:r>
                  <a:rPr lang="en-US" sz="1000" dirty="0">
                    <a:latin typeface="Roboto Slab" pitchFamily="2" charset="0"/>
                    <a:ea typeface="Roboto Slab" pitchFamily="2" charset="0"/>
                    <a:cs typeface="Open Sans" panose="020B0606030504020204" pitchFamily="34" charset="0"/>
                  </a:rPr>
                  <a:t>Lesser first day kind god us earth. The divide firmament</a:t>
                </a:r>
              </a:p>
            </p:txBody>
          </p:sp>
          <p:sp>
            <p:nvSpPr>
              <p:cNvPr id="41" name="Freeform 7">
                <a:extLst>
                  <a:ext uri="{FF2B5EF4-FFF2-40B4-BE49-F238E27FC236}">
                    <a16:creationId xmlns:a16="http://schemas.microsoft.com/office/drawing/2014/main" id="{19F972F7-DB79-4B4D-8CE3-0D9609EDF059}"/>
                  </a:ext>
                </a:extLst>
              </p:cNvPr>
              <p:cNvSpPr>
                <a:spLocks noEditPoints="1"/>
              </p:cNvSpPr>
              <p:nvPr/>
            </p:nvSpPr>
            <p:spPr bwMode="auto">
              <a:xfrm>
                <a:off x="9130498" y="1824992"/>
                <a:ext cx="501556" cy="504712"/>
              </a:xfrm>
              <a:custGeom>
                <a:avLst/>
                <a:gdLst>
                  <a:gd name="T0" fmla="*/ 230 w 280"/>
                  <a:gd name="T1" fmla="*/ 103 h 280"/>
                  <a:gd name="T2" fmla="*/ 255 w 280"/>
                  <a:gd name="T3" fmla="*/ 63 h 280"/>
                  <a:gd name="T4" fmla="*/ 207 w 280"/>
                  <a:gd name="T5" fmla="*/ 29 h 280"/>
                  <a:gd name="T6" fmla="*/ 171 w 280"/>
                  <a:gd name="T7" fmla="*/ 41 h 280"/>
                  <a:gd name="T8" fmla="*/ 124 w 280"/>
                  <a:gd name="T9" fmla="*/ 0 h 280"/>
                  <a:gd name="T10" fmla="*/ 103 w 280"/>
                  <a:gd name="T11" fmla="*/ 50 h 280"/>
                  <a:gd name="T12" fmla="*/ 53 w 280"/>
                  <a:gd name="T13" fmla="*/ 29 h 280"/>
                  <a:gd name="T14" fmla="*/ 29 w 280"/>
                  <a:gd name="T15" fmla="*/ 73 h 280"/>
                  <a:gd name="T16" fmla="*/ 41 w 280"/>
                  <a:gd name="T17" fmla="*/ 109 h 280"/>
                  <a:gd name="T18" fmla="*/ 0 w 280"/>
                  <a:gd name="T19" fmla="*/ 157 h 280"/>
                  <a:gd name="T20" fmla="*/ 50 w 280"/>
                  <a:gd name="T21" fmla="*/ 177 h 280"/>
                  <a:gd name="T22" fmla="*/ 25 w 280"/>
                  <a:gd name="T23" fmla="*/ 217 h 280"/>
                  <a:gd name="T24" fmla="*/ 73 w 280"/>
                  <a:gd name="T25" fmla="*/ 251 h 280"/>
                  <a:gd name="T26" fmla="*/ 109 w 280"/>
                  <a:gd name="T27" fmla="*/ 239 h 280"/>
                  <a:gd name="T28" fmla="*/ 157 w 280"/>
                  <a:gd name="T29" fmla="*/ 280 h 280"/>
                  <a:gd name="T30" fmla="*/ 178 w 280"/>
                  <a:gd name="T31" fmla="*/ 230 h 280"/>
                  <a:gd name="T32" fmla="*/ 227 w 280"/>
                  <a:gd name="T33" fmla="*/ 251 h 280"/>
                  <a:gd name="T34" fmla="*/ 251 w 280"/>
                  <a:gd name="T35" fmla="*/ 207 h 280"/>
                  <a:gd name="T36" fmla="*/ 240 w 280"/>
                  <a:gd name="T37" fmla="*/ 171 h 280"/>
                  <a:gd name="T38" fmla="*/ 280 w 280"/>
                  <a:gd name="T39" fmla="*/ 123 h 280"/>
                  <a:gd name="T40" fmla="*/ 266 w 280"/>
                  <a:gd name="T41" fmla="*/ 161 h 280"/>
                  <a:gd name="T42" fmla="*/ 225 w 280"/>
                  <a:gd name="T43" fmla="*/ 196 h 280"/>
                  <a:gd name="T44" fmla="*/ 220 w 280"/>
                  <a:gd name="T45" fmla="*/ 244 h 280"/>
                  <a:gd name="T46" fmla="*/ 174 w 280"/>
                  <a:gd name="T47" fmla="*/ 221 h 280"/>
                  <a:gd name="T48" fmla="*/ 157 w 280"/>
                  <a:gd name="T49" fmla="*/ 270 h 280"/>
                  <a:gd name="T50" fmla="*/ 119 w 280"/>
                  <a:gd name="T51" fmla="*/ 239 h 280"/>
                  <a:gd name="T52" fmla="*/ 85 w 280"/>
                  <a:gd name="T53" fmla="*/ 225 h 280"/>
                  <a:gd name="T54" fmla="*/ 37 w 280"/>
                  <a:gd name="T55" fmla="*/ 220 h 280"/>
                  <a:gd name="T56" fmla="*/ 60 w 280"/>
                  <a:gd name="T57" fmla="*/ 173 h 280"/>
                  <a:gd name="T58" fmla="*/ 11 w 280"/>
                  <a:gd name="T59" fmla="*/ 157 h 280"/>
                  <a:gd name="T60" fmla="*/ 41 w 280"/>
                  <a:gd name="T61" fmla="*/ 119 h 280"/>
                  <a:gd name="T62" fmla="*/ 37 w 280"/>
                  <a:gd name="T63" fmla="*/ 66 h 280"/>
                  <a:gd name="T64" fmla="*/ 66 w 280"/>
                  <a:gd name="T65" fmla="*/ 37 h 280"/>
                  <a:gd name="T66" fmla="*/ 119 w 280"/>
                  <a:gd name="T67" fmla="*/ 41 h 280"/>
                  <a:gd name="T68" fmla="*/ 157 w 280"/>
                  <a:gd name="T69" fmla="*/ 10 h 280"/>
                  <a:gd name="T70" fmla="*/ 174 w 280"/>
                  <a:gd name="T71" fmla="*/ 60 h 280"/>
                  <a:gd name="T72" fmla="*/ 220 w 280"/>
                  <a:gd name="T73" fmla="*/ 37 h 280"/>
                  <a:gd name="T74" fmla="*/ 225 w 280"/>
                  <a:gd name="T75" fmla="*/ 84 h 280"/>
                  <a:gd name="T76" fmla="*/ 266 w 280"/>
                  <a:gd name="T77" fmla="*/ 119 h 280"/>
                  <a:gd name="T78" fmla="*/ 140 w 280"/>
                  <a:gd name="T79" fmla="*/ 93 h 280"/>
                  <a:gd name="T80" fmla="*/ 187 w 280"/>
                  <a:gd name="T81" fmla="*/ 140 h 280"/>
                  <a:gd name="T82" fmla="*/ 104 w 280"/>
                  <a:gd name="T83" fmla="*/ 140 h 280"/>
                  <a:gd name="T84" fmla="*/ 140 w 280"/>
                  <a:gd name="T85" fmla="*/ 176 h 2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80" h="280">
                    <a:moveTo>
                      <a:pt x="266" y="109"/>
                    </a:moveTo>
                    <a:cubicBezTo>
                      <a:pt x="240" y="109"/>
                      <a:pt x="240" y="109"/>
                      <a:pt x="240" y="109"/>
                    </a:cubicBezTo>
                    <a:cubicBezTo>
                      <a:pt x="235" y="109"/>
                      <a:pt x="232" y="107"/>
                      <a:pt x="230" y="103"/>
                    </a:cubicBezTo>
                    <a:cubicBezTo>
                      <a:pt x="229" y="99"/>
                      <a:pt x="230" y="95"/>
                      <a:pt x="232" y="92"/>
                    </a:cubicBezTo>
                    <a:cubicBezTo>
                      <a:pt x="251" y="73"/>
                      <a:pt x="251" y="73"/>
                      <a:pt x="251" y="73"/>
                    </a:cubicBezTo>
                    <a:cubicBezTo>
                      <a:pt x="254" y="71"/>
                      <a:pt x="255" y="67"/>
                      <a:pt x="255" y="63"/>
                    </a:cubicBezTo>
                    <a:cubicBezTo>
                      <a:pt x="255" y="59"/>
                      <a:pt x="254" y="56"/>
                      <a:pt x="251" y="53"/>
                    </a:cubicBezTo>
                    <a:cubicBezTo>
                      <a:pt x="227" y="29"/>
                      <a:pt x="227" y="29"/>
                      <a:pt x="227" y="29"/>
                    </a:cubicBezTo>
                    <a:cubicBezTo>
                      <a:pt x="222" y="24"/>
                      <a:pt x="212" y="24"/>
                      <a:pt x="207" y="29"/>
                    </a:cubicBezTo>
                    <a:cubicBezTo>
                      <a:pt x="188" y="48"/>
                      <a:pt x="188" y="48"/>
                      <a:pt x="188" y="48"/>
                    </a:cubicBezTo>
                    <a:cubicBezTo>
                      <a:pt x="186" y="51"/>
                      <a:pt x="181" y="52"/>
                      <a:pt x="178" y="50"/>
                    </a:cubicBezTo>
                    <a:cubicBezTo>
                      <a:pt x="174" y="48"/>
                      <a:pt x="171" y="45"/>
                      <a:pt x="171" y="41"/>
                    </a:cubicBezTo>
                    <a:cubicBezTo>
                      <a:pt x="171" y="14"/>
                      <a:pt x="171" y="14"/>
                      <a:pt x="171" y="14"/>
                    </a:cubicBezTo>
                    <a:cubicBezTo>
                      <a:pt x="171" y="7"/>
                      <a:pt x="165" y="0"/>
                      <a:pt x="157" y="0"/>
                    </a:cubicBezTo>
                    <a:cubicBezTo>
                      <a:pt x="124" y="0"/>
                      <a:pt x="124" y="0"/>
                      <a:pt x="124" y="0"/>
                    </a:cubicBezTo>
                    <a:cubicBezTo>
                      <a:pt x="116" y="0"/>
                      <a:pt x="109" y="7"/>
                      <a:pt x="109" y="14"/>
                    </a:cubicBezTo>
                    <a:cubicBezTo>
                      <a:pt x="109" y="41"/>
                      <a:pt x="109" y="41"/>
                      <a:pt x="109" y="41"/>
                    </a:cubicBezTo>
                    <a:cubicBezTo>
                      <a:pt x="109" y="45"/>
                      <a:pt x="107" y="48"/>
                      <a:pt x="103" y="50"/>
                    </a:cubicBezTo>
                    <a:cubicBezTo>
                      <a:pt x="99" y="52"/>
                      <a:pt x="95" y="51"/>
                      <a:pt x="92" y="48"/>
                    </a:cubicBezTo>
                    <a:cubicBezTo>
                      <a:pt x="73" y="29"/>
                      <a:pt x="73" y="29"/>
                      <a:pt x="73" y="29"/>
                    </a:cubicBezTo>
                    <a:cubicBezTo>
                      <a:pt x="68" y="24"/>
                      <a:pt x="58" y="24"/>
                      <a:pt x="53" y="29"/>
                    </a:cubicBezTo>
                    <a:cubicBezTo>
                      <a:pt x="29" y="53"/>
                      <a:pt x="29" y="53"/>
                      <a:pt x="29" y="53"/>
                    </a:cubicBezTo>
                    <a:cubicBezTo>
                      <a:pt x="27" y="56"/>
                      <a:pt x="25" y="59"/>
                      <a:pt x="25" y="63"/>
                    </a:cubicBezTo>
                    <a:cubicBezTo>
                      <a:pt x="25" y="67"/>
                      <a:pt x="27" y="71"/>
                      <a:pt x="29" y="73"/>
                    </a:cubicBezTo>
                    <a:cubicBezTo>
                      <a:pt x="48" y="92"/>
                      <a:pt x="48" y="92"/>
                      <a:pt x="48" y="92"/>
                    </a:cubicBezTo>
                    <a:cubicBezTo>
                      <a:pt x="51" y="95"/>
                      <a:pt x="52" y="99"/>
                      <a:pt x="50" y="103"/>
                    </a:cubicBezTo>
                    <a:cubicBezTo>
                      <a:pt x="49" y="107"/>
                      <a:pt x="45" y="109"/>
                      <a:pt x="41" y="109"/>
                    </a:cubicBezTo>
                    <a:cubicBezTo>
                      <a:pt x="15" y="109"/>
                      <a:pt x="15" y="109"/>
                      <a:pt x="15" y="109"/>
                    </a:cubicBezTo>
                    <a:cubicBezTo>
                      <a:pt x="7" y="109"/>
                      <a:pt x="0" y="115"/>
                      <a:pt x="0" y="123"/>
                    </a:cubicBezTo>
                    <a:cubicBezTo>
                      <a:pt x="0" y="157"/>
                      <a:pt x="0" y="157"/>
                      <a:pt x="0" y="157"/>
                    </a:cubicBezTo>
                    <a:cubicBezTo>
                      <a:pt x="0" y="165"/>
                      <a:pt x="7" y="171"/>
                      <a:pt x="15" y="171"/>
                    </a:cubicBezTo>
                    <a:cubicBezTo>
                      <a:pt x="41" y="171"/>
                      <a:pt x="41" y="171"/>
                      <a:pt x="41" y="171"/>
                    </a:cubicBezTo>
                    <a:cubicBezTo>
                      <a:pt x="45" y="171"/>
                      <a:pt x="48" y="174"/>
                      <a:pt x="50" y="177"/>
                    </a:cubicBezTo>
                    <a:cubicBezTo>
                      <a:pt x="52" y="181"/>
                      <a:pt x="51" y="185"/>
                      <a:pt x="48" y="188"/>
                    </a:cubicBezTo>
                    <a:cubicBezTo>
                      <a:pt x="29" y="207"/>
                      <a:pt x="29" y="207"/>
                      <a:pt x="29" y="207"/>
                    </a:cubicBezTo>
                    <a:cubicBezTo>
                      <a:pt x="27" y="210"/>
                      <a:pt x="25" y="213"/>
                      <a:pt x="25" y="217"/>
                    </a:cubicBezTo>
                    <a:cubicBezTo>
                      <a:pt x="25" y="221"/>
                      <a:pt x="27" y="225"/>
                      <a:pt x="29" y="227"/>
                    </a:cubicBezTo>
                    <a:cubicBezTo>
                      <a:pt x="53" y="251"/>
                      <a:pt x="53" y="251"/>
                      <a:pt x="53" y="251"/>
                    </a:cubicBezTo>
                    <a:cubicBezTo>
                      <a:pt x="58" y="256"/>
                      <a:pt x="68" y="256"/>
                      <a:pt x="73" y="251"/>
                    </a:cubicBezTo>
                    <a:cubicBezTo>
                      <a:pt x="92" y="232"/>
                      <a:pt x="92" y="232"/>
                      <a:pt x="92" y="232"/>
                    </a:cubicBezTo>
                    <a:cubicBezTo>
                      <a:pt x="95" y="229"/>
                      <a:pt x="99" y="229"/>
                      <a:pt x="103" y="230"/>
                    </a:cubicBezTo>
                    <a:cubicBezTo>
                      <a:pt x="107" y="232"/>
                      <a:pt x="109" y="235"/>
                      <a:pt x="109" y="239"/>
                    </a:cubicBezTo>
                    <a:cubicBezTo>
                      <a:pt x="109" y="266"/>
                      <a:pt x="109" y="266"/>
                      <a:pt x="109" y="266"/>
                    </a:cubicBezTo>
                    <a:cubicBezTo>
                      <a:pt x="109" y="274"/>
                      <a:pt x="116" y="280"/>
                      <a:pt x="124" y="280"/>
                    </a:cubicBezTo>
                    <a:cubicBezTo>
                      <a:pt x="157" y="280"/>
                      <a:pt x="157" y="280"/>
                      <a:pt x="157" y="280"/>
                    </a:cubicBezTo>
                    <a:cubicBezTo>
                      <a:pt x="165" y="280"/>
                      <a:pt x="171" y="274"/>
                      <a:pt x="171" y="266"/>
                    </a:cubicBezTo>
                    <a:cubicBezTo>
                      <a:pt x="171" y="239"/>
                      <a:pt x="171" y="239"/>
                      <a:pt x="171" y="239"/>
                    </a:cubicBezTo>
                    <a:cubicBezTo>
                      <a:pt x="171" y="235"/>
                      <a:pt x="174" y="232"/>
                      <a:pt x="178" y="230"/>
                    </a:cubicBezTo>
                    <a:cubicBezTo>
                      <a:pt x="181" y="229"/>
                      <a:pt x="186" y="229"/>
                      <a:pt x="188" y="232"/>
                    </a:cubicBezTo>
                    <a:cubicBezTo>
                      <a:pt x="207" y="251"/>
                      <a:pt x="207" y="251"/>
                      <a:pt x="207" y="251"/>
                    </a:cubicBezTo>
                    <a:cubicBezTo>
                      <a:pt x="212" y="256"/>
                      <a:pt x="222" y="256"/>
                      <a:pt x="227" y="251"/>
                    </a:cubicBezTo>
                    <a:cubicBezTo>
                      <a:pt x="251" y="227"/>
                      <a:pt x="251" y="227"/>
                      <a:pt x="251" y="227"/>
                    </a:cubicBezTo>
                    <a:cubicBezTo>
                      <a:pt x="254" y="225"/>
                      <a:pt x="255" y="221"/>
                      <a:pt x="255" y="217"/>
                    </a:cubicBezTo>
                    <a:cubicBezTo>
                      <a:pt x="255" y="213"/>
                      <a:pt x="254" y="210"/>
                      <a:pt x="251" y="207"/>
                    </a:cubicBezTo>
                    <a:cubicBezTo>
                      <a:pt x="232" y="188"/>
                      <a:pt x="232" y="188"/>
                      <a:pt x="232" y="188"/>
                    </a:cubicBezTo>
                    <a:cubicBezTo>
                      <a:pt x="230" y="185"/>
                      <a:pt x="229" y="181"/>
                      <a:pt x="230" y="177"/>
                    </a:cubicBezTo>
                    <a:cubicBezTo>
                      <a:pt x="232" y="174"/>
                      <a:pt x="235" y="171"/>
                      <a:pt x="240" y="171"/>
                    </a:cubicBezTo>
                    <a:cubicBezTo>
                      <a:pt x="266" y="171"/>
                      <a:pt x="266" y="171"/>
                      <a:pt x="266" y="171"/>
                    </a:cubicBezTo>
                    <a:cubicBezTo>
                      <a:pt x="274" y="171"/>
                      <a:pt x="280" y="165"/>
                      <a:pt x="280" y="157"/>
                    </a:cubicBezTo>
                    <a:cubicBezTo>
                      <a:pt x="280" y="123"/>
                      <a:pt x="280" y="123"/>
                      <a:pt x="280" y="123"/>
                    </a:cubicBezTo>
                    <a:cubicBezTo>
                      <a:pt x="280" y="115"/>
                      <a:pt x="274" y="109"/>
                      <a:pt x="266" y="109"/>
                    </a:cubicBezTo>
                    <a:moveTo>
                      <a:pt x="270" y="157"/>
                    </a:moveTo>
                    <a:cubicBezTo>
                      <a:pt x="270" y="159"/>
                      <a:pt x="268" y="161"/>
                      <a:pt x="266" y="161"/>
                    </a:cubicBezTo>
                    <a:cubicBezTo>
                      <a:pt x="240" y="161"/>
                      <a:pt x="240" y="161"/>
                      <a:pt x="240" y="161"/>
                    </a:cubicBezTo>
                    <a:cubicBezTo>
                      <a:pt x="231" y="161"/>
                      <a:pt x="224" y="166"/>
                      <a:pt x="221" y="173"/>
                    </a:cubicBezTo>
                    <a:cubicBezTo>
                      <a:pt x="217" y="181"/>
                      <a:pt x="219" y="190"/>
                      <a:pt x="225" y="196"/>
                    </a:cubicBezTo>
                    <a:cubicBezTo>
                      <a:pt x="244" y="214"/>
                      <a:pt x="244" y="214"/>
                      <a:pt x="244" y="214"/>
                    </a:cubicBezTo>
                    <a:cubicBezTo>
                      <a:pt x="245" y="216"/>
                      <a:pt x="245" y="218"/>
                      <a:pt x="244" y="220"/>
                    </a:cubicBezTo>
                    <a:cubicBezTo>
                      <a:pt x="220" y="244"/>
                      <a:pt x="220" y="244"/>
                      <a:pt x="220" y="244"/>
                    </a:cubicBezTo>
                    <a:cubicBezTo>
                      <a:pt x="218" y="245"/>
                      <a:pt x="216" y="245"/>
                      <a:pt x="214" y="244"/>
                    </a:cubicBezTo>
                    <a:cubicBezTo>
                      <a:pt x="196" y="225"/>
                      <a:pt x="196" y="225"/>
                      <a:pt x="196" y="225"/>
                    </a:cubicBezTo>
                    <a:cubicBezTo>
                      <a:pt x="190" y="219"/>
                      <a:pt x="181" y="217"/>
                      <a:pt x="174" y="221"/>
                    </a:cubicBezTo>
                    <a:cubicBezTo>
                      <a:pt x="166" y="224"/>
                      <a:pt x="161" y="231"/>
                      <a:pt x="161" y="239"/>
                    </a:cubicBezTo>
                    <a:cubicBezTo>
                      <a:pt x="161" y="266"/>
                      <a:pt x="161" y="266"/>
                      <a:pt x="161" y="266"/>
                    </a:cubicBezTo>
                    <a:cubicBezTo>
                      <a:pt x="161" y="268"/>
                      <a:pt x="159" y="270"/>
                      <a:pt x="157" y="270"/>
                    </a:cubicBezTo>
                    <a:cubicBezTo>
                      <a:pt x="124" y="270"/>
                      <a:pt x="124" y="270"/>
                      <a:pt x="124" y="270"/>
                    </a:cubicBezTo>
                    <a:cubicBezTo>
                      <a:pt x="121" y="270"/>
                      <a:pt x="119" y="268"/>
                      <a:pt x="119" y="266"/>
                    </a:cubicBezTo>
                    <a:cubicBezTo>
                      <a:pt x="119" y="239"/>
                      <a:pt x="119" y="239"/>
                      <a:pt x="119" y="239"/>
                    </a:cubicBezTo>
                    <a:cubicBezTo>
                      <a:pt x="119" y="231"/>
                      <a:pt x="115" y="224"/>
                      <a:pt x="107" y="221"/>
                    </a:cubicBezTo>
                    <a:cubicBezTo>
                      <a:pt x="104" y="220"/>
                      <a:pt x="102" y="219"/>
                      <a:pt x="99" y="219"/>
                    </a:cubicBezTo>
                    <a:cubicBezTo>
                      <a:pt x="94" y="219"/>
                      <a:pt x="89" y="221"/>
                      <a:pt x="85" y="225"/>
                    </a:cubicBezTo>
                    <a:cubicBezTo>
                      <a:pt x="66" y="244"/>
                      <a:pt x="66" y="244"/>
                      <a:pt x="66" y="244"/>
                    </a:cubicBezTo>
                    <a:cubicBezTo>
                      <a:pt x="64" y="245"/>
                      <a:pt x="62" y="245"/>
                      <a:pt x="60" y="244"/>
                    </a:cubicBezTo>
                    <a:cubicBezTo>
                      <a:pt x="37" y="220"/>
                      <a:pt x="37" y="220"/>
                      <a:pt x="37" y="220"/>
                    </a:cubicBezTo>
                    <a:cubicBezTo>
                      <a:pt x="35" y="218"/>
                      <a:pt x="35" y="216"/>
                      <a:pt x="37" y="214"/>
                    </a:cubicBezTo>
                    <a:cubicBezTo>
                      <a:pt x="55" y="196"/>
                      <a:pt x="55" y="196"/>
                      <a:pt x="55" y="196"/>
                    </a:cubicBezTo>
                    <a:cubicBezTo>
                      <a:pt x="61" y="190"/>
                      <a:pt x="63" y="181"/>
                      <a:pt x="60" y="173"/>
                    </a:cubicBezTo>
                    <a:cubicBezTo>
                      <a:pt x="56" y="166"/>
                      <a:pt x="49" y="161"/>
                      <a:pt x="41" y="161"/>
                    </a:cubicBezTo>
                    <a:cubicBezTo>
                      <a:pt x="15" y="161"/>
                      <a:pt x="15" y="161"/>
                      <a:pt x="15" y="161"/>
                    </a:cubicBezTo>
                    <a:cubicBezTo>
                      <a:pt x="12" y="161"/>
                      <a:pt x="11" y="159"/>
                      <a:pt x="11" y="157"/>
                    </a:cubicBezTo>
                    <a:cubicBezTo>
                      <a:pt x="11" y="123"/>
                      <a:pt x="11" y="123"/>
                      <a:pt x="11" y="123"/>
                    </a:cubicBezTo>
                    <a:cubicBezTo>
                      <a:pt x="11" y="121"/>
                      <a:pt x="12" y="119"/>
                      <a:pt x="15" y="119"/>
                    </a:cubicBezTo>
                    <a:cubicBezTo>
                      <a:pt x="41" y="119"/>
                      <a:pt x="41" y="119"/>
                      <a:pt x="41" y="119"/>
                    </a:cubicBezTo>
                    <a:cubicBezTo>
                      <a:pt x="49" y="119"/>
                      <a:pt x="56" y="115"/>
                      <a:pt x="60" y="107"/>
                    </a:cubicBezTo>
                    <a:cubicBezTo>
                      <a:pt x="63" y="99"/>
                      <a:pt x="61" y="90"/>
                      <a:pt x="55" y="84"/>
                    </a:cubicBezTo>
                    <a:cubicBezTo>
                      <a:pt x="37" y="66"/>
                      <a:pt x="37" y="66"/>
                      <a:pt x="37" y="66"/>
                    </a:cubicBezTo>
                    <a:cubicBezTo>
                      <a:pt x="35" y="64"/>
                      <a:pt x="35" y="62"/>
                      <a:pt x="37" y="60"/>
                    </a:cubicBezTo>
                    <a:cubicBezTo>
                      <a:pt x="60" y="37"/>
                      <a:pt x="60" y="37"/>
                      <a:pt x="60" y="37"/>
                    </a:cubicBezTo>
                    <a:cubicBezTo>
                      <a:pt x="62" y="35"/>
                      <a:pt x="64" y="35"/>
                      <a:pt x="66" y="37"/>
                    </a:cubicBezTo>
                    <a:cubicBezTo>
                      <a:pt x="85" y="55"/>
                      <a:pt x="85" y="55"/>
                      <a:pt x="85" y="55"/>
                    </a:cubicBezTo>
                    <a:cubicBezTo>
                      <a:pt x="91" y="61"/>
                      <a:pt x="99" y="63"/>
                      <a:pt x="107" y="60"/>
                    </a:cubicBezTo>
                    <a:cubicBezTo>
                      <a:pt x="115" y="56"/>
                      <a:pt x="119" y="49"/>
                      <a:pt x="119" y="41"/>
                    </a:cubicBezTo>
                    <a:cubicBezTo>
                      <a:pt x="119" y="14"/>
                      <a:pt x="119" y="14"/>
                      <a:pt x="119" y="14"/>
                    </a:cubicBezTo>
                    <a:cubicBezTo>
                      <a:pt x="119" y="12"/>
                      <a:pt x="121" y="10"/>
                      <a:pt x="124" y="10"/>
                    </a:cubicBezTo>
                    <a:cubicBezTo>
                      <a:pt x="157" y="10"/>
                      <a:pt x="157" y="10"/>
                      <a:pt x="157" y="10"/>
                    </a:cubicBezTo>
                    <a:cubicBezTo>
                      <a:pt x="159" y="10"/>
                      <a:pt x="161" y="12"/>
                      <a:pt x="161" y="14"/>
                    </a:cubicBezTo>
                    <a:cubicBezTo>
                      <a:pt x="161" y="41"/>
                      <a:pt x="161" y="41"/>
                      <a:pt x="161" y="41"/>
                    </a:cubicBezTo>
                    <a:cubicBezTo>
                      <a:pt x="161" y="49"/>
                      <a:pt x="166" y="56"/>
                      <a:pt x="174" y="60"/>
                    </a:cubicBezTo>
                    <a:cubicBezTo>
                      <a:pt x="181" y="63"/>
                      <a:pt x="190" y="61"/>
                      <a:pt x="196" y="55"/>
                    </a:cubicBezTo>
                    <a:cubicBezTo>
                      <a:pt x="214" y="37"/>
                      <a:pt x="214" y="37"/>
                      <a:pt x="214" y="37"/>
                    </a:cubicBezTo>
                    <a:cubicBezTo>
                      <a:pt x="216" y="35"/>
                      <a:pt x="219" y="35"/>
                      <a:pt x="220" y="37"/>
                    </a:cubicBezTo>
                    <a:cubicBezTo>
                      <a:pt x="244" y="60"/>
                      <a:pt x="244" y="60"/>
                      <a:pt x="244" y="60"/>
                    </a:cubicBezTo>
                    <a:cubicBezTo>
                      <a:pt x="245" y="62"/>
                      <a:pt x="245" y="64"/>
                      <a:pt x="244" y="66"/>
                    </a:cubicBezTo>
                    <a:cubicBezTo>
                      <a:pt x="225" y="84"/>
                      <a:pt x="225" y="84"/>
                      <a:pt x="225" y="84"/>
                    </a:cubicBezTo>
                    <a:cubicBezTo>
                      <a:pt x="219" y="90"/>
                      <a:pt x="217" y="99"/>
                      <a:pt x="221" y="107"/>
                    </a:cubicBezTo>
                    <a:cubicBezTo>
                      <a:pt x="224" y="115"/>
                      <a:pt x="231" y="119"/>
                      <a:pt x="240" y="119"/>
                    </a:cubicBezTo>
                    <a:cubicBezTo>
                      <a:pt x="266" y="119"/>
                      <a:pt x="266" y="119"/>
                      <a:pt x="266" y="119"/>
                    </a:cubicBezTo>
                    <a:cubicBezTo>
                      <a:pt x="268" y="119"/>
                      <a:pt x="270" y="121"/>
                      <a:pt x="270" y="123"/>
                    </a:cubicBezTo>
                    <a:lnTo>
                      <a:pt x="270" y="157"/>
                    </a:lnTo>
                    <a:close/>
                    <a:moveTo>
                      <a:pt x="140" y="93"/>
                    </a:moveTo>
                    <a:cubicBezTo>
                      <a:pt x="114" y="93"/>
                      <a:pt x="94" y="114"/>
                      <a:pt x="94" y="140"/>
                    </a:cubicBezTo>
                    <a:cubicBezTo>
                      <a:pt x="94" y="166"/>
                      <a:pt x="114" y="187"/>
                      <a:pt x="140" y="187"/>
                    </a:cubicBezTo>
                    <a:cubicBezTo>
                      <a:pt x="166" y="187"/>
                      <a:pt x="187" y="166"/>
                      <a:pt x="187" y="140"/>
                    </a:cubicBezTo>
                    <a:cubicBezTo>
                      <a:pt x="187" y="114"/>
                      <a:pt x="166" y="93"/>
                      <a:pt x="140" y="93"/>
                    </a:cubicBezTo>
                    <a:moveTo>
                      <a:pt x="140" y="176"/>
                    </a:moveTo>
                    <a:cubicBezTo>
                      <a:pt x="120" y="176"/>
                      <a:pt x="104" y="160"/>
                      <a:pt x="104" y="140"/>
                    </a:cubicBezTo>
                    <a:cubicBezTo>
                      <a:pt x="104" y="120"/>
                      <a:pt x="120" y="104"/>
                      <a:pt x="140" y="104"/>
                    </a:cubicBezTo>
                    <a:cubicBezTo>
                      <a:pt x="160" y="104"/>
                      <a:pt x="177" y="120"/>
                      <a:pt x="177" y="140"/>
                    </a:cubicBezTo>
                    <a:cubicBezTo>
                      <a:pt x="177" y="160"/>
                      <a:pt x="160" y="176"/>
                      <a:pt x="140" y="176"/>
                    </a:cubicBezTo>
                  </a:path>
                </a:pathLst>
              </a:custGeom>
              <a:solidFill>
                <a:schemeClr val="tx1"/>
              </a:solidFill>
              <a:ln>
                <a:noFill/>
              </a:ln>
              <a:extLst/>
            </p:spPr>
            <p:txBody>
              <a:bodyPr vert="horz" wrap="square" lIns="91440" tIns="45720" rIns="91440" bIns="45720" numCol="1" anchor="t" anchorCtr="0" compatLnSpc="1">
                <a:prstTxWarp prst="textNoShape">
                  <a:avLst/>
                </a:prstTxWarp>
              </a:bodyPr>
              <a:lstStyle/>
              <a:p>
                <a:endParaRPr lang="en-US" dirty="0"/>
              </a:p>
            </p:txBody>
          </p:sp>
          <p:sp>
            <p:nvSpPr>
              <p:cNvPr id="42" name="TextBox 41">
                <a:extLst>
                  <a:ext uri="{FF2B5EF4-FFF2-40B4-BE49-F238E27FC236}">
                    <a16:creationId xmlns:a16="http://schemas.microsoft.com/office/drawing/2014/main" id="{E2E3A154-EF35-4934-9F49-C786ED054EBE}"/>
                  </a:ext>
                </a:extLst>
              </p:cNvPr>
              <p:cNvSpPr txBox="1"/>
              <p:nvPr/>
            </p:nvSpPr>
            <p:spPr>
              <a:xfrm>
                <a:off x="8519490" y="2478310"/>
                <a:ext cx="1723571" cy="646331"/>
              </a:xfrm>
              <a:prstGeom prst="rect">
                <a:avLst/>
              </a:prstGeom>
              <a:noFill/>
            </p:spPr>
            <p:txBody>
              <a:bodyPr wrap="square" rtlCol="0">
                <a:spAutoFit/>
              </a:bodyPr>
              <a:lstStyle/>
              <a:p>
                <a:pPr algn="ctr"/>
                <a:r>
                  <a:rPr lang="en-US" b="1" spc="200" dirty="0">
                    <a:latin typeface="Roboto Slab" pitchFamily="2" charset="0"/>
                    <a:ea typeface="Roboto Slab" pitchFamily="2" charset="0"/>
                  </a:rPr>
                  <a:t>PLAN &amp;</a:t>
                </a:r>
              </a:p>
              <a:p>
                <a:pPr algn="ctr"/>
                <a:r>
                  <a:rPr lang="en-US" b="1" spc="200" dirty="0">
                    <a:latin typeface="Roboto Slab" pitchFamily="2" charset="0"/>
                    <a:ea typeface="Roboto Slab" pitchFamily="2" charset="0"/>
                  </a:rPr>
                  <a:t>CREATE!</a:t>
                </a:r>
              </a:p>
            </p:txBody>
          </p:sp>
        </p:grpSp>
        <p:grpSp>
          <p:nvGrpSpPr>
            <p:cNvPr id="43" name="Group 42">
              <a:extLst>
                <a:ext uri="{FF2B5EF4-FFF2-40B4-BE49-F238E27FC236}">
                  <a16:creationId xmlns:a16="http://schemas.microsoft.com/office/drawing/2014/main" id="{8D124A7D-64DB-4DB7-92F2-DD7B2A335C55}"/>
                </a:ext>
              </a:extLst>
            </p:cNvPr>
            <p:cNvGrpSpPr/>
            <p:nvPr/>
          </p:nvGrpSpPr>
          <p:grpSpPr>
            <a:xfrm>
              <a:off x="5549698" y="3977024"/>
              <a:ext cx="2029546" cy="1834519"/>
              <a:chOff x="5629211" y="1824992"/>
              <a:chExt cx="2029546" cy="1834519"/>
            </a:xfrm>
          </p:grpSpPr>
          <p:sp>
            <p:nvSpPr>
              <p:cNvPr id="44" name="TextBox 43">
                <a:extLst>
                  <a:ext uri="{FF2B5EF4-FFF2-40B4-BE49-F238E27FC236}">
                    <a16:creationId xmlns:a16="http://schemas.microsoft.com/office/drawing/2014/main" id="{E81B4D22-9FCC-4A3F-B379-8B35FF82ADEB}"/>
                  </a:ext>
                </a:extLst>
              </p:cNvPr>
              <p:cNvSpPr txBox="1"/>
              <p:nvPr/>
            </p:nvSpPr>
            <p:spPr>
              <a:xfrm>
                <a:off x="5629211" y="3131610"/>
                <a:ext cx="2029546" cy="527901"/>
              </a:xfrm>
              <a:prstGeom prst="rect">
                <a:avLst/>
              </a:prstGeom>
              <a:noFill/>
            </p:spPr>
            <p:txBody>
              <a:bodyPr wrap="square" numCol="1" spcCol="457200" rtlCol="0">
                <a:spAutoFit/>
              </a:bodyPr>
              <a:lstStyle/>
              <a:p>
                <a:pPr algn="ctr">
                  <a:lnSpc>
                    <a:spcPct val="150000"/>
                  </a:lnSpc>
                </a:pPr>
                <a:r>
                  <a:rPr lang="en-US" sz="1000" dirty="0">
                    <a:latin typeface="Roboto Slab" pitchFamily="2" charset="0"/>
                    <a:ea typeface="Roboto Slab" pitchFamily="2" charset="0"/>
                    <a:cs typeface="Open Sans" panose="020B0606030504020204" pitchFamily="34" charset="0"/>
                  </a:rPr>
                  <a:t>Lesser first day kind god us earth. The divide firmament</a:t>
                </a:r>
              </a:p>
            </p:txBody>
          </p:sp>
          <p:sp>
            <p:nvSpPr>
              <p:cNvPr id="45" name="Freeform 5">
                <a:extLst>
                  <a:ext uri="{FF2B5EF4-FFF2-40B4-BE49-F238E27FC236}">
                    <a16:creationId xmlns:a16="http://schemas.microsoft.com/office/drawing/2014/main" id="{2A2BE1F3-022A-4B21-9082-D549097E0027}"/>
                  </a:ext>
                </a:extLst>
              </p:cNvPr>
              <p:cNvSpPr>
                <a:spLocks noEditPoints="1"/>
              </p:cNvSpPr>
              <p:nvPr/>
            </p:nvSpPr>
            <p:spPr bwMode="auto">
              <a:xfrm>
                <a:off x="6393734" y="1824992"/>
                <a:ext cx="500502" cy="460546"/>
              </a:xfrm>
              <a:custGeom>
                <a:avLst/>
                <a:gdLst>
                  <a:gd name="T0" fmla="*/ 214 w 280"/>
                  <a:gd name="T1" fmla="*/ 186 h 256"/>
                  <a:gd name="T2" fmla="*/ 241 w 280"/>
                  <a:gd name="T3" fmla="*/ 182 h 256"/>
                  <a:gd name="T4" fmla="*/ 272 w 280"/>
                  <a:gd name="T5" fmla="*/ 170 h 256"/>
                  <a:gd name="T6" fmla="*/ 240 w 280"/>
                  <a:gd name="T7" fmla="*/ 81 h 256"/>
                  <a:gd name="T8" fmla="*/ 161 w 280"/>
                  <a:gd name="T9" fmla="*/ 28 h 256"/>
                  <a:gd name="T10" fmla="*/ 108 w 280"/>
                  <a:gd name="T11" fmla="*/ 0 h 256"/>
                  <a:gd name="T12" fmla="*/ 52 w 280"/>
                  <a:gd name="T13" fmla="*/ 47 h 256"/>
                  <a:gd name="T14" fmla="*/ 47 w 280"/>
                  <a:gd name="T15" fmla="*/ 84 h 256"/>
                  <a:gd name="T16" fmla="*/ 54 w 280"/>
                  <a:gd name="T17" fmla="*/ 117 h 256"/>
                  <a:gd name="T18" fmla="*/ 70 w 280"/>
                  <a:gd name="T19" fmla="*/ 166 h 256"/>
                  <a:gd name="T20" fmla="*/ 22 w 280"/>
                  <a:gd name="T21" fmla="*/ 200 h 256"/>
                  <a:gd name="T22" fmla="*/ 0 w 280"/>
                  <a:gd name="T23" fmla="*/ 256 h 256"/>
                  <a:gd name="T24" fmla="*/ 280 w 280"/>
                  <a:gd name="T25" fmla="*/ 239 h 256"/>
                  <a:gd name="T26" fmla="*/ 206 w 280"/>
                  <a:gd name="T27" fmla="*/ 247 h 256"/>
                  <a:gd name="T28" fmla="*/ 10 w 280"/>
                  <a:gd name="T29" fmla="*/ 237 h 256"/>
                  <a:gd name="T30" fmla="*/ 68 w 280"/>
                  <a:gd name="T31" fmla="*/ 185 h 256"/>
                  <a:gd name="T32" fmla="*/ 80 w 280"/>
                  <a:gd name="T33" fmla="*/ 147 h 256"/>
                  <a:gd name="T34" fmla="*/ 63 w 280"/>
                  <a:gd name="T35" fmla="*/ 113 h 256"/>
                  <a:gd name="T36" fmla="*/ 61 w 280"/>
                  <a:gd name="T37" fmla="*/ 110 h 256"/>
                  <a:gd name="T38" fmla="*/ 56 w 280"/>
                  <a:gd name="T39" fmla="*/ 84 h 256"/>
                  <a:gd name="T40" fmla="*/ 61 w 280"/>
                  <a:gd name="T41" fmla="*/ 75 h 256"/>
                  <a:gd name="T42" fmla="*/ 61 w 280"/>
                  <a:gd name="T43" fmla="*/ 46 h 256"/>
                  <a:gd name="T44" fmla="*/ 108 w 280"/>
                  <a:gd name="T45" fmla="*/ 9 h 256"/>
                  <a:gd name="T46" fmla="*/ 153 w 280"/>
                  <a:gd name="T47" fmla="*/ 36 h 256"/>
                  <a:gd name="T48" fmla="*/ 154 w 280"/>
                  <a:gd name="T49" fmla="*/ 38 h 256"/>
                  <a:gd name="T50" fmla="*/ 154 w 280"/>
                  <a:gd name="T51" fmla="*/ 39 h 256"/>
                  <a:gd name="T52" fmla="*/ 154 w 280"/>
                  <a:gd name="T53" fmla="*/ 41 h 256"/>
                  <a:gd name="T54" fmla="*/ 154 w 280"/>
                  <a:gd name="T55" fmla="*/ 43 h 256"/>
                  <a:gd name="T56" fmla="*/ 154 w 280"/>
                  <a:gd name="T57" fmla="*/ 44 h 256"/>
                  <a:gd name="T58" fmla="*/ 154 w 280"/>
                  <a:gd name="T59" fmla="*/ 75 h 256"/>
                  <a:gd name="T60" fmla="*/ 159 w 280"/>
                  <a:gd name="T61" fmla="*/ 84 h 256"/>
                  <a:gd name="T62" fmla="*/ 152 w 280"/>
                  <a:gd name="T63" fmla="*/ 111 h 256"/>
                  <a:gd name="T64" fmla="*/ 149 w 280"/>
                  <a:gd name="T65" fmla="*/ 114 h 256"/>
                  <a:gd name="T66" fmla="*/ 132 w 280"/>
                  <a:gd name="T67" fmla="*/ 146 h 256"/>
                  <a:gd name="T68" fmla="*/ 131 w 280"/>
                  <a:gd name="T69" fmla="*/ 167 h 256"/>
                  <a:gd name="T70" fmla="*/ 131 w 280"/>
                  <a:gd name="T71" fmla="*/ 171 h 256"/>
                  <a:gd name="T72" fmla="*/ 132 w 280"/>
                  <a:gd name="T73" fmla="*/ 174 h 256"/>
                  <a:gd name="T74" fmla="*/ 134 w 280"/>
                  <a:gd name="T75" fmla="*/ 177 h 256"/>
                  <a:gd name="T76" fmla="*/ 137 w 280"/>
                  <a:gd name="T77" fmla="*/ 182 h 256"/>
                  <a:gd name="T78" fmla="*/ 143 w 280"/>
                  <a:gd name="T79" fmla="*/ 186 h 256"/>
                  <a:gd name="T80" fmla="*/ 206 w 280"/>
                  <a:gd name="T81" fmla="*/ 238 h 256"/>
                  <a:gd name="T82" fmla="*/ 271 w 280"/>
                  <a:gd name="T83" fmla="*/ 247 h 256"/>
                  <a:gd name="T84" fmla="*/ 215 w 280"/>
                  <a:gd name="T85" fmla="*/ 238 h 256"/>
                  <a:gd name="T86" fmla="*/ 160 w 280"/>
                  <a:gd name="T87" fmla="*/ 184 h 256"/>
                  <a:gd name="T88" fmla="*/ 152 w 280"/>
                  <a:gd name="T89" fmla="*/ 173 h 256"/>
                  <a:gd name="T90" fmla="*/ 141 w 280"/>
                  <a:gd name="T91" fmla="*/ 171 h 256"/>
                  <a:gd name="T92" fmla="*/ 140 w 280"/>
                  <a:gd name="T93" fmla="*/ 167 h 256"/>
                  <a:gd name="T94" fmla="*/ 144 w 280"/>
                  <a:gd name="T95" fmla="*/ 146 h 256"/>
                  <a:gd name="T96" fmla="*/ 168 w 280"/>
                  <a:gd name="T97" fmla="*/ 102 h 256"/>
                  <a:gd name="T98" fmla="*/ 164 w 280"/>
                  <a:gd name="T99" fmla="*/ 71 h 256"/>
                  <a:gd name="T100" fmla="*/ 163 w 280"/>
                  <a:gd name="T101" fmla="*/ 37 h 256"/>
                  <a:gd name="T102" fmla="*/ 231 w 280"/>
                  <a:gd name="T103" fmla="*/ 81 h 256"/>
                  <a:gd name="T104" fmla="*/ 263 w 280"/>
                  <a:gd name="T105" fmla="*/ 167 h 256"/>
                  <a:gd name="T106" fmla="*/ 241 w 280"/>
                  <a:gd name="T107" fmla="*/ 173 h 256"/>
                  <a:gd name="T108" fmla="*/ 202 w 280"/>
                  <a:gd name="T109" fmla="*/ 177 h 256"/>
                  <a:gd name="T110" fmla="*/ 210 w 280"/>
                  <a:gd name="T111" fmla="*/ 194 h 256"/>
                  <a:gd name="T112" fmla="*/ 271 w 280"/>
                  <a:gd name="T113" fmla="*/ 239 h 2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280" h="256">
                    <a:moveTo>
                      <a:pt x="259" y="205"/>
                    </a:moveTo>
                    <a:cubicBezTo>
                      <a:pt x="214" y="186"/>
                      <a:pt x="214" y="186"/>
                      <a:pt x="214" y="186"/>
                    </a:cubicBezTo>
                    <a:cubicBezTo>
                      <a:pt x="213" y="185"/>
                      <a:pt x="211" y="184"/>
                      <a:pt x="210" y="182"/>
                    </a:cubicBezTo>
                    <a:cubicBezTo>
                      <a:pt x="241" y="182"/>
                      <a:pt x="241" y="182"/>
                      <a:pt x="241" y="182"/>
                    </a:cubicBezTo>
                    <a:cubicBezTo>
                      <a:pt x="241" y="182"/>
                      <a:pt x="254" y="183"/>
                      <a:pt x="264" y="179"/>
                    </a:cubicBezTo>
                    <a:cubicBezTo>
                      <a:pt x="268" y="177"/>
                      <a:pt x="271" y="174"/>
                      <a:pt x="272" y="170"/>
                    </a:cubicBezTo>
                    <a:cubicBezTo>
                      <a:pt x="273" y="166"/>
                      <a:pt x="272" y="162"/>
                      <a:pt x="270" y="158"/>
                    </a:cubicBezTo>
                    <a:cubicBezTo>
                      <a:pt x="261" y="146"/>
                      <a:pt x="241" y="113"/>
                      <a:pt x="240" y="81"/>
                    </a:cubicBezTo>
                    <a:cubicBezTo>
                      <a:pt x="240" y="80"/>
                      <a:pt x="238" y="24"/>
                      <a:pt x="183" y="24"/>
                    </a:cubicBezTo>
                    <a:cubicBezTo>
                      <a:pt x="175" y="24"/>
                      <a:pt x="168" y="25"/>
                      <a:pt x="161" y="28"/>
                    </a:cubicBezTo>
                    <a:cubicBezTo>
                      <a:pt x="159" y="24"/>
                      <a:pt x="157" y="20"/>
                      <a:pt x="154" y="16"/>
                    </a:cubicBezTo>
                    <a:cubicBezTo>
                      <a:pt x="144" y="5"/>
                      <a:pt x="129" y="0"/>
                      <a:pt x="108" y="0"/>
                    </a:cubicBezTo>
                    <a:cubicBezTo>
                      <a:pt x="86" y="0"/>
                      <a:pt x="71" y="5"/>
                      <a:pt x="61" y="16"/>
                    </a:cubicBezTo>
                    <a:cubicBezTo>
                      <a:pt x="50" y="29"/>
                      <a:pt x="51" y="44"/>
                      <a:pt x="52" y="47"/>
                    </a:cubicBezTo>
                    <a:cubicBezTo>
                      <a:pt x="52" y="71"/>
                      <a:pt x="52" y="71"/>
                      <a:pt x="52" y="71"/>
                    </a:cubicBezTo>
                    <a:cubicBezTo>
                      <a:pt x="49" y="75"/>
                      <a:pt x="47" y="79"/>
                      <a:pt x="47" y="84"/>
                    </a:cubicBezTo>
                    <a:cubicBezTo>
                      <a:pt x="47" y="102"/>
                      <a:pt x="47" y="102"/>
                      <a:pt x="47" y="102"/>
                    </a:cubicBezTo>
                    <a:cubicBezTo>
                      <a:pt x="47" y="108"/>
                      <a:pt x="49" y="113"/>
                      <a:pt x="54" y="117"/>
                    </a:cubicBezTo>
                    <a:cubicBezTo>
                      <a:pt x="58" y="134"/>
                      <a:pt x="67" y="147"/>
                      <a:pt x="70" y="151"/>
                    </a:cubicBezTo>
                    <a:cubicBezTo>
                      <a:pt x="70" y="166"/>
                      <a:pt x="70" y="166"/>
                      <a:pt x="70" y="166"/>
                    </a:cubicBezTo>
                    <a:cubicBezTo>
                      <a:pt x="70" y="171"/>
                      <a:pt x="68" y="175"/>
                      <a:pt x="64" y="177"/>
                    </a:cubicBezTo>
                    <a:cubicBezTo>
                      <a:pt x="22" y="200"/>
                      <a:pt x="22" y="200"/>
                      <a:pt x="22" y="200"/>
                    </a:cubicBezTo>
                    <a:cubicBezTo>
                      <a:pt x="9" y="207"/>
                      <a:pt x="0" y="221"/>
                      <a:pt x="0" y="237"/>
                    </a:cubicBezTo>
                    <a:cubicBezTo>
                      <a:pt x="0" y="256"/>
                      <a:pt x="0" y="256"/>
                      <a:pt x="0" y="256"/>
                    </a:cubicBezTo>
                    <a:cubicBezTo>
                      <a:pt x="280" y="256"/>
                      <a:pt x="280" y="256"/>
                      <a:pt x="280" y="256"/>
                    </a:cubicBezTo>
                    <a:cubicBezTo>
                      <a:pt x="280" y="239"/>
                      <a:pt x="280" y="239"/>
                      <a:pt x="280" y="239"/>
                    </a:cubicBezTo>
                    <a:cubicBezTo>
                      <a:pt x="280" y="225"/>
                      <a:pt x="272" y="212"/>
                      <a:pt x="259" y="205"/>
                    </a:cubicBezTo>
                    <a:moveTo>
                      <a:pt x="206" y="247"/>
                    </a:moveTo>
                    <a:cubicBezTo>
                      <a:pt x="10" y="247"/>
                      <a:pt x="10" y="247"/>
                      <a:pt x="10" y="247"/>
                    </a:cubicBezTo>
                    <a:cubicBezTo>
                      <a:pt x="10" y="237"/>
                      <a:pt x="10" y="237"/>
                      <a:pt x="10" y="237"/>
                    </a:cubicBezTo>
                    <a:cubicBezTo>
                      <a:pt x="10" y="225"/>
                      <a:pt x="16" y="214"/>
                      <a:pt x="27" y="208"/>
                    </a:cubicBezTo>
                    <a:cubicBezTo>
                      <a:pt x="68" y="185"/>
                      <a:pt x="68" y="185"/>
                      <a:pt x="68" y="185"/>
                    </a:cubicBezTo>
                    <a:cubicBezTo>
                      <a:pt x="75" y="181"/>
                      <a:pt x="80" y="174"/>
                      <a:pt x="80" y="166"/>
                    </a:cubicBezTo>
                    <a:cubicBezTo>
                      <a:pt x="80" y="147"/>
                      <a:pt x="80" y="147"/>
                      <a:pt x="80" y="147"/>
                    </a:cubicBezTo>
                    <a:cubicBezTo>
                      <a:pt x="78" y="146"/>
                      <a:pt x="78" y="146"/>
                      <a:pt x="78" y="146"/>
                    </a:cubicBezTo>
                    <a:cubicBezTo>
                      <a:pt x="78" y="146"/>
                      <a:pt x="67" y="132"/>
                      <a:pt x="63" y="113"/>
                    </a:cubicBezTo>
                    <a:cubicBezTo>
                      <a:pt x="62" y="111"/>
                      <a:pt x="62" y="111"/>
                      <a:pt x="62" y="111"/>
                    </a:cubicBezTo>
                    <a:cubicBezTo>
                      <a:pt x="61" y="110"/>
                      <a:pt x="61" y="110"/>
                      <a:pt x="61" y="110"/>
                    </a:cubicBezTo>
                    <a:cubicBezTo>
                      <a:pt x="58" y="108"/>
                      <a:pt x="56" y="106"/>
                      <a:pt x="56" y="102"/>
                    </a:cubicBezTo>
                    <a:cubicBezTo>
                      <a:pt x="56" y="84"/>
                      <a:pt x="56" y="84"/>
                      <a:pt x="56" y="84"/>
                    </a:cubicBezTo>
                    <a:cubicBezTo>
                      <a:pt x="56" y="81"/>
                      <a:pt x="57" y="79"/>
                      <a:pt x="59" y="77"/>
                    </a:cubicBezTo>
                    <a:cubicBezTo>
                      <a:pt x="61" y="75"/>
                      <a:pt x="61" y="75"/>
                      <a:pt x="61" y="75"/>
                    </a:cubicBezTo>
                    <a:cubicBezTo>
                      <a:pt x="61" y="46"/>
                      <a:pt x="61" y="46"/>
                      <a:pt x="61" y="46"/>
                    </a:cubicBezTo>
                    <a:cubicBezTo>
                      <a:pt x="61" y="46"/>
                      <a:pt x="61" y="46"/>
                      <a:pt x="61" y="46"/>
                    </a:cubicBezTo>
                    <a:cubicBezTo>
                      <a:pt x="61" y="46"/>
                      <a:pt x="59" y="33"/>
                      <a:pt x="68" y="22"/>
                    </a:cubicBezTo>
                    <a:cubicBezTo>
                      <a:pt x="76" y="14"/>
                      <a:pt x="89" y="9"/>
                      <a:pt x="108" y="9"/>
                    </a:cubicBezTo>
                    <a:cubicBezTo>
                      <a:pt x="126" y="9"/>
                      <a:pt x="139" y="13"/>
                      <a:pt x="147" y="22"/>
                    </a:cubicBezTo>
                    <a:cubicBezTo>
                      <a:pt x="151" y="27"/>
                      <a:pt x="153" y="31"/>
                      <a:pt x="153" y="36"/>
                    </a:cubicBezTo>
                    <a:cubicBezTo>
                      <a:pt x="154" y="36"/>
                      <a:pt x="154" y="36"/>
                      <a:pt x="154" y="37"/>
                    </a:cubicBezTo>
                    <a:cubicBezTo>
                      <a:pt x="154" y="37"/>
                      <a:pt x="154" y="37"/>
                      <a:pt x="154" y="38"/>
                    </a:cubicBezTo>
                    <a:cubicBezTo>
                      <a:pt x="154" y="38"/>
                      <a:pt x="154" y="38"/>
                      <a:pt x="154" y="39"/>
                    </a:cubicBezTo>
                    <a:cubicBezTo>
                      <a:pt x="154" y="39"/>
                      <a:pt x="154" y="39"/>
                      <a:pt x="154" y="39"/>
                    </a:cubicBezTo>
                    <a:cubicBezTo>
                      <a:pt x="154" y="40"/>
                      <a:pt x="154" y="41"/>
                      <a:pt x="154" y="41"/>
                    </a:cubicBezTo>
                    <a:cubicBezTo>
                      <a:pt x="154" y="41"/>
                      <a:pt x="154" y="41"/>
                      <a:pt x="154" y="41"/>
                    </a:cubicBezTo>
                    <a:cubicBezTo>
                      <a:pt x="154" y="42"/>
                      <a:pt x="154" y="42"/>
                      <a:pt x="154" y="43"/>
                    </a:cubicBezTo>
                    <a:cubicBezTo>
                      <a:pt x="154" y="43"/>
                      <a:pt x="154" y="43"/>
                      <a:pt x="154" y="43"/>
                    </a:cubicBezTo>
                    <a:cubicBezTo>
                      <a:pt x="154" y="44"/>
                      <a:pt x="154" y="44"/>
                      <a:pt x="154" y="44"/>
                    </a:cubicBezTo>
                    <a:cubicBezTo>
                      <a:pt x="154" y="44"/>
                      <a:pt x="154" y="44"/>
                      <a:pt x="154" y="44"/>
                    </a:cubicBezTo>
                    <a:cubicBezTo>
                      <a:pt x="154" y="45"/>
                      <a:pt x="154" y="46"/>
                      <a:pt x="154" y="46"/>
                    </a:cubicBezTo>
                    <a:cubicBezTo>
                      <a:pt x="154" y="75"/>
                      <a:pt x="154" y="75"/>
                      <a:pt x="154" y="75"/>
                    </a:cubicBezTo>
                    <a:cubicBezTo>
                      <a:pt x="156" y="77"/>
                      <a:pt x="156" y="77"/>
                      <a:pt x="156" y="77"/>
                    </a:cubicBezTo>
                    <a:cubicBezTo>
                      <a:pt x="158" y="79"/>
                      <a:pt x="159" y="81"/>
                      <a:pt x="159" y="84"/>
                    </a:cubicBezTo>
                    <a:cubicBezTo>
                      <a:pt x="159" y="102"/>
                      <a:pt x="159" y="102"/>
                      <a:pt x="159" y="102"/>
                    </a:cubicBezTo>
                    <a:cubicBezTo>
                      <a:pt x="159" y="106"/>
                      <a:pt x="156" y="110"/>
                      <a:pt x="152" y="111"/>
                    </a:cubicBezTo>
                    <a:cubicBezTo>
                      <a:pt x="150" y="112"/>
                      <a:pt x="150" y="112"/>
                      <a:pt x="150" y="112"/>
                    </a:cubicBezTo>
                    <a:cubicBezTo>
                      <a:pt x="149" y="114"/>
                      <a:pt x="149" y="114"/>
                      <a:pt x="149" y="114"/>
                    </a:cubicBezTo>
                    <a:cubicBezTo>
                      <a:pt x="146" y="124"/>
                      <a:pt x="142" y="133"/>
                      <a:pt x="136" y="141"/>
                    </a:cubicBezTo>
                    <a:cubicBezTo>
                      <a:pt x="135" y="143"/>
                      <a:pt x="133" y="145"/>
                      <a:pt x="132" y="146"/>
                    </a:cubicBezTo>
                    <a:cubicBezTo>
                      <a:pt x="131" y="147"/>
                      <a:pt x="131" y="147"/>
                      <a:pt x="131" y="147"/>
                    </a:cubicBezTo>
                    <a:cubicBezTo>
                      <a:pt x="131" y="167"/>
                      <a:pt x="131" y="167"/>
                      <a:pt x="131" y="167"/>
                    </a:cubicBezTo>
                    <a:cubicBezTo>
                      <a:pt x="131" y="168"/>
                      <a:pt x="131" y="169"/>
                      <a:pt x="131" y="170"/>
                    </a:cubicBezTo>
                    <a:cubicBezTo>
                      <a:pt x="131" y="170"/>
                      <a:pt x="131" y="171"/>
                      <a:pt x="131" y="171"/>
                    </a:cubicBezTo>
                    <a:cubicBezTo>
                      <a:pt x="132" y="172"/>
                      <a:pt x="132" y="173"/>
                      <a:pt x="132" y="174"/>
                    </a:cubicBezTo>
                    <a:cubicBezTo>
                      <a:pt x="132" y="174"/>
                      <a:pt x="132" y="174"/>
                      <a:pt x="132" y="174"/>
                    </a:cubicBezTo>
                    <a:cubicBezTo>
                      <a:pt x="133" y="175"/>
                      <a:pt x="133" y="176"/>
                      <a:pt x="134" y="177"/>
                    </a:cubicBezTo>
                    <a:cubicBezTo>
                      <a:pt x="134" y="177"/>
                      <a:pt x="134" y="177"/>
                      <a:pt x="134" y="177"/>
                    </a:cubicBezTo>
                    <a:cubicBezTo>
                      <a:pt x="134" y="178"/>
                      <a:pt x="135" y="180"/>
                      <a:pt x="136" y="181"/>
                    </a:cubicBezTo>
                    <a:cubicBezTo>
                      <a:pt x="137" y="182"/>
                      <a:pt x="137" y="182"/>
                      <a:pt x="137" y="182"/>
                    </a:cubicBezTo>
                    <a:cubicBezTo>
                      <a:pt x="137" y="182"/>
                      <a:pt x="137" y="182"/>
                      <a:pt x="137" y="182"/>
                    </a:cubicBezTo>
                    <a:cubicBezTo>
                      <a:pt x="139" y="184"/>
                      <a:pt x="141" y="185"/>
                      <a:pt x="143" y="186"/>
                    </a:cubicBezTo>
                    <a:cubicBezTo>
                      <a:pt x="187" y="208"/>
                      <a:pt x="187" y="208"/>
                      <a:pt x="187" y="208"/>
                    </a:cubicBezTo>
                    <a:cubicBezTo>
                      <a:pt x="199" y="214"/>
                      <a:pt x="206" y="225"/>
                      <a:pt x="206" y="238"/>
                    </a:cubicBezTo>
                    <a:lnTo>
                      <a:pt x="206" y="247"/>
                    </a:lnTo>
                    <a:close/>
                    <a:moveTo>
                      <a:pt x="271" y="247"/>
                    </a:moveTo>
                    <a:cubicBezTo>
                      <a:pt x="215" y="247"/>
                      <a:pt x="215" y="247"/>
                      <a:pt x="215" y="247"/>
                    </a:cubicBezTo>
                    <a:cubicBezTo>
                      <a:pt x="215" y="238"/>
                      <a:pt x="215" y="238"/>
                      <a:pt x="215" y="238"/>
                    </a:cubicBezTo>
                    <a:cubicBezTo>
                      <a:pt x="215" y="221"/>
                      <a:pt x="206" y="207"/>
                      <a:pt x="192" y="200"/>
                    </a:cubicBezTo>
                    <a:cubicBezTo>
                      <a:pt x="160" y="184"/>
                      <a:pt x="160" y="184"/>
                      <a:pt x="160" y="184"/>
                    </a:cubicBezTo>
                    <a:cubicBezTo>
                      <a:pt x="160" y="182"/>
                      <a:pt x="161" y="180"/>
                      <a:pt x="160" y="178"/>
                    </a:cubicBezTo>
                    <a:cubicBezTo>
                      <a:pt x="159" y="175"/>
                      <a:pt x="156" y="173"/>
                      <a:pt x="152" y="173"/>
                    </a:cubicBezTo>
                    <a:cubicBezTo>
                      <a:pt x="142" y="173"/>
                      <a:pt x="142" y="173"/>
                      <a:pt x="142" y="173"/>
                    </a:cubicBezTo>
                    <a:cubicBezTo>
                      <a:pt x="142" y="172"/>
                      <a:pt x="142" y="172"/>
                      <a:pt x="141" y="171"/>
                    </a:cubicBezTo>
                    <a:cubicBezTo>
                      <a:pt x="141" y="171"/>
                      <a:pt x="141" y="170"/>
                      <a:pt x="141" y="170"/>
                    </a:cubicBezTo>
                    <a:cubicBezTo>
                      <a:pt x="140" y="169"/>
                      <a:pt x="140" y="168"/>
                      <a:pt x="140" y="167"/>
                    </a:cubicBezTo>
                    <a:cubicBezTo>
                      <a:pt x="140" y="151"/>
                      <a:pt x="140" y="151"/>
                      <a:pt x="140" y="151"/>
                    </a:cubicBezTo>
                    <a:cubicBezTo>
                      <a:pt x="141" y="149"/>
                      <a:pt x="142" y="148"/>
                      <a:pt x="144" y="146"/>
                    </a:cubicBezTo>
                    <a:cubicBezTo>
                      <a:pt x="149" y="138"/>
                      <a:pt x="154" y="129"/>
                      <a:pt x="157" y="119"/>
                    </a:cubicBezTo>
                    <a:cubicBezTo>
                      <a:pt x="164" y="116"/>
                      <a:pt x="168" y="110"/>
                      <a:pt x="168" y="102"/>
                    </a:cubicBezTo>
                    <a:cubicBezTo>
                      <a:pt x="168" y="84"/>
                      <a:pt x="168" y="84"/>
                      <a:pt x="168" y="84"/>
                    </a:cubicBezTo>
                    <a:cubicBezTo>
                      <a:pt x="168" y="79"/>
                      <a:pt x="167" y="75"/>
                      <a:pt x="164" y="71"/>
                    </a:cubicBezTo>
                    <a:cubicBezTo>
                      <a:pt x="164" y="47"/>
                      <a:pt x="164" y="47"/>
                      <a:pt x="164" y="47"/>
                    </a:cubicBezTo>
                    <a:cubicBezTo>
                      <a:pt x="164" y="45"/>
                      <a:pt x="164" y="42"/>
                      <a:pt x="163" y="37"/>
                    </a:cubicBezTo>
                    <a:cubicBezTo>
                      <a:pt x="169" y="34"/>
                      <a:pt x="176" y="33"/>
                      <a:pt x="183" y="33"/>
                    </a:cubicBezTo>
                    <a:cubicBezTo>
                      <a:pt x="229" y="33"/>
                      <a:pt x="231" y="79"/>
                      <a:pt x="231" y="81"/>
                    </a:cubicBezTo>
                    <a:cubicBezTo>
                      <a:pt x="232" y="116"/>
                      <a:pt x="253" y="150"/>
                      <a:pt x="262" y="163"/>
                    </a:cubicBezTo>
                    <a:cubicBezTo>
                      <a:pt x="263" y="165"/>
                      <a:pt x="263" y="166"/>
                      <a:pt x="263" y="167"/>
                    </a:cubicBezTo>
                    <a:cubicBezTo>
                      <a:pt x="263" y="168"/>
                      <a:pt x="262" y="169"/>
                      <a:pt x="260" y="170"/>
                    </a:cubicBezTo>
                    <a:cubicBezTo>
                      <a:pt x="253" y="174"/>
                      <a:pt x="242" y="173"/>
                      <a:pt x="241" y="173"/>
                    </a:cubicBezTo>
                    <a:cubicBezTo>
                      <a:pt x="209" y="173"/>
                      <a:pt x="209" y="173"/>
                      <a:pt x="209" y="173"/>
                    </a:cubicBezTo>
                    <a:cubicBezTo>
                      <a:pt x="206" y="173"/>
                      <a:pt x="203" y="174"/>
                      <a:pt x="202" y="177"/>
                    </a:cubicBezTo>
                    <a:cubicBezTo>
                      <a:pt x="200" y="179"/>
                      <a:pt x="200" y="182"/>
                      <a:pt x="202" y="185"/>
                    </a:cubicBezTo>
                    <a:cubicBezTo>
                      <a:pt x="203" y="188"/>
                      <a:pt x="206" y="192"/>
                      <a:pt x="210" y="194"/>
                    </a:cubicBezTo>
                    <a:cubicBezTo>
                      <a:pt x="255" y="214"/>
                      <a:pt x="255" y="214"/>
                      <a:pt x="255" y="214"/>
                    </a:cubicBezTo>
                    <a:cubicBezTo>
                      <a:pt x="265" y="219"/>
                      <a:pt x="271" y="228"/>
                      <a:pt x="271" y="239"/>
                    </a:cubicBezTo>
                    <a:lnTo>
                      <a:pt x="271" y="247"/>
                    </a:lnTo>
                    <a:close/>
                  </a:path>
                </a:pathLst>
              </a:custGeom>
              <a:solidFill>
                <a:schemeClr val="tx1"/>
              </a:solidFill>
              <a:ln>
                <a:noFill/>
              </a:ln>
              <a:extLst/>
            </p:spPr>
            <p:txBody>
              <a:bodyPr vert="horz" wrap="square" lIns="91440" tIns="45720" rIns="91440" bIns="45720" numCol="1" anchor="t" anchorCtr="0" compatLnSpc="1">
                <a:prstTxWarp prst="textNoShape">
                  <a:avLst/>
                </a:prstTxWarp>
              </a:bodyPr>
              <a:lstStyle/>
              <a:p>
                <a:endParaRPr lang="en-US" dirty="0"/>
              </a:p>
            </p:txBody>
          </p:sp>
          <p:sp>
            <p:nvSpPr>
              <p:cNvPr id="46" name="TextBox 45">
                <a:extLst>
                  <a:ext uri="{FF2B5EF4-FFF2-40B4-BE49-F238E27FC236}">
                    <a16:creationId xmlns:a16="http://schemas.microsoft.com/office/drawing/2014/main" id="{DAD6D054-01D4-4224-9626-4027068F8F13}"/>
                  </a:ext>
                </a:extLst>
              </p:cNvPr>
              <p:cNvSpPr txBox="1"/>
              <p:nvPr/>
            </p:nvSpPr>
            <p:spPr>
              <a:xfrm>
                <a:off x="5782199" y="2489564"/>
                <a:ext cx="1723571" cy="646331"/>
              </a:xfrm>
              <a:prstGeom prst="rect">
                <a:avLst/>
              </a:prstGeom>
              <a:noFill/>
            </p:spPr>
            <p:txBody>
              <a:bodyPr wrap="square" rtlCol="0">
                <a:spAutoFit/>
              </a:bodyPr>
              <a:lstStyle/>
              <a:p>
                <a:pPr algn="ctr"/>
                <a:r>
                  <a:rPr lang="en-US" b="1" spc="200" dirty="0">
                    <a:latin typeface="Roboto Slab" pitchFamily="2" charset="0"/>
                    <a:ea typeface="Roboto Slab" pitchFamily="2" charset="0"/>
                  </a:rPr>
                  <a:t>PLAN &amp;</a:t>
                </a:r>
              </a:p>
              <a:p>
                <a:pPr algn="ctr"/>
                <a:r>
                  <a:rPr lang="en-US" b="1" spc="200" dirty="0">
                    <a:latin typeface="Roboto Slab" pitchFamily="2" charset="0"/>
                    <a:ea typeface="Roboto Slab" pitchFamily="2" charset="0"/>
                  </a:rPr>
                  <a:t>CREATE!</a:t>
                </a:r>
              </a:p>
            </p:txBody>
          </p:sp>
        </p:grpSp>
      </p:grpSp>
    </p:spTree>
    <p:extLst>
      <p:ext uri="{BB962C8B-B14F-4D97-AF65-F5344CB8AC3E}">
        <p14:creationId xmlns:p14="http://schemas.microsoft.com/office/powerpoint/2010/main" val="293423878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TextBox 43">
            <a:extLst>
              <a:ext uri="{FF2B5EF4-FFF2-40B4-BE49-F238E27FC236}">
                <a16:creationId xmlns:a16="http://schemas.microsoft.com/office/drawing/2014/main" id="{3C32504D-A5A2-4EAF-9A93-2B1F27341AF5}"/>
              </a:ext>
            </a:extLst>
          </p:cNvPr>
          <p:cNvSpPr txBox="1"/>
          <p:nvPr/>
        </p:nvSpPr>
        <p:spPr>
          <a:xfrm>
            <a:off x="4479653" y="499997"/>
            <a:ext cx="3232695" cy="630942"/>
          </a:xfrm>
          <a:prstGeom prst="rect">
            <a:avLst/>
          </a:prstGeom>
          <a:noFill/>
        </p:spPr>
        <p:txBody>
          <a:bodyPr wrap="square" rtlCol="0">
            <a:spAutoFit/>
          </a:bodyPr>
          <a:lstStyle/>
          <a:p>
            <a:pPr algn="ctr"/>
            <a:r>
              <a:rPr lang="en-US" sz="3500" b="1" dirty="0">
                <a:latin typeface="Roboto Slab" pitchFamily="2" charset="0"/>
                <a:ea typeface="Roboto Slab" pitchFamily="2" charset="0"/>
                <a:cs typeface="Open Sans" panose="020B0606030504020204" pitchFamily="34" charset="0"/>
              </a:rPr>
              <a:t>Our Service</a:t>
            </a:r>
          </a:p>
        </p:txBody>
      </p:sp>
      <p:sp>
        <p:nvSpPr>
          <p:cNvPr id="20" name="Rectangle 19"/>
          <p:cNvSpPr/>
          <p:nvPr/>
        </p:nvSpPr>
        <p:spPr>
          <a:xfrm>
            <a:off x="-15073" y="2133540"/>
            <a:ext cx="12207074" cy="3209221"/>
          </a:xfrm>
          <a:prstGeom prst="rect">
            <a:avLst/>
          </a:prstGeom>
          <a:solidFill>
            <a:schemeClr val="accent3">
              <a:alpha val="8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 name="Group 2">
            <a:extLst>
              <a:ext uri="{FF2B5EF4-FFF2-40B4-BE49-F238E27FC236}">
                <a16:creationId xmlns:a16="http://schemas.microsoft.com/office/drawing/2014/main" id="{3C73703B-25B2-444F-91E0-DE2F6DF92BA5}"/>
              </a:ext>
            </a:extLst>
          </p:cNvPr>
          <p:cNvGrpSpPr/>
          <p:nvPr/>
        </p:nvGrpSpPr>
        <p:grpSpPr>
          <a:xfrm>
            <a:off x="1317265" y="2484125"/>
            <a:ext cx="9542399" cy="2508050"/>
            <a:chOff x="1317264" y="2577647"/>
            <a:chExt cx="9542399" cy="2508050"/>
          </a:xfrm>
        </p:grpSpPr>
        <p:sp>
          <p:nvSpPr>
            <p:cNvPr id="49" name="Freeform 8">
              <a:extLst>
                <a:ext uri="{FF2B5EF4-FFF2-40B4-BE49-F238E27FC236}">
                  <a16:creationId xmlns:a16="http://schemas.microsoft.com/office/drawing/2014/main" id="{B4A45C1D-4AEA-4CD3-B336-86B2446C127E}"/>
                </a:ext>
              </a:extLst>
            </p:cNvPr>
            <p:cNvSpPr>
              <a:spLocks noEditPoints="1"/>
            </p:cNvSpPr>
            <p:nvPr/>
          </p:nvSpPr>
          <p:spPr bwMode="auto">
            <a:xfrm>
              <a:off x="5722544" y="2585641"/>
              <a:ext cx="731838" cy="735013"/>
            </a:xfrm>
            <a:custGeom>
              <a:avLst/>
              <a:gdLst>
                <a:gd name="T0" fmla="*/ 265 w 271"/>
                <a:gd name="T1" fmla="*/ 18 h 270"/>
                <a:gd name="T2" fmla="*/ 253 w 271"/>
                <a:gd name="T3" fmla="*/ 6 h 270"/>
                <a:gd name="T4" fmla="*/ 234 w 271"/>
                <a:gd name="T5" fmla="*/ 6 h 270"/>
                <a:gd name="T6" fmla="*/ 220 w 271"/>
                <a:gd name="T7" fmla="*/ 20 h 270"/>
                <a:gd name="T8" fmla="*/ 0 w 271"/>
                <a:gd name="T9" fmla="*/ 20 h 270"/>
                <a:gd name="T10" fmla="*/ 0 w 271"/>
                <a:gd name="T11" fmla="*/ 270 h 270"/>
                <a:gd name="T12" fmla="*/ 251 w 271"/>
                <a:gd name="T13" fmla="*/ 270 h 270"/>
                <a:gd name="T14" fmla="*/ 251 w 271"/>
                <a:gd name="T15" fmla="*/ 51 h 270"/>
                <a:gd name="T16" fmla="*/ 253 w 271"/>
                <a:gd name="T17" fmla="*/ 50 h 270"/>
                <a:gd name="T18" fmla="*/ 265 w 271"/>
                <a:gd name="T19" fmla="*/ 37 h 270"/>
                <a:gd name="T20" fmla="*/ 265 w 271"/>
                <a:gd name="T21" fmla="*/ 18 h 270"/>
                <a:gd name="T22" fmla="*/ 90 w 271"/>
                <a:gd name="T23" fmla="*/ 166 h 270"/>
                <a:gd name="T24" fmla="*/ 105 w 271"/>
                <a:gd name="T25" fmla="*/ 181 h 270"/>
                <a:gd name="T26" fmla="*/ 85 w 271"/>
                <a:gd name="T27" fmla="*/ 186 h 270"/>
                <a:gd name="T28" fmla="*/ 90 w 271"/>
                <a:gd name="T29" fmla="*/ 166 h 270"/>
                <a:gd name="T30" fmla="*/ 234 w 271"/>
                <a:gd name="T31" fmla="*/ 56 h 270"/>
                <a:gd name="T32" fmla="*/ 215 w 271"/>
                <a:gd name="T33" fmla="*/ 37 h 270"/>
                <a:gd name="T34" fmla="*/ 221 w 271"/>
                <a:gd name="T35" fmla="*/ 31 h 270"/>
                <a:gd name="T36" fmla="*/ 240 w 271"/>
                <a:gd name="T37" fmla="*/ 50 h 270"/>
                <a:gd name="T38" fmla="*/ 234 w 271"/>
                <a:gd name="T39" fmla="*/ 56 h 270"/>
                <a:gd name="T40" fmla="*/ 227 w 271"/>
                <a:gd name="T41" fmla="*/ 63 h 270"/>
                <a:gd name="T42" fmla="*/ 113 w 271"/>
                <a:gd name="T43" fmla="*/ 177 h 270"/>
                <a:gd name="T44" fmla="*/ 94 w 271"/>
                <a:gd name="T45" fmla="*/ 158 h 270"/>
                <a:gd name="T46" fmla="*/ 208 w 271"/>
                <a:gd name="T47" fmla="*/ 44 h 270"/>
                <a:gd name="T48" fmla="*/ 227 w 271"/>
                <a:gd name="T49" fmla="*/ 63 h 270"/>
                <a:gd name="T50" fmla="*/ 242 w 271"/>
                <a:gd name="T51" fmla="*/ 60 h 270"/>
                <a:gd name="T52" fmla="*/ 242 w 271"/>
                <a:gd name="T53" fmla="*/ 261 h 270"/>
                <a:gd name="T54" fmla="*/ 9 w 271"/>
                <a:gd name="T55" fmla="*/ 261 h 270"/>
                <a:gd name="T56" fmla="*/ 9 w 271"/>
                <a:gd name="T57" fmla="*/ 29 h 270"/>
                <a:gd name="T58" fmla="*/ 211 w 271"/>
                <a:gd name="T59" fmla="*/ 29 h 270"/>
                <a:gd name="T60" fmla="*/ 85 w 271"/>
                <a:gd name="T61" fmla="*/ 155 h 270"/>
                <a:gd name="T62" fmla="*/ 84 w 271"/>
                <a:gd name="T63" fmla="*/ 155 h 270"/>
                <a:gd name="T64" fmla="*/ 74 w 271"/>
                <a:gd name="T65" fmla="*/ 190 h 270"/>
                <a:gd name="T66" fmla="*/ 69 w 271"/>
                <a:gd name="T67" fmla="*/ 196 h 270"/>
                <a:gd name="T68" fmla="*/ 69 w 271"/>
                <a:gd name="T69" fmla="*/ 202 h 270"/>
                <a:gd name="T70" fmla="*/ 72 w 271"/>
                <a:gd name="T71" fmla="*/ 203 h 270"/>
                <a:gd name="T72" fmla="*/ 75 w 271"/>
                <a:gd name="T73" fmla="*/ 202 h 270"/>
                <a:gd name="T74" fmla="*/ 81 w 271"/>
                <a:gd name="T75" fmla="*/ 197 h 270"/>
                <a:gd name="T76" fmla="*/ 116 w 271"/>
                <a:gd name="T77" fmla="*/ 187 h 270"/>
                <a:gd name="T78" fmla="*/ 236 w 271"/>
                <a:gd name="T79" fmla="*/ 67 h 270"/>
                <a:gd name="T80" fmla="*/ 242 w 271"/>
                <a:gd name="T81" fmla="*/ 60 h 270"/>
                <a:gd name="T82" fmla="*/ 259 w 271"/>
                <a:gd name="T83" fmla="*/ 31 h 270"/>
                <a:gd name="T84" fmla="*/ 246 w 271"/>
                <a:gd name="T85" fmla="*/ 44 h 270"/>
                <a:gd name="T86" fmla="*/ 227 w 271"/>
                <a:gd name="T87" fmla="*/ 25 h 270"/>
                <a:gd name="T88" fmla="*/ 240 w 271"/>
                <a:gd name="T89" fmla="*/ 12 h 270"/>
                <a:gd name="T90" fmla="*/ 246 w 271"/>
                <a:gd name="T91" fmla="*/ 12 h 270"/>
                <a:gd name="T92" fmla="*/ 259 w 271"/>
                <a:gd name="T93" fmla="*/ 25 h 270"/>
                <a:gd name="T94" fmla="*/ 259 w 271"/>
                <a:gd name="T95" fmla="*/ 31 h 2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271" h="270">
                  <a:moveTo>
                    <a:pt x="265" y="18"/>
                  </a:moveTo>
                  <a:cubicBezTo>
                    <a:pt x="253" y="6"/>
                    <a:pt x="253" y="6"/>
                    <a:pt x="253" y="6"/>
                  </a:cubicBezTo>
                  <a:cubicBezTo>
                    <a:pt x="247" y="0"/>
                    <a:pt x="239" y="0"/>
                    <a:pt x="234" y="6"/>
                  </a:cubicBezTo>
                  <a:cubicBezTo>
                    <a:pt x="220" y="20"/>
                    <a:pt x="220" y="20"/>
                    <a:pt x="220" y="20"/>
                  </a:cubicBezTo>
                  <a:cubicBezTo>
                    <a:pt x="0" y="20"/>
                    <a:pt x="0" y="20"/>
                    <a:pt x="0" y="20"/>
                  </a:cubicBezTo>
                  <a:cubicBezTo>
                    <a:pt x="0" y="270"/>
                    <a:pt x="0" y="270"/>
                    <a:pt x="0" y="270"/>
                  </a:cubicBezTo>
                  <a:cubicBezTo>
                    <a:pt x="251" y="270"/>
                    <a:pt x="251" y="270"/>
                    <a:pt x="251" y="270"/>
                  </a:cubicBezTo>
                  <a:cubicBezTo>
                    <a:pt x="251" y="51"/>
                    <a:pt x="251" y="51"/>
                    <a:pt x="251" y="51"/>
                  </a:cubicBezTo>
                  <a:cubicBezTo>
                    <a:pt x="253" y="50"/>
                    <a:pt x="253" y="50"/>
                    <a:pt x="253" y="50"/>
                  </a:cubicBezTo>
                  <a:cubicBezTo>
                    <a:pt x="265" y="37"/>
                    <a:pt x="265" y="37"/>
                    <a:pt x="265" y="37"/>
                  </a:cubicBezTo>
                  <a:cubicBezTo>
                    <a:pt x="271" y="32"/>
                    <a:pt x="271" y="24"/>
                    <a:pt x="265" y="18"/>
                  </a:cubicBezTo>
                  <a:moveTo>
                    <a:pt x="90" y="166"/>
                  </a:moveTo>
                  <a:cubicBezTo>
                    <a:pt x="105" y="181"/>
                    <a:pt x="105" y="181"/>
                    <a:pt x="105" y="181"/>
                  </a:cubicBezTo>
                  <a:cubicBezTo>
                    <a:pt x="85" y="186"/>
                    <a:pt x="85" y="186"/>
                    <a:pt x="85" y="186"/>
                  </a:cubicBezTo>
                  <a:lnTo>
                    <a:pt x="90" y="166"/>
                  </a:lnTo>
                  <a:close/>
                  <a:moveTo>
                    <a:pt x="234" y="56"/>
                  </a:moveTo>
                  <a:cubicBezTo>
                    <a:pt x="215" y="37"/>
                    <a:pt x="215" y="37"/>
                    <a:pt x="215" y="37"/>
                  </a:cubicBezTo>
                  <a:cubicBezTo>
                    <a:pt x="221" y="31"/>
                    <a:pt x="221" y="31"/>
                    <a:pt x="221" y="31"/>
                  </a:cubicBezTo>
                  <a:cubicBezTo>
                    <a:pt x="240" y="50"/>
                    <a:pt x="240" y="50"/>
                    <a:pt x="240" y="50"/>
                  </a:cubicBezTo>
                  <a:lnTo>
                    <a:pt x="234" y="56"/>
                  </a:lnTo>
                  <a:close/>
                  <a:moveTo>
                    <a:pt x="227" y="63"/>
                  </a:moveTo>
                  <a:cubicBezTo>
                    <a:pt x="113" y="177"/>
                    <a:pt x="113" y="177"/>
                    <a:pt x="113" y="177"/>
                  </a:cubicBezTo>
                  <a:cubicBezTo>
                    <a:pt x="94" y="158"/>
                    <a:pt x="94" y="158"/>
                    <a:pt x="94" y="158"/>
                  </a:cubicBezTo>
                  <a:cubicBezTo>
                    <a:pt x="208" y="44"/>
                    <a:pt x="208" y="44"/>
                    <a:pt x="208" y="44"/>
                  </a:cubicBezTo>
                  <a:lnTo>
                    <a:pt x="227" y="63"/>
                  </a:lnTo>
                  <a:close/>
                  <a:moveTo>
                    <a:pt x="242" y="60"/>
                  </a:moveTo>
                  <a:cubicBezTo>
                    <a:pt x="242" y="261"/>
                    <a:pt x="242" y="261"/>
                    <a:pt x="242" y="261"/>
                  </a:cubicBezTo>
                  <a:cubicBezTo>
                    <a:pt x="9" y="261"/>
                    <a:pt x="9" y="261"/>
                    <a:pt x="9" y="261"/>
                  </a:cubicBezTo>
                  <a:cubicBezTo>
                    <a:pt x="9" y="29"/>
                    <a:pt x="9" y="29"/>
                    <a:pt x="9" y="29"/>
                  </a:cubicBezTo>
                  <a:cubicBezTo>
                    <a:pt x="211" y="29"/>
                    <a:pt x="211" y="29"/>
                    <a:pt x="211" y="29"/>
                  </a:cubicBezTo>
                  <a:cubicBezTo>
                    <a:pt x="85" y="155"/>
                    <a:pt x="85" y="155"/>
                    <a:pt x="85" y="155"/>
                  </a:cubicBezTo>
                  <a:cubicBezTo>
                    <a:pt x="84" y="155"/>
                    <a:pt x="84" y="155"/>
                    <a:pt x="84" y="155"/>
                  </a:cubicBezTo>
                  <a:cubicBezTo>
                    <a:pt x="74" y="190"/>
                    <a:pt x="74" y="190"/>
                    <a:pt x="74" y="190"/>
                  </a:cubicBezTo>
                  <a:cubicBezTo>
                    <a:pt x="69" y="196"/>
                    <a:pt x="69" y="196"/>
                    <a:pt x="69" y="196"/>
                  </a:cubicBezTo>
                  <a:cubicBezTo>
                    <a:pt x="67" y="197"/>
                    <a:pt x="67" y="200"/>
                    <a:pt x="69" y="202"/>
                  </a:cubicBezTo>
                  <a:cubicBezTo>
                    <a:pt x="70" y="203"/>
                    <a:pt x="71" y="203"/>
                    <a:pt x="72" y="203"/>
                  </a:cubicBezTo>
                  <a:cubicBezTo>
                    <a:pt x="73" y="203"/>
                    <a:pt x="74" y="203"/>
                    <a:pt x="75" y="202"/>
                  </a:cubicBezTo>
                  <a:cubicBezTo>
                    <a:pt x="81" y="197"/>
                    <a:pt x="81" y="197"/>
                    <a:pt x="81" y="197"/>
                  </a:cubicBezTo>
                  <a:cubicBezTo>
                    <a:pt x="116" y="187"/>
                    <a:pt x="116" y="187"/>
                    <a:pt x="116" y="187"/>
                  </a:cubicBezTo>
                  <a:cubicBezTo>
                    <a:pt x="236" y="67"/>
                    <a:pt x="236" y="67"/>
                    <a:pt x="236" y="67"/>
                  </a:cubicBezTo>
                  <a:lnTo>
                    <a:pt x="242" y="60"/>
                  </a:lnTo>
                  <a:close/>
                  <a:moveTo>
                    <a:pt x="259" y="31"/>
                  </a:moveTo>
                  <a:cubicBezTo>
                    <a:pt x="246" y="44"/>
                    <a:pt x="246" y="44"/>
                    <a:pt x="246" y="44"/>
                  </a:cubicBezTo>
                  <a:cubicBezTo>
                    <a:pt x="227" y="25"/>
                    <a:pt x="227" y="25"/>
                    <a:pt x="227" y="25"/>
                  </a:cubicBezTo>
                  <a:cubicBezTo>
                    <a:pt x="240" y="12"/>
                    <a:pt x="240" y="12"/>
                    <a:pt x="240" y="12"/>
                  </a:cubicBezTo>
                  <a:cubicBezTo>
                    <a:pt x="242" y="10"/>
                    <a:pt x="245" y="10"/>
                    <a:pt x="246" y="12"/>
                  </a:cubicBezTo>
                  <a:cubicBezTo>
                    <a:pt x="259" y="25"/>
                    <a:pt x="259" y="25"/>
                    <a:pt x="259" y="25"/>
                  </a:cubicBezTo>
                  <a:cubicBezTo>
                    <a:pt x="261" y="26"/>
                    <a:pt x="261" y="29"/>
                    <a:pt x="259" y="31"/>
                  </a:cubicBezTo>
                </a:path>
              </a:pathLst>
            </a:custGeom>
            <a:solidFill>
              <a:schemeClr val="tx1"/>
            </a:solidFill>
            <a:ln>
              <a:noFill/>
            </a:ln>
            <a:extLst/>
          </p:spPr>
          <p:txBody>
            <a:bodyPr vert="horz" wrap="square" lIns="91440" tIns="45720" rIns="91440" bIns="45720" numCol="1" anchor="t" anchorCtr="0" compatLnSpc="1">
              <a:prstTxWarp prst="textNoShape">
                <a:avLst/>
              </a:prstTxWarp>
            </a:bodyPr>
            <a:lstStyle/>
            <a:p>
              <a:endParaRPr lang="en-US">
                <a:noFill/>
              </a:endParaRPr>
            </a:p>
          </p:txBody>
        </p:sp>
        <p:sp>
          <p:nvSpPr>
            <p:cNvPr id="50" name="TextBox 49">
              <a:extLst>
                <a:ext uri="{FF2B5EF4-FFF2-40B4-BE49-F238E27FC236}">
                  <a16:creationId xmlns:a16="http://schemas.microsoft.com/office/drawing/2014/main" id="{37E1B7A0-E4C6-467F-AFEB-F1FE6CF2AEEE}"/>
                </a:ext>
              </a:extLst>
            </p:cNvPr>
            <p:cNvSpPr txBox="1"/>
            <p:nvPr/>
          </p:nvSpPr>
          <p:spPr>
            <a:xfrm>
              <a:off x="5226678" y="3535876"/>
              <a:ext cx="1723571" cy="646331"/>
            </a:xfrm>
            <a:prstGeom prst="rect">
              <a:avLst/>
            </a:prstGeom>
            <a:noFill/>
          </p:spPr>
          <p:txBody>
            <a:bodyPr wrap="square" rtlCol="0">
              <a:spAutoFit/>
            </a:bodyPr>
            <a:lstStyle/>
            <a:p>
              <a:pPr algn="ctr"/>
              <a:r>
                <a:rPr lang="en-US" b="1" spc="200" dirty="0">
                  <a:latin typeface="Roboto Slab" pitchFamily="2" charset="0"/>
                  <a:ea typeface="Roboto Slab" pitchFamily="2" charset="0"/>
                </a:rPr>
                <a:t>PLAN &amp;</a:t>
              </a:r>
            </a:p>
            <a:p>
              <a:pPr algn="ctr"/>
              <a:r>
                <a:rPr lang="en-US" b="1" spc="200" dirty="0">
                  <a:latin typeface="Roboto Slab" pitchFamily="2" charset="0"/>
                  <a:ea typeface="Roboto Slab" pitchFamily="2" charset="0"/>
                </a:rPr>
                <a:t>CREATE!</a:t>
              </a:r>
            </a:p>
          </p:txBody>
        </p:sp>
        <p:sp>
          <p:nvSpPr>
            <p:cNvPr id="51" name="Rectangle 20">
              <a:extLst>
                <a:ext uri="{FF2B5EF4-FFF2-40B4-BE49-F238E27FC236}">
                  <a16:creationId xmlns:a16="http://schemas.microsoft.com/office/drawing/2014/main" id="{B54ED1C7-756F-4CCE-9EC3-D7D15876F8AC}"/>
                </a:ext>
              </a:extLst>
            </p:cNvPr>
            <p:cNvSpPr>
              <a:spLocks/>
            </p:cNvSpPr>
            <p:nvPr/>
          </p:nvSpPr>
          <p:spPr bwMode="auto">
            <a:xfrm>
              <a:off x="5301062" y="4182207"/>
              <a:ext cx="1574802" cy="70845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100" dirty="0">
                  <a:latin typeface="Roboto Slab" pitchFamily="2" charset="0"/>
                  <a:ea typeface="Roboto Slab" pitchFamily="2" charset="0"/>
                  <a:cs typeface="Open Sans Extrabold" panose="020B0906030804020204" pitchFamily="34" charset="0"/>
                  <a:sym typeface="Montserrat-Regular" charset="0"/>
                </a:rPr>
                <a:t>This letterhead design is image of profession and letterhead this.</a:t>
              </a:r>
            </a:p>
          </p:txBody>
        </p:sp>
        <p:grpSp>
          <p:nvGrpSpPr>
            <p:cNvPr id="4" name="Group 3">
              <a:extLst>
                <a:ext uri="{FF2B5EF4-FFF2-40B4-BE49-F238E27FC236}">
                  <a16:creationId xmlns:a16="http://schemas.microsoft.com/office/drawing/2014/main" id="{CF407428-79DE-4E37-80B7-20F4CAE554CB}"/>
                </a:ext>
              </a:extLst>
            </p:cNvPr>
            <p:cNvGrpSpPr/>
            <p:nvPr/>
          </p:nvGrpSpPr>
          <p:grpSpPr>
            <a:xfrm>
              <a:off x="8830117" y="2583274"/>
              <a:ext cx="2029546" cy="2502423"/>
              <a:chOff x="7926663" y="2815503"/>
              <a:chExt cx="2029546" cy="2502423"/>
            </a:xfrm>
          </p:grpSpPr>
          <p:sp>
            <p:nvSpPr>
              <p:cNvPr id="56" name="TextBox 55">
                <a:extLst>
                  <a:ext uri="{FF2B5EF4-FFF2-40B4-BE49-F238E27FC236}">
                    <a16:creationId xmlns:a16="http://schemas.microsoft.com/office/drawing/2014/main" id="{ABF17627-DD92-492A-99DE-974C2106DACB}"/>
                  </a:ext>
                </a:extLst>
              </p:cNvPr>
              <p:cNvSpPr txBox="1"/>
              <p:nvPr/>
            </p:nvSpPr>
            <p:spPr>
              <a:xfrm>
                <a:off x="7926663" y="4533096"/>
                <a:ext cx="2029546" cy="784830"/>
              </a:xfrm>
              <a:prstGeom prst="rect">
                <a:avLst/>
              </a:prstGeom>
              <a:noFill/>
            </p:spPr>
            <p:txBody>
              <a:bodyPr wrap="square" numCol="1" spcCol="457200" rtlCol="0">
                <a:spAutoFit/>
              </a:bodyPr>
              <a:lstStyle/>
              <a:p>
                <a:pPr>
                  <a:lnSpc>
                    <a:spcPct val="150000"/>
                  </a:lnSpc>
                </a:pPr>
                <a:r>
                  <a:rPr lang="en-US" sz="1000" dirty="0">
                    <a:latin typeface="Roboto Slab" pitchFamily="2" charset="0"/>
                    <a:ea typeface="Roboto Slab" pitchFamily="2" charset="0"/>
                    <a:cs typeface="Open Sans" panose="020B0606030504020204" pitchFamily="34" charset="0"/>
                  </a:rPr>
                  <a:t>Lesser first day kind god us earth. The divide firmament spirit open gathered heaven</a:t>
                </a:r>
              </a:p>
            </p:txBody>
          </p:sp>
          <p:sp>
            <p:nvSpPr>
              <p:cNvPr id="54" name="Freeform 7">
                <a:extLst>
                  <a:ext uri="{FF2B5EF4-FFF2-40B4-BE49-F238E27FC236}">
                    <a16:creationId xmlns:a16="http://schemas.microsoft.com/office/drawing/2014/main" id="{065429A1-9536-4F8F-A604-AF057A36D1E2}"/>
                  </a:ext>
                </a:extLst>
              </p:cNvPr>
              <p:cNvSpPr>
                <a:spLocks noEditPoints="1"/>
              </p:cNvSpPr>
              <p:nvPr/>
            </p:nvSpPr>
            <p:spPr bwMode="auto">
              <a:xfrm>
                <a:off x="8537671" y="2815503"/>
                <a:ext cx="501556" cy="504712"/>
              </a:xfrm>
              <a:custGeom>
                <a:avLst/>
                <a:gdLst>
                  <a:gd name="T0" fmla="*/ 230 w 280"/>
                  <a:gd name="T1" fmla="*/ 103 h 280"/>
                  <a:gd name="T2" fmla="*/ 255 w 280"/>
                  <a:gd name="T3" fmla="*/ 63 h 280"/>
                  <a:gd name="T4" fmla="*/ 207 w 280"/>
                  <a:gd name="T5" fmla="*/ 29 h 280"/>
                  <a:gd name="T6" fmla="*/ 171 w 280"/>
                  <a:gd name="T7" fmla="*/ 41 h 280"/>
                  <a:gd name="T8" fmla="*/ 124 w 280"/>
                  <a:gd name="T9" fmla="*/ 0 h 280"/>
                  <a:gd name="T10" fmla="*/ 103 w 280"/>
                  <a:gd name="T11" fmla="*/ 50 h 280"/>
                  <a:gd name="T12" fmla="*/ 53 w 280"/>
                  <a:gd name="T13" fmla="*/ 29 h 280"/>
                  <a:gd name="T14" fmla="*/ 29 w 280"/>
                  <a:gd name="T15" fmla="*/ 73 h 280"/>
                  <a:gd name="T16" fmla="*/ 41 w 280"/>
                  <a:gd name="T17" fmla="*/ 109 h 280"/>
                  <a:gd name="T18" fmla="*/ 0 w 280"/>
                  <a:gd name="T19" fmla="*/ 157 h 280"/>
                  <a:gd name="T20" fmla="*/ 50 w 280"/>
                  <a:gd name="T21" fmla="*/ 177 h 280"/>
                  <a:gd name="T22" fmla="*/ 25 w 280"/>
                  <a:gd name="T23" fmla="*/ 217 h 280"/>
                  <a:gd name="T24" fmla="*/ 73 w 280"/>
                  <a:gd name="T25" fmla="*/ 251 h 280"/>
                  <a:gd name="T26" fmla="*/ 109 w 280"/>
                  <a:gd name="T27" fmla="*/ 239 h 280"/>
                  <a:gd name="T28" fmla="*/ 157 w 280"/>
                  <a:gd name="T29" fmla="*/ 280 h 280"/>
                  <a:gd name="T30" fmla="*/ 178 w 280"/>
                  <a:gd name="T31" fmla="*/ 230 h 280"/>
                  <a:gd name="T32" fmla="*/ 227 w 280"/>
                  <a:gd name="T33" fmla="*/ 251 h 280"/>
                  <a:gd name="T34" fmla="*/ 251 w 280"/>
                  <a:gd name="T35" fmla="*/ 207 h 280"/>
                  <a:gd name="T36" fmla="*/ 240 w 280"/>
                  <a:gd name="T37" fmla="*/ 171 h 280"/>
                  <a:gd name="T38" fmla="*/ 280 w 280"/>
                  <a:gd name="T39" fmla="*/ 123 h 280"/>
                  <a:gd name="T40" fmla="*/ 266 w 280"/>
                  <a:gd name="T41" fmla="*/ 161 h 280"/>
                  <a:gd name="T42" fmla="*/ 225 w 280"/>
                  <a:gd name="T43" fmla="*/ 196 h 280"/>
                  <a:gd name="T44" fmla="*/ 220 w 280"/>
                  <a:gd name="T45" fmla="*/ 244 h 280"/>
                  <a:gd name="T46" fmla="*/ 174 w 280"/>
                  <a:gd name="T47" fmla="*/ 221 h 280"/>
                  <a:gd name="T48" fmla="*/ 157 w 280"/>
                  <a:gd name="T49" fmla="*/ 270 h 280"/>
                  <a:gd name="T50" fmla="*/ 119 w 280"/>
                  <a:gd name="T51" fmla="*/ 239 h 280"/>
                  <a:gd name="T52" fmla="*/ 85 w 280"/>
                  <a:gd name="T53" fmla="*/ 225 h 280"/>
                  <a:gd name="T54" fmla="*/ 37 w 280"/>
                  <a:gd name="T55" fmla="*/ 220 h 280"/>
                  <a:gd name="T56" fmla="*/ 60 w 280"/>
                  <a:gd name="T57" fmla="*/ 173 h 280"/>
                  <a:gd name="T58" fmla="*/ 11 w 280"/>
                  <a:gd name="T59" fmla="*/ 157 h 280"/>
                  <a:gd name="T60" fmla="*/ 41 w 280"/>
                  <a:gd name="T61" fmla="*/ 119 h 280"/>
                  <a:gd name="T62" fmla="*/ 37 w 280"/>
                  <a:gd name="T63" fmla="*/ 66 h 280"/>
                  <a:gd name="T64" fmla="*/ 66 w 280"/>
                  <a:gd name="T65" fmla="*/ 37 h 280"/>
                  <a:gd name="T66" fmla="*/ 119 w 280"/>
                  <a:gd name="T67" fmla="*/ 41 h 280"/>
                  <a:gd name="T68" fmla="*/ 157 w 280"/>
                  <a:gd name="T69" fmla="*/ 10 h 280"/>
                  <a:gd name="T70" fmla="*/ 174 w 280"/>
                  <a:gd name="T71" fmla="*/ 60 h 280"/>
                  <a:gd name="T72" fmla="*/ 220 w 280"/>
                  <a:gd name="T73" fmla="*/ 37 h 280"/>
                  <a:gd name="T74" fmla="*/ 225 w 280"/>
                  <a:gd name="T75" fmla="*/ 84 h 280"/>
                  <a:gd name="T76" fmla="*/ 266 w 280"/>
                  <a:gd name="T77" fmla="*/ 119 h 280"/>
                  <a:gd name="T78" fmla="*/ 140 w 280"/>
                  <a:gd name="T79" fmla="*/ 93 h 280"/>
                  <a:gd name="T80" fmla="*/ 187 w 280"/>
                  <a:gd name="T81" fmla="*/ 140 h 280"/>
                  <a:gd name="T82" fmla="*/ 104 w 280"/>
                  <a:gd name="T83" fmla="*/ 140 h 280"/>
                  <a:gd name="T84" fmla="*/ 140 w 280"/>
                  <a:gd name="T85" fmla="*/ 176 h 2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80" h="280">
                    <a:moveTo>
                      <a:pt x="266" y="109"/>
                    </a:moveTo>
                    <a:cubicBezTo>
                      <a:pt x="240" y="109"/>
                      <a:pt x="240" y="109"/>
                      <a:pt x="240" y="109"/>
                    </a:cubicBezTo>
                    <a:cubicBezTo>
                      <a:pt x="235" y="109"/>
                      <a:pt x="232" y="107"/>
                      <a:pt x="230" y="103"/>
                    </a:cubicBezTo>
                    <a:cubicBezTo>
                      <a:pt x="229" y="99"/>
                      <a:pt x="230" y="95"/>
                      <a:pt x="232" y="92"/>
                    </a:cubicBezTo>
                    <a:cubicBezTo>
                      <a:pt x="251" y="73"/>
                      <a:pt x="251" y="73"/>
                      <a:pt x="251" y="73"/>
                    </a:cubicBezTo>
                    <a:cubicBezTo>
                      <a:pt x="254" y="71"/>
                      <a:pt x="255" y="67"/>
                      <a:pt x="255" y="63"/>
                    </a:cubicBezTo>
                    <a:cubicBezTo>
                      <a:pt x="255" y="59"/>
                      <a:pt x="254" y="56"/>
                      <a:pt x="251" y="53"/>
                    </a:cubicBezTo>
                    <a:cubicBezTo>
                      <a:pt x="227" y="29"/>
                      <a:pt x="227" y="29"/>
                      <a:pt x="227" y="29"/>
                    </a:cubicBezTo>
                    <a:cubicBezTo>
                      <a:pt x="222" y="24"/>
                      <a:pt x="212" y="24"/>
                      <a:pt x="207" y="29"/>
                    </a:cubicBezTo>
                    <a:cubicBezTo>
                      <a:pt x="188" y="48"/>
                      <a:pt x="188" y="48"/>
                      <a:pt x="188" y="48"/>
                    </a:cubicBezTo>
                    <a:cubicBezTo>
                      <a:pt x="186" y="51"/>
                      <a:pt x="181" y="52"/>
                      <a:pt x="178" y="50"/>
                    </a:cubicBezTo>
                    <a:cubicBezTo>
                      <a:pt x="174" y="48"/>
                      <a:pt x="171" y="45"/>
                      <a:pt x="171" y="41"/>
                    </a:cubicBezTo>
                    <a:cubicBezTo>
                      <a:pt x="171" y="14"/>
                      <a:pt x="171" y="14"/>
                      <a:pt x="171" y="14"/>
                    </a:cubicBezTo>
                    <a:cubicBezTo>
                      <a:pt x="171" y="7"/>
                      <a:pt x="165" y="0"/>
                      <a:pt x="157" y="0"/>
                    </a:cubicBezTo>
                    <a:cubicBezTo>
                      <a:pt x="124" y="0"/>
                      <a:pt x="124" y="0"/>
                      <a:pt x="124" y="0"/>
                    </a:cubicBezTo>
                    <a:cubicBezTo>
                      <a:pt x="116" y="0"/>
                      <a:pt x="109" y="7"/>
                      <a:pt x="109" y="14"/>
                    </a:cubicBezTo>
                    <a:cubicBezTo>
                      <a:pt x="109" y="41"/>
                      <a:pt x="109" y="41"/>
                      <a:pt x="109" y="41"/>
                    </a:cubicBezTo>
                    <a:cubicBezTo>
                      <a:pt x="109" y="45"/>
                      <a:pt x="107" y="48"/>
                      <a:pt x="103" y="50"/>
                    </a:cubicBezTo>
                    <a:cubicBezTo>
                      <a:pt x="99" y="52"/>
                      <a:pt x="95" y="51"/>
                      <a:pt x="92" y="48"/>
                    </a:cubicBezTo>
                    <a:cubicBezTo>
                      <a:pt x="73" y="29"/>
                      <a:pt x="73" y="29"/>
                      <a:pt x="73" y="29"/>
                    </a:cubicBezTo>
                    <a:cubicBezTo>
                      <a:pt x="68" y="24"/>
                      <a:pt x="58" y="24"/>
                      <a:pt x="53" y="29"/>
                    </a:cubicBezTo>
                    <a:cubicBezTo>
                      <a:pt x="29" y="53"/>
                      <a:pt x="29" y="53"/>
                      <a:pt x="29" y="53"/>
                    </a:cubicBezTo>
                    <a:cubicBezTo>
                      <a:pt x="27" y="56"/>
                      <a:pt x="25" y="59"/>
                      <a:pt x="25" y="63"/>
                    </a:cubicBezTo>
                    <a:cubicBezTo>
                      <a:pt x="25" y="67"/>
                      <a:pt x="27" y="71"/>
                      <a:pt x="29" y="73"/>
                    </a:cubicBezTo>
                    <a:cubicBezTo>
                      <a:pt x="48" y="92"/>
                      <a:pt x="48" y="92"/>
                      <a:pt x="48" y="92"/>
                    </a:cubicBezTo>
                    <a:cubicBezTo>
                      <a:pt x="51" y="95"/>
                      <a:pt x="52" y="99"/>
                      <a:pt x="50" y="103"/>
                    </a:cubicBezTo>
                    <a:cubicBezTo>
                      <a:pt x="49" y="107"/>
                      <a:pt x="45" y="109"/>
                      <a:pt x="41" y="109"/>
                    </a:cubicBezTo>
                    <a:cubicBezTo>
                      <a:pt x="15" y="109"/>
                      <a:pt x="15" y="109"/>
                      <a:pt x="15" y="109"/>
                    </a:cubicBezTo>
                    <a:cubicBezTo>
                      <a:pt x="7" y="109"/>
                      <a:pt x="0" y="115"/>
                      <a:pt x="0" y="123"/>
                    </a:cubicBezTo>
                    <a:cubicBezTo>
                      <a:pt x="0" y="157"/>
                      <a:pt x="0" y="157"/>
                      <a:pt x="0" y="157"/>
                    </a:cubicBezTo>
                    <a:cubicBezTo>
                      <a:pt x="0" y="165"/>
                      <a:pt x="7" y="171"/>
                      <a:pt x="15" y="171"/>
                    </a:cubicBezTo>
                    <a:cubicBezTo>
                      <a:pt x="41" y="171"/>
                      <a:pt x="41" y="171"/>
                      <a:pt x="41" y="171"/>
                    </a:cubicBezTo>
                    <a:cubicBezTo>
                      <a:pt x="45" y="171"/>
                      <a:pt x="48" y="174"/>
                      <a:pt x="50" y="177"/>
                    </a:cubicBezTo>
                    <a:cubicBezTo>
                      <a:pt x="52" y="181"/>
                      <a:pt x="51" y="185"/>
                      <a:pt x="48" y="188"/>
                    </a:cubicBezTo>
                    <a:cubicBezTo>
                      <a:pt x="29" y="207"/>
                      <a:pt x="29" y="207"/>
                      <a:pt x="29" y="207"/>
                    </a:cubicBezTo>
                    <a:cubicBezTo>
                      <a:pt x="27" y="210"/>
                      <a:pt x="25" y="213"/>
                      <a:pt x="25" y="217"/>
                    </a:cubicBezTo>
                    <a:cubicBezTo>
                      <a:pt x="25" y="221"/>
                      <a:pt x="27" y="225"/>
                      <a:pt x="29" y="227"/>
                    </a:cubicBezTo>
                    <a:cubicBezTo>
                      <a:pt x="53" y="251"/>
                      <a:pt x="53" y="251"/>
                      <a:pt x="53" y="251"/>
                    </a:cubicBezTo>
                    <a:cubicBezTo>
                      <a:pt x="58" y="256"/>
                      <a:pt x="68" y="256"/>
                      <a:pt x="73" y="251"/>
                    </a:cubicBezTo>
                    <a:cubicBezTo>
                      <a:pt x="92" y="232"/>
                      <a:pt x="92" y="232"/>
                      <a:pt x="92" y="232"/>
                    </a:cubicBezTo>
                    <a:cubicBezTo>
                      <a:pt x="95" y="229"/>
                      <a:pt x="99" y="229"/>
                      <a:pt x="103" y="230"/>
                    </a:cubicBezTo>
                    <a:cubicBezTo>
                      <a:pt x="107" y="232"/>
                      <a:pt x="109" y="235"/>
                      <a:pt x="109" y="239"/>
                    </a:cubicBezTo>
                    <a:cubicBezTo>
                      <a:pt x="109" y="266"/>
                      <a:pt x="109" y="266"/>
                      <a:pt x="109" y="266"/>
                    </a:cubicBezTo>
                    <a:cubicBezTo>
                      <a:pt x="109" y="274"/>
                      <a:pt x="116" y="280"/>
                      <a:pt x="124" y="280"/>
                    </a:cubicBezTo>
                    <a:cubicBezTo>
                      <a:pt x="157" y="280"/>
                      <a:pt x="157" y="280"/>
                      <a:pt x="157" y="280"/>
                    </a:cubicBezTo>
                    <a:cubicBezTo>
                      <a:pt x="165" y="280"/>
                      <a:pt x="171" y="274"/>
                      <a:pt x="171" y="266"/>
                    </a:cubicBezTo>
                    <a:cubicBezTo>
                      <a:pt x="171" y="239"/>
                      <a:pt x="171" y="239"/>
                      <a:pt x="171" y="239"/>
                    </a:cubicBezTo>
                    <a:cubicBezTo>
                      <a:pt x="171" y="235"/>
                      <a:pt x="174" y="232"/>
                      <a:pt x="178" y="230"/>
                    </a:cubicBezTo>
                    <a:cubicBezTo>
                      <a:pt x="181" y="229"/>
                      <a:pt x="186" y="229"/>
                      <a:pt x="188" y="232"/>
                    </a:cubicBezTo>
                    <a:cubicBezTo>
                      <a:pt x="207" y="251"/>
                      <a:pt x="207" y="251"/>
                      <a:pt x="207" y="251"/>
                    </a:cubicBezTo>
                    <a:cubicBezTo>
                      <a:pt x="212" y="256"/>
                      <a:pt x="222" y="256"/>
                      <a:pt x="227" y="251"/>
                    </a:cubicBezTo>
                    <a:cubicBezTo>
                      <a:pt x="251" y="227"/>
                      <a:pt x="251" y="227"/>
                      <a:pt x="251" y="227"/>
                    </a:cubicBezTo>
                    <a:cubicBezTo>
                      <a:pt x="254" y="225"/>
                      <a:pt x="255" y="221"/>
                      <a:pt x="255" y="217"/>
                    </a:cubicBezTo>
                    <a:cubicBezTo>
                      <a:pt x="255" y="213"/>
                      <a:pt x="254" y="210"/>
                      <a:pt x="251" y="207"/>
                    </a:cubicBezTo>
                    <a:cubicBezTo>
                      <a:pt x="232" y="188"/>
                      <a:pt x="232" y="188"/>
                      <a:pt x="232" y="188"/>
                    </a:cubicBezTo>
                    <a:cubicBezTo>
                      <a:pt x="230" y="185"/>
                      <a:pt x="229" y="181"/>
                      <a:pt x="230" y="177"/>
                    </a:cubicBezTo>
                    <a:cubicBezTo>
                      <a:pt x="232" y="174"/>
                      <a:pt x="235" y="171"/>
                      <a:pt x="240" y="171"/>
                    </a:cubicBezTo>
                    <a:cubicBezTo>
                      <a:pt x="266" y="171"/>
                      <a:pt x="266" y="171"/>
                      <a:pt x="266" y="171"/>
                    </a:cubicBezTo>
                    <a:cubicBezTo>
                      <a:pt x="274" y="171"/>
                      <a:pt x="280" y="165"/>
                      <a:pt x="280" y="157"/>
                    </a:cubicBezTo>
                    <a:cubicBezTo>
                      <a:pt x="280" y="123"/>
                      <a:pt x="280" y="123"/>
                      <a:pt x="280" y="123"/>
                    </a:cubicBezTo>
                    <a:cubicBezTo>
                      <a:pt x="280" y="115"/>
                      <a:pt x="274" y="109"/>
                      <a:pt x="266" y="109"/>
                    </a:cubicBezTo>
                    <a:moveTo>
                      <a:pt x="270" y="157"/>
                    </a:moveTo>
                    <a:cubicBezTo>
                      <a:pt x="270" y="159"/>
                      <a:pt x="268" y="161"/>
                      <a:pt x="266" y="161"/>
                    </a:cubicBezTo>
                    <a:cubicBezTo>
                      <a:pt x="240" y="161"/>
                      <a:pt x="240" y="161"/>
                      <a:pt x="240" y="161"/>
                    </a:cubicBezTo>
                    <a:cubicBezTo>
                      <a:pt x="231" y="161"/>
                      <a:pt x="224" y="166"/>
                      <a:pt x="221" y="173"/>
                    </a:cubicBezTo>
                    <a:cubicBezTo>
                      <a:pt x="217" y="181"/>
                      <a:pt x="219" y="190"/>
                      <a:pt x="225" y="196"/>
                    </a:cubicBezTo>
                    <a:cubicBezTo>
                      <a:pt x="244" y="214"/>
                      <a:pt x="244" y="214"/>
                      <a:pt x="244" y="214"/>
                    </a:cubicBezTo>
                    <a:cubicBezTo>
                      <a:pt x="245" y="216"/>
                      <a:pt x="245" y="218"/>
                      <a:pt x="244" y="220"/>
                    </a:cubicBezTo>
                    <a:cubicBezTo>
                      <a:pt x="220" y="244"/>
                      <a:pt x="220" y="244"/>
                      <a:pt x="220" y="244"/>
                    </a:cubicBezTo>
                    <a:cubicBezTo>
                      <a:pt x="218" y="245"/>
                      <a:pt x="216" y="245"/>
                      <a:pt x="214" y="244"/>
                    </a:cubicBezTo>
                    <a:cubicBezTo>
                      <a:pt x="196" y="225"/>
                      <a:pt x="196" y="225"/>
                      <a:pt x="196" y="225"/>
                    </a:cubicBezTo>
                    <a:cubicBezTo>
                      <a:pt x="190" y="219"/>
                      <a:pt x="181" y="217"/>
                      <a:pt x="174" y="221"/>
                    </a:cubicBezTo>
                    <a:cubicBezTo>
                      <a:pt x="166" y="224"/>
                      <a:pt x="161" y="231"/>
                      <a:pt x="161" y="239"/>
                    </a:cubicBezTo>
                    <a:cubicBezTo>
                      <a:pt x="161" y="266"/>
                      <a:pt x="161" y="266"/>
                      <a:pt x="161" y="266"/>
                    </a:cubicBezTo>
                    <a:cubicBezTo>
                      <a:pt x="161" y="268"/>
                      <a:pt x="159" y="270"/>
                      <a:pt x="157" y="270"/>
                    </a:cubicBezTo>
                    <a:cubicBezTo>
                      <a:pt x="124" y="270"/>
                      <a:pt x="124" y="270"/>
                      <a:pt x="124" y="270"/>
                    </a:cubicBezTo>
                    <a:cubicBezTo>
                      <a:pt x="121" y="270"/>
                      <a:pt x="119" y="268"/>
                      <a:pt x="119" y="266"/>
                    </a:cubicBezTo>
                    <a:cubicBezTo>
                      <a:pt x="119" y="239"/>
                      <a:pt x="119" y="239"/>
                      <a:pt x="119" y="239"/>
                    </a:cubicBezTo>
                    <a:cubicBezTo>
                      <a:pt x="119" y="231"/>
                      <a:pt x="115" y="224"/>
                      <a:pt x="107" y="221"/>
                    </a:cubicBezTo>
                    <a:cubicBezTo>
                      <a:pt x="104" y="220"/>
                      <a:pt x="102" y="219"/>
                      <a:pt x="99" y="219"/>
                    </a:cubicBezTo>
                    <a:cubicBezTo>
                      <a:pt x="94" y="219"/>
                      <a:pt x="89" y="221"/>
                      <a:pt x="85" y="225"/>
                    </a:cubicBezTo>
                    <a:cubicBezTo>
                      <a:pt x="66" y="244"/>
                      <a:pt x="66" y="244"/>
                      <a:pt x="66" y="244"/>
                    </a:cubicBezTo>
                    <a:cubicBezTo>
                      <a:pt x="64" y="245"/>
                      <a:pt x="62" y="245"/>
                      <a:pt x="60" y="244"/>
                    </a:cubicBezTo>
                    <a:cubicBezTo>
                      <a:pt x="37" y="220"/>
                      <a:pt x="37" y="220"/>
                      <a:pt x="37" y="220"/>
                    </a:cubicBezTo>
                    <a:cubicBezTo>
                      <a:pt x="35" y="218"/>
                      <a:pt x="35" y="216"/>
                      <a:pt x="37" y="214"/>
                    </a:cubicBezTo>
                    <a:cubicBezTo>
                      <a:pt x="55" y="196"/>
                      <a:pt x="55" y="196"/>
                      <a:pt x="55" y="196"/>
                    </a:cubicBezTo>
                    <a:cubicBezTo>
                      <a:pt x="61" y="190"/>
                      <a:pt x="63" y="181"/>
                      <a:pt x="60" y="173"/>
                    </a:cubicBezTo>
                    <a:cubicBezTo>
                      <a:pt x="56" y="166"/>
                      <a:pt x="49" y="161"/>
                      <a:pt x="41" y="161"/>
                    </a:cubicBezTo>
                    <a:cubicBezTo>
                      <a:pt x="15" y="161"/>
                      <a:pt x="15" y="161"/>
                      <a:pt x="15" y="161"/>
                    </a:cubicBezTo>
                    <a:cubicBezTo>
                      <a:pt x="12" y="161"/>
                      <a:pt x="11" y="159"/>
                      <a:pt x="11" y="157"/>
                    </a:cubicBezTo>
                    <a:cubicBezTo>
                      <a:pt x="11" y="123"/>
                      <a:pt x="11" y="123"/>
                      <a:pt x="11" y="123"/>
                    </a:cubicBezTo>
                    <a:cubicBezTo>
                      <a:pt x="11" y="121"/>
                      <a:pt x="12" y="119"/>
                      <a:pt x="15" y="119"/>
                    </a:cubicBezTo>
                    <a:cubicBezTo>
                      <a:pt x="41" y="119"/>
                      <a:pt x="41" y="119"/>
                      <a:pt x="41" y="119"/>
                    </a:cubicBezTo>
                    <a:cubicBezTo>
                      <a:pt x="49" y="119"/>
                      <a:pt x="56" y="115"/>
                      <a:pt x="60" y="107"/>
                    </a:cubicBezTo>
                    <a:cubicBezTo>
                      <a:pt x="63" y="99"/>
                      <a:pt x="61" y="90"/>
                      <a:pt x="55" y="84"/>
                    </a:cubicBezTo>
                    <a:cubicBezTo>
                      <a:pt x="37" y="66"/>
                      <a:pt x="37" y="66"/>
                      <a:pt x="37" y="66"/>
                    </a:cubicBezTo>
                    <a:cubicBezTo>
                      <a:pt x="35" y="64"/>
                      <a:pt x="35" y="62"/>
                      <a:pt x="37" y="60"/>
                    </a:cubicBezTo>
                    <a:cubicBezTo>
                      <a:pt x="60" y="37"/>
                      <a:pt x="60" y="37"/>
                      <a:pt x="60" y="37"/>
                    </a:cubicBezTo>
                    <a:cubicBezTo>
                      <a:pt x="62" y="35"/>
                      <a:pt x="64" y="35"/>
                      <a:pt x="66" y="37"/>
                    </a:cubicBezTo>
                    <a:cubicBezTo>
                      <a:pt x="85" y="55"/>
                      <a:pt x="85" y="55"/>
                      <a:pt x="85" y="55"/>
                    </a:cubicBezTo>
                    <a:cubicBezTo>
                      <a:pt x="91" y="61"/>
                      <a:pt x="99" y="63"/>
                      <a:pt x="107" y="60"/>
                    </a:cubicBezTo>
                    <a:cubicBezTo>
                      <a:pt x="115" y="56"/>
                      <a:pt x="119" y="49"/>
                      <a:pt x="119" y="41"/>
                    </a:cubicBezTo>
                    <a:cubicBezTo>
                      <a:pt x="119" y="14"/>
                      <a:pt x="119" y="14"/>
                      <a:pt x="119" y="14"/>
                    </a:cubicBezTo>
                    <a:cubicBezTo>
                      <a:pt x="119" y="12"/>
                      <a:pt x="121" y="10"/>
                      <a:pt x="124" y="10"/>
                    </a:cubicBezTo>
                    <a:cubicBezTo>
                      <a:pt x="157" y="10"/>
                      <a:pt x="157" y="10"/>
                      <a:pt x="157" y="10"/>
                    </a:cubicBezTo>
                    <a:cubicBezTo>
                      <a:pt x="159" y="10"/>
                      <a:pt x="161" y="12"/>
                      <a:pt x="161" y="14"/>
                    </a:cubicBezTo>
                    <a:cubicBezTo>
                      <a:pt x="161" y="41"/>
                      <a:pt x="161" y="41"/>
                      <a:pt x="161" y="41"/>
                    </a:cubicBezTo>
                    <a:cubicBezTo>
                      <a:pt x="161" y="49"/>
                      <a:pt x="166" y="56"/>
                      <a:pt x="174" y="60"/>
                    </a:cubicBezTo>
                    <a:cubicBezTo>
                      <a:pt x="181" y="63"/>
                      <a:pt x="190" y="61"/>
                      <a:pt x="196" y="55"/>
                    </a:cubicBezTo>
                    <a:cubicBezTo>
                      <a:pt x="214" y="37"/>
                      <a:pt x="214" y="37"/>
                      <a:pt x="214" y="37"/>
                    </a:cubicBezTo>
                    <a:cubicBezTo>
                      <a:pt x="216" y="35"/>
                      <a:pt x="219" y="35"/>
                      <a:pt x="220" y="37"/>
                    </a:cubicBezTo>
                    <a:cubicBezTo>
                      <a:pt x="244" y="60"/>
                      <a:pt x="244" y="60"/>
                      <a:pt x="244" y="60"/>
                    </a:cubicBezTo>
                    <a:cubicBezTo>
                      <a:pt x="245" y="62"/>
                      <a:pt x="245" y="64"/>
                      <a:pt x="244" y="66"/>
                    </a:cubicBezTo>
                    <a:cubicBezTo>
                      <a:pt x="225" y="84"/>
                      <a:pt x="225" y="84"/>
                      <a:pt x="225" y="84"/>
                    </a:cubicBezTo>
                    <a:cubicBezTo>
                      <a:pt x="219" y="90"/>
                      <a:pt x="217" y="99"/>
                      <a:pt x="221" y="107"/>
                    </a:cubicBezTo>
                    <a:cubicBezTo>
                      <a:pt x="224" y="115"/>
                      <a:pt x="231" y="119"/>
                      <a:pt x="240" y="119"/>
                    </a:cubicBezTo>
                    <a:cubicBezTo>
                      <a:pt x="266" y="119"/>
                      <a:pt x="266" y="119"/>
                      <a:pt x="266" y="119"/>
                    </a:cubicBezTo>
                    <a:cubicBezTo>
                      <a:pt x="268" y="119"/>
                      <a:pt x="270" y="121"/>
                      <a:pt x="270" y="123"/>
                    </a:cubicBezTo>
                    <a:lnTo>
                      <a:pt x="270" y="157"/>
                    </a:lnTo>
                    <a:close/>
                    <a:moveTo>
                      <a:pt x="140" y="93"/>
                    </a:moveTo>
                    <a:cubicBezTo>
                      <a:pt x="114" y="93"/>
                      <a:pt x="94" y="114"/>
                      <a:pt x="94" y="140"/>
                    </a:cubicBezTo>
                    <a:cubicBezTo>
                      <a:pt x="94" y="166"/>
                      <a:pt x="114" y="187"/>
                      <a:pt x="140" y="187"/>
                    </a:cubicBezTo>
                    <a:cubicBezTo>
                      <a:pt x="166" y="187"/>
                      <a:pt x="187" y="166"/>
                      <a:pt x="187" y="140"/>
                    </a:cubicBezTo>
                    <a:cubicBezTo>
                      <a:pt x="187" y="114"/>
                      <a:pt x="166" y="93"/>
                      <a:pt x="140" y="93"/>
                    </a:cubicBezTo>
                    <a:moveTo>
                      <a:pt x="140" y="176"/>
                    </a:moveTo>
                    <a:cubicBezTo>
                      <a:pt x="120" y="176"/>
                      <a:pt x="104" y="160"/>
                      <a:pt x="104" y="140"/>
                    </a:cubicBezTo>
                    <a:cubicBezTo>
                      <a:pt x="104" y="120"/>
                      <a:pt x="120" y="104"/>
                      <a:pt x="140" y="104"/>
                    </a:cubicBezTo>
                    <a:cubicBezTo>
                      <a:pt x="160" y="104"/>
                      <a:pt x="177" y="120"/>
                      <a:pt x="177" y="140"/>
                    </a:cubicBezTo>
                    <a:cubicBezTo>
                      <a:pt x="177" y="160"/>
                      <a:pt x="160" y="176"/>
                      <a:pt x="140" y="176"/>
                    </a:cubicBezTo>
                  </a:path>
                </a:pathLst>
              </a:custGeom>
              <a:solidFill>
                <a:schemeClr val="tx1"/>
              </a:solidFill>
              <a:ln>
                <a:noFill/>
              </a:ln>
              <a:extLst/>
            </p:spPr>
            <p:txBody>
              <a:bodyPr vert="horz" wrap="square" lIns="91440" tIns="45720" rIns="91440" bIns="45720" numCol="1" anchor="t" anchorCtr="0" compatLnSpc="1">
                <a:prstTxWarp prst="textNoShape">
                  <a:avLst/>
                </a:prstTxWarp>
              </a:bodyPr>
              <a:lstStyle/>
              <a:p>
                <a:endParaRPr lang="en-US" dirty="0"/>
              </a:p>
            </p:txBody>
          </p:sp>
          <p:sp>
            <p:nvSpPr>
              <p:cNvPr id="57" name="TextBox 56">
                <a:extLst>
                  <a:ext uri="{FF2B5EF4-FFF2-40B4-BE49-F238E27FC236}">
                    <a16:creationId xmlns:a16="http://schemas.microsoft.com/office/drawing/2014/main" id="{37E1B7A0-E4C6-467F-AFEB-F1FE6CF2AEEE}"/>
                  </a:ext>
                </a:extLst>
              </p:cNvPr>
              <p:cNvSpPr txBox="1"/>
              <p:nvPr/>
            </p:nvSpPr>
            <p:spPr>
              <a:xfrm>
                <a:off x="7926663" y="3535496"/>
                <a:ext cx="1723571" cy="646331"/>
              </a:xfrm>
              <a:prstGeom prst="rect">
                <a:avLst/>
              </a:prstGeom>
              <a:noFill/>
            </p:spPr>
            <p:txBody>
              <a:bodyPr wrap="square" rtlCol="0">
                <a:spAutoFit/>
              </a:bodyPr>
              <a:lstStyle/>
              <a:p>
                <a:pPr algn="ctr"/>
                <a:r>
                  <a:rPr lang="en-US" b="1" spc="200" dirty="0">
                    <a:latin typeface="Roboto Slab" pitchFamily="2" charset="0"/>
                    <a:ea typeface="Roboto Slab" pitchFamily="2" charset="0"/>
                  </a:rPr>
                  <a:t>PLAN &amp;</a:t>
                </a:r>
              </a:p>
              <a:p>
                <a:pPr algn="ctr"/>
                <a:r>
                  <a:rPr lang="en-US" b="1" spc="200" dirty="0">
                    <a:latin typeface="Roboto Slab" pitchFamily="2" charset="0"/>
                    <a:ea typeface="Roboto Slab" pitchFamily="2" charset="0"/>
                  </a:rPr>
                  <a:t>CREATE!</a:t>
                </a:r>
              </a:p>
            </p:txBody>
          </p:sp>
        </p:grpSp>
        <p:grpSp>
          <p:nvGrpSpPr>
            <p:cNvPr id="2" name="Group 1">
              <a:extLst>
                <a:ext uri="{FF2B5EF4-FFF2-40B4-BE49-F238E27FC236}">
                  <a16:creationId xmlns:a16="http://schemas.microsoft.com/office/drawing/2014/main" id="{CD59E0F0-1222-468C-A2E5-90992C7098ED}"/>
                </a:ext>
              </a:extLst>
            </p:cNvPr>
            <p:cNvGrpSpPr/>
            <p:nvPr/>
          </p:nvGrpSpPr>
          <p:grpSpPr>
            <a:xfrm>
              <a:off x="1317264" y="2577647"/>
              <a:ext cx="2029546" cy="2508050"/>
              <a:chOff x="2388779" y="2809876"/>
              <a:chExt cx="2029546" cy="2508050"/>
            </a:xfrm>
          </p:grpSpPr>
          <p:sp>
            <p:nvSpPr>
              <p:cNvPr id="55" name="TextBox 54">
                <a:extLst>
                  <a:ext uri="{FF2B5EF4-FFF2-40B4-BE49-F238E27FC236}">
                    <a16:creationId xmlns:a16="http://schemas.microsoft.com/office/drawing/2014/main" id="{ABF17627-DD92-492A-99DE-974C2106DACB}"/>
                  </a:ext>
                </a:extLst>
              </p:cNvPr>
              <p:cNvSpPr txBox="1"/>
              <p:nvPr/>
            </p:nvSpPr>
            <p:spPr>
              <a:xfrm>
                <a:off x="2388779" y="4533096"/>
                <a:ext cx="2029546" cy="784830"/>
              </a:xfrm>
              <a:prstGeom prst="rect">
                <a:avLst/>
              </a:prstGeom>
              <a:noFill/>
            </p:spPr>
            <p:txBody>
              <a:bodyPr wrap="square" numCol="1" spcCol="457200" rtlCol="0">
                <a:spAutoFit/>
              </a:bodyPr>
              <a:lstStyle/>
              <a:p>
                <a:pPr algn="r">
                  <a:lnSpc>
                    <a:spcPct val="150000"/>
                  </a:lnSpc>
                </a:pPr>
                <a:r>
                  <a:rPr lang="en-US" sz="1000" dirty="0">
                    <a:latin typeface="Roboto Slab" pitchFamily="2" charset="0"/>
                    <a:ea typeface="Roboto Slab" pitchFamily="2" charset="0"/>
                    <a:cs typeface="Open Sans" panose="020B0606030504020204" pitchFamily="34" charset="0"/>
                  </a:rPr>
                  <a:t>Lesser first day kind god us earth. The divide firmament spirit open gathered heaven</a:t>
                </a:r>
              </a:p>
            </p:txBody>
          </p:sp>
          <p:sp>
            <p:nvSpPr>
              <p:cNvPr id="53" name="Freeform 5">
                <a:extLst>
                  <a:ext uri="{FF2B5EF4-FFF2-40B4-BE49-F238E27FC236}">
                    <a16:creationId xmlns:a16="http://schemas.microsoft.com/office/drawing/2014/main" id="{487E8E4B-141A-4E8F-A35A-47676D3BA858}"/>
                  </a:ext>
                </a:extLst>
              </p:cNvPr>
              <p:cNvSpPr>
                <a:spLocks noEditPoints="1"/>
              </p:cNvSpPr>
              <p:nvPr/>
            </p:nvSpPr>
            <p:spPr bwMode="auto">
              <a:xfrm>
                <a:off x="3153302" y="2809876"/>
                <a:ext cx="500502" cy="460546"/>
              </a:xfrm>
              <a:custGeom>
                <a:avLst/>
                <a:gdLst>
                  <a:gd name="T0" fmla="*/ 214 w 280"/>
                  <a:gd name="T1" fmla="*/ 186 h 256"/>
                  <a:gd name="T2" fmla="*/ 241 w 280"/>
                  <a:gd name="T3" fmla="*/ 182 h 256"/>
                  <a:gd name="T4" fmla="*/ 272 w 280"/>
                  <a:gd name="T5" fmla="*/ 170 h 256"/>
                  <a:gd name="T6" fmla="*/ 240 w 280"/>
                  <a:gd name="T7" fmla="*/ 81 h 256"/>
                  <a:gd name="T8" fmla="*/ 161 w 280"/>
                  <a:gd name="T9" fmla="*/ 28 h 256"/>
                  <a:gd name="T10" fmla="*/ 108 w 280"/>
                  <a:gd name="T11" fmla="*/ 0 h 256"/>
                  <a:gd name="T12" fmla="*/ 52 w 280"/>
                  <a:gd name="T13" fmla="*/ 47 h 256"/>
                  <a:gd name="T14" fmla="*/ 47 w 280"/>
                  <a:gd name="T15" fmla="*/ 84 h 256"/>
                  <a:gd name="T16" fmla="*/ 54 w 280"/>
                  <a:gd name="T17" fmla="*/ 117 h 256"/>
                  <a:gd name="T18" fmla="*/ 70 w 280"/>
                  <a:gd name="T19" fmla="*/ 166 h 256"/>
                  <a:gd name="T20" fmla="*/ 22 w 280"/>
                  <a:gd name="T21" fmla="*/ 200 h 256"/>
                  <a:gd name="T22" fmla="*/ 0 w 280"/>
                  <a:gd name="T23" fmla="*/ 256 h 256"/>
                  <a:gd name="T24" fmla="*/ 280 w 280"/>
                  <a:gd name="T25" fmla="*/ 239 h 256"/>
                  <a:gd name="T26" fmla="*/ 206 w 280"/>
                  <a:gd name="T27" fmla="*/ 247 h 256"/>
                  <a:gd name="T28" fmla="*/ 10 w 280"/>
                  <a:gd name="T29" fmla="*/ 237 h 256"/>
                  <a:gd name="T30" fmla="*/ 68 w 280"/>
                  <a:gd name="T31" fmla="*/ 185 h 256"/>
                  <a:gd name="T32" fmla="*/ 80 w 280"/>
                  <a:gd name="T33" fmla="*/ 147 h 256"/>
                  <a:gd name="T34" fmla="*/ 63 w 280"/>
                  <a:gd name="T35" fmla="*/ 113 h 256"/>
                  <a:gd name="T36" fmla="*/ 61 w 280"/>
                  <a:gd name="T37" fmla="*/ 110 h 256"/>
                  <a:gd name="T38" fmla="*/ 56 w 280"/>
                  <a:gd name="T39" fmla="*/ 84 h 256"/>
                  <a:gd name="T40" fmla="*/ 61 w 280"/>
                  <a:gd name="T41" fmla="*/ 75 h 256"/>
                  <a:gd name="T42" fmla="*/ 61 w 280"/>
                  <a:gd name="T43" fmla="*/ 46 h 256"/>
                  <a:gd name="T44" fmla="*/ 108 w 280"/>
                  <a:gd name="T45" fmla="*/ 9 h 256"/>
                  <a:gd name="T46" fmla="*/ 153 w 280"/>
                  <a:gd name="T47" fmla="*/ 36 h 256"/>
                  <a:gd name="T48" fmla="*/ 154 w 280"/>
                  <a:gd name="T49" fmla="*/ 38 h 256"/>
                  <a:gd name="T50" fmla="*/ 154 w 280"/>
                  <a:gd name="T51" fmla="*/ 39 h 256"/>
                  <a:gd name="T52" fmla="*/ 154 w 280"/>
                  <a:gd name="T53" fmla="*/ 41 h 256"/>
                  <a:gd name="T54" fmla="*/ 154 w 280"/>
                  <a:gd name="T55" fmla="*/ 43 h 256"/>
                  <a:gd name="T56" fmla="*/ 154 w 280"/>
                  <a:gd name="T57" fmla="*/ 44 h 256"/>
                  <a:gd name="T58" fmla="*/ 154 w 280"/>
                  <a:gd name="T59" fmla="*/ 75 h 256"/>
                  <a:gd name="T60" fmla="*/ 159 w 280"/>
                  <a:gd name="T61" fmla="*/ 84 h 256"/>
                  <a:gd name="T62" fmla="*/ 152 w 280"/>
                  <a:gd name="T63" fmla="*/ 111 h 256"/>
                  <a:gd name="T64" fmla="*/ 149 w 280"/>
                  <a:gd name="T65" fmla="*/ 114 h 256"/>
                  <a:gd name="T66" fmla="*/ 132 w 280"/>
                  <a:gd name="T67" fmla="*/ 146 h 256"/>
                  <a:gd name="T68" fmla="*/ 131 w 280"/>
                  <a:gd name="T69" fmla="*/ 167 h 256"/>
                  <a:gd name="T70" fmla="*/ 131 w 280"/>
                  <a:gd name="T71" fmla="*/ 171 h 256"/>
                  <a:gd name="T72" fmla="*/ 132 w 280"/>
                  <a:gd name="T73" fmla="*/ 174 h 256"/>
                  <a:gd name="T74" fmla="*/ 134 w 280"/>
                  <a:gd name="T75" fmla="*/ 177 h 256"/>
                  <a:gd name="T76" fmla="*/ 137 w 280"/>
                  <a:gd name="T77" fmla="*/ 182 h 256"/>
                  <a:gd name="T78" fmla="*/ 143 w 280"/>
                  <a:gd name="T79" fmla="*/ 186 h 256"/>
                  <a:gd name="T80" fmla="*/ 206 w 280"/>
                  <a:gd name="T81" fmla="*/ 238 h 256"/>
                  <a:gd name="T82" fmla="*/ 271 w 280"/>
                  <a:gd name="T83" fmla="*/ 247 h 256"/>
                  <a:gd name="T84" fmla="*/ 215 w 280"/>
                  <a:gd name="T85" fmla="*/ 238 h 256"/>
                  <a:gd name="T86" fmla="*/ 160 w 280"/>
                  <a:gd name="T87" fmla="*/ 184 h 256"/>
                  <a:gd name="T88" fmla="*/ 152 w 280"/>
                  <a:gd name="T89" fmla="*/ 173 h 256"/>
                  <a:gd name="T90" fmla="*/ 141 w 280"/>
                  <a:gd name="T91" fmla="*/ 171 h 256"/>
                  <a:gd name="T92" fmla="*/ 140 w 280"/>
                  <a:gd name="T93" fmla="*/ 167 h 256"/>
                  <a:gd name="T94" fmla="*/ 144 w 280"/>
                  <a:gd name="T95" fmla="*/ 146 h 256"/>
                  <a:gd name="T96" fmla="*/ 168 w 280"/>
                  <a:gd name="T97" fmla="*/ 102 h 256"/>
                  <a:gd name="T98" fmla="*/ 164 w 280"/>
                  <a:gd name="T99" fmla="*/ 71 h 256"/>
                  <a:gd name="T100" fmla="*/ 163 w 280"/>
                  <a:gd name="T101" fmla="*/ 37 h 256"/>
                  <a:gd name="T102" fmla="*/ 231 w 280"/>
                  <a:gd name="T103" fmla="*/ 81 h 256"/>
                  <a:gd name="T104" fmla="*/ 263 w 280"/>
                  <a:gd name="T105" fmla="*/ 167 h 256"/>
                  <a:gd name="T106" fmla="*/ 241 w 280"/>
                  <a:gd name="T107" fmla="*/ 173 h 256"/>
                  <a:gd name="T108" fmla="*/ 202 w 280"/>
                  <a:gd name="T109" fmla="*/ 177 h 256"/>
                  <a:gd name="T110" fmla="*/ 210 w 280"/>
                  <a:gd name="T111" fmla="*/ 194 h 256"/>
                  <a:gd name="T112" fmla="*/ 271 w 280"/>
                  <a:gd name="T113" fmla="*/ 239 h 2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280" h="256">
                    <a:moveTo>
                      <a:pt x="259" y="205"/>
                    </a:moveTo>
                    <a:cubicBezTo>
                      <a:pt x="214" y="186"/>
                      <a:pt x="214" y="186"/>
                      <a:pt x="214" y="186"/>
                    </a:cubicBezTo>
                    <a:cubicBezTo>
                      <a:pt x="213" y="185"/>
                      <a:pt x="211" y="184"/>
                      <a:pt x="210" y="182"/>
                    </a:cubicBezTo>
                    <a:cubicBezTo>
                      <a:pt x="241" y="182"/>
                      <a:pt x="241" y="182"/>
                      <a:pt x="241" y="182"/>
                    </a:cubicBezTo>
                    <a:cubicBezTo>
                      <a:pt x="241" y="182"/>
                      <a:pt x="254" y="183"/>
                      <a:pt x="264" y="179"/>
                    </a:cubicBezTo>
                    <a:cubicBezTo>
                      <a:pt x="268" y="177"/>
                      <a:pt x="271" y="174"/>
                      <a:pt x="272" y="170"/>
                    </a:cubicBezTo>
                    <a:cubicBezTo>
                      <a:pt x="273" y="166"/>
                      <a:pt x="272" y="162"/>
                      <a:pt x="270" y="158"/>
                    </a:cubicBezTo>
                    <a:cubicBezTo>
                      <a:pt x="261" y="146"/>
                      <a:pt x="241" y="113"/>
                      <a:pt x="240" y="81"/>
                    </a:cubicBezTo>
                    <a:cubicBezTo>
                      <a:pt x="240" y="80"/>
                      <a:pt x="238" y="24"/>
                      <a:pt x="183" y="24"/>
                    </a:cubicBezTo>
                    <a:cubicBezTo>
                      <a:pt x="175" y="24"/>
                      <a:pt x="168" y="25"/>
                      <a:pt x="161" y="28"/>
                    </a:cubicBezTo>
                    <a:cubicBezTo>
                      <a:pt x="159" y="24"/>
                      <a:pt x="157" y="20"/>
                      <a:pt x="154" y="16"/>
                    </a:cubicBezTo>
                    <a:cubicBezTo>
                      <a:pt x="144" y="5"/>
                      <a:pt x="129" y="0"/>
                      <a:pt x="108" y="0"/>
                    </a:cubicBezTo>
                    <a:cubicBezTo>
                      <a:pt x="86" y="0"/>
                      <a:pt x="71" y="5"/>
                      <a:pt x="61" y="16"/>
                    </a:cubicBezTo>
                    <a:cubicBezTo>
                      <a:pt x="50" y="29"/>
                      <a:pt x="51" y="44"/>
                      <a:pt x="52" y="47"/>
                    </a:cubicBezTo>
                    <a:cubicBezTo>
                      <a:pt x="52" y="71"/>
                      <a:pt x="52" y="71"/>
                      <a:pt x="52" y="71"/>
                    </a:cubicBezTo>
                    <a:cubicBezTo>
                      <a:pt x="49" y="75"/>
                      <a:pt x="47" y="79"/>
                      <a:pt x="47" y="84"/>
                    </a:cubicBezTo>
                    <a:cubicBezTo>
                      <a:pt x="47" y="102"/>
                      <a:pt x="47" y="102"/>
                      <a:pt x="47" y="102"/>
                    </a:cubicBezTo>
                    <a:cubicBezTo>
                      <a:pt x="47" y="108"/>
                      <a:pt x="49" y="113"/>
                      <a:pt x="54" y="117"/>
                    </a:cubicBezTo>
                    <a:cubicBezTo>
                      <a:pt x="58" y="134"/>
                      <a:pt x="67" y="147"/>
                      <a:pt x="70" y="151"/>
                    </a:cubicBezTo>
                    <a:cubicBezTo>
                      <a:pt x="70" y="166"/>
                      <a:pt x="70" y="166"/>
                      <a:pt x="70" y="166"/>
                    </a:cubicBezTo>
                    <a:cubicBezTo>
                      <a:pt x="70" y="171"/>
                      <a:pt x="68" y="175"/>
                      <a:pt x="64" y="177"/>
                    </a:cubicBezTo>
                    <a:cubicBezTo>
                      <a:pt x="22" y="200"/>
                      <a:pt x="22" y="200"/>
                      <a:pt x="22" y="200"/>
                    </a:cubicBezTo>
                    <a:cubicBezTo>
                      <a:pt x="9" y="207"/>
                      <a:pt x="0" y="221"/>
                      <a:pt x="0" y="237"/>
                    </a:cubicBezTo>
                    <a:cubicBezTo>
                      <a:pt x="0" y="256"/>
                      <a:pt x="0" y="256"/>
                      <a:pt x="0" y="256"/>
                    </a:cubicBezTo>
                    <a:cubicBezTo>
                      <a:pt x="280" y="256"/>
                      <a:pt x="280" y="256"/>
                      <a:pt x="280" y="256"/>
                    </a:cubicBezTo>
                    <a:cubicBezTo>
                      <a:pt x="280" y="239"/>
                      <a:pt x="280" y="239"/>
                      <a:pt x="280" y="239"/>
                    </a:cubicBezTo>
                    <a:cubicBezTo>
                      <a:pt x="280" y="225"/>
                      <a:pt x="272" y="212"/>
                      <a:pt x="259" y="205"/>
                    </a:cubicBezTo>
                    <a:moveTo>
                      <a:pt x="206" y="247"/>
                    </a:moveTo>
                    <a:cubicBezTo>
                      <a:pt x="10" y="247"/>
                      <a:pt x="10" y="247"/>
                      <a:pt x="10" y="247"/>
                    </a:cubicBezTo>
                    <a:cubicBezTo>
                      <a:pt x="10" y="237"/>
                      <a:pt x="10" y="237"/>
                      <a:pt x="10" y="237"/>
                    </a:cubicBezTo>
                    <a:cubicBezTo>
                      <a:pt x="10" y="225"/>
                      <a:pt x="16" y="214"/>
                      <a:pt x="27" y="208"/>
                    </a:cubicBezTo>
                    <a:cubicBezTo>
                      <a:pt x="68" y="185"/>
                      <a:pt x="68" y="185"/>
                      <a:pt x="68" y="185"/>
                    </a:cubicBezTo>
                    <a:cubicBezTo>
                      <a:pt x="75" y="181"/>
                      <a:pt x="80" y="174"/>
                      <a:pt x="80" y="166"/>
                    </a:cubicBezTo>
                    <a:cubicBezTo>
                      <a:pt x="80" y="147"/>
                      <a:pt x="80" y="147"/>
                      <a:pt x="80" y="147"/>
                    </a:cubicBezTo>
                    <a:cubicBezTo>
                      <a:pt x="78" y="146"/>
                      <a:pt x="78" y="146"/>
                      <a:pt x="78" y="146"/>
                    </a:cubicBezTo>
                    <a:cubicBezTo>
                      <a:pt x="78" y="146"/>
                      <a:pt x="67" y="132"/>
                      <a:pt x="63" y="113"/>
                    </a:cubicBezTo>
                    <a:cubicBezTo>
                      <a:pt x="62" y="111"/>
                      <a:pt x="62" y="111"/>
                      <a:pt x="62" y="111"/>
                    </a:cubicBezTo>
                    <a:cubicBezTo>
                      <a:pt x="61" y="110"/>
                      <a:pt x="61" y="110"/>
                      <a:pt x="61" y="110"/>
                    </a:cubicBezTo>
                    <a:cubicBezTo>
                      <a:pt x="58" y="108"/>
                      <a:pt x="56" y="106"/>
                      <a:pt x="56" y="102"/>
                    </a:cubicBezTo>
                    <a:cubicBezTo>
                      <a:pt x="56" y="84"/>
                      <a:pt x="56" y="84"/>
                      <a:pt x="56" y="84"/>
                    </a:cubicBezTo>
                    <a:cubicBezTo>
                      <a:pt x="56" y="81"/>
                      <a:pt x="57" y="79"/>
                      <a:pt x="59" y="77"/>
                    </a:cubicBezTo>
                    <a:cubicBezTo>
                      <a:pt x="61" y="75"/>
                      <a:pt x="61" y="75"/>
                      <a:pt x="61" y="75"/>
                    </a:cubicBezTo>
                    <a:cubicBezTo>
                      <a:pt x="61" y="46"/>
                      <a:pt x="61" y="46"/>
                      <a:pt x="61" y="46"/>
                    </a:cubicBezTo>
                    <a:cubicBezTo>
                      <a:pt x="61" y="46"/>
                      <a:pt x="61" y="46"/>
                      <a:pt x="61" y="46"/>
                    </a:cubicBezTo>
                    <a:cubicBezTo>
                      <a:pt x="61" y="46"/>
                      <a:pt x="59" y="33"/>
                      <a:pt x="68" y="22"/>
                    </a:cubicBezTo>
                    <a:cubicBezTo>
                      <a:pt x="76" y="14"/>
                      <a:pt x="89" y="9"/>
                      <a:pt x="108" y="9"/>
                    </a:cubicBezTo>
                    <a:cubicBezTo>
                      <a:pt x="126" y="9"/>
                      <a:pt x="139" y="13"/>
                      <a:pt x="147" y="22"/>
                    </a:cubicBezTo>
                    <a:cubicBezTo>
                      <a:pt x="151" y="27"/>
                      <a:pt x="153" y="31"/>
                      <a:pt x="153" y="36"/>
                    </a:cubicBezTo>
                    <a:cubicBezTo>
                      <a:pt x="154" y="36"/>
                      <a:pt x="154" y="36"/>
                      <a:pt x="154" y="37"/>
                    </a:cubicBezTo>
                    <a:cubicBezTo>
                      <a:pt x="154" y="37"/>
                      <a:pt x="154" y="37"/>
                      <a:pt x="154" y="38"/>
                    </a:cubicBezTo>
                    <a:cubicBezTo>
                      <a:pt x="154" y="38"/>
                      <a:pt x="154" y="38"/>
                      <a:pt x="154" y="39"/>
                    </a:cubicBezTo>
                    <a:cubicBezTo>
                      <a:pt x="154" y="39"/>
                      <a:pt x="154" y="39"/>
                      <a:pt x="154" y="39"/>
                    </a:cubicBezTo>
                    <a:cubicBezTo>
                      <a:pt x="154" y="40"/>
                      <a:pt x="154" y="41"/>
                      <a:pt x="154" y="41"/>
                    </a:cubicBezTo>
                    <a:cubicBezTo>
                      <a:pt x="154" y="41"/>
                      <a:pt x="154" y="41"/>
                      <a:pt x="154" y="41"/>
                    </a:cubicBezTo>
                    <a:cubicBezTo>
                      <a:pt x="154" y="42"/>
                      <a:pt x="154" y="42"/>
                      <a:pt x="154" y="43"/>
                    </a:cubicBezTo>
                    <a:cubicBezTo>
                      <a:pt x="154" y="43"/>
                      <a:pt x="154" y="43"/>
                      <a:pt x="154" y="43"/>
                    </a:cubicBezTo>
                    <a:cubicBezTo>
                      <a:pt x="154" y="44"/>
                      <a:pt x="154" y="44"/>
                      <a:pt x="154" y="44"/>
                    </a:cubicBezTo>
                    <a:cubicBezTo>
                      <a:pt x="154" y="44"/>
                      <a:pt x="154" y="44"/>
                      <a:pt x="154" y="44"/>
                    </a:cubicBezTo>
                    <a:cubicBezTo>
                      <a:pt x="154" y="45"/>
                      <a:pt x="154" y="46"/>
                      <a:pt x="154" y="46"/>
                    </a:cubicBezTo>
                    <a:cubicBezTo>
                      <a:pt x="154" y="75"/>
                      <a:pt x="154" y="75"/>
                      <a:pt x="154" y="75"/>
                    </a:cubicBezTo>
                    <a:cubicBezTo>
                      <a:pt x="156" y="77"/>
                      <a:pt x="156" y="77"/>
                      <a:pt x="156" y="77"/>
                    </a:cubicBezTo>
                    <a:cubicBezTo>
                      <a:pt x="158" y="79"/>
                      <a:pt x="159" y="81"/>
                      <a:pt x="159" y="84"/>
                    </a:cubicBezTo>
                    <a:cubicBezTo>
                      <a:pt x="159" y="102"/>
                      <a:pt x="159" y="102"/>
                      <a:pt x="159" y="102"/>
                    </a:cubicBezTo>
                    <a:cubicBezTo>
                      <a:pt x="159" y="106"/>
                      <a:pt x="156" y="110"/>
                      <a:pt x="152" y="111"/>
                    </a:cubicBezTo>
                    <a:cubicBezTo>
                      <a:pt x="150" y="112"/>
                      <a:pt x="150" y="112"/>
                      <a:pt x="150" y="112"/>
                    </a:cubicBezTo>
                    <a:cubicBezTo>
                      <a:pt x="149" y="114"/>
                      <a:pt x="149" y="114"/>
                      <a:pt x="149" y="114"/>
                    </a:cubicBezTo>
                    <a:cubicBezTo>
                      <a:pt x="146" y="124"/>
                      <a:pt x="142" y="133"/>
                      <a:pt x="136" y="141"/>
                    </a:cubicBezTo>
                    <a:cubicBezTo>
                      <a:pt x="135" y="143"/>
                      <a:pt x="133" y="145"/>
                      <a:pt x="132" y="146"/>
                    </a:cubicBezTo>
                    <a:cubicBezTo>
                      <a:pt x="131" y="147"/>
                      <a:pt x="131" y="147"/>
                      <a:pt x="131" y="147"/>
                    </a:cubicBezTo>
                    <a:cubicBezTo>
                      <a:pt x="131" y="167"/>
                      <a:pt x="131" y="167"/>
                      <a:pt x="131" y="167"/>
                    </a:cubicBezTo>
                    <a:cubicBezTo>
                      <a:pt x="131" y="168"/>
                      <a:pt x="131" y="169"/>
                      <a:pt x="131" y="170"/>
                    </a:cubicBezTo>
                    <a:cubicBezTo>
                      <a:pt x="131" y="170"/>
                      <a:pt x="131" y="171"/>
                      <a:pt x="131" y="171"/>
                    </a:cubicBezTo>
                    <a:cubicBezTo>
                      <a:pt x="132" y="172"/>
                      <a:pt x="132" y="173"/>
                      <a:pt x="132" y="174"/>
                    </a:cubicBezTo>
                    <a:cubicBezTo>
                      <a:pt x="132" y="174"/>
                      <a:pt x="132" y="174"/>
                      <a:pt x="132" y="174"/>
                    </a:cubicBezTo>
                    <a:cubicBezTo>
                      <a:pt x="133" y="175"/>
                      <a:pt x="133" y="176"/>
                      <a:pt x="134" y="177"/>
                    </a:cubicBezTo>
                    <a:cubicBezTo>
                      <a:pt x="134" y="177"/>
                      <a:pt x="134" y="177"/>
                      <a:pt x="134" y="177"/>
                    </a:cubicBezTo>
                    <a:cubicBezTo>
                      <a:pt x="134" y="178"/>
                      <a:pt x="135" y="180"/>
                      <a:pt x="136" y="181"/>
                    </a:cubicBezTo>
                    <a:cubicBezTo>
                      <a:pt x="137" y="182"/>
                      <a:pt x="137" y="182"/>
                      <a:pt x="137" y="182"/>
                    </a:cubicBezTo>
                    <a:cubicBezTo>
                      <a:pt x="137" y="182"/>
                      <a:pt x="137" y="182"/>
                      <a:pt x="137" y="182"/>
                    </a:cubicBezTo>
                    <a:cubicBezTo>
                      <a:pt x="139" y="184"/>
                      <a:pt x="141" y="185"/>
                      <a:pt x="143" y="186"/>
                    </a:cubicBezTo>
                    <a:cubicBezTo>
                      <a:pt x="187" y="208"/>
                      <a:pt x="187" y="208"/>
                      <a:pt x="187" y="208"/>
                    </a:cubicBezTo>
                    <a:cubicBezTo>
                      <a:pt x="199" y="214"/>
                      <a:pt x="206" y="225"/>
                      <a:pt x="206" y="238"/>
                    </a:cubicBezTo>
                    <a:lnTo>
                      <a:pt x="206" y="247"/>
                    </a:lnTo>
                    <a:close/>
                    <a:moveTo>
                      <a:pt x="271" y="247"/>
                    </a:moveTo>
                    <a:cubicBezTo>
                      <a:pt x="215" y="247"/>
                      <a:pt x="215" y="247"/>
                      <a:pt x="215" y="247"/>
                    </a:cubicBezTo>
                    <a:cubicBezTo>
                      <a:pt x="215" y="238"/>
                      <a:pt x="215" y="238"/>
                      <a:pt x="215" y="238"/>
                    </a:cubicBezTo>
                    <a:cubicBezTo>
                      <a:pt x="215" y="221"/>
                      <a:pt x="206" y="207"/>
                      <a:pt x="192" y="200"/>
                    </a:cubicBezTo>
                    <a:cubicBezTo>
                      <a:pt x="160" y="184"/>
                      <a:pt x="160" y="184"/>
                      <a:pt x="160" y="184"/>
                    </a:cubicBezTo>
                    <a:cubicBezTo>
                      <a:pt x="160" y="182"/>
                      <a:pt x="161" y="180"/>
                      <a:pt x="160" y="178"/>
                    </a:cubicBezTo>
                    <a:cubicBezTo>
                      <a:pt x="159" y="175"/>
                      <a:pt x="156" y="173"/>
                      <a:pt x="152" y="173"/>
                    </a:cubicBezTo>
                    <a:cubicBezTo>
                      <a:pt x="142" y="173"/>
                      <a:pt x="142" y="173"/>
                      <a:pt x="142" y="173"/>
                    </a:cubicBezTo>
                    <a:cubicBezTo>
                      <a:pt x="142" y="172"/>
                      <a:pt x="142" y="172"/>
                      <a:pt x="141" y="171"/>
                    </a:cubicBezTo>
                    <a:cubicBezTo>
                      <a:pt x="141" y="171"/>
                      <a:pt x="141" y="170"/>
                      <a:pt x="141" y="170"/>
                    </a:cubicBezTo>
                    <a:cubicBezTo>
                      <a:pt x="140" y="169"/>
                      <a:pt x="140" y="168"/>
                      <a:pt x="140" y="167"/>
                    </a:cubicBezTo>
                    <a:cubicBezTo>
                      <a:pt x="140" y="151"/>
                      <a:pt x="140" y="151"/>
                      <a:pt x="140" y="151"/>
                    </a:cubicBezTo>
                    <a:cubicBezTo>
                      <a:pt x="141" y="149"/>
                      <a:pt x="142" y="148"/>
                      <a:pt x="144" y="146"/>
                    </a:cubicBezTo>
                    <a:cubicBezTo>
                      <a:pt x="149" y="138"/>
                      <a:pt x="154" y="129"/>
                      <a:pt x="157" y="119"/>
                    </a:cubicBezTo>
                    <a:cubicBezTo>
                      <a:pt x="164" y="116"/>
                      <a:pt x="168" y="110"/>
                      <a:pt x="168" y="102"/>
                    </a:cubicBezTo>
                    <a:cubicBezTo>
                      <a:pt x="168" y="84"/>
                      <a:pt x="168" y="84"/>
                      <a:pt x="168" y="84"/>
                    </a:cubicBezTo>
                    <a:cubicBezTo>
                      <a:pt x="168" y="79"/>
                      <a:pt x="167" y="75"/>
                      <a:pt x="164" y="71"/>
                    </a:cubicBezTo>
                    <a:cubicBezTo>
                      <a:pt x="164" y="47"/>
                      <a:pt x="164" y="47"/>
                      <a:pt x="164" y="47"/>
                    </a:cubicBezTo>
                    <a:cubicBezTo>
                      <a:pt x="164" y="45"/>
                      <a:pt x="164" y="42"/>
                      <a:pt x="163" y="37"/>
                    </a:cubicBezTo>
                    <a:cubicBezTo>
                      <a:pt x="169" y="34"/>
                      <a:pt x="176" y="33"/>
                      <a:pt x="183" y="33"/>
                    </a:cubicBezTo>
                    <a:cubicBezTo>
                      <a:pt x="229" y="33"/>
                      <a:pt x="231" y="79"/>
                      <a:pt x="231" y="81"/>
                    </a:cubicBezTo>
                    <a:cubicBezTo>
                      <a:pt x="232" y="116"/>
                      <a:pt x="253" y="150"/>
                      <a:pt x="262" y="163"/>
                    </a:cubicBezTo>
                    <a:cubicBezTo>
                      <a:pt x="263" y="165"/>
                      <a:pt x="263" y="166"/>
                      <a:pt x="263" y="167"/>
                    </a:cubicBezTo>
                    <a:cubicBezTo>
                      <a:pt x="263" y="168"/>
                      <a:pt x="262" y="169"/>
                      <a:pt x="260" y="170"/>
                    </a:cubicBezTo>
                    <a:cubicBezTo>
                      <a:pt x="253" y="174"/>
                      <a:pt x="242" y="173"/>
                      <a:pt x="241" y="173"/>
                    </a:cubicBezTo>
                    <a:cubicBezTo>
                      <a:pt x="209" y="173"/>
                      <a:pt x="209" y="173"/>
                      <a:pt x="209" y="173"/>
                    </a:cubicBezTo>
                    <a:cubicBezTo>
                      <a:pt x="206" y="173"/>
                      <a:pt x="203" y="174"/>
                      <a:pt x="202" y="177"/>
                    </a:cubicBezTo>
                    <a:cubicBezTo>
                      <a:pt x="200" y="179"/>
                      <a:pt x="200" y="182"/>
                      <a:pt x="202" y="185"/>
                    </a:cubicBezTo>
                    <a:cubicBezTo>
                      <a:pt x="203" y="188"/>
                      <a:pt x="206" y="192"/>
                      <a:pt x="210" y="194"/>
                    </a:cubicBezTo>
                    <a:cubicBezTo>
                      <a:pt x="255" y="214"/>
                      <a:pt x="255" y="214"/>
                      <a:pt x="255" y="214"/>
                    </a:cubicBezTo>
                    <a:cubicBezTo>
                      <a:pt x="265" y="219"/>
                      <a:pt x="271" y="228"/>
                      <a:pt x="271" y="239"/>
                    </a:cubicBezTo>
                    <a:lnTo>
                      <a:pt x="271" y="247"/>
                    </a:lnTo>
                    <a:close/>
                  </a:path>
                </a:pathLst>
              </a:custGeom>
              <a:solidFill>
                <a:schemeClr val="tx1"/>
              </a:solidFill>
              <a:ln>
                <a:noFill/>
              </a:ln>
              <a:extLst/>
            </p:spPr>
            <p:txBody>
              <a:bodyPr vert="horz" wrap="square" lIns="91440" tIns="45720" rIns="91440" bIns="45720" numCol="1" anchor="t" anchorCtr="0" compatLnSpc="1">
                <a:prstTxWarp prst="textNoShape">
                  <a:avLst/>
                </a:prstTxWarp>
              </a:bodyPr>
              <a:lstStyle/>
              <a:p>
                <a:endParaRPr lang="en-US" dirty="0"/>
              </a:p>
            </p:txBody>
          </p:sp>
          <p:sp>
            <p:nvSpPr>
              <p:cNvPr id="58" name="TextBox 57">
                <a:extLst>
                  <a:ext uri="{FF2B5EF4-FFF2-40B4-BE49-F238E27FC236}">
                    <a16:creationId xmlns:a16="http://schemas.microsoft.com/office/drawing/2014/main" id="{37E1B7A0-E4C6-467F-AFEB-F1FE6CF2AEEE}"/>
                  </a:ext>
                </a:extLst>
              </p:cNvPr>
              <p:cNvSpPr txBox="1"/>
              <p:nvPr/>
            </p:nvSpPr>
            <p:spPr>
              <a:xfrm>
                <a:off x="2541767" y="3541123"/>
                <a:ext cx="1723571" cy="646331"/>
              </a:xfrm>
              <a:prstGeom prst="rect">
                <a:avLst/>
              </a:prstGeom>
              <a:noFill/>
            </p:spPr>
            <p:txBody>
              <a:bodyPr wrap="square" rtlCol="0">
                <a:spAutoFit/>
              </a:bodyPr>
              <a:lstStyle/>
              <a:p>
                <a:pPr algn="ctr"/>
                <a:r>
                  <a:rPr lang="en-US" b="1" spc="200" dirty="0">
                    <a:latin typeface="Roboto Slab" pitchFamily="2" charset="0"/>
                    <a:ea typeface="Roboto Slab" pitchFamily="2" charset="0"/>
                  </a:rPr>
                  <a:t>PLAN &amp;</a:t>
                </a:r>
              </a:p>
              <a:p>
                <a:pPr algn="ctr"/>
                <a:r>
                  <a:rPr lang="en-US" b="1" spc="200" dirty="0">
                    <a:latin typeface="Roboto Slab" pitchFamily="2" charset="0"/>
                    <a:ea typeface="Roboto Slab" pitchFamily="2" charset="0"/>
                  </a:rPr>
                  <a:t>CREATE!</a:t>
                </a:r>
              </a:p>
            </p:txBody>
          </p:sp>
        </p:grpSp>
      </p:grpSp>
      <p:sp>
        <p:nvSpPr>
          <p:cNvPr id="17" name="Subtitle 6">
            <a:extLst>
              <a:ext uri="{FF2B5EF4-FFF2-40B4-BE49-F238E27FC236}">
                <a16:creationId xmlns:a16="http://schemas.microsoft.com/office/drawing/2014/main" id="{C5620F33-23DD-49E7-BEC9-3FBBBC74C700}"/>
              </a:ext>
            </a:extLst>
          </p:cNvPr>
          <p:cNvSpPr txBox="1">
            <a:spLocks/>
          </p:cNvSpPr>
          <p:nvPr/>
        </p:nvSpPr>
        <p:spPr>
          <a:xfrm>
            <a:off x="1685848" y="1130939"/>
            <a:ext cx="8820304" cy="830306"/>
          </a:xfrm>
          <a:prstGeom prst="rect">
            <a:avLst/>
          </a:prstGeom>
        </p:spPr>
        <p:txBody>
          <a:bodyPr vert="horz" lIns="91440" tIns="45720" rIns="91440" bIns="4572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ts val="1600"/>
              </a:lnSpc>
            </a:pPr>
            <a:r>
              <a:rPr lang="en-US" sz="1100" i="1" dirty="0">
                <a:solidFill>
                  <a:schemeClr val="tx1"/>
                </a:solidFill>
                <a:latin typeface="Roboto Slab" pitchFamily="2" charset="0"/>
                <a:ea typeface="Roboto Slab" pitchFamily="2" charset="0"/>
                <a:cs typeface="Montserrat" charset="0"/>
              </a:rPr>
              <a:t>There are many variations of passages of </a:t>
            </a:r>
            <a:r>
              <a:rPr lang="en-US" sz="1100" i="1" dirty="0" err="1">
                <a:solidFill>
                  <a:schemeClr val="tx1"/>
                </a:solidFill>
                <a:latin typeface="Roboto Slab" pitchFamily="2" charset="0"/>
                <a:ea typeface="Roboto Slab" pitchFamily="2" charset="0"/>
                <a:cs typeface="Montserrat" charset="0"/>
              </a:rPr>
              <a:t>Lorem</a:t>
            </a:r>
            <a:r>
              <a:rPr lang="en-US" sz="1100" i="1" dirty="0">
                <a:solidFill>
                  <a:schemeClr val="tx1"/>
                </a:solidFill>
                <a:latin typeface="Roboto Slab" pitchFamily="2" charset="0"/>
                <a:ea typeface="Roboto Slab" pitchFamily="2" charset="0"/>
                <a:cs typeface="Montserrat" charset="0"/>
              </a:rPr>
              <a:t> </a:t>
            </a:r>
            <a:r>
              <a:rPr lang="en-US" sz="1100" i="1" dirty="0" err="1">
                <a:solidFill>
                  <a:schemeClr val="tx1"/>
                </a:solidFill>
                <a:latin typeface="Roboto Slab" pitchFamily="2" charset="0"/>
                <a:ea typeface="Roboto Slab" pitchFamily="2" charset="0"/>
                <a:cs typeface="Montserrat" charset="0"/>
              </a:rPr>
              <a:t>Ipsum</a:t>
            </a:r>
            <a:r>
              <a:rPr lang="en-US" sz="1100" i="1" dirty="0">
                <a:solidFill>
                  <a:schemeClr val="tx1"/>
                </a:solidFill>
                <a:latin typeface="Roboto Slab" pitchFamily="2" charset="0"/>
                <a:ea typeface="Roboto Slab" pitchFamily="2" charset="0"/>
                <a:cs typeface="Montserrat" charset="0"/>
              </a:rPr>
              <a:t> available, but the majority have suffered alteration in some form, by injected </a:t>
            </a:r>
            <a:r>
              <a:rPr lang="en-US" sz="1100" i="1" dirty="0" err="1">
                <a:solidFill>
                  <a:schemeClr val="tx1"/>
                </a:solidFill>
                <a:latin typeface="Roboto Slab" pitchFamily="2" charset="0"/>
                <a:ea typeface="Roboto Slab" pitchFamily="2" charset="0"/>
                <a:cs typeface="Montserrat" charset="0"/>
              </a:rPr>
              <a:t>humour</a:t>
            </a:r>
            <a:r>
              <a:rPr lang="en-US" sz="1100" i="1" dirty="0">
                <a:solidFill>
                  <a:schemeClr val="tx1"/>
                </a:solidFill>
                <a:latin typeface="Roboto Slab" pitchFamily="2" charset="0"/>
                <a:ea typeface="Roboto Slab" pitchFamily="2" charset="0"/>
                <a:cs typeface="Montserrat" charset="0"/>
              </a:rPr>
              <a:t>, or </a:t>
            </a:r>
            <a:r>
              <a:rPr lang="en-US" sz="1100" i="1" dirty="0" err="1">
                <a:solidFill>
                  <a:schemeClr val="tx1"/>
                </a:solidFill>
                <a:latin typeface="Roboto Slab" pitchFamily="2" charset="0"/>
                <a:ea typeface="Roboto Slab" pitchFamily="2" charset="0"/>
                <a:cs typeface="Montserrat" charset="0"/>
              </a:rPr>
              <a:t>randomised</a:t>
            </a:r>
            <a:r>
              <a:rPr lang="en-US" sz="1100" i="1" dirty="0">
                <a:solidFill>
                  <a:schemeClr val="tx1"/>
                </a:solidFill>
                <a:latin typeface="Roboto Slab" pitchFamily="2" charset="0"/>
                <a:ea typeface="Roboto Slab" pitchFamily="2" charset="0"/>
                <a:cs typeface="Montserrat" charset="0"/>
              </a:rPr>
              <a:t> words which don't look even slightly believable. If you are going to use a passage of middle of text. All the </a:t>
            </a:r>
            <a:r>
              <a:rPr lang="en-US" sz="1100" i="1" dirty="0" err="1">
                <a:solidFill>
                  <a:schemeClr val="tx1"/>
                </a:solidFill>
                <a:latin typeface="Roboto Slab" pitchFamily="2" charset="0"/>
                <a:ea typeface="Roboto Slab" pitchFamily="2" charset="0"/>
                <a:cs typeface="Montserrat" charset="0"/>
              </a:rPr>
              <a:t>Lorem</a:t>
            </a:r>
            <a:r>
              <a:rPr lang="en-US" sz="1100" i="1" dirty="0">
                <a:solidFill>
                  <a:schemeClr val="tx1"/>
                </a:solidFill>
                <a:latin typeface="Roboto Slab" pitchFamily="2" charset="0"/>
                <a:ea typeface="Roboto Slab" pitchFamily="2" charset="0"/>
                <a:cs typeface="Montserrat" charset="0"/>
              </a:rPr>
              <a:t> </a:t>
            </a:r>
            <a:r>
              <a:rPr lang="en-US" sz="1100" i="1" dirty="0" err="1">
                <a:solidFill>
                  <a:schemeClr val="tx1"/>
                </a:solidFill>
                <a:latin typeface="Roboto Slab" pitchFamily="2" charset="0"/>
                <a:ea typeface="Roboto Slab" pitchFamily="2" charset="0"/>
                <a:cs typeface="Montserrat" charset="0"/>
              </a:rPr>
              <a:t>Ipsum</a:t>
            </a:r>
            <a:r>
              <a:rPr lang="en-US" sz="1100" i="1" dirty="0">
                <a:solidFill>
                  <a:schemeClr val="tx1"/>
                </a:solidFill>
                <a:latin typeface="Roboto Slab" pitchFamily="2" charset="0"/>
                <a:ea typeface="Roboto Slab" pitchFamily="2" charset="0"/>
                <a:cs typeface="Montserrat" charset="0"/>
              </a:rPr>
              <a:t> generators on the Internet tend to repeat predefined chunks as necessary.</a:t>
            </a:r>
          </a:p>
        </p:txBody>
      </p:sp>
      <p:sp>
        <p:nvSpPr>
          <p:cNvPr id="18" name="Subtitle 6">
            <a:extLst>
              <a:ext uri="{FF2B5EF4-FFF2-40B4-BE49-F238E27FC236}">
                <a16:creationId xmlns:a16="http://schemas.microsoft.com/office/drawing/2014/main" id="{32E61914-F368-41F3-9E64-99864B4C19C8}"/>
              </a:ext>
            </a:extLst>
          </p:cNvPr>
          <p:cNvSpPr txBox="1">
            <a:spLocks/>
          </p:cNvSpPr>
          <p:nvPr/>
        </p:nvSpPr>
        <p:spPr>
          <a:xfrm>
            <a:off x="1678312" y="5718489"/>
            <a:ext cx="8820304" cy="429462"/>
          </a:xfrm>
          <a:prstGeom prst="rect">
            <a:avLst/>
          </a:prstGeom>
        </p:spPr>
        <p:txBody>
          <a:bodyPr vert="horz" lIns="91440" tIns="45720" rIns="91440" bIns="4572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ts val="1600"/>
              </a:lnSpc>
            </a:pPr>
            <a:r>
              <a:rPr lang="en-US" sz="1100" i="1" dirty="0">
                <a:solidFill>
                  <a:schemeClr val="tx1"/>
                </a:solidFill>
                <a:latin typeface="Roboto Slab" pitchFamily="2" charset="0"/>
                <a:ea typeface="Roboto Slab" pitchFamily="2" charset="0"/>
                <a:cs typeface="Montserrat" charset="0"/>
              </a:rPr>
              <a:t>There are many variations of passages of Lorem Ipsum available, but the majority have suffered alteration in some form, by injected Lorem Ipsum generators on the Internet tend to repeat predefined chunks as necessary.</a:t>
            </a:r>
          </a:p>
        </p:txBody>
      </p:sp>
    </p:spTree>
    <p:extLst>
      <p:ext uri="{BB962C8B-B14F-4D97-AF65-F5344CB8AC3E}">
        <p14:creationId xmlns:p14="http://schemas.microsoft.com/office/powerpoint/2010/main" val="383513355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7122EBB6-BCF4-4E27-84ED-719508EBB2E0}"/>
              </a:ext>
            </a:extLst>
          </p:cNvPr>
          <p:cNvSpPr>
            <a:spLocks noGrp="1"/>
          </p:cNvSpPr>
          <p:nvPr>
            <p:ph type="subTitle" idx="1"/>
          </p:nvPr>
        </p:nvSpPr>
        <p:spPr>
          <a:xfrm>
            <a:off x="838200" y="1052084"/>
            <a:ext cx="10515600" cy="191427"/>
          </a:xfrm>
        </p:spPr>
        <p:txBody>
          <a:bodyPr/>
          <a:lstStyle/>
          <a:p>
            <a:r>
              <a:rPr lang="en-US" dirty="0">
                <a:latin typeface="Roboto Slab" pitchFamily="2" charset="0"/>
                <a:ea typeface="Roboto Slab" pitchFamily="2" charset="0"/>
              </a:rPr>
              <a:t>The entitle lorem ipsum text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 text goes here.</a:t>
            </a:r>
          </a:p>
        </p:txBody>
      </p:sp>
      <p:sp>
        <p:nvSpPr>
          <p:cNvPr id="2" name="Title 1">
            <a:extLst>
              <a:ext uri="{FF2B5EF4-FFF2-40B4-BE49-F238E27FC236}">
                <a16:creationId xmlns:a16="http://schemas.microsoft.com/office/drawing/2014/main" id="{67FB34F1-55C5-4696-B462-97C733592C35}"/>
              </a:ext>
            </a:extLst>
          </p:cNvPr>
          <p:cNvSpPr>
            <a:spLocks noGrp="1"/>
          </p:cNvSpPr>
          <p:nvPr>
            <p:ph type="title"/>
          </p:nvPr>
        </p:nvSpPr>
        <p:spPr>
          <a:xfrm>
            <a:off x="838200" y="476886"/>
            <a:ext cx="10515600" cy="610234"/>
          </a:xfrm>
        </p:spPr>
        <p:txBody>
          <a:bodyPr/>
          <a:lstStyle/>
          <a:p>
            <a:r>
              <a:rPr lang="en-US" dirty="0">
                <a:latin typeface="Roboto Slab" pitchFamily="2" charset="0"/>
                <a:ea typeface="Roboto Slab" pitchFamily="2" charset="0"/>
              </a:rPr>
              <a:t>Our Service</a:t>
            </a:r>
          </a:p>
        </p:txBody>
      </p:sp>
      <p:grpSp>
        <p:nvGrpSpPr>
          <p:cNvPr id="7" name="Group 6">
            <a:extLst>
              <a:ext uri="{FF2B5EF4-FFF2-40B4-BE49-F238E27FC236}">
                <a16:creationId xmlns:a16="http://schemas.microsoft.com/office/drawing/2014/main" id="{4CE16870-50D1-41F7-A5B3-173744F6D8EE}"/>
              </a:ext>
            </a:extLst>
          </p:cNvPr>
          <p:cNvGrpSpPr/>
          <p:nvPr/>
        </p:nvGrpSpPr>
        <p:grpSpPr>
          <a:xfrm>
            <a:off x="1028592" y="2730292"/>
            <a:ext cx="2610680" cy="2312638"/>
            <a:chOff x="1895059" y="2410978"/>
            <a:chExt cx="2610680" cy="2312638"/>
          </a:xfrm>
        </p:grpSpPr>
        <p:grpSp>
          <p:nvGrpSpPr>
            <p:cNvPr id="4" name="Group 3">
              <a:extLst>
                <a:ext uri="{FF2B5EF4-FFF2-40B4-BE49-F238E27FC236}">
                  <a16:creationId xmlns:a16="http://schemas.microsoft.com/office/drawing/2014/main" id="{F3692C7F-7A2E-4C9C-BE09-5AB51D8594E7}"/>
                </a:ext>
              </a:extLst>
            </p:cNvPr>
            <p:cNvGrpSpPr/>
            <p:nvPr/>
          </p:nvGrpSpPr>
          <p:grpSpPr>
            <a:xfrm>
              <a:off x="2669883" y="2410978"/>
              <a:ext cx="1061033" cy="1237504"/>
              <a:chOff x="2669883" y="2410978"/>
              <a:chExt cx="1061033" cy="1237504"/>
            </a:xfrm>
          </p:grpSpPr>
          <p:sp>
            <p:nvSpPr>
              <p:cNvPr id="31" name="Rectangle 30">
                <a:extLst>
                  <a:ext uri="{FF2B5EF4-FFF2-40B4-BE49-F238E27FC236}">
                    <a16:creationId xmlns:a16="http://schemas.microsoft.com/office/drawing/2014/main" id="{41FF5BE8-41C8-4D62-89A4-FD97778339BA}"/>
                  </a:ext>
                </a:extLst>
              </p:cNvPr>
              <p:cNvSpPr/>
              <p:nvPr/>
            </p:nvSpPr>
            <p:spPr>
              <a:xfrm>
                <a:off x="2934282" y="2410978"/>
                <a:ext cx="532234" cy="553998"/>
              </a:xfrm>
              <a:prstGeom prst="rect">
                <a:avLst/>
              </a:prstGeom>
            </p:spPr>
            <p:txBody>
              <a:bodyPr wrap="square" anchor="ctr">
                <a:spAutoFit/>
              </a:bodyPr>
              <a:lstStyle/>
              <a:p>
                <a:pPr algn="ctr"/>
                <a:r>
                  <a:rPr lang="en-US" sz="3000" dirty="0">
                    <a:solidFill>
                      <a:schemeClr val="accent3"/>
                    </a:solidFill>
                    <a:latin typeface="FontAwesome" charset="0"/>
                  </a:rPr>
                  <a:t></a:t>
                </a:r>
                <a:endParaRPr lang="en-US" sz="3000" dirty="0">
                  <a:solidFill>
                    <a:schemeClr val="accent3"/>
                  </a:solidFill>
                </a:endParaRPr>
              </a:p>
            </p:txBody>
          </p:sp>
          <p:sp>
            <p:nvSpPr>
              <p:cNvPr id="9" name="TextBox 8"/>
              <p:cNvSpPr txBox="1"/>
              <p:nvPr/>
            </p:nvSpPr>
            <p:spPr>
              <a:xfrm>
                <a:off x="2669883" y="3002151"/>
                <a:ext cx="1061033" cy="646331"/>
              </a:xfrm>
              <a:prstGeom prst="rect">
                <a:avLst/>
              </a:prstGeom>
              <a:noFill/>
            </p:spPr>
            <p:txBody>
              <a:bodyPr wrap="square" rtlCol="0">
                <a:spAutoFit/>
              </a:bodyPr>
              <a:lstStyle/>
              <a:p>
                <a:pPr algn="ctr"/>
                <a:r>
                  <a:rPr lang="en-US" b="1" dirty="0">
                    <a:latin typeface="Roboto Slab" pitchFamily="2" charset="0"/>
                    <a:ea typeface="Roboto Slab" pitchFamily="2" charset="0"/>
                  </a:rPr>
                  <a:t>Text one</a:t>
                </a:r>
              </a:p>
            </p:txBody>
          </p:sp>
        </p:grpSp>
        <p:sp>
          <p:nvSpPr>
            <p:cNvPr id="20" name="Subtitle 6">
              <a:extLst>
                <a:ext uri="{FF2B5EF4-FFF2-40B4-BE49-F238E27FC236}">
                  <a16:creationId xmlns:a16="http://schemas.microsoft.com/office/drawing/2014/main" id="{26BEC282-E011-4AFC-9807-70079956AE72}"/>
                </a:ext>
              </a:extLst>
            </p:cNvPr>
            <p:cNvSpPr txBox="1">
              <a:spLocks/>
            </p:cNvSpPr>
            <p:nvPr/>
          </p:nvSpPr>
          <p:spPr>
            <a:xfrm>
              <a:off x="1895059" y="3721754"/>
              <a:ext cx="2610680" cy="1001862"/>
            </a:xfrm>
            <a:prstGeom prst="rect">
              <a:avLst/>
            </a:prstGeom>
          </p:spPr>
          <p:txBody>
            <a:bodyPr vert="horz" lIns="91440" tIns="45720" rIns="91440" bIns="4572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ts val="1600"/>
                </a:lnSpc>
              </a:pPr>
              <a:r>
                <a:rPr lang="en-US" sz="1100" i="1" dirty="0">
                  <a:solidFill>
                    <a:schemeClr val="tx1"/>
                  </a:solidFill>
                  <a:latin typeface="Roboto Slab" pitchFamily="2" charset="0"/>
                  <a:ea typeface="Roboto Slab" pitchFamily="2" charset="0"/>
                  <a:cs typeface="Montserrat" charset="0"/>
                </a:rPr>
                <a:t>There are many variations of passages of Lorem Ipsum available, alteration in some form, by injected chunks as necessary.</a:t>
              </a:r>
            </a:p>
          </p:txBody>
        </p:sp>
      </p:grpSp>
      <p:grpSp>
        <p:nvGrpSpPr>
          <p:cNvPr id="8" name="Group 7">
            <a:extLst>
              <a:ext uri="{FF2B5EF4-FFF2-40B4-BE49-F238E27FC236}">
                <a16:creationId xmlns:a16="http://schemas.microsoft.com/office/drawing/2014/main" id="{F79B7843-0A36-4A5C-816E-9D97A0AAF4FE}"/>
              </a:ext>
            </a:extLst>
          </p:cNvPr>
          <p:cNvGrpSpPr/>
          <p:nvPr/>
        </p:nvGrpSpPr>
        <p:grpSpPr>
          <a:xfrm>
            <a:off x="4789801" y="2730292"/>
            <a:ext cx="2610680" cy="2239366"/>
            <a:chOff x="4790659" y="2410978"/>
            <a:chExt cx="2610680" cy="2239366"/>
          </a:xfrm>
        </p:grpSpPr>
        <p:grpSp>
          <p:nvGrpSpPr>
            <p:cNvPr id="5" name="Group 4">
              <a:extLst>
                <a:ext uri="{FF2B5EF4-FFF2-40B4-BE49-F238E27FC236}">
                  <a16:creationId xmlns:a16="http://schemas.microsoft.com/office/drawing/2014/main" id="{26D48984-2C9D-44BD-8077-28CD1D8DBFFF}"/>
                </a:ext>
              </a:extLst>
            </p:cNvPr>
            <p:cNvGrpSpPr/>
            <p:nvPr/>
          </p:nvGrpSpPr>
          <p:grpSpPr>
            <a:xfrm>
              <a:off x="5565483" y="2410978"/>
              <a:ext cx="1061033" cy="1237504"/>
              <a:chOff x="5565483" y="2410978"/>
              <a:chExt cx="1061033" cy="1237504"/>
            </a:xfrm>
          </p:grpSpPr>
          <p:sp>
            <p:nvSpPr>
              <p:cNvPr id="32" name="Rectangle 31">
                <a:extLst>
                  <a:ext uri="{FF2B5EF4-FFF2-40B4-BE49-F238E27FC236}">
                    <a16:creationId xmlns:a16="http://schemas.microsoft.com/office/drawing/2014/main" id="{850B4395-5681-4AE9-8245-2C7F4455FF0A}"/>
                  </a:ext>
                </a:extLst>
              </p:cNvPr>
              <p:cNvSpPr/>
              <p:nvPr/>
            </p:nvSpPr>
            <p:spPr>
              <a:xfrm>
                <a:off x="5829883" y="2410978"/>
                <a:ext cx="532234" cy="553998"/>
              </a:xfrm>
              <a:prstGeom prst="rect">
                <a:avLst/>
              </a:prstGeom>
            </p:spPr>
            <p:txBody>
              <a:bodyPr wrap="square" anchor="ctr">
                <a:spAutoFit/>
              </a:bodyPr>
              <a:lstStyle/>
              <a:p>
                <a:pPr algn="ctr"/>
                <a:r>
                  <a:rPr lang="en-US" sz="3000" dirty="0">
                    <a:solidFill>
                      <a:schemeClr val="accent3"/>
                    </a:solidFill>
                    <a:latin typeface="FontAwesome" charset="0"/>
                  </a:rPr>
                  <a:t></a:t>
                </a:r>
                <a:endParaRPr lang="en-US" sz="3000" dirty="0">
                  <a:solidFill>
                    <a:schemeClr val="accent3"/>
                  </a:solidFill>
                </a:endParaRPr>
              </a:p>
            </p:txBody>
          </p:sp>
          <p:sp>
            <p:nvSpPr>
              <p:cNvPr id="35" name="TextBox 34"/>
              <p:cNvSpPr txBox="1"/>
              <p:nvPr/>
            </p:nvSpPr>
            <p:spPr>
              <a:xfrm>
                <a:off x="5565483" y="3002151"/>
                <a:ext cx="1061033" cy="646331"/>
              </a:xfrm>
              <a:prstGeom prst="rect">
                <a:avLst/>
              </a:prstGeom>
              <a:noFill/>
            </p:spPr>
            <p:txBody>
              <a:bodyPr wrap="square" rtlCol="0">
                <a:spAutoFit/>
              </a:bodyPr>
              <a:lstStyle/>
              <a:p>
                <a:pPr algn="ctr"/>
                <a:r>
                  <a:rPr lang="en-US" b="1" dirty="0">
                    <a:latin typeface="Roboto Slab" pitchFamily="2" charset="0"/>
                    <a:ea typeface="Roboto Slab" pitchFamily="2" charset="0"/>
                  </a:rPr>
                  <a:t>Text one</a:t>
                </a:r>
              </a:p>
            </p:txBody>
          </p:sp>
        </p:grpSp>
        <p:sp>
          <p:nvSpPr>
            <p:cNvPr id="21" name="Subtitle 6">
              <a:extLst>
                <a:ext uri="{FF2B5EF4-FFF2-40B4-BE49-F238E27FC236}">
                  <a16:creationId xmlns:a16="http://schemas.microsoft.com/office/drawing/2014/main" id="{96590210-55B5-48BC-9D50-4C350280957A}"/>
                </a:ext>
              </a:extLst>
            </p:cNvPr>
            <p:cNvSpPr txBox="1">
              <a:spLocks/>
            </p:cNvSpPr>
            <p:nvPr/>
          </p:nvSpPr>
          <p:spPr>
            <a:xfrm>
              <a:off x="4790659" y="3648482"/>
              <a:ext cx="2610680" cy="1001862"/>
            </a:xfrm>
            <a:prstGeom prst="rect">
              <a:avLst/>
            </a:prstGeom>
          </p:spPr>
          <p:txBody>
            <a:bodyPr vert="horz" lIns="91440" tIns="45720" rIns="91440" bIns="4572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ts val="1600"/>
                </a:lnSpc>
              </a:pPr>
              <a:r>
                <a:rPr lang="en-US" sz="1100" i="1" dirty="0">
                  <a:solidFill>
                    <a:schemeClr val="tx1"/>
                  </a:solidFill>
                  <a:latin typeface="Roboto Slab" pitchFamily="2" charset="0"/>
                  <a:ea typeface="Roboto Slab" pitchFamily="2" charset="0"/>
                  <a:cs typeface="Montserrat" charset="0"/>
                </a:rPr>
                <a:t>There are many variations of passages of Lorem Ipsum available, alteration in some form, by injected chunks as necessary.</a:t>
              </a:r>
            </a:p>
          </p:txBody>
        </p:sp>
      </p:grpSp>
      <p:grpSp>
        <p:nvGrpSpPr>
          <p:cNvPr id="10" name="Group 9">
            <a:extLst>
              <a:ext uri="{FF2B5EF4-FFF2-40B4-BE49-F238E27FC236}">
                <a16:creationId xmlns:a16="http://schemas.microsoft.com/office/drawing/2014/main" id="{F8B70D40-328D-4FA4-B69E-46D4953AA7DB}"/>
              </a:ext>
            </a:extLst>
          </p:cNvPr>
          <p:cNvGrpSpPr/>
          <p:nvPr/>
        </p:nvGrpSpPr>
        <p:grpSpPr>
          <a:xfrm>
            <a:off x="8551010" y="2730292"/>
            <a:ext cx="2610680" cy="2276541"/>
            <a:chOff x="7686261" y="2410978"/>
            <a:chExt cx="2610680" cy="2276541"/>
          </a:xfrm>
        </p:grpSpPr>
        <p:grpSp>
          <p:nvGrpSpPr>
            <p:cNvPr id="6" name="Group 5">
              <a:extLst>
                <a:ext uri="{FF2B5EF4-FFF2-40B4-BE49-F238E27FC236}">
                  <a16:creationId xmlns:a16="http://schemas.microsoft.com/office/drawing/2014/main" id="{4971E2C6-F84D-4491-A671-E086F8355656}"/>
                </a:ext>
              </a:extLst>
            </p:cNvPr>
            <p:cNvGrpSpPr/>
            <p:nvPr/>
          </p:nvGrpSpPr>
          <p:grpSpPr>
            <a:xfrm>
              <a:off x="8461083" y="2410978"/>
              <a:ext cx="1061033" cy="1237504"/>
              <a:chOff x="8461083" y="2410978"/>
              <a:chExt cx="1061033" cy="1237504"/>
            </a:xfrm>
          </p:grpSpPr>
          <p:sp>
            <p:nvSpPr>
              <p:cNvPr id="33" name="Rectangle 32">
                <a:extLst>
                  <a:ext uri="{FF2B5EF4-FFF2-40B4-BE49-F238E27FC236}">
                    <a16:creationId xmlns:a16="http://schemas.microsoft.com/office/drawing/2014/main" id="{DCFA6994-C4CA-49BB-88F1-6BD80A5A79FB}"/>
                  </a:ext>
                </a:extLst>
              </p:cNvPr>
              <p:cNvSpPr/>
              <p:nvPr/>
            </p:nvSpPr>
            <p:spPr>
              <a:xfrm>
                <a:off x="8725483" y="2410978"/>
                <a:ext cx="532234" cy="553998"/>
              </a:xfrm>
              <a:prstGeom prst="rect">
                <a:avLst/>
              </a:prstGeom>
            </p:spPr>
            <p:txBody>
              <a:bodyPr wrap="square" anchor="ctr">
                <a:spAutoFit/>
              </a:bodyPr>
              <a:lstStyle/>
              <a:p>
                <a:pPr algn="ctr"/>
                <a:r>
                  <a:rPr lang="en-US" sz="3000" dirty="0">
                    <a:solidFill>
                      <a:schemeClr val="accent3"/>
                    </a:solidFill>
                    <a:latin typeface="FontAwesome" charset="0"/>
                  </a:rPr>
                  <a:t></a:t>
                </a:r>
                <a:endParaRPr lang="en-US" sz="3000" dirty="0">
                  <a:solidFill>
                    <a:schemeClr val="accent3"/>
                  </a:solidFill>
                </a:endParaRPr>
              </a:p>
            </p:txBody>
          </p:sp>
          <p:sp>
            <p:nvSpPr>
              <p:cNvPr id="36" name="TextBox 35"/>
              <p:cNvSpPr txBox="1"/>
              <p:nvPr/>
            </p:nvSpPr>
            <p:spPr>
              <a:xfrm>
                <a:off x="8461083" y="3002151"/>
                <a:ext cx="1061033" cy="646331"/>
              </a:xfrm>
              <a:prstGeom prst="rect">
                <a:avLst/>
              </a:prstGeom>
              <a:noFill/>
            </p:spPr>
            <p:txBody>
              <a:bodyPr wrap="square" rtlCol="0">
                <a:spAutoFit/>
              </a:bodyPr>
              <a:lstStyle/>
              <a:p>
                <a:pPr algn="ctr"/>
                <a:r>
                  <a:rPr lang="en-US" b="1" dirty="0">
                    <a:latin typeface="Roboto Slab" pitchFamily="2" charset="0"/>
                    <a:ea typeface="Roboto Slab" pitchFamily="2" charset="0"/>
                  </a:rPr>
                  <a:t>Text one</a:t>
                </a:r>
              </a:p>
            </p:txBody>
          </p:sp>
        </p:grpSp>
        <p:sp>
          <p:nvSpPr>
            <p:cNvPr id="22" name="Subtitle 6">
              <a:extLst>
                <a:ext uri="{FF2B5EF4-FFF2-40B4-BE49-F238E27FC236}">
                  <a16:creationId xmlns:a16="http://schemas.microsoft.com/office/drawing/2014/main" id="{F1617221-D7FC-474D-AFA7-C8AA735C3D28}"/>
                </a:ext>
              </a:extLst>
            </p:cNvPr>
            <p:cNvSpPr txBox="1">
              <a:spLocks/>
            </p:cNvSpPr>
            <p:nvPr/>
          </p:nvSpPr>
          <p:spPr>
            <a:xfrm>
              <a:off x="7686261" y="3685657"/>
              <a:ext cx="2610680" cy="1001862"/>
            </a:xfrm>
            <a:prstGeom prst="rect">
              <a:avLst/>
            </a:prstGeom>
          </p:spPr>
          <p:txBody>
            <a:bodyPr vert="horz" lIns="91440" tIns="45720" rIns="91440" bIns="4572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ts val="1600"/>
                </a:lnSpc>
              </a:pPr>
              <a:r>
                <a:rPr lang="en-US" sz="1100" i="1" dirty="0">
                  <a:solidFill>
                    <a:schemeClr val="tx1"/>
                  </a:solidFill>
                  <a:latin typeface="Roboto Slab" pitchFamily="2" charset="0"/>
                  <a:ea typeface="Roboto Slab" pitchFamily="2" charset="0"/>
                  <a:cs typeface="Montserrat" charset="0"/>
                </a:rPr>
                <a:t>There are many variations of passages of Lorem Ipsum available, alteration in some form, by injected chunks as necessary.</a:t>
              </a:r>
            </a:p>
          </p:txBody>
        </p:sp>
      </p:grpSp>
      <p:cxnSp>
        <p:nvCxnSpPr>
          <p:cNvPr id="12" name="Straight Connector 11">
            <a:extLst>
              <a:ext uri="{FF2B5EF4-FFF2-40B4-BE49-F238E27FC236}">
                <a16:creationId xmlns:a16="http://schemas.microsoft.com/office/drawing/2014/main" id="{7E6732BE-D8DC-4758-B212-45B834F9FF3A}"/>
              </a:ext>
            </a:extLst>
          </p:cNvPr>
          <p:cNvCxnSpPr/>
          <p:nvPr/>
        </p:nvCxnSpPr>
        <p:spPr>
          <a:xfrm>
            <a:off x="4214537" y="2811477"/>
            <a:ext cx="0" cy="2312638"/>
          </a:xfrm>
          <a:prstGeom prst="line">
            <a:avLst/>
          </a:prstGeom>
          <a:ln w="28575">
            <a:solidFill>
              <a:schemeClr val="accent3"/>
            </a:solidFill>
          </a:ln>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C8F835CF-C350-42F4-A160-0497EBE09835}"/>
              </a:ext>
            </a:extLst>
          </p:cNvPr>
          <p:cNvCxnSpPr/>
          <p:nvPr/>
        </p:nvCxnSpPr>
        <p:spPr>
          <a:xfrm>
            <a:off x="7975745" y="2811477"/>
            <a:ext cx="0" cy="2312638"/>
          </a:xfrm>
          <a:prstGeom prst="line">
            <a:avLst/>
          </a:prstGeom>
          <a:ln w="28575">
            <a:solidFill>
              <a:schemeClr val="accent3"/>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45796212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11F2E022-6741-4A42-B285-2E213C2AE166}"/>
              </a:ext>
            </a:extLst>
          </p:cNvPr>
          <p:cNvSpPr/>
          <p:nvPr/>
        </p:nvSpPr>
        <p:spPr>
          <a:xfrm>
            <a:off x="0" y="1346200"/>
            <a:ext cx="12192000" cy="3371613"/>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a:extLst>
              <a:ext uri="{FF2B5EF4-FFF2-40B4-BE49-F238E27FC236}">
                <a16:creationId xmlns:a16="http://schemas.microsoft.com/office/drawing/2014/main" id="{7122EBB6-BCF4-4E27-84ED-719508EBB2E0}"/>
              </a:ext>
            </a:extLst>
          </p:cNvPr>
          <p:cNvSpPr>
            <a:spLocks noGrp="1"/>
          </p:cNvSpPr>
          <p:nvPr>
            <p:ph type="subTitle" idx="1"/>
          </p:nvPr>
        </p:nvSpPr>
        <p:spPr>
          <a:xfrm>
            <a:off x="838200" y="1052084"/>
            <a:ext cx="10515600" cy="191427"/>
          </a:xfrm>
        </p:spPr>
        <p:txBody>
          <a:bodyPr/>
          <a:lstStyle/>
          <a:p>
            <a:r>
              <a:rPr lang="en-US" dirty="0">
                <a:latin typeface="Roboto Slab" pitchFamily="2" charset="0"/>
                <a:ea typeface="Roboto Slab" pitchFamily="2" charset="0"/>
              </a:rPr>
              <a:t>The entitle lorem ipsum text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 text goes here.</a:t>
            </a:r>
          </a:p>
        </p:txBody>
      </p:sp>
      <p:sp>
        <p:nvSpPr>
          <p:cNvPr id="2" name="Title 1">
            <a:extLst>
              <a:ext uri="{FF2B5EF4-FFF2-40B4-BE49-F238E27FC236}">
                <a16:creationId xmlns:a16="http://schemas.microsoft.com/office/drawing/2014/main" id="{67FB34F1-55C5-4696-B462-97C733592C35}"/>
              </a:ext>
            </a:extLst>
          </p:cNvPr>
          <p:cNvSpPr>
            <a:spLocks noGrp="1"/>
          </p:cNvSpPr>
          <p:nvPr>
            <p:ph type="title"/>
          </p:nvPr>
        </p:nvSpPr>
        <p:spPr>
          <a:xfrm>
            <a:off x="838200" y="476886"/>
            <a:ext cx="10515600" cy="610234"/>
          </a:xfrm>
        </p:spPr>
        <p:txBody>
          <a:bodyPr/>
          <a:lstStyle/>
          <a:p>
            <a:r>
              <a:rPr lang="en-US" dirty="0">
                <a:latin typeface="Roboto Slab" pitchFamily="2" charset="0"/>
                <a:ea typeface="Roboto Slab" pitchFamily="2" charset="0"/>
              </a:rPr>
              <a:t>Our Service</a:t>
            </a:r>
          </a:p>
        </p:txBody>
      </p:sp>
      <p:sp>
        <p:nvSpPr>
          <p:cNvPr id="6" name="TextBox 5"/>
          <p:cNvSpPr txBox="1"/>
          <p:nvPr/>
        </p:nvSpPr>
        <p:spPr>
          <a:xfrm>
            <a:off x="838200" y="1575197"/>
            <a:ext cx="10515600" cy="2913618"/>
          </a:xfrm>
          <a:prstGeom prst="rect">
            <a:avLst/>
          </a:prstGeom>
          <a:noFill/>
        </p:spPr>
        <p:txBody>
          <a:bodyPr wrap="square" rtlCol="0">
            <a:spAutoFit/>
          </a:bodyPr>
          <a:lstStyle/>
          <a:p>
            <a:pPr>
              <a:lnSpc>
                <a:spcPts val="2200"/>
              </a:lnSpc>
            </a:pPr>
            <a:r>
              <a:rPr lang="en-US" sz="1300" dirty="0">
                <a:latin typeface="Roboto Slab" pitchFamily="2" charset="0"/>
                <a:ea typeface="Roboto Slab" pitchFamily="2" charset="0"/>
              </a:rPr>
              <a:t>Contrary to popular belief, Lorem Ipsum is not simply random text. It has roots in a piece of classical Latin literature from 45 BC, making it </a:t>
            </a:r>
            <a:r>
              <a:rPr lang="en-US" sz="1300" dirty="0">
                <a:solidFill>
                  <a:schemeClr val="bg2"/>
                </a:solidFill>
                <a:latin typeface="Roboto Slab" pitchFamily="2" charset="0"/>
                <a:ea typeface="Roboto Slab" pitchFamily="2" charset="0"/>
              </a:rPr>
              <a:t>over 2000 years old. Richard McClintock, a Latin professor at Hampden-Sydney College in Virginia, looked up one of the more obscure Latin words, </a:t>
            </a:r>
            <a:r>
              <a:rPr lang="en-US" sz="1300" dirty="0" err="1">
                <a:solidFill>
                  <a:schemeClr val="bg2"/>
                </a:solidFill>
                <a:latin typeface="Roboto Slab" pitchFamily="2" charset="0"/>
                <a:ea typeface="Roboto Slab" pitchFamily="2" charset="0"/>
              </a:rPr>
              <a:t>consectetur</a:t>
            </a:r>
            <a:r>
              <a:rPr lang="en-US" sz="1300" dirty="0">
                <a:solidFill>
                  <a:schemeClr val="bg2"/>
                </a:solidFill>
                <a:latin typeface="Roboto Slab" pitchFamily="2" charset="0"/>
                <a:ea typeface="Roboto Slab" pitchFamily="2" charset="0"/>
              </a:rPr>
              <a:t>, from a Lorem Ipsum passage, and going through the cites of the word in classical literature, discovered the undoubtable source. Lorem Ipsum comes from sections 1.10.32 and 1.10.33 of "de </a:t>
            </a:r>
            <a:r>
              <a:rPr lang="en-US" sz="1300" dirty="0" err="1">
                <a:solidFill>
                  <a:schemeClr val="bg2"/>
                </a:solidFill>
                <a:latin typeface="Roboto Slab" pitchFamily="2" charset="0"/>
                <a:ea typeface="Roboto Slab" pitchFamily="2" charset="0"/>
              </a:rPr>
              <a:t>Finibus</a:t>
            </a:r>
            <a:r>
              <a:rPr lang="en-US" sz="1300" dirty="0">
                <a:solidFill>
                  <a:schemeClr val="bg2"/>
                </a:solidFill>
                <a:latin typeface="Roboto Slab" pitchFamily="2" charset="0"/>
                <a:ea typeface="Roboto Slab" pitchFamily="2" charset="0"/>
              </a:rPr>
              <a:t> </a:t>
            </a:r>
            <a:r>
              <a:rPr lang="en-US" sz="1300" dirty="0" err="1">
                <a:solidFill>
                  <a:schemeClr val="bg2"/>
                </a:solidFill>
                <a:latin typeface="Roboto Slab" pitchFamily="2" charset="0"/>
                <a:ea typeface="Roboto Slab" pitchFamily="2" charset="0"/>
              </a:rPr>
              <a:t>Bonorum</a:t>
            </a:r>
            <a:r>
              <a:rPr lang="en-US" sz="1300" dirty="0">
                <a:solidFill>
                  <a:schemeClr val="bg2"/>
                </a:solidFill>
                <a:latin typeface="Roboto Slab" pitchFamily="2" charset="0"/>
                <a:ea typeface="Roboto Slab" pitchFamily="2" charset="0"/>
              </a:rPr>
              <a:t> et </a:t>
            </a:r>
            <a:r>
              <a:rPr lang="en-US" sz="1300" dirty="0" err="1">
                <a:solidFill>
                  <a:schemeClr val="bg2"/>
                </a:solidFill>
                <a:latin typeface="Roboto Slab" pitchFamily="2" charset="0"/>
                <a:ea typeface="Roboto Slab" pitchFamily="2" charset="0"/>
              </a:rPr>
              <a:t>Malorum</a:t>
            </a:r>
            <a:r>
              <a:rPr lang="en-US" sz="1300" dirty="0">
                <a:solidFill>
                  <a:schemeClr val="bg2"/>
                </a:solidFill>
                <a:latin typeface="Roboto Slab" pitchFamily="2" charset="0"/>
                <a:ea typeface="Roboto Slab" pitchFamily="2" charset="0"/>
              </a:rPr>
              <a:t>" (The Extremes of Good and Evil) by Cicero, written in 45 BC. This book is a treatise on the theory of ethics, very popular during the Renaissance. The first line of Lorem Ipsum, "Lorem ipsum dolor sit </a:t>
            </a:r>
            <a:r>
              <a:rPr lang="en-US" sz="1300" dirty="0" err="1">
                <a:solidFill>
                  <a:schemeClr val="bg2"/>
                </a:solidFill>
                <a:latin typeface="Roboto Slab" pitchFamily="2" charset="0"/>
                <a:ea typeface="Roboto Slab" pitchFamily="2" charset="0"/>
              </a:rPr>
              <a:t>amet</a:t>
            </a:r>
            <a:r>
              <a:rPr lang="en-US" sz="1300" dirty="0">
                <a:solidFill>
                  <a:schemeClr val="bg2"/>
                </a:solidFill>
                <a:latin typeface="Roboto Slab" pitchFamily="2" charset="0"/>
                <a:ea typeface="Roboto Slab" pitchFamily="2" charset="0"/>
              </a:rPr>
              <a:t>..", comes from a line in section 1.10.32.</a:t>
            </a:r>
          </a:p>
          <a:p>
            <a:pPr>
              <a:lnSpc>
                <a:spcPts val="2200"/>
              </a:lnSpc>
            </a:pPr>
            <a:r>
              <a:rPr lang="en-US" sz="1300" dirty="0">
                <a:solidFill>
                  <a:schemeClr val="bg2"/>
                </a:solidFill>
                <a:latin typeface="Roboto Slab" pitchFamily="2" charset="0"/>
                <a:ea typeface="Roboto Slab" pitchFamily="2" charset="0"/>
              </a:rPr>
              <a:t>The standard chunk of Lorem Ipsum used since the 1500s is reproduced below for those interested. Sections 1.10.32 and 1.10.33 from "de </a:t>
            </a:r>
            <a:r>
              <a:rPr lang="en-US" sz="1300" dirty="0" err="1">
                <a:solidFill>
                  <a:schemeClr val="bg2"/>
                </a:solidFill>
                <a:latin typeface="Roboto Slab" pitchFamily="2" charset="0"/>
                <a:ea typeface="Roboto Slab" pitchFamily="2" charset="0"/>
              </a:rPr>
              <a:t>Finibus</a:t>
            </a:r>
            <a:r>
              <a:rPr lang="en-US" sz="1300" dirty="0">
                <a:solidFill>
                  <a:schemeClr val="bg2"/>
                </a:solidFill>
                <a:latin typeface="Roboto Slab" pitchFamily="2" charset="0"/>
                <a:ea typeface="Roboto Slab" pitchFamily="2" charset="0"/>
              </a:rPr>
              <a:t> </a:t>
            </a:r>
            <a:r>
              <a:rPr lang="en-US" sz="1300" dirty="0" err="1">
                <a:solidFill>
                  <a:schemeClr val="bg2"/>
                </a:solidFill>
                <a:latin typeface="Roboto Slab" pitchFamily="2" charset="0"/>
                <a:ea typeface="Roboto Slab" pitchFamily="2" charset="0"/>
              </a:rPr>
              <a:t>Bonorum</a:t>
            </a:r>
            <a:r>
              <a:rPr lang="en-US" sz="1300" dirty="0">
                <a:solidFill>
                  <a:schemeClr val="bg2"/>
                </a:solidFill>
                <a:latin typeface="Roboto Slab" pitchFamily="2" charset="0"/>
                <a:ea typeface="Roboto Slab" pitchFamily="2" charset="0"/>
              </a:rPr>
              <a:t> et </a:t>
            </a:r>
            <a:r>
              <a:rPr lang="en-US" sz="1300" dirty="0" err="1">
                <a:solidFill>
                  <a:schemeClr val="bg2"/>
                </a:solidFill>
                <a:latin typeface="Roboto Slab" pitchFamily="2" charset="0"/>
                <a:ea typeface="Roboto Slab" pitchFamily="2" charset="0"/>
              </a:rPr>
              <a:t>Malorum</a:t>
            </a:r>
            <a:r>
              <a:rPr lang="en-US" sz="1300" dirty="0">
                <a:solidFill>
                  <a:schemeClr val="bg2"/>
                </a:solidFill>
                <a:latin typeface="Roboto Slab" pitchFamily="2" charset="0"/>
                <a:ea typeface="Roboto Slab" pitchFamily="2" charset="0"/>
              </a:rPr>
              <a:t>" by Cicero are also reproduced in their exact original form, accompanied by English versions from the 1914 translation by H. Rackham.</a:t>
            </a:r>
          </a:p>
          <a:p>
            <a:pPr>
              <a:lnSpc>
                <a:spcPts val="2200"/>
              </a:lnSpc>
            </a:pPr>
            <a:endParaRPr lang="en-US" sz="1300" dirty="0">
              <a:solidFill>
                <a:schemeClr val="bg2"/>
              </a:solidFill>
              <a:latin typeface="Roboto Slab" pitchFamily="2" charset="0"/>
              <a:ea typeface="Roboto Slab" pitchFamily="2" charset="0"/>
            </a:endParaRPr>
          </a:p>
        </p:txBody>
      </p:sp>
      <p:sp>
        <p:nvSpPr>
          <p:cNvPr id="25" name="TextBox 24"/>
          <p:cNvSpPr txBox="1"/>
          <p:nvPr/>
        </p:nvSpPr>
        <p:spPr>
          <a:xfrm>
            <a:off x="838200" y="4976893"/>
            <a:ext cx="2984500" cy="1191416"/>
          </a:xfrm>
          <a:prstGeom prst="rect">
            <a:avLst/>
          </a:prstGeom>
          <a:noFill/>
        </p:spPr>
        <p:txBody>
          <a:bodyPr wrap="square" rtlCol="0">
            <a:spAutoFit/>
          </a:bodyPr>
          <a:lstStyle/>
          <a:p>
            <a:pPr>
              <a:lnSpc>
                <a:spcPts val="2200"/>
              </a:lnSpc>
            </a:pPr>
            <a:r>
              <a:rPr lang="en-US" sz="1300" dirty="0">
                <a:solidFill>
                  <a:schemeClr val="bg2"/>
                </a:solidFill>
                <a:latin typeface="Roboto Slab" pitchFamily="2" charset="0"/>
                <a:ea typeface="Roboto Slab" pitchFamily="2" charset="0"/>
              </a:rPr>
              <a:t>Contrary to popular belief, Lorem Ipsum is not simply random text. It has roots in a piece of classical it over 2000 years old. Richard</a:t>
            </a:r>
          </a:p>
        </p:txBody>
      </p:sp>
      <p:sp>
        <p:nvSpPr>
          <p:cNvPr id="7" name="TextBox 6">
            <a:extLst>
              <a:ext uri="{FF2B5EF4-FFF2-40B4-BE49-F238E27FC236}">
                <a16:creationId xmlns:a16="http://schemas.microsoft.com/office/drawing/2014/main" id="{FF581A94-82E5-462C-9B38-CF1B499D8471}"/>
              </a:ext>
            </a:extLst>
          </p:cNvPr>
          <p:cNvSpPr txBox="1"/>
          <p:nvPr/>
        </p:nvSpPr>
        <p:spPr>
          <a:xfrm>
            <a:off x="4396408" y="4976893"/>
            <a:ext cx="2984500" cy="1191416"/>
          </a:xfrm>
          <a:prstGeom prst="rect">
            <a:avLst/>
          </a:prstGeom>
          <a:noFill/>
        </p:spPr>
        <p:txBody>
          <a:bodyPr wrap="square" rtlCol="0">
            <a:spAutoFit/>
          </a:bodyPr>
          <a:lstStyle/>
          <a:p>
            <a:pPr>
              <a:lnSpc>
                <a:spcPts val="2200"/>
              </a:lnSpc>
            </a:pPr>
            <a:r>
              <a:rPr lang="en-US" sz="1300" dirty="0">
                <a:solidFill>
                  <a:schemeClr val="bg2"/>
                </a:solidFill>
                <a:latin typeface="Roboto Slab" pitchFamily="2" charset="0"/>
                <a:ea typeface="Roboto Slab" pitchFamily="2" charset="0"/>
              </a:rPr>
              <a:t>Contrary to popular belief, Lorem Ipsum is not simply random text. It has roots in a piece of classical it over 2000 years old. Richard</a:t>
            </a:r>
          </a:p>
        </p:txBody>
      </p:sp>
      <p:sp>
        <p:nvSpPr>
          <p:cNvPr id="8" name="TextBox 7">
            <a:extLst>
              <a:ext uri="{FF2B5EF4-FFF2-40B4-BE49-F238E27FC236}">
                <a16:creationId xmlns:a16="http://schemas.microsoft.com/office/drawing/2014/main" id="{7A6107D5-8E01-4603-AD4D-5508AFCBCF42}"/>
              </a:ext>
            </a:extLst>
          </p:cNvPr>
          <p:cNvSpPr txBox="1"/>
          <p:nvPr/>
        </p:nvSpPr>
        <p:spPr>
          <a:xfrm>
            <a:off x="7954617" y="4976893"/>
            <a:ext cx="2984500" cy="1191416"/>
          </a:xfrm>
          <a:prstGeom prst="rect">
            <a:avLst/>
          </a:prstGeom>
          <a:noFill/>
        </p:spPr>
        <p:txBody>
          <a:bodyPr wrap="square" rtlCol="0">
            <a:spAutoFit/>
          </a:bodyPr>
          <a:lstStyle/>
          <a:p>
            <a:pPr>
              <a:lnSpc>
                <a:spcPts val="2200"/>
              </a:lnSpc>
            </a:pPr>
            <a:r>
              <a:rPr lang="en-US" sz="1300" dirty="0">
                <a:solidFill>
                  <a:schemeClr val="bg2"/>
                </a:solidFill>
                <a:latin typeface="Roboto Slab" pitchFamily="2" charset="0"/>
                <a:ea typeface="Roboto Slab" pitchFamily="2" charset="0"/>
              </a:rPr>
              <a:t>Contrary to popular belief, Lorem Ipsum is not simply random text. It has roots in a piece of classical it over 2000 years old. Richard</a:t>
            </a:r>
          </a:p>
        </p:txBody>
      </p:sp>
    </p:spTree>
    <p:extLst>
      <p:ext uri="{BB962C8B-B14F-4D97-AF65-F5344CB8AC3E}">
        <p14:creationId xmlns:p14="http://schemas.microsoft.com/office/powerpoint/2010/main" val="179405980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03B46330-8436-4A3D-A043-2F69ADB8C38B}"/>
              </a:ext>
            </a:extLst>
          </p:cNvPr>
          <p:cNvSpPr/>
          <p:nvPr/>
        </p:nvSpPr>
        <p:spPr>
          <a:xfrm>
            <a:off x="0" y="0"/>
            <a:ext cx="12192000" cy="6857999"/>
          </a:xfrm>
          <a:prstGeom prst="rect">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a:extLst>
              <a:ext uri="{FF2B5EF4-FFF2-40B4-BE49-F238E27FC236}">
                <a16:creationId xmlns:a16="http://schemas.microsoft.com/office/drawing/2014/main" id="{7122EBB6-BCF4-4E27-84ED-719508EBB2E0}"/>
              </a:ext>
            </a:extLst>
          </p:cNvPr>
          <p:cNvSpPr>
            <a:spLocks noGrp="1"/>
          </p:cNvSpPr>
          <p:nvPr>
            <p:ph type="subTitle" idx="4294967295"/>
          </p:nvPr>
        </p:nvSpPr>
        <p:spPr>
          <a:xfrm>
            <a:off x="838200" y="1052513"/>
            <a:ext cx="10515600" cy="190500"/>
          </a:xfrm>
        </p:spPr>
        <p:txBody>
          <a:bodyPr>
            <a:noAutofit/>
          </a:bodyPr>
          <a:lstStyle/>
          <a:p>
            <a:pPr marL="0" indent="0" algn="ctr">
              <a:buNone/>
            </a:pPr>
            <a:r>
              <a:rPr lang="en-US" sz="1000" dirty="0">
                <a:solidFill>
                  <a:schemeClr val="bg1"/>
                </a:solidFill>
                <a:latin typeface="Roboto Slab" pitchFamily="2" charset="0"/>
                <a:ea typeface="Roboto Slab" pitchFamily="2" charset="0"/>
              </a:rPr>
              <a:t>The entitle lorem ipsum text dolor sit </a:t>
            </a:r>
            <a:r>
              <a:rPr lang="en-US" sz="1000" dirty="0" err="1">
                <a:solidFill>
                  <a:schemeClr val="bg1"/>
                </a:solidFill>
                <a:latin typeface="Roboto Slab" pitchFamily="2" charset="0"/>
                <a:ea typeface="Roboto Slab" pitchFamily="2" charset="0"/>
              </a:rPr>
              <a:t>amet</a:t>
            </a:r>
            <a:r>
              <a:rPr lang="en-US" sz="1000" dirty="0">
                <a:solidFill>
                  <a:schemeClr val="bg1"/>
                </a:solidFill>
                <a:latin typeface="Roboto Slab" pitchFamily="2" charset="0"/>
                <a:ea typeface="Roboto Slab" pitchFamily="2" charset="0"/>
              </a:rPr>
              <a:t> </a:t>
            </a:r>
            <a:r>
              <a:rPr lang="en-US" sz="1000" dirty="0" err="1">
                <a:solidFill>
                  <a:schemeClr val="bg1"/>
                </a:solidFill>
                <a:latin typeface="Roboto Slab" pitchFamily="2" charset="0"/>
                <a:ea typeface="Roboto Slab" pitchFamily="2" charset="0"/>
              </a:rPr>
              <a:t>agam</a:t>
            </a:r>
            <a:r>
              <a:rPr lang="en-US" sz="1000" dirty="0">
                <a:solidFill>
                  <a:schemeClr val="bg1"/>
                </a:solidFill>
                <a:latin typeface="Roboto Slab" pitchFamily="2" charset="0"/>
                <a:ea typeface="Roboto Slab" pitchFamily="2" charset="0"/>
              </a:rPr>
              <a:t> face text goes here.</a:t>
            </a:r>
          </a:p>
        </p:txBody>
      </p:sp>
      <p:sp>
        <p:nvSpPr>
          <p:cNvPr id="2" name="Title 1">
            <a:extLst>
              <a:ext uri="{FF2B5EF4-FFF2-40B4-BE49-F238E27FC236}">
                <a16:creationId xmlns:a16="http://schemas.microsoft.com/office/drawing/2014/main" id="{67FB34F1-55C5-4696-B462-97C733592C35}"/>
              </a:ext>
            </a:extLst>
          </p:cNvPr>
          <p:cNvSpPr>
            <a:spLocks noGrp="1"/>
          </p:cNvSpPr>
          <p:nvPr>
            <p:ph type="title" idx="4294967295"/>
          </p:nvPr>
        </p:nvSpPr>
        <p:spPr>
          <a:xfrm>
            <a:off x="838200" y="476250"/>
            <a:ext cx="10515600" cy="611188"/>
          </a:xfrm>
        </p:spPr>
        <p:txBody>
          <a:bodyPr/>
          <a:lstStyle/>
          <a:p>
            <a:r>
              <a:rPr lang="en-US" dirty="0">
                <a:solidFill>
                  <a:schemeClr val="bg1"/>
                </a:solidFill>
                <a:latin typeface="Roboto Slab" pitchFamily="2" charset="0"/>
                <a:ea typeface="Roboto Slab" pitchFamily="2" charset="0"/>
              </a:rPr>
              <a:t>Our Service</a:t>
            </a:r>
          </a:p>
        </p:txBody>
      </p:sp>
      <p:sp>
        <p:nvSpPr>
          <p:cNvPr id="4" name="Rectangle 3">
            <a:extLst>
              <a:ext uri="{FF2B5EF4-FFF2-40B4-BE49-F238E27FC236}">
                <a16:creationId xmlns:a16="http://schemas.microsoft.com/office/drawing/2014/main" id="{6EEA8953-5660-4E5D-948F-5BBF44107A91}"/>
              </a:ext>
            </a:extLst>
          </p:cNvPr>
          <p:cNvSpPr/>
          <p:nvPr/>
        </p:nvSpPr>
        <p:spPr>
          <a:xfrm>
            <a:off x="653934" y="1643200"/>
            <a:ext cx="5283040" cy="2939465"/>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TextBox 5"/>
          <p:cNvSpPr txBox="1"/>
          <p:nvPr/>
        </p:nvSpPr>
        <p:spPr>
          <a:xfrm>
            <a:off x="838201" y="1811904"/>
            <a:ext cx="4967514" cy="2602059"/>
          </a:xfrm>
          <a:prstGeom prst="rect">
            <a:avLst/>
          </a:prstGeom>
          <a:noFill/>
        </p:spPr>
        <p:txBody>
          <a:bodyPr wrap="square" rtlCol="0">
            <a:spAutoFit/>
          </a:bodyPr>
          <a:lstStyle/>
          <a:p>
            <a:pPr algn="just">
              <a:lnSpc>
                <a:spcPts val="2200"/>
              </a:lnSpc>
            </a:pPr>
            <a:r>
              <a:rPr lang="en-US" sz="1300" dirty="0">
                <a:solidFill>
                  <a:schemeClr val="bg1"/>
                </a:solidFill>
                <a:latin typeface="Roboto Slab" pitchFamily="2" charset="0"/>
                <a:ea typeface="Roboto Slab" pitchFamily="2" charset="0"/>
              </a:rPr>
              <a:t>Contrary to popular belief, Lorem Ipsum is not simply random text. It has roots in a piece of classical Latin literature from 45 BC, making it over 2000 years old. Richard McClintock, a Latin professor at Hampden-Sydney College in Virginia, looked up one of the more obscure Latin words, </a:t>
            </a:r>
            <a:r>
              <a:rPr lang="en-US" sz="1300" dirty="0" err="1">
                <a:solidFill>
                  <a:schemeClr val="bg1"/>
                </a:solidFill>
                <a:latin typeface="Roboto Slab" pitchFamily="2" charset="0"/>
                <a:ea typeface="Roboto Slab" pitchFamily="2" charset="0"/>
              </a:rPr>
              <a:t>consectetur</a:t>
            </a:r>
            <a:r>
              <a:rPr lang="en-US" sz="1300" dirty="0">
                <a:solidFill>
                  <a:schemeClr val="bg1"/>
                </a:solidFill>
                <a:latin typeface="Roboto Slab" pitchFamily="2" charset="0"/>
                <a:ea typeface="Roboto Slab" pitchFamily="2" charset="0"/>
              </a:rPr>
              <a:t>, from a Lorem Ipsum passage, and going through the cites of the word in classical literature, discovered the undoubtable source. Lorem Ipsum comes from sections 1.10.32 and 1.10.33 of "de </a:t>
            </a:r>
            <a:r>
              <a:rPr lang="en-US" sz="1300" dirty="0" err="1">
                <a:solidFill>
                  <a:schemeClr val="bg1"/>
                </a:solidFill>
                <a:latin typeface="Roboto Slab" pitchFamily="2" charset="0"/>
                <a:ea typeface="Roboto Slab" pitchFamily="2" charset="0"/>
              </a:rPr>
              <a:t>Finibus</a:t>
            </a:r>
            <a:r>
              <a:rPr lang="en-US" sz="1300" dirty="0">
                <a:solidFill>
                  <a:schemeClr val="bg1"/>
                </a:solidFill>
                <a:latin typeface="Roboto Slab" pitchFamily="2" charset="0"/>
                <a:ea typeface="Roboto Slab" pitchFamily="2" charset="0"/>
              </a:rPr>
              <a:t> </a:t>
            </a:r>
            <a:r>
              <a:rPr lang="en-US" sz="1300" dirty="0" err="1">
                <a:solidFill>
                  <a:schemeClr val="bg1"/>
                </a:solidFill>
                <a:latin typeface="Roboto Slab" pitchFamily="2" charset="0"/>
                <a:ea typeface="Roboto Slab" pitchFamily="2" charset="0"/>
              </a:rPr>
              <a:t>Bonorum</a:t>
            </a:r>
            <a:r>
              <a:rPr lang="en-US" sz="1300" dirty="0">
                <a:solidFill>
                  <a:schemeClr val="bg1"/>
                </a:solidFill>
                <a:latin typeface="Roboto Slab" pitchFamily="2" charset="0"/>
                <a:ea typeface="Roboto Slab" pitchFamily="2" charset="0"/>
              </a:rPr>
              <a:t> et </a:t>
            </a:r>
            <a:r>
              <a:rPr lang="en-US" sz="1300" dirty="0" err="1">
                <a:solidFill>
                  <a:schemeClr val="bg1"/>
                </a:solidFill>
                <a:latin typeface="Roboto Slab" pitchFamily="2" charset="0"/>
                <a:ea typeface="Roboto Slab" pitchFamily="2" charset="0"/>
              </a:rPr>
              <a:t>Malorum</a:t>
            </a:r>
            <a:r>
              <a:rPr lang="en-US" sz="1300" dirty="0">
                <a:solidFill>
                  <a:schemeClr val="bg1"/>
                </a:solidFill>
                <a:latin typeface="Roboto Slab" pitchFamily="2" charset="0"/>
                <a:ea typeface="Roboto Slab" pitchFamily="2" charset="0"/>
              </a:rPr>
              <a:t>" (The Extremes of Good</a:t>
            </a:r>
          </a:p>
        </p:txBody>
      </p:sp>
      <p:sp>
        <p:nvSpPr>
          <p:cNvPr id="10" name="Rectangle 9">
            <a:extLst>
              <a:ext uri="{FF2B5EF4-FFF2-40B4-BE49-F238E27FC236}">
                <a16:creationId xmlns:a16="http://schemas.microsoft.com/office/drawing/2014/main" id="{C579F8EA-1BDD-444B-9E53-C57D9E2AB18A}"/>
              </a:ext>
            </a:extLst>
          </p:cNvPr>
          <p:cNvSpPr/>
          <p:nvPr/>
        </p:nvSpPr>
        <p:spPr>
          <a:xfrm>
            <a:off x="5989982" y="1643200"/>
            <a:ext cx="5548084" cy="2939465"/>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TextBox 11"/>
          <p:cNvSpPr txBox="1"/>
          <p:nvPr/>
        </p:nvSpPr>
        <p:spPr>
          <a:xfrm>
            <a:off x="6280267" y="1811903"/>
            <a:ext cx="4967514" cy="2602059"/>
          </a:xfrm>
          <a:prstGeom prst="rect">
            <a:avLst/>
          </a:prstGeom>
          <a:noFill/>
        </p:spPr>
        <p:txBody>
          <a:bodyPr wrap="square" rtlCol="0">
            <a:spAutoFit/>
          </a:bodyPr>
          <a:lstStyle/>
          <a:p>
            <a:pPr algn="just">
              <a:lnSpc>
                <a:spcPts val="2200"/>
              </a:lnSpc>
            </a:pPr>
            <a:r>
              <a:rPr lang="en-US" sz="1300" dirty="0">
                <a:solidFill>
                  <a:schemeClr val="bg1"/>
                </a:solidFill>
                <a:latin typeface="Roboto Slab" pitchFamily="2" charset="0"/>
                <a:ea typeface="Roboto Slab" pitchFamily="2" charset="0"/>
              </a:rPr>
              <a:t>Contrary to popular belief, Lorem Ipsum is not simply random text. It has roots in a piece of classical Latin literature from 45 BC, making it over 2000 years old. Richard McClintock, a Latin professor at Hampden-Sydney College in Virginia, looked up one of the more obscure Latin words, </a:t>
            </a:r>
            <a:r>
              <a:rPr lang="en-US" sz="1300" dirty="0" err="1">
                <a:solidFill>
                  <a:schemeClr val="bg1"/>
                </a:solidFill>
                <a:latin typeface="Roboto Slab" pitchFamily="2" charset="0"/>
                <a:ea typeface="Roboto Slab" pitchFamily="2" charset="0"/>
              </a:rPr>
              <a:t>consectetur</a:t>
            </a:r>
            <a:r>
              <a:rPr lang="en-US" sz="1300" dirty="0">
                <a:solidFill>
                  <a:schemeClr val="bg1"/>
                </a:solidFill>
                <a:latin typeface="Roboto Slab" pitchFamily="2" charset="0"/>
                <a:ea typeface="Roboto Slab" pitchFamily="2" charset="0"/>
              </a:rPr>
              <a:t>, from a Lorem Ipsum passage, and going through the cites of the word in classical literature, discovered the undoubtable source. Lorem Ipsum comes from sections 1.10.32 and 1.10.33 of "de </a:t>
            </a:r>
            <a:r>
              <a:rPr lang="en-US" sz="1300" dirty="0" err="1">
                <a:solidFill>
                  <a:schemeClr val="bg1"/>
                </a:solidFill>
                <a:latin typeface="Roboto Slab" pitchFamily="2" charset="0"/>
                <a:ea typeface="Roboto Slab" pitchFamily="2" charset="0"/>
              </a:rPr>
              <a:t>Finibus</a:t>
            </a:r>
            <a:r>
              <a:rPr lang="en-US" sz="1300" dirty="0">
                <a:solidFill>
                  <a:schemeClr val="bg1"/>
                </a:solidFill>
                <a:latin typeface="Roboto Slab" pitchFamily="2" charset="0"/>
                <a:ea typeface="Roboto Slab" pitchFamily="2" charset="0"/>
              </a:rPr>
              <a:t> </a:t>
            </a:r>
            <a:r>
              <a:rPr lang="en-US" sz="1300" dirty="0" err="1">
                <a:solidFill>
                  <a:schemeClr val="bg1"/>
                </a:solidFill>
                <a:latin typeface="Roboto Slab" pitchFamily="2" charset="0"/>
                <a:ea typeface="Roboto Slab" pitchFamily="2" charset="0"/>
              </a:rPr>
              <a:t>Bonorum</a:t>
            </a:r>
            <a:r>
              <a:rPr lang="en-US" sz="1300" dirty="0">
                <a:solidFill>
                  <a:schemeClr val="bg1"/>
                </a:solidFill>
                <a:latin typeface="Roboto Slab" pitchFamily="2" charset="0"/>
                <a:ea typeface="Roboto Slab" pitchFamily="2" charset="0"/>
              </a:rPr>
              <a:t> et </a:t>
            </a:r>
            <a:r>
              <a:rPr lang="en-US" sz="1300" dirty="0" err="1">
                <a:solidFill>
                  <a:schemeClr val="bg1"/>
                </a:solidFill>
                <a:latin typeface="Roboto Slab" pitchFamily="2" charset="0"/>
                <a:ea typeface="Roboto Slab" pitchFamily="2" charset="0"/>
              </a:rPr>
              <a:t>Malorum</a:t>
            </a:r>
            <a:r>
              <a:rPr lang="en-US" sz="1300" dirty="0">
                <a:solidFill>
                  <a:schemeClr val="bg1"/>
                </a:solidFill>
                <a:latin typeface="Roboto Slab" pitchFamily="2" charset="0"/>
                <a:ea typeface="Roboto Slab" pitchFamily="2" charset="0"/>
              </a:rPr>
              <a:t>" (The Extremes of Good</a:t>
            </a:r>
          </a:p>
        </p:txBody>
      </p:sp>
      <p:sp>
        <p:nvSpPr>
          <p:cNvPr id="33" name="Picture Placeholder 32">
            <a:extLst>
              <a:ext uri="{FF2B5EF4-FFF2-40B4-BE49-F238E27FC236}">
                <a16:creationId xmlns:a16="http://schemas.microsoft.com/office/drawing/2014/main" id="{A215388A-3CB5-4003-9C25-3ADD7724A8EC}"/>
              </a:ext>
            </a:extLst>
          </p:cNvPr>
          <p:cNvSpPr>
            <a:spLocks noGrp="1"/>
          </p:cNvSpPr>
          <p:nvPr>
            <p:ph type="pic" sz="quarter" idx="22"/>
          </p:nvPr>
        </p:nvSpPr>
        <p:spPr/>
      </p:sp>
      <p:sp>
        <p:nvSpPr>
          <p:cNvPr id="35" name="Picture Placeholder 34">
            <a:extLst>
              <a:ext uri="{FF2B5EF4-FFF2-40B4-BE49-F238E27FC236}">
                <a16:creationId xmlns:a16="http://schemas.microsoft.com/office/drawing/2014/main" id="{E7A70F1B-E129-4A53-B771-3C5C7776AC58}"/>
              </a:ext>
            </a:extLst>
          </p:cNvPr>
          <p:cNvSpPr>
            <a:spLocks noGrp="1"/>
          </p:cNvSpPr>
          <p:nvPr>
            <p:ph type="pic" sz="quarter" idx="23"/>
          </p:nvPr>
        </p:nvSpPr>
        <p:spPr/>
      </p:sp>
      <p:sp>
        <p:nvSpPr>
          <p:cNvPr id="37" name="Picture Placeholder 36">
            <a:extLst>
              <a:ext uri="{FF2B5EF4-FFF2-40B4-BE49-F238E27FC236}">
                <a16:creationId xmlns:a16="http://schemas.microsoft.com/office/drawing/2014/main" id="{E8B76DD9-4E4A-43A3-ABAA-07D3AC392098}"/>
              </a:ext>
            </a:extLst>
          </p:cNvPr>
          <p:cNvSpPr>
            <a:spLocks noGrp="1"/>
          </p:cNvSpPr>
          <p:nvPr>
            <p:ph type="pic" sz="quarter" idx="24"/>
          </p:nvPr>
        </p:nvSpPr>
        <p:spPr/>
      </p:sp>
      <p:sp>
        <p:nvSpPr>
          <p:cNvPr id="39" name="Picture Placeholder 38">
            <a:extLst>
              <a:ext uri="{FF2B5EF4-FFF2-40B4-BE49-F238E27FC236}">
                <a16:creationId xmlns:a16="http://schemas.microsoft.com/office/drawing/2014/main" id="{B5898303-9BD8-4FF2-89CF-C87B24E7556A}"/>
              </a:ext>
            </a:extLst>
          </p:cNvPr>
          <p:cNvSpPr>
            <a:spLocks noGrp="1"/>
          </p:cNvSpPr>
          <p:nvPr>
            <p:ph type="pic" sz="quarter" idx="25"/>
          </p:nvPr>
        </p:nvSpPr>
        <p:spPr/>
      </p:sp>
    </p:spTree>
    <p:extLst>
      <p:ext uri="{BB962C8B-B14F-4D97-AF65-F5344CB8AC3E}">
        <p14:creationId xmlns:p14="http://schemas.microsoft.com/office/powerpoint/2010/main" val="220788281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7122EBB6-BCF4-4E27-84ED-719508EBB2E0}"/>
              </a:ext>
            </a:extLst>
          </p:cNvPr>
          <p:cNvSpPr>
            <a:spLocks noGrp="1"/>
          </p:cNvSpPr>
          <p:nvPr>
            <p:ph type="subTitle" idx="4294967295"/>
          </p:nvPr>
        </p:nvSpPr>
        <p:spPr>
          <a:xfrm>
            <a:off x="838200" y="1052513"/>
            <a:ext cx="10515600" cy="190500"/>
          </a:xfrm>
        </p:spPr>
        <p:txBody>
          <a:bodyPr>
            <a:noAutofit/>
          </a:bodyPr>
          <a:lstStyle/>
          <a:p>
            <a:pPr marL="0" indent="0" algn="ctr">
              <a:buNone/>
            </a:pPr>
            <a:r>
              <a:rPr lang="en-US" sz="1200" dirty="0">
                <a:latin typeface="Roboto Slab" pitchFamily="2" charset="0"/>
                <a:ea typeface="Roboto Slab" pitchFamily="2" charset="0"/>
              </a:rPr>
              <a:t>The entitle lorem ipsum text dolor sit </a:t>
            </a:r>
            <a:r>
              <a:rPr lang="en-US" sz="1200" dirty="0" err="1">
                <a:latin typeface="Roboto Slab" pitchFamily="2" charset="0"/>
                <a:ea typeface="Roboto Slab" pitchFamily="2" charset="0"/>
              </a:rPr>
              <a:t>amet</a:t>
            </a:r>
            <a:r>
              <a:rPr lang="en-US" sz="1200" dirty="0">
                <a:latin typeface="Roboto Slab" pitchFamily="2" charset="0"/>
                <a:ea typeface="Roboto Slab" pitchFamily="2" charset="0"/>
              </a:rPr>
              <a:t> </a:t>
            </a:r>
            <a:r>
              <a:rPr lang="en-US" sz="1200" dirty="0" err="1">
                <a:latin typeface="Roboto Slab" pitchFamily="2" charset="0"/>
                <a:ea typeface="Roboto Slab" pitchFamily="2" charset="0"/>
              </a:rPr>
              <a:t>agam</a:t>
            </a:r>
            <a:r>
              <a:rPr lang="en-US" sz="1200" dirty="0">
                <a:latin typeface="Roboto Slab" pitchFamily="2" charset="0"/>
                <a:ea typeface="Roboto Slab" pitchFamily="2" charset="0"/>
              </a:rPr>
              <a:t> face text goes here.</a:t>
            </a:r>
          </a:p>
        </p:txBody>
      </p:sp>
      <p:sp>
        <p:nvSpPr>
          <p:cNvPr id="2" name="Title 1">
            <a:extLst>
              <a:ext uri="{FF2B5EF4-FFF2-40B4-BE49-F238E27FC236}">
                <a16:creationId xmlns:a16="http://schemas.microsoft.com/office/drawing/2014/main" id="{67FB34F1-55C5-4696-B462-97C733592C35}"/>
              </a:ext>
            </a:extLst>
          </p:cNvPr>
          <p:cNvSpPr>
            <a:spLocks noGrp="1"/>
          </p:cNvSpPr>
          <p:nvPr>
            <p:ph type="title" idx="4294967295"/>
          </p:nvPr>
        </p:nvSpPr>
        <p:spPr>
          <a:xfrm>
            <a:off x="838200" y="476250"/>
            <a:ext cx="10515600" cy="611188"/>
          </a:xfrm>
        </p:spPr>
        <p:txBody>
          <a:bodyPr/>
          <a:lstStyle/>
          <a:p>
            <a:r>
              <a:rPr lang="en-US" dirty="0">
                <a:latin typeface="Roboto Slab" pitchFamily="2" charset="0"/>
                <a:ea typeface="Roboto Slab" pitchFamily="2" charset="0"/>
              </a:rPr>
              <a:t>Our Team</a:t>
            </a:r>
          </a:p>
        </p:txBody>
      </p:sp>
      <p:sp>
        <p:nvSpPr>
          <p:cNvPr id="25" name="Rectangle 24">
            <a:extLst>
              <a:ext uri="{FF2B5EF4-FFF2-40B4-BE49-F238E27FC236}">
                <a16:creationId xmlns:a16="http://schemas.microsoft.com/office/drawing/2014/main" id="{5AE99BD7-4488-4A49-AA7E-C227E49C5D32}"/>
              </a:ext>
            </a:extLst>
          </p:cNvPr>
          <p:cNvSpPr/>
          <p:nvPr/>
        </p:nvSpPr>
        <p:spPr>
          <a:xfrm>
            <a:off x="838200" y="4110466"/>
            <a:ext cx="2574864" cy="169545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a:extLst>
              <a:ext uri="{FF2B5EF4-FFF2-40B4-BE49-F238E27FC236}">
                <a16:creationId xmlns:a16="http://schemas.microsoft.com/office/drawing/2014/main" id="{EA0C2A83-04F2-4911-9FA5-8E9AC080CD89}"/>
              </a:ext>
            </a:extLst>
          </p:cNvPr>
          <p:cNvSpPr/>
          <p:nvPr/>
        </p:nvSpPr>
        <p:spPr>
          <a:xfrm>
            <a:off x="3503728" y="4110466"/>
            <a:ext cx="2574864" cy="1695450"/>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059F561F-3705-429F-815F-CD3E49C75525}"/>
              </a:ext>
            </a:extLst>
          </p:cNvPr>
          <p:cNvSpPr/>
          <p:nvPr/>
        </p:nvSpPr>
        <p:spPr>
          <a:xfrm>
            <a:off x="6169256" y="4110466"/>
            <a:ext cx="2574864" cy="1695450"/>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1FB8ED56-C237-4022-A239-490599E8D635}"/>
              </a:ext>
            </a:extLst>
          </p:cNvPr>
          <p:cNvSpPr/>
          <p:nvPr/>
        </p:nvSpPr>
        <p:spPr>
          <a:xfrm>
            <a:off x="8834784" y="4110466"/>
            <a:ext cx="2574864" cy="1695450"/>
          </a:xfrm>
          <a:prstGeom prst="rect">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9" name="Group 28">
            <a:extLst>
              <a:ext uri="{FF2B5EF4-FFF2-40B4-BE49-F238E27FC236}">
                <a16:creationId xmlns:a16="http://schemas.microsoft.com/office/drawing/2014/main" id="{90C643DC-2BC8-469B-80CF-EA0A406CA5B5}"/>
              </a:ext>
            </a:extLst>
          </p:cNvPr>
          <p:cNvGrpSpPr/>
          <p:nvPr/>
        </p:nvGrpSpPr>
        <p:grpSpPr>
          <a:xfrm>
            <a:off x="1432432" y="5161510"/>
            <a:ext cx="1068437" cy="290165"/>
            <a:chOff x="5899707" y="2229364"/>
            <a:chExt cx="812243" cy="220588"/>
          </a:xfrm>
        </p:grpSpPr>
        <p:sp>
          <p:nvSpPr>
            <p:cNvPr id="30" name="Rectangle 29">
              <a:extLst>
                <a:ext uri="{FF2B5EF4-FFF2-40B4-BE49-F238E27FC236}">
                  <a16:creationId xmlns:a16="http://schemas.microsoft.com/office/drawing/2014/main" id="{349D4238-6FC8-4DF0-811D-0772572980A9}"/>
                </a:ext>
              </a:extLst>
            </p:cNvPr>
            <p:cNvSpPr/>
            <p:nvPr/>
          </p:nvSpPr>
          <p:spPr>
            <a:xfrm>
              <a:off x="5899707" y="2229364"/>
              <a:ext cx="812243" cy="220588"/>
            </a:xfrm>
            <a:prstGeom prst="rect">
              <a:avLst/>
            </a:prstGeom>
            <a:noFill/>
            <a:ln w="31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1" name="Group 30">
              <a:extLst>
                <a:ext uri="{FF2B5EF4-FFF2-40B4-BE49-F238E27FC236}">
                  <a16:creationId xmlns:a16="http://schemas.microsoft.com/office/drawing/2014/main" id="{D8ADD8BE-39CA-4F0E-A524-9A10D6DB2D06}"/>
                </a:ext>
              </a:extLst>
            </p:cNvPr>
            <p:cNvGrpSpPr/>
            <p:nvPr/>
          </p:nvGrpSpPr>
          <p:grpSpPr>
            <a:xfrm>
              <a:off x="6042303" y="2271001"/>
              <a:ext cx="527051" cy="137313"/>
              <a:chOff x="1871822" y="5616406"/>
              <a:chExt cx="610631" cy="159087"/>
            </a:xfrm>
          </p:grpSpPr>
          <p:grpSp>
            <p:nvGrpSpPr>
              <p:cNvPr id="32" name="Group 31">
                <a:extLst>
                  <a:ext uri="{FF2B5EF4-FFF2-40B4-BE49-F238E27FC236}">
                    <a16:creationId xmlns:a16="http://schemas.microsoft.com/office/drawing/2014/main" id="{F9DB915B-60AD-4B84-98BD-D1FECF53E517}"/>
                  </a:ext>
                </a:extLst>
              </p:cNvPr>
              <p:cNvGrpSpPr/>
              <p:nvPr/>
            </p:nvGrpSpPr>
            <p:grpSpPr>
              <a:xfrm>
                <a:off x="1871822" y="5616406"/>
                <a:ext cx="159086" cy="159087"/>
                <a:chOff x="1324575" y="5760204"/>
                <a:chExt cx="305861" cy="305861"/>
              </a:xfrm>
            </p:grpSpPr>
            <p:sp>
              <p:nvSpPr>
                <p:cNvPr id="47" name="Oval 46">
                  <a:extLst>
                    <a:ext uri="{FF2B5EF4-FFF2-40B4-BE49-F238E27FC236}">
                      <a16:creationId xmlns:a16="http://schemas.microsoft.com/office/drawing/2014/main" id="{DD76EDCE-B45B-4A95-8E31-4F902223D8A0}"/>
                    </a:ext>
                  </a:extLst>
                </p:cNvPr>
                <p:cNvSpPr/>
                <p:nvPr/>
              </p:nvSpPr>
              <p:spPr>
                <a:xfrm>
                  <a:off x="1324575" y="5760204"/>
                  <a:ext cx="305861" cy="305861"/>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AutoShape 1">
                  <a:extLst>
                    <a:ext uri="{FF2B5EF4-FFF2-40B4-BE49-F238E27FC236}">
                      <a16:creationId xmlns:a16="http://schemas.microsoft.com/office/drawing/2014/main" id="{2B648962-9739-4809-9AC5-B8DB0F8FFB68}"/>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solidFill>
                <a:ln>
                  <a:noFill/>
                </a:ln>
                <a:extLst/>
              </p:spPr>
              <p:txBody>
                <a:bodyPr lIns="0" tIns="0" rIns="0" bIns="0"/>
                <a:lstStyle/>
                <a:p>
                  <a:endParaRPr lang="en-US"/>
                </a:p>
              </p:txBody>
            </p:sp>
          </p:grpSp>
          <p:grpSp>
            <p:nvGrpSpPr>
              <p:cNvPr id="33" name="Group 32">
                <a:extLst>
                  <a:ext uri="{FF2B5EF4-FFF2-40B4-BE49-F238E27FC236}">
                    <a16:creationId xmlns:a16="http://schemas.microsoft.com/office/drawing/2014/main" id="{C158BDD6-0ECE-4BE2-822A-843FEC01E1F7}"/>
                  </a:ext>
                </a:extLst>
              </p:cNvPr>
              <p:cNvGrpSpPr/>
              <p:nvPr/>
            </p:nvGrpSpPr>
            <p:grpSpPr>
              <a:xfrm>
                <a:off x="2097594" y="5616406"/>
                <a:ext cx="159086" cy="159087"/>
                <a:chOff x="1684215" y="5760204"/>
                <a:chExt cx="305861" cy="305861"/>
              </a:xfrm>
            </p:grpSpPr>
            <p:sp>
              <p:nvSpPr>
                <p:cNvPr id="45" name="Oval 44">
                  <a:extLst>
                    <a:ext uri="{FF2B5EF4-FFF2-40B4-BE49-F238E27FC236}">
                      <a16:creationId xmlns:a16="http://schemas.microsoft.com/office/drawing/2014/main" id="{309F111C-07E9-4CC4-8868-FDCFA08D0818}"/>
                    </a:ext>
                  </a:extLst>
                </p:cNvPr>
                <p:cNvSpPr/>
                <p:nvPr/>
              </p:nvSpPr>
              <p:spPr>
                <a:xfrm>
                  <a:off x="1684215" y="5760204"/>
                  <a:ext cx="305861" cy="305861"/>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AutoShape 21">
                  <a:extLst>
                    <a:ext uri="{FF2B5EF4-FFF2-40B4-BE49-F238E27FC236}">
                      <a16:creationId xmlns:a16="http://schemas.microsoft.com/office/drawing/2014/main" id="{BF369A6F-3A5A-48F3-962F-C92DEC8E28F9}"/>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solidFill>
                <a:ln>
                  <a:noFill/>
                </a:ln>
              </p:spPr>
              <p:txBody>
                <a:bodyPr lIns="0" tIns="0" rIns="0" bIns="0"/>
                <a:lstStyle/>
                <a:p>
                  <a:endParaRPr lang="en-US"/>
                </a:p>
              </p:txBody>
            </p:sp>
          </p:grpSp>
          <p:grpSp>
            <p:nvGrpSpPr>
              <p:cNvPr id="34" name="Group 33">
                <a:extLst>
                  <a:ext uri="{FF2B5EF4-FFF2-40B4-BE49-F238E27FC236}">
                    <a16:creationId xmlns:a16="http://schemas.microsoft.com/office/drawing/2014/main" id="{6145BF73-9862-4465-BB32-69D3499B47CB}"/>
                  </a:ext>
                </a:extLst>
              </p:cNvPr>
              <p:cNvGrpSpPr/>
              <p:nvPr/>
            </p:nvGrpSpPr>
            <p:grpSpPr>
              <a:xfrm>
                <a:off x="2323367" y="5616406"/>
                <a:ext cx="159086" cy="159087"/>
                <a:chOff x="2177216" y="5760204"/>
                <a:chExt cx="305861" cy="305861"/>
              </a:xfrm>
            </p:grpSpPr>
            <p:sp>
              <p:nvSpPr>
                <p:cNvPr id="43" name="Oval 42">
                  <a:extLst>
                    <a:ext uri="{FF2B5EF4-FFF2-40B4-BE49-F238E27FC236}">
                      <a16:creationId xmlns:a16="http://schemas.microsoft.com/office/drawing/2014/main" id="{93C50936-CE40-48CE-8C4E-50532835FB86}"/>
                    </a:ext>
                  </a:extLst>
                </p:cNvPr>
                <p:cNvSpPr/>
                <p:nvPr/>
              </p:nvSpPr>
              <p:spPr>
                <a:xfrm>
                  <a:off x="2177216" y="5760204"/>
                  <a:ext cx="305861" cy="305861"/>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AutoShape 18">
                  <a:extLst>
                    <a:ext uri="{FF2B5EF4-FFF2-40B4-BE49-F238E27FC236}">
                      <a16:creationId xmlns:a16="http://schemas.microsoft.com/office/drawing/2014/main" id="{B741EF53-C069-4E60-AC2D-CDAEB86FDF43}"/>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solidFill>
                <a:ln>
                  <a:noFill/>
                </a:ln>
              </p:spPr>
              <p:txBody>
                <a:bodyPr lIns="0" tIns="0" rIns="0" bIns="0"/>
                <a:lstStyle/>
                <a:p>
                  <a:endParaRPr lang="en-US"/>
                </a:p>
              </p:txBody>
            </p:sp>
          </p:grpSp>
        </p:grpSp>
      </p:grpSp>
      <p:sp>
        <p:nvSpPr>
          <p:cNvPr id="49" name="TextBox 48">
            <a:extLst>
              <a:ext uri="{FF2B5EF4-FFF2-40B4-BE49-F238E27FC236}">
                <a16:creationId xmlns:a16="http://schemas.microsoft.com/office/drawing/2014/main" id="{A5D7577A-17F3-4845-93E0-0BC23B5BAD1E}"/>
              </a:ext>
            </a:extLst>
          </p:cNvPr>
          <p:cNvSpPr txBox="1"/>
          <p:nvPr/>
        </p:nvSpPr>
        <p:spPr>
          <a:xfrm>
            <a:off x="1330169" y="4464707"/>
            <a:ext cx="1170700" cy="323165"/>
          </a:xfrm>
          <a:prstGeom prst="rect">
            <a:avLst/>
          </a:prstGeom>
          <a:noFill/>
        </p:spPr>
        <p:txBody>
          <a:bodyPr wrap="square" rtlCol="0">
            <a:spAutoFit/>
          </a:bodyPr>
          <a:lstStyle/>
          <a:p>
            <a:r>
              <a:rPr lang="en-US" sz="1500" b="1" dirty="0">
                <a:solidFill>
                  <a:schemeClr val="bg1"/>
                </a:solidFill>
                <a:latin typeface="Roboto Slab" pitchFamily="2" charset="0"/>
                <a:ea typeface="Roboto Slab" pitchFamily="2" charset="0"/>
              </a:rPr>
              <a:t>JHON DEO</a:t>
            </a:r>
          </a:p>
        </p:txBody>
      </p:sp>
      <p:sp>
        <p:nvSpPr>
          <p:cNvPr id="50" name="Rectangle 9">
            <a:extLst>
              <a:ext uri="{FF2B5EF4-FFF2-40B4-BE49-F238E27FC236}">
                <a16:creationId xmlns:a16="http://schemas.microsoft.com/office/drawing/2014/main" id="{A15E8B1E-6907-4A68-AFAB-3CCBB1715F75}"/>
              </a:ext>
            </a:extLst>
          </p:cNvPr>
          <p:cNvSpPr>
            <a:spLocks/>
          </p:cNvSpPr>
          <p:nvPr/>
        </p:nvSpPr>
        <p:spPr bwMode="auto">
          <a:xfrm>
            <a:off x="1434314" y="4703879"/>
            <a:ext cx="1486781"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mejurity</a:t>
            </a:r>
            <a:r>
              <a:rPr lang="en-US" sz="8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nvGrpSpPr>
          <p:cNvPr id="51" name="Group 50">
            <a:extLst>
              <a:ext uri="{FF2B5EF4-FFF2-40B4-BE49-F238E27FC236}">
                <a16:creationId xmlns:a16="http://schemas.microsoft.com/office/drawing/2014/main" id="{BE210232-0CE1-4A07-A29E-6160CD279422}"/>
              </a:ext>
            </a:extLst>
          </p:cNvPr>
          <p:cNvGrpSpPr/>
          <p:nvPr/>
        </p:nvGrpSpPr>
        <p:grpSpPr>
          <a:xfrm>
            <a:off x="4097959" y="5161510"/>
            <a:ext cx="1068437" cy="290165"/>
            <a:chOff x="5899707" y="2229364"/>
            <a:chExt cx="812243" cy="220588"/>
          </a:xfrm>
        </p:grpSpPr>
        <p:sp>
          <p:nvSpPr>
            <p:cNvPr id="55" name="Rectangle 54">
              <a:extLst>
                <a:ext uri="{FF2B5EF4-FFF2-40B4-BE49-F238E27FC236}">
                  <a16:creationId xmlns:a16="http://schemas.microsoft.com/office/drawing/2014/main" id="{5DD05B7B-C11B-4207-A244-4862C42D6FFA}"/>
                </a:ext>
              </a:extLst>
            </p:cNvPr>
            <p:cNvSpPr/>
            <p:nvPr/>
          </p:nvSpPr>
          <p:spPr>
            <a:xfrm>
              <a:off x="5899707" y="2229364"/>
              <a:ext cx="812243" cy="220588"/>
            </a:xfrm>
            <a:prstGeom prst="rect">
              <a:avLst/>
            </a:prstGeom>
            <a:noFill/>
            <a:ln w="31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6" name="Group 55">
              <a:extLst>
                <a:ext uri="{FF2B5EF4-FFF2-40B4-BE49-F238E27FC236}">
                  <a16:creationId xmlns:a16="http://schemas.microsoft.com/office/drawing/2014/main" id="{67E71E2F-903F-4900-94B0-091B2B63CD9C}"/>
                </a:ext>
              </a:extLst>
            </p:cNvPr>
            <p:cNvGrpSpPr/>
            <p:nvPr/>
          </p:nvGrpSpPr>
          <p:grpSpPr>
            <a:xfrm>
              <a:off x="6042303" y="2271001"/>
              <a:ext cx="527051" cy="137313"/>
              <a:chOff x="1871822" y="5616406"/>
              <a:chExt cx="610631" cy="159087"/>
            </a:xfrm>
          </p:grpSpPr>
          <p:grpSp>
            <p:nvGrpSpPr>
              <p:cNvPr id="57" name="Group 56">
                <a:extLst>
                  <a:ext uri="{FF2B5EF4-FFF2-40B4-BE49-F238E27FC236}">
                    <a16:creationId xmlns:a16="http://schemas.microsoft.com/office/drawing/2014/main" id="{9F40F0FB-6C15-4D87-A70D-0F26B691E789}"/>
                  </a:ext>
                </a:extLst>
              </p:cNvPr>
              <p:cNvGrpSpPr/>
              <p:nvPr/>
            </p:nvGrpSpPr>
            <p:grpSpPr>
              <a:xfrm>
                <a:off x="1871822" y="5616406"/>
                <a:ext cx="159086" cy="159087"/>
                <a:chOff x="1324575" y="5760204"/>
                <a:chExt cx="305861" cy="305861"/>
              </a:xfrm>
            </p:grpSpPr>
            <p:sp>
              <p:nvSpPr>
                <p:cNvPr id="72" name="Oval 71">
                  <a:extLst>
                    <a:ext uri="{FF2B5EF4-FFF2-40B4-BE49-F238E27FC236}">
                      <a16:creationId xmlns:a16="http://schemas.microsoft.com/office/drawing/2014/main" id="{89B5684B-5508-47DC-AE61-41FCBB9533A2}"/>
                    </a:ext>
                  </a:extLst>
                </p:cNvPr>
                <p:cNvSpPr/>
                <p:nvPr/>
              </p:nvSpPr>
              <p:spPr>
                <a:xfrm>
                  <a:off x="1324575" y="5760204"/>
                  <a:ext cx="305861" cy="305861"/>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3" name="AutoShape 1">
                  <a:extLst>
                    <a:ext uri="{FF2B5EF4-FFF2-40B4-BE49-F238E27FC236}">
                      <a16:creationId xmlns:a16="http://schemas.microsoft.com/office/drawing/2014/main" id="{34288D4F-2DFD-4BAB-BC34-16B9F25FCEC2}"/>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solidFill>
                <a:ln>
                  <a:noFill/>
                </a:ln>
                <a:extLst/>
              </p:spPr>
              <p:txBody>
                <a:bodyPr lIns="0" tIns="0" rIns="0" bIns="0"/>
                <a:lstStyle/>
                <a:p>
                  <a:endParaRPr lang="en-US"/>
                </a:p>
              </p:txBody>
            </p:sp>
          </p:grpSp>
          <p:grpSp>
            <p:nvGrpSpPr>
              <p:cNvPr id="58" name="Group 57">
                <a:extLst>
                  <a:ext uri="{FF2B5EF4-FFF2-40B4-BE49-F238E27FC236}">
                    <a16:creationId xmlns:a16="http://schemas.microsoft.com/office/drawing/2014/main" id="{2CC5D940-8E2C-49FE-8B40-1669260D7E41}"/>
                  </a:ext>
                </a:extLst>
              </p:cNvPr>
              <p:cNvGrpSpPr/>
              <p:nvPr/>
            </p:nvGrpSpPr>
            <p:grpSpPr>
              <a:xfrm>
                <a:off x="2097594" y="5616406"/>
                <a:ext cx="159086" cy="159087"/>
                <a:chOff x="1684215" y="5760204"/>
                <a:chExt cx="305861" cy="305861"/>
              </a:xfrm>
            </p:grpSpPr>
            <p:sp>
              <p:nvSpPr>
                <p:cNvPr id="62" name="Oval 61">
                  <a:extLst>
                    <a:ext uri="{FF2B5EF4-FFF2-40B4-BE49-F238E27FC236}">
                      <a16:creationId xmlns:a16="http://schemas.microsoft.com/office/drawing/2014/main" id="{52D78E56-5545-488F-A635-8E5C8FE8CBF8}"/>
                    </a:ext>
                  </a:extLst>
                </p:cNvPr>
                <p:cNvSpPr/>
                <p:nvPr/>
              </p:nvSpPr>
              <p:spPr>
                <a:xfrm>
                  <a:off x="1684215" y="5760204"/>
                  <a:ext cx="305861" cy="305861"/>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1" name="AutoShape 21">
                  <a:extLst>
                    <a:ext uri="{FF2B5EF4-FFF2-40B4-BE49-F238E27FC236}">
                      <a16:creationId xmlns:a16="http://schemas.microsoft.com/office/drawing/2014/main" id="{9E8890C5-A8F1-4C23-8378-ACF04568CBE8}"/>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solidFill>
                <a:ln>
                  <a:noFill/>
                </a:ln>
              </p:spPr>
              <p:txBody>
                <a:bodyPr lIns="0" tIns="0" rIns="0" bIns="0"/>
                <a:lstStyle/>
                <a:p>
                  <a:endParaRPr lang="en-US"/>
                </a:p>
              </p:txBody>
            </p:sp>
          </p:grpSp>
          <p:grpSp>
            <p:nvGrpSpPr>
              <p:cNvPr id="59" name="Group 58">
                <a:extLst>
                  <a:ext uri="{FF2B5EF4-FFF2-40B4-BE49-F238E27FC236}">
                    <a16:creationId xmlns:a16="http://schemas.microsoft.com/office/drawing/2014/main" id="{F01609DE-C028-441D-B5A2-2B829E06EEC7}"/>
                  </a:ext>
                </a:extLst>
              </p:cNvPr>
              <p:cNvGrpSpPr/>
              <p:nvPr/>
            </p:nvGrpSpPr>
            <p:grpSpPr>
              <a:xfrm>
                <a:off x="2323367" y="5616406"/>
                <a:ext cx="159086" cy="159087"/>
                <a:chOff x="2177216" y="5760204"/>
                <a:chExt cx="305861" cy="305861"/>
              </a:xfrm>
            </p:grpSpPr>
            <p:sp>
              <p:nvSpPr>
                <p:cNvPr id="60" name="Oval 59">
                  <a:extLst>
                    <a:ext uri="{FF2B5EF4-FFF2-40B4-BE49-F238E27FC236}">
                      <a16:creationId xmlns:a16="http://schemas.microsoft.com/office/drawing/2014/main" id="{D39AE5F6-FF39-4FFC-BFCE-11AB614A80DE}"/>
                    </a:ext>
                  </a:extLst>
                </p:cNvPr>
                <p:cNvSpPr/>
                <p:nvPr/>
              </p:nvSpPr>
              <p:spPr>
                <a:xfrm>
                  <a:off x="2177216" y="5760204"/>
                  <a:ext cx="305861" cy="305861"/>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1" name="AutoShape 18">
                  <a:extLst>
                    <a:ext uri="{FF2B5EF4-FFF2-40B4-BE49-F238E27FC236}">
                      <a16:creationId xmlns:a16="http://schemas.microsoft.com/office/drawing/2014/main" id="{E64469CC-99DF-40AC-8B8D-5A15F1D863AA}"/>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solidFill>
                <a:ln>
                  <a:noFill/>
                </a:ln>
              </p:spPr>
              <p:txBody>
                <a:bodyPr lIns="0" tIns="0" rIns="0" bIns="0"/>
                <a:lstStyle/>
                <a:p>
                  <a:endParaRPr lang="en-US"/>
                </a:p>
              </p:txBody>
            </p:sp>
          </p:grpSp>
        </p:grpSp>
      </p:grpSp>
      <p:sp>
        <p:nvSpPr>
          <p:cNvPr id="74" name="TextBox 73">
            <a:extLst>
              <a:ext uri="{FF2B5EF4-FFF2-40B4-BE49-F238E27FC236}">
                <a16:creationId xmlns:a16="http://schemas.microsoft.com/office/drawing/2014/main" id="{804B8BA2-D350-44EE-B269-B6FEF0BC7A6F}"/>
              </a:ext>
            </a:extLst>
          </p:cNvPr>
          <p:cNvSpPr txBox="1"/>
          <p:nvPr/>
        </p:nvSpPr>
        <p:spPr>
          <a:xfrm>
            <a:off x="3995696" y="4464707"/>
            <a:ext cx="1170700" cy="323165"/>
          </a:xfrm>
          <a:prstGeom prst="rect">
            <a:avLst/>
          </a:prstGeom>
          <a:noFill/>
        </p:spPr>
        <p:txBody>
          <a:bodyPr wrap="square" rtlCol="0">
            <a:spAutoFit/>
          </a:bodyPr>
          <a:lstStyle/>
          <a:p>
            <a:r>
              <a:rPr lang="en-US" sz="1500" b="1" dirty="0">
                <a:solidFill>
                  <a:schemeClr val="bg1"/>
                </a:solidFill>
                <a:latin typeface="Roboto Slab" pitchFamily="2" charset="0"/>
                <a:ea typeface="Roboto Slab" pitchFamily="2" charset="0"/>
              </a:rPr>
              <a:t>JHON DEO</a:t>
            </a:r>
          </a:p>
        </p:txBody>
      </p:sp>
      <p:sp>
        <p:nvSpPr>
          <p:cNvPr id="75" name="Rectangle 9">
            <a:extLst>
              <a:ext uri="{FF2B5EF4-FFF2-40B4-BE49-F238E27FC236}">
                <a16:creationId xmlns:a16="http://schemas.microsoft.com/office/drawing/2014/main" id="{74522AF8-6263-44BD-9B1C-A4227DE6EF0F}"/>
              </a:ext>
            </a:extLst>
          </p:cNvPr>
          <p:cNvSpPr>
            <a:spLocks/>
          </p:cNvSpPr>
          <p:nvPr/>
        </p:nvSpPr>
        <p:spPr bwMode="auto">
          <a:xfrm>
            <a:off x="4099841" y="4703879"/>
            <a:ext cx="1486781"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mejurity</a:t>
            </a:r>
            <a:r>
              <a:rPr lang="en-US" sz="8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nvGrpSpPr>
          <p:cNvPr id="76" name="Group 75">
            <a:extLst>
              <a:ext uri="{FF2B5EF4-FFF2-40B4-BE49-F238E27FC236}">
                <a16:creationId xmlns:a16="http://schemas.microsoft.com/office/drawing/2014/main" id="{7291CB79-4913-4E0C-8397-9B84E1B62486}"/>
              </a:ext>
            </a:extLst>
          </p:cNvPr>
          <p:cNvGrpSpPr/>
          <p:nvPr/>
        </p:nvGrpSpPr>
        <p:grpSpPr>
          <a:xfrm>
            <a:off x="6763488" y="5161510"/>
            <a:ext cx="1068437" cy="290165"/>
            <a:chOff x="5899707" y="2229364"/>
            <a:chExt cx="812243" cy="220588"/>
          </a:xfrm>
        </p:grpSpPr>
        <p:sp>
          <p:nvSpPr>
            <p:cNvPr id="77" name="Rectangle 76">
              <a:extLst>
                <a:ext uri="{FF2B5EF4-FFF2-40B4-BE49-F238E27FC236}">
                  <a16:creationId xmlns:a16="http://schemas.microsoft.com/office/drawing/2014/main" id="{84AED79B-8FBB-4182-B07C-BEB0F2B0D8EA}"/>
                </a:ext>
              </a:extLst>
            </p:cNvPr>
            <p:cNvSpPr/>
            <p:nvPr/>
          </p:nvSpPr>
          <p:spPr>
            <a:xfrm>
              <a:off x="5899707" y="2229364"/>
              <a:ext cx="812243" cy="220588"/>
            </a:xfrm>
            <a:prstGeom prst="rect">
              <a:avLst/>
            </a:prstGeom>
            <a:noFill/>
            <a:ln w="31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8" name="Group 77">
              <a:extLst>
                <a:ext uri="{FF2B5EF4-FFF2-40B4-BE49-F238E27FC236}">
                  <a16:creationId xmlns:a16="http://schemas.microsoft.com/office/drawing/2014/main" id="{EB0BA214-2CD1-43A7-A551-1AB7C3F571C0}"/>
                </a:ext>
              </a:extLst>
            </p:cNvPr>
            <p:cNvGrpSpPr/>
            <p:nvPr/>
          </p:nvGrpSpPr>
          <p:grpSpPr>
            <a:xfrm>
              <a:off x="6042303" y="2271001"/>
              <a:ext cx="527051" cy="137313"/>
              <a:chOff x="1871822" y="5616406"/>
              <a:chExt cx="610631" cy="159087"/>
            </a:xfrm>
          </p:grpSpPr>
          <p:grpSp>
            <p:nvGrpSpPr>
              <p:cNvPr id="79" name="Group 78">
                <a:extLst>
                  <a:ext uri="{FF2B5EF4-FFF2-40B4-BE49-F238E27FC236}">
                    <a16:creationId xmlns:a16="http://schemas.microsoft.com/office/drawing/2014/main" id="{C91CC482-CA5E-46BF-9A53-D52DB994A4C4}"/>
                  </a:ext>
                </a:extLst>
              </p:cNvPr>
              <p:cNvGrpSpPr/>
              <p:nvPr/>
            </p:nvGrpSpPr>
            <p:grpSpPr>
              <a:xfrm>
                <a:off x="1871822" y="5616406"/>
                <a:ext cx="159086" cy="159087"/>
                <a:chOff x="1324575" y="5760204"/>
                <a:chExt cx="305861" cy="305861"/>
              </a:xfrm>
            </p:grpSpPr>
            <p:sp>
              <p:nvSpPr>
                <p:cNvPr id="86" name="Oval 85">
                  <a:extLst>
                    <a:ext uri="{FF2B5EF4-FFF2-40B4-BE49-F238E27FC236}">
                      <a16:creationId xmlns:a16="http://schemas.microsoft.com/office/drawing/2014/main" id="{45F906C5-0EC8-4D6B-9BE8-F3B3106272E3}"/>
                    </a:ext>
                  </a:extLst>
                </p:cNvPr>
                <p:cNvSpPr/>
                <p:nvPr/>
              </p:nvSpPr>
              <p:spPr>
                <a:xfrm>
                  <a:off x="1324575" y="5760204"/>
                  <a:ext cx="305861" cy="305861"/>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7" name="AutoShape 1">
                  <a:extLst>
                    <a:ext uri="{FF2B5EF4-FFF2-40B4-BE49-F238E27FC236}">
                      <a16:creationId xmlns:a16="http://schemas.microsoft.com/office/drawing/2014/main" id="{0AE2317E-3908-482F-9CE8-59437457F589}"/>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solidFill>
                <a:ln>
                  <a:noFill/>
                </a:ln>
                <a:extLst/>
              </p:spPr>
              <p:txBody>
                <a:bodyPr lIns="0" tIns="0" rIns="0" bIns="0"/>
                <a:lstStyle/>
                <a:p>
                  <a:endParaRPr lang="en-US"/>
                </a:p>
              </p:txBody>
            </p:sp>
          </p:grpSp>
          <p:grpSp>
            <p:nvGrpSpPr>
              <p:cNvPr id="80" name="Group 79">
                <a:extLst>
                  <a:ext uri="{FF2B5EF4-FFF2-40B4-BE49-F238E27FC236}">
                    <a16:creationId xmlns:a16="http://schemas.microsoft.com/office/drawing/2014/main" id="{69BE2FF5-10BD-436A-926F-97AEC0DEF8B1}"/>
                  </a:ext>
                </a:extLst>
              </p:cNvPr>
              <p:cNvGrpSpPr/>
              <p:nvPr/>
            </p:nvGrpSpPr>
            <p:grpSpPr>
              <a:xfrm>
                <a:off x="2097594" y="5616406"/>
                <a:ext cx="159086" cy="159087"/>
                <a:chOff x="1684215" y="5760204"/>
                <a:chExt cx="305861" cy="305861"/>
              </a:xfrm>
            </p:grpSpPr>
            <p:sp>
              <p:nvSpPr>
                <p:cNvPr id="84" name="Oval 83">
                  <a:extLst>
                    <a:ext uri="{FF2B5EF4-FFF2-40B4-BE49-F238E27FC236}">
                      <a16:creationId xmlns:a16="http://schemas.microsoft.com/office/drawing/2014/main" id="{96316C2B-1777-43C9-9C0A-ABF87CC3080D}"/>
                    </a:ext>
                  </a:extLst>
                </p:cNvPr>
                <p:cNvSpPr/>
                <p:nvPr/>
              </p:nvSpPr>
              <p:spPr>
                <a:xfrm>
                  <a:off x="1684215" y="5760204"/>
                  <a:ext cx="305861" cy="305861"/>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5" name="AutoShape 21">
                  <a:extLst>
                    <a:ext uri="{FF2B5EF4-FFF2-40B4-BE49-F238E27FC236}">
                      <a16:creationId xmlns:a16="http://schemas.microsoft.com/office/drawing/2014/main" id="{2C9787EB-A94B-4B37-8905-31B329A97D82}"/>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solidFill>
                <a:ln>
                  <a:noFill/>
                </a:ln>
              </p:spPr>
              <p:txBody>
                <a:bodyPr lIns="0" tIns="0" rIns="0" bIns="0"/>
                <a:lstStyle/>
                <a:p>
                  <a:endParaRPr lang="en-US"/>
                </a:p>
              </p:txBody>
            </p:sp>
          </p:grpSp>
          <p:grpSp>
            <p:nvGrpSpPr>
              <p:cNvPr id="81" name="Group 80">
                <a:extLst>
                  <a:ext uri="{FF2B5EF4-FFF2-40B4-BE49-F238E27FC236}">
                    <a16:creationId xmlns:a16="http://schemas.microsoft.com/office/drawing/2014/main" id="{C5B6822A-A0CB-4F3E-9580-55569DE91924}"/>
                  </a:ext>
                </a:extLst>
              </p:cNvPr>
              <p:cNvGrpSpPr/>
              <p:nvPr/>
            </p:nvGrpSpPr>
            <p:grpSpPr>
              <a:xfrm>
                <a:off x="2323367" y="5616406"/>
                <a:ext cx="159086" cy="159087"/>
                <a:chOff x="2177216" y="5760204"/>
                <a:chExt cx="305861" cy="305861"/>
              </a:xfrm>
            </p:grpSpPr>
            <p:sp>
              <p:nvSpPr>
                <p:cNvPr id="82" name="Oval 81">
                  <a:extLst>
                    <a:ext uri="{FF2B5EF4-FFF2-40B4-BE49-F238E27FC236}">
                      <a16:creationId xmlns:a16="http://schemas.microsoft.com/office/drawing/2014/main" id="{4A1D3C88-DB53-487D-9600-01B10A1844EC}"/>
                    </a:ext>
                  </a:extLst>
                </p:cNvPr>
                <p:cNvSpPr/>
                <p:nvPr/>
              </p:nvSpPr>
              <p:spPr>
                <a:xfrm>
                  <a:off x="2177216" y="5760204"/>
                  <a:ext cx="305861" cy="305861"/>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3" name="AutoShape 18">
                  <a:extLst>
                    <a:ext uri="{FF2B5EF4-FFF2-40B4-BE49-F238E27FC236}">
                      <a16:creationId xmlns:a16="http://schemas.microsoft.com/office/drawing/2014/main" id="{C69EF182-C428-41B2-AB00-138D248DFD0C}"/>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solidFill>
                <a:ln>
                  <a:noFill/>
                </a:ln>
              </p:spPr>
              <p:txBody>
                <a:bodyPr lIns="0" tIns="0" rIns="0" bIns="0"/>
                <a:lstStyle/>
                <a:p>
                  <a:endParaRPr lang="en-US"/>
                </a:p>
              </p:txBody>
            </p:sp>
          </p:grpSp>
        </p:grpSp>
      </p:grpSp>
      <p:sp>
        <p:nvSpPr>
          <p:cNvPr id="88" name="TextBox 87">
            <a:extLst>
              <a:ext uri="{FF2B5EF4-FFF2-40B4-BE49-F238E27FC236}">
                <a16:creationId xmlns:a16="http://schemas.microsoft.com/office/drawing/2014/main" id="{1FF02400-F06A-43CA-A159-4AFE7EA331B9}"/>
              </a:ext>
            </a:extLst>
          </p:cNvPr>
          <p:cNvSpPr txBox="1"/>
          <p:nvPr/>
        </p:nvSpPr>
        <p:spPr>
          <a:xfrm>
            <a:off x="6661225" y="4464707"/>
            <a:ext cx="1170700" cy="323165"/>
          </a:xfrm>
          <a:prstGeom prst="rect">
            <a:avLst/>
          </a:prstGeom>
          <a:noFill/>
        </p:spPr>
        <p:txBody>
          <a:bodyPr wrap="square" rtlCol="0">
            <a:spAutoFit/>
          </a:bodyPr>
          <a:lstStyle/>
          <a:p>
            <a:r>
              <a:rPr lang="en-US" sz="1500" b="1" dirty="0">
                <a:solidFill>
                  <a:schemeClr val="bg1"/>
                </a:solidFill>
                <a:latin typeface="Roboto Slab" pitchFamily="2" charset="0"/>
                <a:ea typeface="Roboto Slab" pitchFamily="2" charset="0"/>
              </a:rPr>
              <a:t>JHON DEO</a:t>
            </a:r>
          </a:p>
        </p:txBody>
      </p:sp>
      <p:sp>
        <p:nvSpPr>
          <p:cNvPr id="89" name="Rectangle 9">
            <a:extLst>
              <a:ext uri="{FF2B5EF4-FFF2-40B4-BE49-F238E27FC236}">
                <a16:creationId xmlns:a16="http://schemas.microsoft.com/office/drawing/2014/main" id="{2211144D-5C1F-42FB-BB53-BB8FF1C21D85}"/>
              </a:ext>
            </a:extLst>
          </p:cNvPr>
          <p:cNvSpPr>
            <a:spLocks/>
          </p:cNvSpPr>
          <p:nvPr/>
        </p:nvSpPr>
        <p:spPr bwMode="auto">
          <a:xfrm>
            <a:off x="6765370" y="4703879"/>
            <a:ext cx="1486781"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mejurity</a:t>
            </a:r>
            <a:r>
              <a:rPr lang="en-US" sz="8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nvGrpSpPr>
          <p:cNvPr id="90" name="Group 89">
            <a:extLst>
              <a:ext uri="{FF2B5EF4-FFF2-40B4-BE49-F238E27FC236}">
                <a16:creationId xmlns:a16="http://schemas.microsoft.com/office/drawing/2014/main" id="{018481D3-891F-45C0-8185-6E5E39A94E54}"/>
              </a:ext>
            </a:extLst>
          </p:cNvPr>
          <p:cNvGrpSpPr/>
          <p:nvPr/>
        </p:nvGrpSpPr>
        <p:grpSpPr>
          <a:xfrm>
            <a:off x="9429016" y="5161510"/>
            <a:ext cx="1068437" cy="290165"/>
            <a:chOff x="5899707" y="2229364"/>
            <a:chExt cx="812243" cy="220588"/>
          </a:xfrm>
        </p:grpSpPr>
        <p:sp>
          <p:nvSpPr>
            <p:cNvPr id="91" name="Rectangle 90">
              <a:extLst>
                <a:ext uri="{FF2B5EF4-FFF2-40B4-BE49-F238E27FC236}">
                  <a16:creationId xmlns:a16="http://schemas.microsoft.com/office/drawing/2014/main" id="{9F72C208-D657-4920-B33C-37E38BF613A8}"/>
                </a:ext>
              </a:extLst>
            </p:cNvPr>
            <p:cNvSpPr/>
            <p:nvPr/>
          </p:nvSpPr>
          <p:spPr>
            <a:xfrm>
              <a:off x="5899707" y="2229364"/>
              <a:ext cx="812243" cy="220588"/>
            </a:xfrm>
            <a:prstGeom prst="rect">
              <a:avLst/>
            </a:prstGeom>
            <a:noFill/>
            <a:ln w="31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92" name="Group 91">
              <a:extLst>
                <a:ext uri="{FF2B5EF4-FFF2-40B4-BE49-F238E27FC236}">
                  <a16:creationId xmlns:a16="http://schemas.microsoft.com/office/drawing/2014/main" id="{BDB866BD-4469-49F3-B123-F458D5397E22}"/>
                </a:ext>
              </a:extLst>
            </p:cNvPr>
            <p:cNvGrpSpPr/>
            <p:nvPr/>
          </p:nvGrpSpPr>
          <p:grpSpPr>
            <a:xfrm>
              <a:off x="6042303" y="2271001"/>
              <a:ext cx="527051" cy="137313"/>
              <a:chOff x="1871822" y="5616406"/>
              <a:chExt cx="610631" cy="159087"/>
            </a:xfrm>
          </p:grpSpPr>
          <p:grpSp>
            <p:nvGrpSpPr>
              <p:cNvPr id="93" name="Group 92">
                <a:extLst>
                  <a:ext uri="{FF2B5EF4-FFF2-40B4-BE49-F238E27FC236}">
                    <a16:creationId xmlns:a16="http://schemas.microsoft.com/office/drawing/2014/main" id="{876784DC-82E1-4D0E-8C7A-B65B98D7BA1A}"/>
                  </a:ext>
                </a:extLst>
              </p:cNvPr>
              <p:cNvGrpSpPr/>
              <p:nvPr/>
            </p:nvGrpSpPr>
            <p:grpSpPr>
              <a:xfrm>
                <a:off x="1871822" y="5616406"/>
                <a:ext cx="159086" cy="159087"/>
                <a:chOff x="1324575" y="5760204"/>
                <a:chExt cx="305861" cy="305861"/>
              </a:xfrm>
            </p:grpSpPr>
            <p:sp>
              <p:nvSpPr>
                <p:cNvPr id="100" name="Oval 99">
                  <a:extLst>
                    <a:ext uri="{FF2B5EF4-FFF2-40B4-BE49-F238E27FC236}">
                      <a16:creationId xmlns:a16="http://schemas.microsoft.com/office/drawing/2014/main" id="{8B5C2CF9-B79B-4287-805F-6383436DA0BE}"/>
                    </a:ext>
                  </a:extLst>
                </p:cNvPr>
                <p:cNvSpPr/>
                <p:nvPr/>
              </p:nvSpPr>
              <p:spPr>
                <a:xfrm>
                  <a:off x="1324575" y="5760204"/>
                  <a:ext cx="305861" cy="305861"/>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1" name="AutoShape 1">
                  <a:extLst>
                    <a:ext uri="{FF2B5EF4-FFF2-40B4-BE49-F238E27FC236}">
                      <a16:creationId xmlns:a16="http://schemas.microsoft.com/office/drawing/2014/main" id="{8D6F9B7F-0A8F-4C3A-B88B-652BF9A5E55B}"/>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solidFill>
                <a:ln>
                  <a:noFill/>
                </a:ln>
                <a:extLst/>
              </p:spPr>
              <p:txBody>
                <a:bodyPr lIns="0" tIns="0" rIns="0" bIns="0"/>
                <a:lstStyle/>
                <a:p>
                  <a:endParaRPr lang="en-US"/>
                </a:p>
              </p:txBody>
            </p:sp>
          </p:grpSp>
          <p:grpSp>
            <p:nvGrpSpPr>
              <p:cNvPr id="94" name="Group 93">
                <a:extLst>
                  <a:ext uri="{FF2B5EF4-FFF2-40B4-BE49-F238E27FC236}">
                    <a16:creationId xmlns:a16="http://schemas.microsoft.com/office/drawing/2014/main" id="{6DF06E1A-82AA-4A7B-9A50-3906BC130C66}"/>
                  </a:ext>
                </a:extLst>
              </p:cNvPr>
              <p:cNvGrpSpPr/>
              <p:nvPr/>
            </p:nvGrpSpPr>
            <p:grpSpPr>
              <a:xfrm>
                <a:off x="2097594" y="5616406"/>
                <a:ext cx="159086" cy="159087"/>
                <a:chOff x="1684215" y="5760204"/>
                <a:chExt cx="305861" cy="305861"/>
              </a:xfrm>
            </p:grpSpPr>
            <p:sp>
              <p:nvSpPr>
                <p:cNvPr id="98" name="Oval 97">
                  <a:extLst>
                    <a:ext uri="{FF2B5EF4-FFF2-40B4-BE49-F238E27FC236}">
                      <a16:creationId xmlns:a16="http://schemas.microsoft.com/office/drawing/2014/main" id="{5E30BC95-D830-4821-9F46-7065FFFCC037}"/>
                    </a:ext>
                  </a:extLst>
                </p:cNvPr>
                <p:cNvSpPr/>
                <p:nvPr/>
              </p:nvSpPr>
              <p:spPr>
                <a:xfrm>
                  <a:off x="1684215" y="5760204"/>
                  <a:ext cx="305861" cy="305861"/>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9" name="AutoShape 21">
                  <a:extLst>
                    <a:ext uri="{FF2B5EF4-FFF2-40B4-BE49-F238E27FC236}">
                      <a16:creationId xmlns:a16="http://schemas.microsoft.com/office/drawing/2014/main" id="{165F1D63-FA49-45F6-9730-35485B9E1FC9}"/>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solidFill>
                <a:ln>
                  <a:noFill/>
                </a:ln>
              </p:spPr>
              <p:txBody>
                <a:bodyPr lIns="0" tIns="0" rIns="0" bIns="0"/>
                <a:lstStyle/>
                <a:p>
                  <a:endParaRPr lang="en-US"/>
                </a:p>
              </p:txBody>
            </p:sp>
          </p:grpSp>
          <p:grpSp>
            <p:nvGrpSpPr>
              <p:cNvPr id="95" name="Group 94">
                <a:extLst>
                  <a:ext uri="{FF2B5EF4-FFF2-40B4-BE49-F238E27FC236}">
                    <a16:creationId xmlns:a16="http://schemas.microsoft.com/office/drawing/2014/main" id="{14B5F8DC-876C-4204-81C4-7698577243F1}"/>
                  </a:ext>
                </a:extLst>
              </p:cNvPr>
              <p:cNvGrpSpPr/>
              <p:nvPr/>
            </p:nvGrpSpPr>
            <p:grpSpPr>
              <a:xfrm>
                <a:off x="2323367" y="5616406"/>
                <a:ext cx="159086" cy="159087"/>
                <a:chOff x="2177216" y="5760204"/>
                <a:chExt cx="305861" cy="305861"/>
              </a:xfrm>
            </p:grpSpPr>
            <p:sp>
              <p:nvSpPr>
                <p:cNvPr id="96" name="Oval 95">
                  <a:extLst>
                    <a:ext uri="{FF2B5EF4-FFF2-40B4-BE49-F238E27FC236}">
                      <a16:creationId xmlns:a16="http://schemas.microsoft.com/office/drawing/2014/main" id="{F382A469-0C24-470C-AFBE-5385E56A1C6A}"/>
                    </a:ext>
                  </a:extLst>
                </p:cNvPr>
                <p:cNvSpPr/>
                <p:nvPr/>
              </p:nvSpPr>
              <p:spPr>
                <a:xfrm>
                  <a:off x="2177216" y="5760204"/>
                  <a:ext cx="305861" cy="305861"/>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7" name="AutoShape 18">
                  <a:extLst>
                    <a:ext uri="{FF2B5EF4-FFF2-40B4-BE49-F238E27FC236}">
                      <a16:creationId xmlns:a16="http://schemas.microsoft.com/office/drawing/2014/main" id="{73BD4332-AD29-4C12-A62D-3D4A7AD19BEC}"/>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solidFill>
                <a:ln>
                  <a:noFill/>
                </a:ln>
              </p:spPr>
              <p:txBody>
                <a:bodyPr lIns="0" tIns="0" rIns="0" bIns="0"/>
                <a:lstStyle/>
                <a:p>
                  <a:endParaRPr lang="en-US"/>
                </a:p>
              </p:txBody>
            </p:sp>
          </p:grpSp>
        </p:grpSp>
      </p:grpSp>
      <p:sp>
        <p:nvSpPr>
          <p:cNvPr id="102" name="TextBox 101">
            <a:extLst>
              <a:ext uri="{FF2B5EF4-FFF2-40B4-BE49-F238E27FC236}">
                <a16:creationId xmlns:a16="http://schemas.microsoft.com/office/drawing/2014/main" id="{E711EEC0-E728-477B-BEC9-54F27845393E}"/>
              </a:ext>
            </a:extLst>
          </p:cNvPr>
          <p:cNvSpPr txBox="1"/>
          <p:nvPr/>
        </p:nvSpPr>
        <p:spPr>
          <a:xfrm>
            <a:off x="9326753" y="4464707"/>
            <a:ext cx="1170700" cy="323165"/>
          </a:xfrm>
          <a:prstGeom prst="rect">
            <a:avLst/>
          </a:prstGeom>
          <a:noFill/>
        </p:spPr>
        <p:txBody>
          <a:bodyPr wrap="square" rtlCol="0">
            <a:spAutoFit/>
          </a:bodyPr>
          <a:lstStyle/>
          <a:p>
            <a:r>
              <a:rPr lang="en-US" sz="1500" b="1" dirty="0">
                <a:solidFill>
                  <a:schemeClr val="bg1"/>
                </a:solidFill>
                <a:latin typeface="Roboto Slab" pitchFamily="2" charset="0"/>
                <a:ea typeface="Roboto Slab" pitchFamily="2" charset="0"/>
              </a:rPr>
              <a:t>JHON DEO</a:t>
            </a:r>
          </a:p>
        </p:txBody>
      </p:sp>
      <p:sp>
        <p:nvSpPr>
          <p:cNvPr id="103" name="Rectangle 9">
            <a:extLst>
              <a:ext uri="{FF2B5EF4-FFF2-40B4-BE49-F238E27FC236}">
                <a16:creationId xmlns:a16="http://schemas.microsoft.com/office/drawing/2014/main" id="{58243880-77F1-49DA-9409-83EDEDDF92BF}"/>
              </a:ext>
            </a:extLst>
          </p:cNvPr>
          <p:cNvSpPr>
            <a:spLocks/>
          </p:cNvSpPr>
          <p:nvPr/>
        </p:nvSpPr>
        <p:spPr bwMode="auto">
          <a:xfrm>
            <a:off x="9430898" y="4703879"/>
            <a:ext cx="1486781"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mejurity</a:t>
            </a:r>
            <a:r>
              <a:rPr lang="en-US" sz="8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to lorem to text dummy </a:t>
            </a:r>
          </a:p>
        </p:txBody>
      </p:sp>
      <p:sp>
        <p:nvSpPr>
          <p:cNvPr id="19" name="Picture Placeholder 18">
            <a:extLst>
              <a:ext uri="{FF2B5EF4-FFF2-40B4-BE49-F238E27FC236}">
                <a16:creationId xmlns:a16="http://schemas.microsoft.com/office/drawing/2014/main" id="{F1CCF807-D67C-4F48-BBEE-A2AF84A58265}"/>
              </a:ext>
            </a:extLst>
          </p:cNvPr>
          <p:cNvSpPr>
            <a:spLocks noGrp="1"/>
          </p:cNvSpPr>
          <p:nvPr>
            <p:ph type="pic" sz="quarter" idx="22"/>
          </p:nvPr>
        </p:nvSpPr>
        <p:spPr/>
      </p:sp>
      <p:sp>
        <p:nvSpPr>
          <p:cNvPr id="21" name="Picture Placeholder 20">
            <a:extLst>
              <a:ext uri="{FF2B5EF4-FFF2-40B4-BE49-F238E27FC236}">
                <a16:creationId xmlns:a16="http://schemas.microsoft.com/office/drawing/2014/main" id="{242ACB80-CEFE-4CEB-A516-E1A6DD504891}"/>
              </a:ext>
            </a:extLst>
          </p:cNvPr>
          <p:cNvSpPr>
            <a:spLocks noGrp="1"/>
          </p:cNvSpPr>
          <p:nvPr>
            <p:ph type="pic" sz="quarter" idx="23"/>
          </p:nvPr>
        </p:nvSpPr>
        <p:spPr/>
      </p:sp>
      <p:sp>
        <p:nvSpPr>
          <p:cNvPr id="23" name="Picture Placeholder 22">
            <a:extLst>
              <a:ext uri="{FF2B5EF4-FFF2-40B4-BE49-F238E27FC236}">
                <a16:creationId xmlns:a16="http://schemas.microsoft.com/office/drawing/2014/main" id="{F99AD3A7-6B00-4316-BC85-9BE249597D64}"/>
              </a:ext>
            </a:extLst>
          </p:cNvPr>
          <p:cNvSpPr>
            <a:spLocks noGrp="1"/>
          </p:cNvSpPr>
          <p:nvPr>
            <p:ph type="pic" sz="quarter" idx="24"/>
          </p:nvPr>
        </p:nvSpPr>
        <p:spPr/>
      </p:sp>
      <p:sp>
        <p:nvSpPr>
          <p:cNvPr id="109" name="Picture Placeholder 108">
            <a:extLst>
              <a:ext uri="{FF2B5EF4-FFF2-40B4-BE49-F238E27FC236}">
                <a16:creationId xmlns:a16="http://schemas.microsoft.com/office/drawing/2014/main" id="{4509A188-FEE4-4E17-B205-614BBF0349DA}"/>
              </a:ext>
            </a:extLst>
          </p:cNvPr>
          <p:cNvSpPr>
            <a:spLocks noGrp="1"/>
          </p:cNvSpPr>
          <p:nvPr>
            <p:ph type="pic" sz="quarter" idx="25"/>
          </p:nvPr>
        </p:nvSpPr>
        <p:spPr/>
      </p:sp>
    </p:spTree>
    <p:extLst>
      <p:ext uri="{BB962C8B-B14F-4D97-AF65-F5344CB8AC3E}">
        <p14:creationId xmlns:p14="http://schemas.microsoft.com/office/powerpoint/2010/main" val="225091801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A36EE192-E74E-4F69-A82C-1C29AD21790D}"/>
              </a:ext>
            </a:extLst>
          </p:cNvPr>
          <p:cNvSpPr txBox="1"/>
          <p:nvPr/>
        </p:nvSpPr>
        <p:spPr>
          <a:xfrm>
            <a:off x="902509" y="4390040"/>
            <a:ext cx="1943838" cy="692497"/>
          </a:xfrm>
          <a:prstGeom prst="rect">
            <a:avLst/>
          </a:prstGeom>
          <a:noFill/>
        </p:spPr>
        <p:txBody>
          <a:bodyPr wrap="square" rtlCol="0">
            <a:spAutoFit/>
          </a:bodyPr>
          <a:lstStyle/>
          <a:p>
            <a:r>
              <a:rPr lang="en-US" sz="1500" b="1" dirty="0">
                <a:solidFill>
                  <a:schemeClr val="tx1">
                    <a:lumMod val="50000"/>
                    <a:lumOff val="50000"/>
                  </a:schemeClr>
                </a:solidFill>
                <a:latin typeface="Roboto Slab" pitchFamily="2" charset="0"/>
                <a:ea typeface="Roboto Slab" pitchFamily="2" charset="0"/>
                <a:cs typeface="Open Sans Extrabold" panose="020B0906030804020204" pitchFamily="34" charset="0"/>
              </a:rPr>
              <a:t>Post Title</a:t>
            </a:r>
          </a:p>
          <a:p>
            <a:r>
              <a:rPr lang="en-US" sz="2400" b="1" dirty="0" err="1">
                <a:latin typeface="Roboto Slab" pitchFamily="2" charset="0"/>
                <a:ea typeface="Roboto Slab" pitchFamily="2" charset="0"/>
                <a:cs typeface="Open Sans Extrabold" panose="020B0906030804020204" pitchFamily="34" charset="0"/>
              </a:rPr>
              <a:t>Jawa</a:t>
            </a:r>
            <a:r>
              <a:rPr lang="en-US" sz="2400" b="1" dirty="0">
                <a:latin typeface="Roboto Slab" pitchFamily="2" charset="0"/>
                <a:ea typeface="Roboto Slab" pitchFamily="2" charset="0"/>
                <a:cs typeface="Open Sans Extrabold" panose="020B0906030804020204" pitchFamily="34" charset="0"/>
              </a:rPr>
              <a:t> </a:t>
            </a:r>
            <a:r>
              <a:rPr lang="en-US" sz="2400" b="1" dirty="0" err="1">
                <a:latin typeface="Roboto Slab" pitchFamily="2" charset="0"/>
                <a:ea typeface="Roboto Slab" pitchFamily="2" charset="0"/>
                <a:cs typeface="Open Sans Extrabold" panose="020B0906030804020204" pitchFamily="34" charset="0"/>
              </a:rPr>
              <a:t>Heri</a:t>
            </a:r>
            <a:endParaRPr lang="en-US" sz="2400" b="1" dirty="0">
              <a:latin typeface="Roboto Slab" pitchFamily="2" charset="0"/>
              <a:ea typeface="Roboto Slab" pitchFamily="2" charset="0"/>
              <a:cs typeface="Open Sans Extrabold" panose="020B0906030804020204" pitchFamily="34" charset="0"/>
            </a:endParaRPr>
          </a:p>
        </p:txBody>
      </p:sp>
      <p:sp>
        <p:nvSpPr>
          <p:cNvPr id="54" name="TextBox 53">
            <a:extLst>
              <a:ext uri="{FF2B5EF4-FFF2-40B4-BE49-F238E27FC236}">
                <a16:creationId xmlns:a16="http://schemas.microsoft.com/office/drawing/2014/main" id="{ABF17627-DD92-492A-99DE-974C2106DACB}"/>
              </a:ext>
            </a:extLst>
          </p:cNvPr>
          <p:cNvSpPr txBox="1"/>
          <p:nvPr/>
        </p:nvSpPr>
        <p:spPr>
          <a:xfrm>
            <a:off x="902509" y="5150950"/>
            <a:ext cx="2931886" cy="527901"/>
          </a:xfrm>
          <a:prstGeom prst="rect">
            <a:avLst/>
          </a:prstGeom>
          <a:noFill/>
        </p:spPr>
        <p:txBody>
          <a:bodyPr wrap="square" numCol="1" spcCol="457200" rtlCol="0">
            <a:spAutoFit/>
          </a:bodyPr>
          <a:lstStyle/>
          <a:p>
            <a:pPr>
              <a:lnSpc>
                <a:spcPct val="150000"/>
              </a:lnSpc>
            </a:pPr>
            <a:r>
              <a:rPr lang="en-US" sz="1000" dirty="0">
                <a:latin typeface="Roboto Slab" pitchFamily="2" charset="0"/>
                <a:ea typeface="Roboto Slab" pitchFamily="2" charset="0"/>
                <a:cs typeface="Open Sans" panose="020B0606030504020204" pitchFamily="34" charset="0"/>
              </a:rPr>
              <a:t>Lesser first day kind god us earth. The divide firmament spirit open gathered heaven</a:t>
            </a:r>
          </a:p>
        </p:txBody>
      </p:sp>
      <p:sp>
        <p:nvSpPr>
          <p:cNvPr id="17" name="TextBox 16">
            <a:extLst>
              <a:ext uri="{FF2B5EF4-FFF2-40B4-BE49-F238E27FC236}">
                <a16:creationId xmlns:a16="http://schemas.microsoft.com/office/drawing/2014/main" id="{16867ED5-C387-47E5-99DA-9FD708D3FA71}"/>
              </a:ext>
            </a:extLst>
          </p:cNvPr>
          <p:cNvSpPr txBox="1"/>
          <p:nvPr/>
        </p:nvSpPr>
        <p:spPr>
          <a:xfrm>
            <a:off x="4806854" y="4390040"/>
            <a:ext cx="1943838" cy="692497"/>
          </a:xfrm>
          <a:prstGeom prst="rect">
            <a:avLst/>
          </a:prstGeom>
          <a:noFill/>
        </p:spPr>
        <p:txBody>
          <a:bodyPr wrap="square" rtlCol="0">
            <a:spAutoFit/>
          </a:bodyPr>
          <a:lstStyle/>
          <a:p>
            <a:r>
              <a:rPr lang="en-US" sz="1500" b="1" dirty="0">
                <a:solidFill>
                  <a:schemeClr val="tx1">
                    <a:lumMod val="50000"/>
                    <a:lumOff val="50000"/>
                  </a:schemeClr>
                </a:solidFill>
                <a:latin typeface="Roboto Slab" pitchFamily="2" charset="0"/>
                <a:ea typeface="Roboto Slab" pitchFamily="2" charset="0"/>
                <a:cs typeface="Open Sans Extrabold" panose="020B0906030804020204" pitchFamily="34" charset="0"/>
              </a:rPr>
              <a:t>Post Title</a:t>
            </a:r>
          </a:p>
          <a:p>
            <a:r>
              <a:rPr lang="en-US" sz="2400" b="1" dirty="0" err="1">
                <a:latin typeface="Roboto Slab" pitchFamily="2" charset="0"/>
                <a:ea typeface="Roboto Slab" pitchFamily="2" charset="0"/>
                <a:cs typeface="Open Sans Extrabold" panose="020B0906030804020204" pitchFamily="34" charset="0"/>
              </a:rPr>
              <a:t>Jawa</a:t>
            </a:r>
            <a:r>
              <a:rPr lang="en-US" sz="2400" b="1" dirty="0">
                <a:latin typeface="Roboto Slab" pitchFamily="2" charset="0"/>
                <a:ea typeface="Roboto Slab" pitchFamily="2" charset="0"/>
                <a:cs typeface="Open Sans Extrabold" panose="020B0906030804020204" pitchFamily="34" charset="0"/>
              </a:rPr>
              <a:t> </a:t>
            </a:r>
            <a:r>
              <a:rPr lang="en-US" sz="2400" b="1" dirty="0" err="1">
                <a:latin typeface="Roboto Slab" pitchFamily="2" charset="0"/>
                <a:ea typeface="Roboto Slab" pitchFamily="2" charset="0"/>
                <a:cs typeface="Open Sans Extrabold" panose="020B0906030804020204" pitchFamily="34" charset="0"/>
              </a:rPr>
              <a:t>Heri</a:t>
            </a:r>
            <a:endParaRPr lang="en-US" sz="2400" b="1" dirty="0">
              <a:latin typeface="Roboto Slab" pitchFamily="2" charset="0"/>
              <a:ea typeface="Roboto Slab" pitchFamily="2" charset="0"/>
              <a:cs typeface="Open Sans Extrabold" panose="020B0906030804020204" pitchFamily="34" charset="0"/>
            </a:endParaRPr>
          </a:p>
        </p:txBody>
      </p:sp>
      <p:sp>
        <p:nvSpPr>
          <p:cNvPr id="19" name="TextBox 18">
            <a:extLst>
              <a:ext uri="{FF2B5EF4-FFF2-40B4-BE49-F238E27FC236}">
                <a16:creationId xmlns:a16="http://schemas.microsoft.com/office/drawing/2014/main" id="{318AC90D-61D6-4EDC-9DCF-65ACD5FAA02A}"/>
              </a:ext>
            </a:extLst>
          </p:cNvPr>
          <p:cNvSpPr txBox="1"/>
          <p:nvPr/>
        </p:nvSpPr>
        <p:spPr>
          <a:xfrm>
            <a:off x="4806854" y="5150950"/>
            <a:ext cx="2931886" cy="527901"/>
          </a:xfrm>
          <a:prstGeom prst="rect">
            <a:avLst/>
          </a:prstGeom>
          <a:noFill/>
        </p:spPr>
        <p:txBody>
          <a:bodyPr wrap="square" numCol="1" spcCol="457200" rtlCol="0">
            <a:spAutoFit/>
          </a:bodyPr>
          <a:lstStyle/>
          <a:p>
            <a:pPr>
              <a:lnSpc>
                <a:spcPct val="150000"/>
              </a:lnSpc>
            </a:pPr>
            <a:r>
              <a:rPr lang="en-US" sz="1000" dirty="0">
                <a:latin typeface="Roboto Slab" pitchFamily="2" charset="0"/>
                <a:ea typeface="Roboto Slab" pitchFamily="2" charset="0"/>
                <a:cs typeface="Open Sans" panose="020B0606030504020204" pitchFamily="34" charset="0"/>
              </a:rPr>
              <a:t>Lesser first day kind god us earth. The divide firmament spirit open gathered heaven</a:t>
            </a:r>
          </a:p>
        </p:txBody>
      </p:sp>
      <p:sp>
        <p:nvSpPr>
          <p:cNvPr id="22" name="TextBox 21">
            <a:extLst>
              <a:ext uri="{FF2B5EF4-FFF2-40B4-BE49-F238E27FC236}">
                <a16:creationId xmlns:a16="http://schemas.microsoft.com/office/drawing/2014/main" id="{3979DD92-0715-4C19-B161-95C5FF4ED989}"/>
              </a:ext>
            </a:extLst>
          </p:cNvPr>
          <p:cNvSpPr txBox="1"/>
          <p:nvPr/>
        </p:nvSpPr>
        <p:spPr>
          <a:xfrm>
            <a:off x="8711198" y="4390040"/>
            <a:ext cx="1943838" cy="692497"/>
          </a:xfrm>
          <a:prstGeom prst="rect">
            <a:avLst/>
          </a:prstGeom>
          <a:noFill/>
        </p:spPr>
        <p:txBody>
          <a:bodyPr wrap="square" rtlCol="0">
            <a:spAutoFit/>
          </a:bodyPr>
          <a:lstStyle/>
          <a:p>
            <a:r>
              <a:rPr lang="en-US" sz="1500" b="1" dirty="0">
                <a:solidFill>
                  <a:schemeClr val="tx1">
                    <a:lumMod val="50000"/>
                    <a:lumOff val="50000"/>
                  </a:schemeClr>
                </a:solidFill>
                <a:latin typeface="Roboto Slab" pitchFamily="2" charset="0"/>
                <a:ea typeface="Roboto Slab" pitchFamily="2" charset="0"/>
                <a:cs typeface="Open Sans Extrabold" panose="020B0906030804020204" pitchFamily="34" charset="0"/>
              </a:rPr>
              <a:t>Post Title</a:t>
            </a:r>
          </a:p>
          <a:p>
            <a:r>
              <a:rPr lang="en-US" sz="2400" b="1" dirty="0" err="1">
                <a:latin typeface="Roboto Slab" pitchFamily="2" charset="0"/>
                <a:ea typeface="Roboto Slab" pitchFamily="2" charset="0"/>
                <a:cs typeface="Open Sans Extrabold" panose="020B0906030804020204" pitchFamily="34" charset="0"/>
              </a:rPr>
              <a:t>Jawa</a:t>
            </a:r>
            <a:r>
              <a:rPr lang="en-US" sz="2400" b="1" dirty="0">
                <a:latin typeface="Roboto Slab" pitchFamily="2" charset="0"/>
                <a:ea typeface="Roboto Slab" pitchFamily="2" charset="0"/>
                <a:cs typeface="Open Sans Extrabold" panose="020B0906030804020204" pitchFamily="34" charset="0"/>
              </a:rPr>
              <a:t> </a:t>
            </a:r>
            <a:r>
              <a:rPr lang="en-US" sz="2400" b="1" dirty="0" err="1">
                <a:latin typeface="Roboto Slab" pitchFamily="2" charset="0"/>
                <a:ea typeface="Roboto Slab" pitchFamily="2" charset="0"/>
                <a:cs typeface="Open Sans Extrabold" panose="020B0906030804020204" pitchFamily="34" charset="0"/>
              </a:rPr>
              <a:t>Heri</a:t>
            </a:r>
            <a:endParaRPr lang="en-US" sz="2400" b="1" dirty="0">
              <a:latin typeface="Roboto Slab" pitchFamily="2" charset="0"/>
              <a:ea typeface="Roboto Slab" pitchFamily="2" charset="0"/>
              <a:cs typeface="Open Sans Extrabold" panose="020B0906030804020204" pitchFamily="34" charset="0"/>
            </a:endParaRPr>
          </a:p>
        </p:txBody>
      </p:sp>
      <p:sp>
        <p:nvSpPr>
          <p:cNvPr id="23" name="TextBox 22">
            <a:extLst>
              <a:ext uri="{FF2B5EF4-FFF2-40B4-BE49-F238E27FC236}">
                <a16:creationId xmlns:a16="http://schemas.microsoft.com/office/drawing/2014/main" id="{0E1F75F1-EA1F-4EEC-A558-C769A373A9A0}"/>
              </a:ext>
            </a:extLst>
          </p:cNvPr>
          <p:cNvSpPr txBox="1"/>
          <p:nvPr/>
        </p:nvSpPr>
        <p:spPr>
          <a:xfrm>
            <a:off x="8711198" y="5150950"/>
            <a:ext cx="2931886" cy="527901"/>
          </a:xfrm>
          <a:prstGeom prst="rect">
            <a:avLst/>
          </a:prstGeom>
          <a:noFill/>
        </p:spPr>
        <p:txBody>
          <a:bodyPr wrap="square" numCol="1" spcCol="457200" rtlCol="0">
            <a:spAutoFit/>
          </a:bodyPr>
          <a:lstStyle/>
          <a:p>
            <a:pPr>
              <a:lnSpc>
                <a:spcPct val="150000"/>
              </a:lnSpc>
            </a:pPr>
            <a:r>
              <a:rPr lang="en-US" sz="1000" dirty="0">
                <a:latin typeface="Roboto Slab" pitchFamily="2" charset="0"/>
                <a:ea typeface="Roboto Slab" pitchFamily="2" charset="0"/>
                <a:cs typeface="Open Sans" panose="020B0606030504020204" pitchFamily="34" charset="0"/>
              </a:rPr>
              <a:t>Lesser first day kind god us earth. The divide firmament spirit open gathered heaven</a:t>
            </a:r>
          </a:p>
        </p:txBody>
      </p:sp>
      <p:sp>
        <p:nvSpPr>
          <p:cNvPr id="24" name="Picture Placeholder 23">
            <a:extLst>
              <a:ext uri="{FF2B5EF4-FFF2-40B4-BE49-F238E27FC236}">
                <a16:creationId xmlns:a16="http://schemas.microsoft.com/office/drawing/2014/main" id="{E7AEA903-314F-4495-BB95-212F6F72D880}"/>
              </a:ext>
            </a:extLst>
          </p:cNvPr>
          <p:cNvSpPr>
            <a:spLocks noGrp="1"/>
          </p:cNvSpPr>
          <p:nvPr>
            <p:ph type="pic" sz="quarter" idx="22"/>
          </p:nvPr>
        </p:nvSpPr>
        <p:spPr/>
      </p:sp>
      <p:sp>
        <p:nvSpPr>
          <p:cNvPr id="26" name="Picture Placeholder 25">
            <a:extLst>
              <a:ext uri="{FF2B5EF4-FFF2-40B4-BE49-F238E27FC236}">
                <a16:creationId xmlns:a16="http://schemas.microsoft.com/office/drawing/2014/main" id="{DFE2EEC3-0134-49DE-AB17-04C3B5022BCA}"/>
              </a:ext>
            </a:extLst>
          </p:cNvPr>
          <p:cNvSpPr>
            <a:spLocks noGrp="1"/>
          </p:cNvSpPr>
          <p:nvPr>
            <p:ph type="pic" sz="quarter" idx="24"/>
          </p:nvPr>
        </p:nvSpPr>
        <p:spPr/>
      </p:sp>
      <p:sp>
        <p:nvSpPr>
          <p:cNvPr id="28" name="Picture Placeholder 27">
            <a:extLst>
              <a:ext uri="{FF2B5EF4-FFF2-40B4-BE49-F238E27FC236}">
                <a16:creationId xmlns:a16="http://schemas.microsoft.com/office/drawing/2014/main" id="{FA8CCD78-66A7-4909-B157-41002232F6D5}"/>
              </a:ext>
            </a:extLst>
          </p:cNvPr>
          <p:cNvSpPr>
            <a:spLocks noGrp="1"/>
          </p:cNvSpPr>
          <p:nvPr>
            <p:ph type="pic" sz="quarter" idx="23"/>
          </p:nvPr>
        </p:nvSpPr>
        <p:spPr/>
      </p:sp>
    </p:spTree>
    <p:extLst>
      <p:ext uri="{BB962C8B-B14F-4D97-AF65-F5344CB8AC3E}">
        <p14:creationId xmlns:p14="http://schemas.microsoft.com/office/powerpoint/2010/main" val="185719468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Title 3">
            <a:extLst>
              <a:ext uri="{FF2B5EF4-FFF2-40B4-BE49-F238E27FC236}">
                <a16:creationId xmlns:a16="http://schemas.microsoft.com/office/drawing/2014/main" id="{78CA1932-BD90-471E-96DE-71EB20F49526}"/>
              </a:ext>
            </a:extLst>
          </p:cNvPr>
          <p:cNvSpPr txBox="1">
            <a:spLocks/>
          </p:cNvSpPr>
          <p:nvPr/>
        </p:nvSpPr>
        <p:spPr>
          <a:xfrm>
            <a:off x="838200" y="335823"/>
            <a:ext cx="10515600" cy="680223"/>
          </a:xfrm>
          <a:prstGeom prst="rect">
            <a:avLst/>
          </a:prstGeom>
        </p:spPr>
        <p:txBody>
          <a:bodyPr/>
          <a:lstStyle>
            <a:lvl1pPr algn="ctr" defTabSz="914400" rtl="0" eaLnBrk="1" latinLnBrk="0" hangingPunct="1">
              <a:lnSpc>
                <a:spcPct val="90000"/>
              </a:lnSpc>
              <a:spcBef>
                <a:spcPct val="0"/>
              </a:spcBef>
              <a:buNone/>
              <a:defRPr sz="3000" b="1" kern="1200" spc="0" baseline="0">
                <a:solidFill>
                  <a:schemeClr val="tx1"/>
                </a:solidFill>
                <a:latin typeface="Raleway" panose="020B0503030101060003" pitchFamily="34" charset="0"/>
                <a:ea typeface="Open Sans" panose="020B0606030504020204" pitchFamily="34" charset="0"/>
                <a:cs typeface="Open Sans" panose="020B0606030504020204" pitchFamily="34" charset="0"/>
              </a:defRPr>
            </a:lvl1pPr>
          </a:lstStyle>
          <a:p>
            <a:r>
              <a:rPr lang="en-US" dirty="0">
                <a:solidFill>
                  <a:schemeClr val="tx1">
                    <a:lumMod val="85000"/>
                    <a:lumOff val="15000"/>
                  </a:schemeClr>
                </a:solidFill>
                <a:latin typeface="Roboto Slab" pitchFamily="2" charset="0"/>
                <a:ea typeface="Roboto Slab" pitchFamily="2" charset="0"/>
              </a:rPr>
              <a:t>Company</a:t>
            </a:r>
            <a:r>
              <a:rPr lang="en-US" dirty="0">
                <a:latin typeface="Roboto Slab" pitchFamily="2" charset="0"/>
                <a:ea typeface="Roboto Slab" pitchFamily="2" charset="0"/>
              </a:rPr>
              <a:t> </a:t>
            </a:r>
            <a:r>
              <a:rPr lang="en-US" dirty="0">
                <a:solidFill>
                  <a:schemeClr val="accent3"/>
                </a:solidFill>
                <a:latin typeface="Roboto Slab" pitchFamily="2" charset="0"/>
                <a:ea typeface="Roboto Slab" pitchFamily="2" charset="0"/>
              </a:rPr>
              <a:t>Team members</a:t>
            </a:r>
          </a:p>
        </p:txBody>
      </p:sp>
      <p:sp>
        <p:nvSpPr>
          <p:cNvPr id="20" name="Text Placeholder 6">
            <a:extLst>
              <a:ext uri="{FF2B5EF4-FFF2-40B4-BE49-F238E27FC236}">
                <a16:creationId xmlns:a16="http://schemas.microsoft.com/office/drawing/2014/main" id="{0992989D-DB99-4177-85EF-BABF28DE50E3}"/>
              </a:ext>
            </a:extLst>
          </p:cNvPr>
          <p:cNvSpPr txBox="1">
            <a:spLocks/>
          </p:cNvSpPr>
          <p:nvPr/>
        </p:nvSpPr>
        <p:spPr>
          <a:xfrm>
            <a:off x="838200" y="977900"/>
            <a:ext cx="10515600" cy="279400"/>
          </a:xfrm>
          <a:custGeom>
            <a:avLst/>
            <a:gdLst>
              <a:gd name="connsiteX0" fmla="*/ 1449751 w 2899502"/>
              <a:gd name="connsiteY0" fmla="*/ 0 h 2899502"/>
              <a:gd name="connsiteX1" fmla="*/ 2899502 w 2899502"/>
              <a:gd name="connsiteY1" fmla="*/ 1449751 h 2899502"/>
              <a:gd name="connsiteX2" fmla="*/ 1449751 w 2899502"/>
              <a:gd name="connsiteY2" fmla="*/ 2899502 h 2899502"/>
              <a:gd name="connsiteX3" fmla="*/ 0 w 2899502"/>
              <a:gd name="connsiteY3" fmla="*/ 1449751 h 2899502"/>
              <a:gd name="connsiteX4" fmla="*/ 1449751 w 2899502"/>
              <a:gd name="connsiteY4" fmla="*/ 0 h 28995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899502" h="2899502">
                <a:moveTo>
                  <a:pt x="1449751" y="0"/>
                </a:moveTo>
                <a:cubicBezTo>
                  <a:pt x="2250426" y="0"/>
                  <a:pt x="2899502" y="649076"/>
                  <a:pt x="2899502" y="1449751"/>
                </a:cubicBezTo>
                <a:cubicBezTo>
                  <a:pt x="2899502" y="2250426"/>
                  <a:pt x="2250426" y="2899502"/>
                  <a:pt x="1449751" y="2899502"/>
                </a:cubicBezTo>
                <a:cubicBezTo>
                  <a:pt x="649076" y="2899502"/>
                  <a:pt x="0" y="2250426"/>
                  <a:pt x="0" y="1449751"/>
                </a:cubicBezTo>
                <a:cubicBezTo>
                  <a:pt x="0" y="649076"/>
                  <a:pt x="649076" y="0"/>
                  <a:pt x="1449751" y="0"/>
                </a:cubicBezTo>
                <a:close/>
              </a:path>
            </a:pathLst>
          </a:custGeom>
        </p:spPr>
        <p:txBody>
          <a:bodyPr vert="horz" wrap="square"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1200" kern="1200">
                <a:solidFill>
                  <a:schemeClr val="tx1">
                    <a:lumMod val="50000"/>
                    <a:lumOff val="50000"/>
                  </a:schemeClr>
                </a:solidFill>
                <a:latin typeface="Raleway" panose="020B0503030101060003"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en-US" dirty="0">
                <a:solidFill>
                  <a:schemeClr val="tx1">
                    <a:lumMod val="75000"/>
                    <a:lumOff val="25000"/>
                  </a:schemeClr>
                </a:solidFill>
                <a:latin typeface="Roboto Slab" pitchFamily="2" charset="0"/>
                <a:ea typeface="Roboto Slab" pitchFamily="2" charset="0"/>
              </a:rPr>
              <a:t>Lorem ipsum dolor sit </a:t>
            </a:r>
            <a:r>
              <a:rPr lang="en-US" dirty="0" err="1">
                <a:solidFill>
                  <a:schemeClr val="tx1">
                    <a:lumMod val="75000"/>
                    <a:lumOff val="25000"/>
                  </a:schemeClr>
                </a:solidFill>
                <a:latin typeface="Roboto Slab" pitchFamily="2" charset="0"/>
                <a:ea typeface="Roboto Slab" pitchFamily="2" charset="0"/>
              </a:rPr>
              <a:t>amet</a:t>
            </a:r>
            <a:r>
              <a:rPr lang="en-US" dirty="0">
                <a:solidFill>
                  <a:schemeClr val="tx1">
                    <a:lumMod val="75000"/>
                    <a:lumOff val="25000"/>
                  </a:schemeClr>
                </a:solidFill>
                <a:latin typeface="Roboto Slab" pitchFamily="2" charset="0"/>
                <a:ea typeface="Roboto Slab" pitchFamily="2" charset="0"/>
              </a:rPr>
              <a:t> </a:t>
            </a:r>
            <a:r>
              <a:rPr lang="en-US" dirty="0" err="1">
                <a:solidFill>
                  <a:schemeClr val="tx1">
                    <a:lumMod val="75000"/>
                    <a:lumOff val="25000"/>
                  </a:schemeClr>
                </a:solidFill>
                <a:latin typeface="Roboto Slab" pitchFamily="2" charset="0"/>
                <a:ea typeface="Roboto Slab" pitchFamily="2" charset="0"/>
              </a:rPr>
              <a:t>agam</a:t>
            </a:r>
            <a:r>
              <a:rPr lang="en-US" dirty="0">
                <a:solidFill>
                  <a:schemeClr val="tx1">
                    <a:lumMod val="75000"/>
                    <a:lumOff val="25000"/>
                  </a:schemeClr>
                </a:solidFill>
                <a:latin typeface="Roboto Slab" pitchFamily="2" charset="0"/>
                <a:ea typeface="Roboto Slab" pitchFamily="2" charset="0"/>
              </a:rPr>
              <a:t> facer modo data lorem ipsum dolor sit </a:t>
            </a:r>
            <a:r>
              <a:rPr lang="en-US" dirty="0" err="1">
                <a:solidFill>
                  <a:schemeClr val="tx1">
                    <a:lumMod val="75000"/>
                    <a:lumOff val="25000"/>
                  </a:schemeClr>
                </a:solidFill>
                <a:latin typeface="Roboto Slab" pitchFamily="2" charset="0"/>
                <a:ea typeface="Roboto Slab" pitchFamily="2" charset="0"/>
              </a:rPr>
              <a:t>amet</a:t>
            </a:r>
            <a:r>
              <a:rPr lang="en-US" dirty="0">
                <a:solidFill>
                  <a:schemeClr val="tx1">
                    <a:lumMod val="75000"/>
                    <a:lumOff val="25000"/>
                  </a:schemeClr>
                </a:solidFill>
                <a:latin typeface="Roboto Slab" pitchFamily="2" charset="0"/>
                <a:ea typeface="Roboto Slab" pitchFamily="2" charset="0"/>
              </a:rPr>
              <a:t> </a:t>
            </a:r>
            <a:r>
              <a:rPr lang="en-US" dirty="0" err="1">
                <a:solidFill>
                  <a:schemeClr val="tx1">
                    <a:lumMod val="75000"/>
                    <a:lumOff val="25000"/>
                  </a:schemeClr>
                </a:solidFill>
                <a:latin typeface="Roboto Slab" pitchFamily="2" charset="0"/>
                <a:ea typeface="Roboto Slab" pitchFamily="2" charset="0"/>
              </a:rPr>
              <a:t>agam</a:t>
            </a:r>
            <a:r>
              <a:rPr lang="en-US" dirty="0">
                <a:solidFill>
                  <a:schemeClr val="tx1">
                    <a:lumMod val="75000"/>
                    <a:lumOff val="25000"/>
                  </a:schemeClr>
                </a:solidFill>
                <a:latin typeface="Roboto Slab" pitchFamily="2" charset="0"/>
                <a:ea typeface="Roboto Slab" pitchFamily="2" charset="0"/>
              </a:rPr>
              <a:t> facer modo data</a:t>
            </a:r>
          </a:p>
        </p:txBody>
      </p:sp>
      <p:sp>
        <p:nvSpPr>
          <p:cNvPr id="25" name="TextBox 24">
            <a:extLst>
              <a:ext uri="{FF2B5EF4-FFF2-40B4-BE49-F238E27FC236}">
                <a16:creationId xmlns:a16="http://schemas.microsoft.com/office/drawing/2014/main" id="{82515E1C-6715-4D82-B895-7CA42A582729}"/>
              </a:ext>
            </a:extLst>
          </p:cNvPr>
          <p:cNvSpPr txBox="1"/>
          <p:nvPr/>
        </p:nvSpPr>
        <p:spPr>
          <a:xfrm>
            <a:off x="5781262" y="2147732"/>
            <a:ext cx="4967514" cy="1473545"/>
          </a:xfrm>
          <a:prstGeom prst="rect">
            <a:avLst/>
          </a:prstGeom>
          <a:noFill/>
        </p:spPr>
        <p:txBody>
          <a:bodyPr wrap="square" rtlCol="0">
            <a:spAutoFit/>
          </a:bodyPr>
          <a:lstStyle/>
          <a:p>
            <a:pPr algn="just">
              <a:lnSpc>
                <a:spcPts val="2200"/>
              </a:lnSpc>
            </a:pPr>
            <a:r>
              <a:rPr lang="en-US" sz="1300" dirty="0">
                <a:latin typeface="Roboto Slab" pitchFamily="2" charset="0"/>
                <a:ea typeface="Roboto Slab" pitchFamily="2" charset="0"/>
              </a:rPr>
              <a:t>Contrary to popular belief, Lorem Ipsum is not simply random text. It has roots in a piece of classical Latin literature from 45 BC, making it over 2000 years old. Richard McClintock, a Latin professor at Hampden-Sydney College in Virginia, of de </a:t>
            </a:r>
            <a:r>
              <a:rPr lang="en-US" sz="1300" dirty="0" err="1">
                <a:latin typeface="Roboto Slab" pitchFamily="2" charset="0"/>
                <a:ea typeface="Roboto Slab" pitchFamily="2" charset="0"/>
              </a:rPr>
              <a:t>Finibus</a:t>
            </a:r>
            <a:r>
              <a:rPr lang="en-US" sz="1300" dirty="0">
                <a:latin typeface="Roboto Slab" pitchFamily="2" charset="0"/>
                <a:ea typeface="Roboto Slab" pitchFamily="2" charset="0"/>
              </a:rPr>
              <a:t> </a:t>
            </a:r>
            <a:r>
              <a:rPr lang="en-US" sz="1300" dirty="0" err="1">
                <a:latin typeface="Roboto Slab" pitchFamily="2" charset="0"/>
                <a:ea typeface="Roboto Slab" pitchFamily="2" charset="0"/>
              </a:rPr>
              <a:t>Bonorum</a:t>
            </a:r>
            <a:r>
              <a:rPr lang="en-US" sz="1300" dirty="0">
                <a:latin typeface="Roboto Slab" pitchFamily="2" charset="0"/>
                <a:ea typeface="Roboto Slab" pitchFamily="2" charset="0"/>
              </a:rPr>
              <a:t> et </a:t>
            </a:r>
            <a:r>
              <a:rPr lang="en-US" sz="1300" dirty="0" err="1">
                <a:latin typeface="Roboto Slab" pitchFamily="2" charset="0"/>
                <a:ea typeface="Roboto Slab" pitchFamily="2" charset="0"/>
              </a:rPr>
              <a:t>Malorum</a:t>
            </a:r>
            <a:r>
              <a:rPr lang="en-US" sz="1300" dirty="0">
                <a:latin typeface="Roboto Slab" pitchFamily="2" charset="0"/>
                <a:ea typeface="Roboto Slab" pitchFamily="2" charset="0"/>
              </a:rPr>
              <a:t>" (The Extremes of Good</a:t>
            </a:r>
          </a:p>
        </p:txBody>
      </p:sp>
      <p:sp>
        <p:nvSpPr>
          <p:cNvPr id="33" name="Picture Placeholder 32">
            <a:extLst>
              <a:ext uri="{FF2B5EF4-FFF2-40B4-BE49-F238E27FC236}">
                <a16:creationId xmlns:a16="http://schemas.microsoft.com/office/drawing/2014/main" id="{0FD4AC12-E7F1-40C0-A9AD-770F663250BC}"/>
              </a:ext>
            </a:extLst>
          </p:cNvPr>
          <p:cNvSpPr>
            <a:spLocks noGrp="1"/>
          </p:cNvSpPr>
          <p:nvPr>
            <p:ph type="pic" sz="quarter" idx="26"/>
          </p:nvPr>
        </p:nvSpPr>
        <p:spPr/>
      </p:sp>
      <p:sp>
        <p:nvSpPr>
          <p:cNvPr id="35" name="Picture Placeholder 34">
            <a:extLst>
              <a:ext uri="{FF2B5EF4-FFF2-40B4-BE49-F238E27FC236}">
                <a16:creationId xmlns:a16="http://schemas.microsoft.com/office/drawing/2014/main" id="{3DA85412-3F51-4CBF-8EBE-A656FDBF4A40}"/>
              </a:ext>
            </a:extLst>
          </p:cNvPr>
          <p:cNvSpPr>
            <a:spLocks noGrp="1"/>
          </p:cNvSpPr>
          <p:nvPr>
            <p:ph type="pic" sz="quarter" idx="25"/>
          </p:nvPr>
        </p:nvSpPr>
        <p:spPr/>
      </p:sp>
      <p:sp>
        <p:nvSpPr>
          <p:cNvPr id="37" name="Picture Placeholder 36">
            <a:extLst>
              <a:ext uri="{FF2B5EF4-FFF2-40B4-BE49-F238E27FC236}">
                <a16:creationId xmlns:a16="http://schemas.microsoft.com/office/drawing/2014/main" id="{0C8918A2-D867-4E7A-8519-847C08D17ECB}"/>
              </a:ext>
            </a:extLst>
          </p:cNvPr>
          <p:cNvSpPr>
            <a:spLocks noGrp="1"/>
          </p:cNvSpPr>
          <p:nvPr>
            <p:ph type="pic" sz="quarter" idx="23"/>
          </p:nvPr>
        </p:nvSpPr>
        <p:spPr/>
      </p:sp>
      <p:sp>
        <p:nvSpPr>
          <p:cNvPr id="39" name="Picture Placeholder 38">
            <a:extLst>
              <a:ext uri="{FF2B5EF4-FFF2-40B4-BE49-F238E27FC236}">
                <a16:creationId xmlns:a16="http://schemas.microsoft.com/office/drawing/2014/main" id="{84EF481B-355E-4E9F-A13E-7FC80AADA403}"/>
              </a:ext>
            </a:extLst>
          </p:cNvPr>
          <p:cNvSpPr>
            <a:spLocks noGrp="1"/>
          </p:cNvSpPr>
          <p:nvPr>
            <p:ph type="pic" sz="quarter" idx="22"/>
          </p:nvPr>
        </p:nvSpPr>
        <p:spPr/>
      </p:sp>
      <p:sp>
        <p:nvSpPr>
          <p:cNvPr id="41" name="Picture Placeholder 40">
            <a:extLst>
              <a:ext uri="{FF2B5EF4-FFF2-40B4-BE49-F238E27FC236}">
                <a16:creationId xmlns:a16="http://schemas.microsoft.com/office/drawing/2014/main" id="{6661CE16-D52D-42A2-A161-BDA93FA7CF0B}"/>
              </a:ext>
            </a:extLst>
          </p:cNvPr>
          <p:cNvSpPr>
            <a:spLocks noGrp="1"/>
          </p:cNvSpPr>
          <p:nvPr>
            <p:ph type="pic" sz="quarter" idx="24"/>
          </p:nvPr>
        </p:nvSpPr>
        <p:spPr/>
      </p:sp>
    </p:spTree>
    <p:extLst>
      <p:ext uri="{BB962C8B-B14F-4D97-AF65-F5344CB8AC3E}">
        <p14:creationId xmlns:p14="http://schemas.microsoft.com/office/powerpoint/2010/main" val="200410100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075AE5-72E1-4625-A35C-B3B53143E147}"/>
              </a:ext>
            </a:extLst>
          </p:cNvPr>
          <p:cNvSpPr>
            <a:spLocks noGrp="1"/>
          </p:cNvSpPr>
          <p:nvPr>
            <p:ph type="title" idx="4294967295"/>
          </p:nvPr>
        </p:nvSpPr>
        <p:spPr>
          <a:xfrm>
            <a:off x="838200" y="476250"/>
            <a:ext cx="10515600" cy="611188"/>
          </a:xfrm>
        </p:spPr>
        <p:txBody>
          <a:bodyPr/>
          <a:lstStyle/>
          <a:p>
            <a:r>
              <a:rPr lang="en-US" dirty="0">
                <a:latin typeface="Roboto Slab" pitchFamily="2" charset="0"/>
                <a:ea typeface="Roboto Slab" pitchFamily="2" charset="0"/>
              </a:rPr>
              <a:t>Our Portfolio</a:t>
            </a:r>
          </a:p>
        </p:txBody>
      </p:sp>
      <p:sp>
        <p:nvSpPr>
          <p:cNvPr id="4" name="Subtitle 3">
            <a:extLst>
              <a:ext uri="{FF2B5EF4-FFF2-40B4-BE49-F238E27FC236}">
                <a16:creationId xmlns:a16="http://schemas.microsoft.com/office/drawing/2014/main" id="{8696C229-8834-4837-A468-4E550D6985FB}"/>
              </a:ext>
            </a:extLst>
          </p:cNvPr>
          <p:cNvSpPr>
            <a:spLocks noGrp="1"/>
          </p:cNvSpPr>
          <p:nvPr>
            <p:ph type="subTitle" idx="4294967295"/>
          </p:nvPr>
        </p:nvSpPr>
        <p:spPr>
          <a:xfrm>
            <a:off x="838200" y="1052513"/>
            <a:ext cx="10515600" cy="190500"/>
          </a:xfrm>
        </p:spPr>
        <p:txBody>
          <a:bodyPr>
            <a:noAutofit/>
          </a:bodyPr>
          <a:lstStyle/>
          <a:p>
            <a:pPr marL="0" indent="0" algn="ctr">
              <a:buNone/>
            </a:pPr>
            <a:r>
              <a:rPr lang="en-US" sz="1200" dirty="0">
                <a:latin typeface="Roboto Slab" pitchFamily="2" charset="0"/>
                <a:ea typeface="Roboto Slab" pitchFamily="2" charset="0"/>
              </a:rPr>
              <a:t>The entitle lorem ipsum text dolor sit </a:t>
            </a:r>
            <a:r>
              <a:rPr lang="en-US" sz="1200" dirty="0" err="1">
                <a:latin typeface="Roboto Slab" pitchFamily="2" charset="0"/>
                <a:ea typeface="Roboto Slab" pitchFamily="2" charset="0"/>
              </a:rPr>
              <a:t>amet</a:t>
            </a:r>
            <a:r>
              <a:rPr lang="en-US" sz="1200" dirty="0">
                <a:latin typeface="Roboto Slab" pitchFamily="2" charset="0"/>
                <a:ea typeface="Roboto Slab" pitchFamily="2" charset="0"/>
              </a:rPr>
              <a:t> </a:t>
            </a:r>
            <a:r>
              <a:rPr lang="en-US" sz="1200" dirty="0" err="1">
                <a:latin typeface="Roboto Slab" pitchFamily="2" charset="0"/>
                <a:ea typeface="Roboto Slab" pitchFamily="2" charset="0"/>
              </a:rPr>
              <a:t>agam</a:t>
            </a:r>
            <a:r>
              <a:rPr lang="en-US" sz="1200" dirty="0">
                <a:latin typeface="Roboto Slab" pitchFamily="2" charset="0"/>
                <a:ea typeface="Roboto Slab" pitchFamily="2" charset="0"/>
              </a:rPr>
              <a:t> face text goes here.</a:t>
            </a:r>
          </a:p>
          <a:p>
            <a:pPr algn="ctr"/>
            <a:endParaRPr lang="en-US" sz="1200" dirty="0"/>
          </a:p>
        </p:txBody>
      </p:sp>
      <p:sp>
        <p:nvSpPr>
          <p:cNvPr id="24" name="TextBox 23">
            <a:extLst>
              <a:ext uri="{FF2B5EF4-FFF2-40B4-BE49-F238E27FC236}">
                <a16:creationId xmlns:a16="http://schemas.microsoft.com/office/drawing/2014/main" id="{5693F979-8591-4E0F-A6E5-5EDE644166C0}"/>
              </a:ext>
            </a:extLst>
          </p:cNvPr>
          <p:cNvSpPr txBox="1"/>
          <p:nvPr/>
        </p:nvSpPr>
        <p:spPr>
          <a:xfrm>
            <a:off x="8627166" y="4833735"/>
            <a:ext cx="3313043" cy="1351717"/>
          </a:xfrm>
          <a:prstGeom prst="rect">
            <a:avLst/>
          </a:prstGeom>
          <a:noFill/>
        </p:spPr>
        <p:txBody>
          <a:bodyPr wrap="square" rtlCol="0">
            <a:spAutoFit/>
          </a:bodyPr>
          <a:lstStyle/>
          <a:p>
            <a:pPr algn="just">
              <a:lnSpc>
                <a:spcPts val="2000"/>
              </a:lnSpc>
            </a:pPr>
            <a:r>
              <a:rPr lang="en-US" sz="1300" dirty="0">
                <a:latin typeface="Roboto Slab" pitchFamily="2" charset="0"/>
                <a:ea typeface="Roboto Slab" pitchFamily="2" charset="0"/>
              </a:rPr>
              <a:t>Contrary to popular belief, Lorem Ipsum is not simply random text. It has roots professor at Hampden-Sydney College in Virginia, of de </a:t>
            </a:r>
            <a:r>
              <a:rPr lang="en-US" sz="1300" dirty="0" err="1">
                <a:latin typeface="Roboto Slab" pitchFamily="2" charset="0"/>
                <a:ea typeface="Roboto Slab" pitchFamily="2" charset="0"/>
              </a:rPr>
              <a:t>Finibus</a:t>
            </a:r>
            <a:r>
              <a:rPr lang="en-US" sz="1300" dirty="0">
                <a:latin typeface="Roboto Slab" pitchFamily="2" charset="0"/>
                <a:ea typeface="Roboto Slab" pitchFamily="2" charset="0"/>
              </a:rPr>
              <a:t> </a:t>
            </a:r>
            <a:r>
              <a:rPr lang="en-US" sz="1300" dirty="0" err="1">
                <a:latin typeface="Roboto Slab" pitchFamily="2" charset="0"/>
                <a:ea typeface="Roboto Slab" pitchFamily="2" charset="0"/>
              </a:rPr>
              <a:t>Bonorum</a:t>
            </a:r>
            <a:r>
              <a:rPr lang="en-US" sz="1300" dirty="0">
                <a:latin typeface="Roboto Slab" pitchFamily="2" charset="0"/>
                <a:ea typeface="Roboto Slab" pitchFamily="2" charset="0"/>
              </a:rPr>
              <a:t> et </a:t>
            </a:r>
            <a:r>
              <a:rPr lang="en-US" sz="1300" dirty="0" err="1">
                <a:latin typeface="Roboto Slab" pitchFamily="2" charset="0"/>
                <a:ea typeface="Roboto Slab" pitchFamily="2" charset="0"/>
              </a:rPr>
              <a:t>Malorum</a:t>
            </a:r>
            <a:r>
              <a:rPr lang="en-US" sz="1300" dirty="0">
                <a:latin typeface="Roboto Slab" pitchFamily="2" charset="0"/>
                <a:ea typeface="Roboto Slab" pitchFamily="2" charset="0"/>
              </a:rPr>
              <a:t>" (The Extremes of Good</a:t>
            </a:r>
          </a:p>
        </p:txBody>
      </p:sp>
      <p:sp>
        <p:nvSpPr>
          <p:cNvPr id="39" name="Picture Placeholder 38">
            <a:extLst>
              <a:ext uri="{FF2B5EF4-FFF2-40B4-BE49-F238E27FC236}">
                <a16:creationId xmlns:a16="http://schemas.microsoft.com/office/drawing/2014/main" id="{FCB51B5A-0C84-4916-8F2D-4A113FDB92D4}"/>
              </a:ext>
            </a:extLst>
          </p:cNvPr>
          <p:cNvSpPr>
            <a:spLocks noGrp="1"/>
          </p:cNvSpPr>
          <p:nvPr>
            <p:ph type="pic" sz="quarter" idx="26"/>
          </p:nvPr>
        </p:nvSpPr>
        <p:spPr/>
      </p:sp>
      <p:sp>
        <p:nvSpPr>
          <p:cNvPr id="41" name="Picture Placeholder 40">
            <a:extLst>
              <a:ext uri="{FF2B5EF4-FFF2-40B4-BE49-F238E27FC236}">
                <a16:creationId xmlns:a16="http://schemas.microsoft.com/office/drawing/2014/main" id="{D2F561D7-B32E-4F2F-B177-62C7517257FF}"/>
              </a:ext>
            </a:extLst>
          </p:cNvPr>
          <p:cNvSpPr>
            <a:spLocks noGrp="1"/>
          </p:cNvSpPr>
          <p:nvPr>
            <p:ph type="pic" sz="quarter" idx="25"/>
          </p:nvPr>
        </p:nvSpPr>
        <p:spPr/>
      </p:sp>
      <p:sp>
        <p:nvSpPr>
          <p:cNvPr id="43" name="Picture Placeholder 42">
            <a:extLst>
              <a:ext uri="{FF2B5EF4-FFF2-40B4-BE49-F238E27FC236}">
                <a16:creationId xmlns:a16="http://schemas.microsoft.com/office/drawing/2014/main" id="{E8E3C564-DAEB-48D2-BAE7-BFCBEC187FE2}"/>
              </a:ext>
            </a:extLst>
          </p:cNvPr>
          <p:cNvSpPr>
            <a:spLocks noGrp="1"/>
          </p:cNvSpPr>
          <p:nvPr>
            <p:ph type="pic" sz="quarter" idx="24"/>
          </p:nvPr>
        </p:nvSpPr>
        <p:spPr/>
      </p:sp>
      <p:sp>
        <p:nvSpPr>
          <p:cNvPr id="45" name="Picture Placeholder 44">
            <a:extLst>
              <a:ext uri="{FF2B5EF4-FFF2-40B4-BE49-F238E27FC236}">
                <a16:creationId xmlns:a16="http://schemas.microsoft.com/office/drawing/2014/main" id="{77D4500D-3E27-4ACF-94BB-49F890AD4629}"/>
              </a:ext>
            </a:extLst>
          </p:cNvPr>
          <p:cNvSpPr>
            <a:spLocks noGrp="1"/>
          </p:cNvSpPr>
          <p:nvPr>
            <p:ph type="pic" sz="quarter" idx="23"/>
          </p:nvPr>
        </p:nvSpPr>
        <p:spPr/>
      </p:sp>
      <p:sp>
        <p:nvSpPr>
          <p:cNvPr id="47" name="Picture Placeholder 46">
            <a:extLst>
              <a:ext uri="{FF2B5EF4-FFF2-40B4-BE49-F238E27FC236}">
                <a16:creationId xmlns:a16="http://schemas.microsoft.com/office/drawing/2014/main" id="{BE16AF05-E9B5-47BF-A508-D462B18FDCD0}"/>
              </a:ext>
            </a:extLst>
          </p:cNvPr>
          <p:cNvSpPr>
            <a:spLocks noGrp="1"/>
          </p:cNvSpPr>
          <p:nvPr>
            <p:ph type="pic" sz="quarter" idx="22"/>
          </p:nvPr>
        </p:nvSpPr>
        <p:spPr/>
      </p:sp>
    </p:spTree>
    <p:extLst>
      <p:ext uri="{BB962C8B-B14F-4D97-AF65-F5344CB8AC3E}">
        <p14:creationId xmlns:p14="http://schemas.microsoft.com/office/powerpoint/2010/main" val="418574345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itle 3">
            <a:extLst>
              <a:ext uri="{FF2B5EF4-FFF2-40B4-BE49-F238E27FC236}">
                <a16:creationId xmlns:a16="http://schemas.microsoft.com/office/drawing/2014/main" id="{62673136-F59E-46AD-8DCF-82AD3CBA6E67}"/>
              </a:ext>
            </a:extLst>
          </p:cNvPr>
          <p:cNvSpPr txBox="1">
            <a:spLocks/>
          </p:cNvSpPr>
          <p:nvPr/>
        </p:nvSpPr>
        <p:spPr>
          <a:xfrm>
            <a:off x="838200" y="335823"/>
            <a:ext cx="10515600" cy="680223"/>
          </a:xfrm>
          <a:prstGeom prst="rect">
            <a:avLst/>
          </a:prstGeom>
        </p:spPr>
        <p:txBody>
          <a:bodyPr/>
          <a:lstStyle>
            <a:lvl1pPr algn="ctr" defTabSz="914400" rtl="0" eaLnBrk="1" latinLnBrk="0" hangingPunct="1">
              <a:lnSpc>
                <a:spcPct val="90000"/>
              </a:lnSpc>
              <a:spcBef>
                <a:spcPct val="0"/>
              </a:spcBef>
              <a:buNone/>
              <a:defRPr sz="3000" b="1" kern="1200" spc="0" baseline="0">
                <a:solidFill>
                  <a:schemeClr val="tx1"/>
                </a:solidFill>
                <a:latin typeface="Raleway" panose="020B0503030101060003" pitchFamily="34" charset="0"/>
                <a:ea typeface="Open Sans" panose="020B0606030504020204" pitchFamily="34" charset="0"/>
                <a:cs typeface="Open Sans" panose="020B0606030504020204" pitchFamily="34" charset="0"/>
              </a:defRPr>
            </a:lvl1pPr>
          </a:lstStyle>
          <a:p>
            <a:r>
              <a:rPr lang="en-US" dirty="0">
                <a:solidFill>
                  <a:schemeClr val="tx1">
                    <a:lumMod val="85000"/>
                    <a:lumOff val="15000"/>
                  </a:schemeClr>
                </a:solidFill>
                <a:latin typeface="Roboto Slab" pitchFamily="2" charset="0"/>
                <a:ea typeface="Roboto Slab" pitchFamily="2" charset="0"/>
              </a:rPr>
              <a:t>Company</a:t>
            </a:r>
            <a:r>
              <a:rPr lang="en-US" dirty="0">
                <a:latin typeface="Roboto Slab" pitchFamily="2" charset="0"/>
                <a:ea typeface="Roboto Slab" pitchFamily="2" charset="0"/>
              </a:rPr>
              <a:t> </a:t>
            </a:r>
            <a:r>
              <a:rPr lang="en-US" dirty="0">
                <a:solidFill>
                  <a:schemeClr val="accent3"/>
                </a:solidFill>
                <a:latin typeface="Roboto Slab" pitchFamily="2" charset="0"/>
                <a:ea typeface="Roboto Slab" pitchFamily="2" charset="0"/>
              </a:rPr>
              <a:t>Infographic</a:t>
            </a:r>
          </a:p>
        </p:txBody>
      </p:sp>
      <p:sp>
        <p:nvSpPr>
          <p:cNvPr id="13" name="Text Placeholder 6">
            <a:extLst>
              <a:ext uri="{FF2B5EF4-FFF2-40B4-BE49-F238E27FC236}">
                <a16:creationId xmlns:a16="http://schemas.microsoft.com/office/drawing/2014/main" id="{F3280336-4B98-4AA7-BDEB-9561B8A96FB6}"/>
              </a:ext>
            </a:extLst>
          </p:cNvPr>
          <p:cNvSpPr txBox="1">
            <a:spLocks/>
          </p:cNvSpPr>
          <p:nvPr/>
        </p:nvSpPr>
        <p:spPr>
          <a:xfrm>
            <a:off x="838200" y="977900"/>
            <a:ext cx="10515600" cy="279400"/>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ontserrat" panose="00000500000000000000" pitchFamily="50" charset="0"/>
                <a:ea typeface="Open Sans" panose="020B0606030504020204" pitchFamily="34" charset="0"/>
                <a:cs typeface="Open Sans" panose="020B0606030504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None/>
            </a:pPr>
            <a:r>
              <a:rPr lang="en-US" sz="1200" dirty="0">
                <a:solidFill>
                  <a:schemeClr val="tx1">
                    <a:lumMod val="75000"/>
                    <a:lumOff val="25000"/>
                  </a:schemeClr>
                </a:solidFill>
                <a:latin typeface="Roboto Slab" pitchFamily="2" charset="0"/>
                <a:ea typeface="Roboto Slab" pitchFamily="2" charset="0"/>
              </a:rPr>
              <a:t>Lorem ipsum dolor sit </a:t>
            </a:r>
            <a:r>
              <a:rPr lang="en-US" sz="1200" dirty="0" err="1">
                <a:solidFill>
                  <a:schemeClr val="tx1">
                    <a:lumMod val="75000"/>
                    <a:lumOff val="25000"/>
                  </a:schemeClr>
                </a:solidFill>
                <a:latin typeface="Roboto Slab" pitchFamily="2" charset="0"/>
                <a:ea typeface="Roboto Slab" pitchFamily="2" charset="0"/>
              </a:rPr>
              <a:t>amet</a:t>
            </a:r>
            <a:r>
              <a:rPr lang="en-US" sz="1200" dirty="0">
                <a:solidFill>
                  <a:schemeClr val="tx1">
                    <a:lumMod val="75000"/>
                    <a:lumOff val="25000"/>
                  </a:schemeClr>
                </a:solidFill>
                <a:latin typeface="Roboto Slab" pitchFamily="2" charset="0"/>
                <a:ea typeface="Roboto Slab" pitchFamily="2" charset="0"/>
              </a:rPr>
              <a:t> </a:t>
            </a:r>
            <a:r>
              <a:rPr lang="en-US" sz="1200" dirty="0" err="1">
                <a:solidFill>
                  <a:schemeClr val="tx1">
                    <a:lumMod val="75000"/>
                    <a:lumOff val="25000"/>
                  </a:schemeClr>
                </a:solidFill>
                <a:latin typeface="Roboto Slab" pitchFamily="2" charset="0"/>
                <a:ea typeface="Roboto Slab" pitchFamily="2" charset="0"/>
              </a:rPr>
              <a:t>agam</a:t>
            </a:r>
            <a:r>
              <a:rPr lang="en-US" sz="1200" dirty="0">
                <a:solidFill>
                  <a:schemeClr val="tx1">
                    <a:lumMod val="75000"/>
                    <a:lumOff val="25000"/>
                  </a:schemeClr>
                </a:solidFill>
                <a:latin typeface="Roboto Slab" pitchFamily="2" charset="0"/>
                <a:ea typeface="Roboto Slab" pitchFamily="2" charset="0"/>
              </a:rPr>
              <a:t> facer modo data lorem ipsum dolor sit </a:t>
            </a:r>
            <a:r>
              <a:rPr lang="en-US" sz="1200" dirty="0" err="1">
                <a:solidFill>
                  <a:schemeClr val="tx1">
                    <a:lumMod val="75000"/>
                    <a:lumOff val="25000"/>
                  </a:schemeClr>
                </a:solidFill>
                <a:latin typeface="Roboto Slab" pitchFamily="2" charset="0"/>
                <a:ea typeface="Roboto Slab" pitchFamily="2" charset="0"/>
              </a:rPr>
              <a:t>amet</a:t>
            </a:r>
            <a:r>
              <a:rPr lang="en-US" sz="1200" dirty="0">
                <a:solidFill>
                  <a:schemeClr val="tx1">
                    <a:lumMod val="75000"/>
                    <a:lumOff val="25000"/>
                  </a:schemeClr>
                </a:solidFill>
                <a:latin typeface="Roboto Slab" pitchFamily="2" charset="0"/>
                <a:ea typeface="Roboto Slab" pitchFamily="2" charset="0"/>
              </a:rPr>
              <a:t> </a:t>
            </a:r>
            <a:r>
              <a:rPr lang="en-US" sz="1200" dirty="0" err="1">
                <a:solidFill>
                  <a:schemeClr val="tx1">
                    <a:lumMod val="75000"/>
                    <a:lumOff val="25000"/>
                  </a:schemeClr>
                </a:solidFill>
                <a:latin typeface="Roboto Slab" pitchFamily="2" charset="0"/>
                <a:ea typeface="Roboto Slab" pitchFamily="2" charset="0"/>
              </a:rPr>
              <a:t>agam</a:t>
            </a:r>
            <a:r>
              <a:rPr lang="en-US" sz="1200" dirty="0">
                <a:solidFill>
                  <a:schemeClr val="tx1">
                    <a:lumMod val="75000"/>
                    <a:lumOff val="25000"/>
                  </a:schemeClr>
                </a:solidFill>
                <a:latin typeface="Roboto Slab" pitchFamily="2" charset="0"/>
                <a:ea typeface="Roboto Slab" pitchFamily="2" charset="0"/>
              </a:rPr>
              <a:t> facer modo data</a:t>
            </a:r>
          </a:p>
        </p:txBody>
      </p:sp>
      <p:graphicFrame>
        <p:nvGraphicFramePr>
          <p:cNvPr id="14" name="Chart 13">
            <a:extLst>
              <a:ext uri="{FF2B5EF4-FFF2-40B4-BE49-F238E27FC236}">
                <a16:creationId xmlns:a16="http://schemas.microsoft.com/office/drawing/2014/main" id="{23587565-2CBD-4A57-BA6A-127B12CCEADC}"/>
              </a:ext>
            </a:extLst>
          </p:cNvPr>
          <p:cNvGraphicFramePr/>
          <p:nvPr>
            <p:extLst>
              <p:ext uri="{D42A27DB-BD31-4B8C-83A1-F6EECF244321}">
                <p14:modId xmlns:p14="http://schemas.microsoft.com/office/powerpoint/2010/main" val="2972410486"/>
              </p:ext>
            </p:extLst>
          </p:nvPr>
        </p:nvGraphicFramePr>
        <p:xfrm>
          <a:off x="940592" y="1937477"/>
          <a:ext cx="10413208" cy="2977423"/>
        </p:xfrm>
        <a:graphic>
          <a:graphicData uri="http://schemas.openxmlformats.org/drawingml/2006/chart">
            <c:chart xmlns:c="http://schemas.openxmlformats.org/drawingml/2006/chart" xmlns:r="http://schemas.openxmlformats.org/officeDocument/2006/relationships" r:id="rId2"/>
          </a:graphicData>
        </a:graphic>
      </p:graphicFrame>
      <p:sp>
        <p:nvSpPr>
          <p:cNvPr id="16" name="Subtitle 6">
            <a:extLst>
              <a:ext uri="{FF2B5EF4-FFF2-40B4-BE49-F238E27FC236}">
                <a16:creationId xmlns:a16="http://schemas.microsoft.com/office/drawing/2014/main" id="{D2533282-7097-4B44-AA4E-5F061431E830}"/>
              </a:ext>
            </a:extLst>
          </p:cNvPr>
          <p:cNvSpPr txBox="1">
            <a:spLocks/>
          </p:cNvSpPr>
          <p:nvPr/>
        </p:nvSpPr>
        <p:spPr>
          <a:xfrm>
            <a:off x="1685848" y="5461000"/>
            <a:ext cx="8820304" cy="609600"/>
          </a:xfrm>
          <a:prstGeom prst="rect">
            <a:avLst/>
          </a:prstGeom>
        </p:spPr>
        <p:txBody>
          <a:bodyPr vert="horz" lIns="91440" tIns="45720" rIns="91440" bIns="4572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ts val="1600"/>
              </a:lnSpc>
            </a:pPr>
            <a:r>
              <a:rPr lang="en-US" sz="1100" dirty="0">
                <a:solidFill>
                  <a:schemeClr val="tx1"/>
                </a:solidFill>
                <a:latin typeface="Roboto Slab" pitchFamily="2" charset="0"/>
                <a:ea typeface="Roboto Slab" pitchFamily="2" charset="0"/>
                <a:cs typeface="Montserrat" charset="0"/>
              </a:rPr>
              <a:t>There are many variations of passages of </a:t>
            </a:r>
            <a:r>
              <a:rPr lang="en-US" sz="1100" dirty="0" err="1">
                <a:solidFill>
                  <a:schemeClr val="tx1"/>
                </a:solidFill>
                <a:latin typeface="Roboto Slab" pitchFamily="2" charset="0"/>
                <a:ea typeface="Roboto Slab" pitchFamily="2" charset="0"/>
                <a:cs typeface="Montserrat" charset="0"/>
              </a:rPr>
              <a:t>Lorem</a:t>
            </a:r>
            <a:r>
              <a:rPr lang="en-US" sz="1100" dirty="0">
                <a:solidFill>
                  <a:schemeClr val="tx1"/>
                </a:solidFill>
                <a:latin typeface="Roboto Slab" pitchFamily="2" charset="0"/>
                <a:ea typeface="Roboto Slab" pitchFamily="2" charset="0"/>
                <a:cs typeface="Montserrat" charset="0"/>
              </a:rPr>
              <a:t> </a:t>
            </a:r>
            <a:r>
              <a:rPr lang="en-US" sz="1100" dirty="0" err="1">
                <a:solidFill>
                  <a:schemeClr val="tx1"/>
                </a:solidFill>
                <a:latin typeface="Roboto Slab" pitchFamily="2" charset="0"/>
                <a:ea typeface="Roboto Slab" pitchFamily="2" charset="0"/>
                <a:cs typeface="Montserrat" charset="0"/>
              </a:rPr>
              <a:t>Ipsum</a:t>
            </a:r>
            <a:r>
              <a:rPr lang="en-US" sz="1100" dirty="0">
                <a:solidFill>
                  <a:schemeClr val="tx1"/>
                </a:solidFill>
                <a:latin typeface="Roboto Slab" pitchFamily="2" charset="0"/>
                <a:ea typeface="Roboto Slab" pitchFamily="2" charset="0"/>
                <a:cs typeface="Montserrat" charset="0"/>
              </a:rPr>
              <a:t> available, but the majority have suffered alteration in some form, by injected </a:t>
            </a:r>
            <a:r>
              <a:rPr lang="en-US" sz="1100" dirty="0" err="1">
                <a:solidFill>
                  <a:schemeClr val="tx1"/>
                </a:solidFill>
                <a:latin typeface="Roboto Slab" pitchFamily="2" charset="0"/>
                <a:ea typeface="Roboto Slab" pitchFamily="2" charset="0"/>
                <a:cs typeface="Montserrat" charset="0"/>
              </a:rPr>
              <a:t>humour</a:t>
            </a:r>
            <a:r>
              <a:rPr lang="en-US" sz="1100" dirty="0">
                <a:solidFill>
                  <a:schemeClr val="tx1"/>
                </a:solidFill>
                <a:latin typeface="Roboto Slab" pitchFamily="2" charset="0"/>
                <a:ea typeface="Roboto Slab" pitchFamily="2" charset="0"/>
                <a:cs typeface="Montserrat" charset="0"/>
              </a:rPr>
              <a:t>, or </a:t>
            </a:r>
            <a:r>
              <a:rPr lang="en-US" sz="1100" dirty="0" err="1">
                <a:solidFill>
                  <a:schemeClr val="tx1"/>
                </a:solidFill>
                <a:latin typeface="Roboto Slab" pitchFamily="2" charset="0"/>
                <a:ea typeface="Roboto Slab" pitchFamily="2" charset="0"/>
                <a:cs typeface="Montserrat" charset="0"/>
              </a:rPr>
              <a:t>randomised</a:t>
            </a:r>
            <a:r>
              <a:rPr lang="en-US" sz="1100" dirty="0">
                <a:solidFill>
                  <a:schemeClr val="tx1"/>
                </a:solidFill>
                <a:latin typeface="Roboto Slab" pitchFamily="2" charset="0"/>
                <a:ea typeface="Roboto Slab" pitchFamily="2" charset="0"/>
                <a:cs typeface="Montserrat" charset="0"/>
              </a:rPr>
              <a:t> words which don't look even slightly believable. If you are going to use a passage of middle of text. All the </a:t>
            </a:r>
            <a:r>
              <a:rPr lang="en-US" sz="1100" dirty="0" err="1">
                <a:solidFill>
                  <a:schemeClr val="tx1"/>
                </a:solidFill>
                <a:latin typeface="Roboto Slab" pitchFamily="2" charset="0"/>
                <a:ea typeface="Roboto Slab" pitchFamily="2" charset="0"/>
                <a:cs typeface="Montserrat" charset="0"/>
              </a:rPr>
              <a:t>Lorem</a:t>
            </a:r>
            <a:r>
              <a:rPr lang="en-US" sz="1100" dirty="0">
                <a:solidFill>
                  <a:schemeClr val="tx1"/>
                </a:solidFill>
                <a:latin typeface="Roboto Slab" pitchFamily="2" charset="0"/>
                <a:ea typeface="Roboto Slab" pitchFamily="2" charset="0"/>
                <a:cs typeface="Montserrat" charset="0"/>
              </a:rPr>
              <a:t> </a:t>
            </a:r>
            <a:r>
              <a:rPr lang="en-US" sz="1100" dirty="0" err="1">
                <a:solidFill>
                  <a:schemeClr val="tx1"/>
                </a:solidFill>
                <a:latin typeface="Roboto Slab" pitchFamily="2" charset="0"/>
                <a:ea typeface="Roboto Slab" pitchFamily="2" charset="0"/>
                <a:cs typeface="Montserrat" charset="0"/>
              </a:rPr>
              <a:t>Ipsum</a:t>
            </a:r>
            <a:r>
              <a:rPr lang="en-US" sz="1100" dirty="0">
                <a:solidFill>
                  <a:schemeClr val="tx1"/>
                </a:solidFill>
                <a:latin typeface="Roboto Slab" pitchFamily="2" charset="0"/>
                <a:ea typeface="Roboto Slab" pitchFamily="2" charset="0"/>
                <a:cs typeface="Montserrat" charset="0"/>
              </a:rPr>
              <a:t> generators on the Internet tend to repeat predefined chunks as necessary.</a:t>
            </a:r>
          </a:p>
        </p:txBody>
      </p:sp>
    </p:spTree>
    <p:extLst>
      <p:ext uri="{BB962C8B-B14F-4D97-AF65-F5344CB8AC3E}">
        <p14:creationId xmlns:p14="http://schemas.microsoft.com/office/powerpoint/2010/main" val="252757469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F395E5CB-26C9-4DBC-B972-B904835F8833}"/>
              </a:ext>
            </a:extLst>
          </p:cNvPr>
          <p:cNvSpPr/>
          <p:nvPr/>
        </p:nvSpPr>
        <p:spPr>
          <a:xfrm>
            <a:off x="0" y="0"/>
            <a:ext cx="12192000" cy="5083631"/>
          </a:xfrm>
          <a:prstGeom prst="rect">
            <a:avLst/>
          </a:pr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a:extLst>
              <a:ext uri="{FF2B5EF4-FFF2-40B4-BE49-F238E27FC236}">
                <a16:creationId xmlns:a16="http://schemas.microsoft.com/office/drawing/2014/main" id="{80BD65E3-3742-458A-9218-B5F18CF21D29}"/>
              </a:ext>
            </a:extLst>
          </p:cNvPr>
          <p:cNvSpPr/>
          <p:nvPr/>
        </p:nvSpPr>
        <p:spPr>
          <a:xfrm>
            <a:off x="4356100" y="1774373"/>
            <a:ext cx="3479800" cy="3309257"/>
          </a:xfrm>
          <a:prstGeom prst="rect">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61" name="Picture 60">
            <a:extLst>
              <a:ext uri="{FF2B5EF4-FFF2-40B4-BE49-F238E27FC236}">
                <a16:creationId xmlns:a16="http://schemas.microsoft.com/office/drawing/2014/main" id="{32B93732-9232-44FE-A1AA-6140A9F60C90}"/>
              </a:ext>
            </a:extLst>
          </p:cNvPr>
          <p:cNvPicPr>
            <a:picLocks noChangeAspect="1"/>
          </p:cNvPicPr>
          <p:nvPr/>
        </p:nvPicPr>
        <p:blipFill>
          <a:blip r:embed="rId2" cstate="hqprint">
            <a:extLst>
              <a:ext uri="{28A0092B-C50C-407E-A947-70E740481C1C}">
                <a14:useLocalDpi xmlns:a14="http://schemas.microsoft.com/office/drawing/2010/main" val="0"/>
              </a:ext>
            </a:extLst>
          </a:blip>
          <a:stretch>
            <a:fillRect/>
          </a:stretch>
        </p:blipFill>
        <p:spPr>
          <a:xfrm>
            <a:off x="5280287" y="2439269"/>
            <a:ext cx="1631426" cy="1979462"/>
          </a:xfrm>
          <a:prstGeom prst="rect">
            <a:avLst/>
          </a:prstGeom>
        </p:spPr>
      </p:pic>
      <p:sp>
        <p:nvSpPr>
          <p:cNvPr id="7" name="Picture Placeholder 6">
            <a:extLst>
              <a:ext uri="{FF2B5EF4-FFF2-40B4-BE49-F238E27FC236}">
                <a16:creationId xmlns:a16="http://schemas.microsoft.com/office/drawing/2014/main" id="{DE0AB622-8E31-4FF4-BBBB-B3C37F1977AF}"/>
              </a:ext>
            </a:extLst>
          </p:cNvPr>
          <p:cNvSpPr>
            <a:spLocks noGrp="1"/>
          </p:cNvSpPr>
          <p:nvPr>
            <p:ph type="pic" sz="quarter" idx="19"/>
          </p:nvPr>
        </p:nvSpPr>
        <p:spPr/>
      </p:sp>
    </p:spTree>
    <p:extLst>
      <p:ext uri="{BB962C8B-B14F-4D97-AF65-F5344CB8AC3E}">
        <p14:creationId xmlns:p14="http://schemas.microsoft.com/office/powerpoint/2010/main" val="334285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7122EBB6-BCF4-4E27-84ED-719508EBB2E0}"/>
              </a:ext>
            </a:extLst>
          </p:cNvPr>
          <p:cNvSpPr>
            <a:spLocks noGrp="1"/>
          </p:cNvSpPr>
          <p:nvPr>
            <p:ph type="subTitle" idx="4294967295"/>
          </p:nvPr>
        </p:nvSpPr>
        <p:spPr>
          <a:xfrm>
            <a:off x="838199" y="1052513"/>
            <a:ext cx="10515600" cy="190500"/>
          </a:xfrm>
        </p:spPr>
        <p:txBody>
          <a:bodyPr>
            <a:noAutofit/>
          </a:bodyPr>
          <a:lstStyle/>
          <a:p>
            <a:pPr marL="0" indent="0" algn="ctr">
              <a:buNone/>
            </a:pPr>
            <a:r>
              <a:rPr lang="en-US" sz="1200" dirty="0">
                <a:latin typeface="Roboto Slab" pitchFamily="2" charset="0"/>
                <a:ea typeface="Roboto Slab" pitchFamily="2" charset="0"/>
              </a:rPr>
              <a:t>The entitle lorem ipsum text dolor sit </a:t>
            </a:r>
            <a:r>
              <a:rPr lang="en-US" sz="1200" dirty="0" err="1">
                <a:latin typeface="Roboto Slab" pitchFamily="2" charset="0"/>
                <a:ea typeface="Roboto Slab" pitchFamily="2" charset="0"/>
              </a:rPr>
              <a:t>amet</a:t>
            </a:r>
            <a:r>
              <a:rPr lang="en-US" sz="1200" dirty="0">
                <a:latin typeface="Roboto Slab" pitchFamily="2" charset="0"/>
                <a:ea typeface="Roboto Slab" pitchFamily="2" charset="0"/>
              </a:rPr>
              <a:t> </a:t>
            </a:r>
            <a:r>
              <a:rPr lang="en-US" sz="1200" dirty="0" err="1">
                <a:latin typeface="Roboto Slab" pitchFamily="2" charset="0"/>
                <a:ea typeface="Roboto Slab" pitchFamily="2" charset="0"/>
              </a:rPr>
              <a:t>agam</a:t>
            </a:r>
            <a:r>
              <a:rPr lang="en-US" sz="1200" dirty="0">
                <a:latin typeface="Roboto Slab" pitchFamily="2" charset="0"/>
                <a:ea typeface="Roboto Slab" pitchFamily="2" charset="0"/>
              </a:rPr>
              <a:t> face text goes here.</a:t>
            </a:r>
          </a:p>
        </p:txBody>
      </p:sp>
      <p:sp>
        <p:nvSpPr>
          <p:cNvPr id="2" name="Title 1">
            <a:extLst>
              <a:ext uri="{FF2B5EF4-FFF2-40B4-BE49-F238E27FC236}">
                <a16:creationId xmlns:a16="http://schemas.microsoft.com/office/drawing/2014/main" id="{67FB34F1-55C5-4696-B462-97C733592C35}"/>
              </a:ext>
            </a:extLst>
          </p:cNvPr>
          <p:cNvSpPr>
            <a:spLocks noGrp="1"/>
          </p:cNvSpPr>
          <p:nvPr>
            <p:ph type="title" idx="4294967295"/>
          </p:nvPr>
        </p:nvSpPr>
        <p:spPr>
          <a:xfrm>
            <a:off x="838199" y="476250"/>
            <a:ext cx="10515600" cy="611188"/>
          </a:xfrm>
        </p:spPr>
        <p:txBody>
          <a:bodyPr/>
          <a:lstStyle/>
          <a:p>
            <a:r>
              <a:rPr lang="en-US" dirty="0">
                <a:latin typeface="Roboto Slab" pitchFamily="2" charset="0"/>
                <a:ea typeface="Roboto Slab" pitchFamily="2" charset="0"/>
              </a:rPr>
              <a:t>Timeline</a:t>
            </a:r>
          </a:p>
        </p:txBody>
      </p:sp>
      <p:grpSp>
        <p:nvGrpSpPr>
          <p:cNvPr id="53" name="Group 52">
            <a:extLst>
              <a:ext uri="{FF2B5EF4-FFF2-40B4-BE49-F238E27FC236}">
                <a16:creationId xmlns:a16="http://schemas.microsoft.com/office/drawing/2014/main" id="{FC66CE60-9730-4C46-A0F6-A2FA33DB22CE}"/>
              </a:ext>
            </a:extLst>
          </p:cNvPr>
          <p:cNvGrpSpPr/>
          <p:nvPr/>
        </p:nvGrpSpPr>
        <p:grpSpPr>
          <a:xfrm>
            <a:off x="907818" y="2106558"/>
            <a:ext cx="2506666" cy="3743402"/>
            <a:chOff x="1270318" y="1843488"/>
            <a:chExt cx="2506666" cy="3743402"/>
          </a:xfrm>
        </p:grpSpPr>
        <p:sp>
          <p:nvSpPr>
            <p:cNvPr id="54" name="Oval 53">
              <a:extLst>
                <a:ext uri="{FF2B5EF4-FFF2-40B4-BE49-F238E27FC236}">
                  <a16:creationId xmlns:a16="http://schemas.microsoft.com/office/drawing/2014/main" id="{BAA92630-37EF-49BF-AE53-EE37E53CA949}"/>
                </a:ext>
              </a:extLst>
            </p:cNvPr>
            <p:cNvSpPr/>
            <p:nvPr/>
          </p:nvSpPr>
          <p:spPr>
            <a:xfrm>
              <a:off x="1270318" y="1843488"/>
              <a:ext cx="711764" cy="711764"/>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Oval 54">
              <a:extLst>
                <a:ext uri="{FF2B5EF4-FFF2-40B4-BE49-F238E27FC236}">
                  <a16:creationId xmlns:a16="http://schemas.microsoft.com/office/drawing/2014/main" id="{76174A14-170C-45C0-A094-E620466F9B93}"/>
                </a:ext>
              </a:extLst>
            </p:cNvPr>
            <p:cNvSpPr/>
            <p:nvPr/>
          </p:nvSpPr>
          <p:spPr>
            <a:xfrm>
              <a:off x="1270318" y="2831040"/>
              <a:ext cx="711764" cy="711764"/>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Oval 55">
              <a:extLst>
                <a:ext uri="{FF2B5EF4-FFF2-40B4-BE49-F238E27FC236}">
                  <a16:creationId xmlns:a16="http://schemas.microsoft.com/office/drawing/2014/main" id="{C1F27660-59BF-45F7-BAD4-DD5D072CCEAE}"/>
                </a:ext>
              </a:extLst>
            </p:cNvPr>
            <p:cNvSpPr/>
            <p:nvPr/>
          </p:nvSpPr>
          <p:spPr>
            <a:xfrm>
              <a:off x="1270318" y="3818592"/>
              <a:ext cx="711764" cy="711764"/>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TextBox 56">
              <a:extLst>
                <a:ext uri="{FF2B5EF4-FFF2-40B4-BE49-F238E27FC236}">
                  <a16:creationId xmlns:a16="http://schemas.microsoft.com/office/drawing/2014/main" id="{52795648-3E44-43C1-80B8-AF89256AFCA2}"/>
                </a:ext>
              </a:extLst>
            </p:cNvPr>
            <p:cNvSpPr txBox="1"/>
            <p:nvPr/>
          </p:nvSpPr>
          <p:spPr>
            <a:xfrm>
              <a:off x="1377768" y="1980110"/>
              <a:ext cx="516656"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Bebas" charset="0"/>
                </a:rPr>
                <a:t>01</a:t>
              </a:r>
            </a:p>
          </p:txBody>
        </p:sp>
        <p:sp>
          <p:nvSpPr>
            <p:cNvPr id="58" name="TextBox 57">
              <a:extLst>
                <a:ext uri="{FF2B5EF4-FFF2-40B4-BE49-F238E27FC236}">
                  <a16:creationId xmlns:a16="http://schemas.microsoft.com/office/drawing/2014/main" id="{9697056E-F592-4573-8384-F226660DE3AC}"/>
                </a:ext>
              </a:extLst>
            </p:cNvPr>
            <p:cNvSpPr txBox="1"/>
            <p:nvPr/>
          </p:nvSpPr>
          <p:spPr>
            <a:xfrm>
              <a:off x="1377768" y="2955470"/>
              <a:ext cx="516656"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Bebas" charset="0"/>
                </a:rPr>
                <a:t>02</a:t>
              </a:r>
            </a:p>
          </p:txBody>
        </p:sp>
        <p:sp>
          <p:nvSpPr>
            <p:cNvPr id="59" name="TextBox 58">
              <a:extLst>
                <a:ext uri="{FF2B5EF4-FFF2-40B4-BE49-F238E27FC236}">
                  <a16:creationId xmlns:a16="http://schemas.microsoft.com/office/drawing/2014/main" id="{F0CC9BCF-BBCD-4739-8DC2-9404CCAE3B6B}"/>
                </a:ext>
              </a:extLst>
            </p:cNvPr>
            <p:cNvSpPr txBox="1"/>
            <p:nvPr/>
          </p:nvSpPr>
          <p:spPr>
            <a:xfrm>
              <a:off x="1377768" y="3943022"/>
              <a:ext cx="516656"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Bebas" charset="0"/>
                </a:rPr>
                <a:t>03</a:t>
              </a:r>
            </a:p>
          </p:txBody>
        </p:sp>
        <p:sp>
          <p:nvSpPr>
            <p:cNvPr id="60" name="Subtitle 6">
              <a:extLst>
                <a:ext uri="{FF2B5EF4-FFF2-40B4-BE49-F238E27FC236}">
                  <a16:creationId xmlns:a16="http://schemas.microsoft.com/office/drawing/2014/main" id="{18D10809-D9F1-48D0-999D-BBE1757F7855}"/>
                </a:ext>
              </a:extLst>
            </p:cNvPr>
            <p:cNvSpPr txBox="1">
              <a:spLocks/>
            </p:cNvSpPr>
            <p:nvPr/>
          </p:nvSpPr>
          <p:spPr>
            <a:xfrm>
              <a:off x="2054195" y="1843488"/>
              <a:ext cx="1722789" cy="663358"/>
            </a:xfrm>
            <a:prstGeom prst="rect">
              <a:avLst/>
            </a:prstGeom>
          </p:spPr>
          <p:txBody>
            <a:bodyPr vert="horz" lIns="91440" tIns="45720" rIns="91440" bIns="45720" numCol="1" spcCol="36576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gn="l">
                <a:lnSpc>
                  <a:spcPts val="2000"/>
                </a:lnSpc>
              </a:pPr>
              <a:r>
                <a:rPr lang="en-US" dirty="0" err="1">
                  <a:solidFill>
                    <a:schemeClr val="bg2"/>
                  </a:solidFill>
                  <a:latin typeface="Roboto Slab" pitchFamily="2" charset="0"/>
                  <a:ea typeface="Roboto Slab" pitchFamily="2" charset="0"/>
                  <a:cs typeface="Montserrat" charset="0"/>
                </a:rPr>
                <a:t>Lorem</a:t>
              </a:r>
              <a:r>
                <a:rPr lang="en-US" dirty="0">
                  <a:solidFill>
                    <a:schemeClr val="bg2"/>
                  </a:solidFill>
                  <a:latin typeface="Roboto Slab" pitchFamily="2" charset="0"/>
                  <a:ea typeface="Roboto Slab" pitchFamily="2" charset="0"/>
                  <a:cs typeface="Montserrat" charset="0"/>
                </a:rPr>
                <a:t> </a:t>
              </a:r>
              <a:r>
                <a:rPr lang="en-US" dirty="0" err="1">
                  <a:solidFill>
                    <a:schemeClr val="bg2"/>
                  </a:solidFill>
                  <a:latin typeface="Roboto Slab" pitchFamily="2" charset="0"/>
                  <a:ea typeface="Roboto Slab" pitchFamily="2" charset="0"/>
                  <a:cs typeface="Montserrat" charset="0"/>
                </a:rPr>
                <a:t>Ipsum</a:t>
              </a:r>
              <a:r>
                <a:rPr lang="en-US" dirty="0">
                  <a:solidFill>
                    <a:schemeClr val="bg2"/>
                  </a:solidFill>
                  <a:latin typeface="Roboto Slab" pitchFamily="2" charset="0"/>
                  <a:ea typeface="Roboto Slab" pitchFamily="2" charset="0"/>
                  <a:cs typeface="Montserrat" charset="0"/>
                </a:rPr>
                <a:t>, you need to be sure.</a:t>
              </a:r>
            </a:p>
          </p:txBody>
        </p:sp>
        <p:sp>
          <p:nvSpPr>
            <p:cNvPr id="61" name="Subtitle 6">
              <a:extLst>
                <a:ext uri="{FF2B5EF4-FFF2-40B4-BE49-F238E27FC236}">
                  <a16:creationId xmlns:a16="http://schemas.microsoft.com/office/drawing/2014/main" id="{392EFF37-476F-4F62-9037-868EF1A9A191}"/>
                </a:ext>
              </a:extLst>
            </p:cNvPr>
            <p:cNvSpPr txBox="1">
              <a:spLocks/>
            </p:cNvSpPr>
            <p:nvPr/>
          </p:nvSpPr>
          <p:spPr>
            <a:xfrm>
              <a:off x="2054195" y="2867616"/>
              <a:ext cx="1722789" cy="663358"/>
            </a:xfrm>
            <a:prstGeom prst="rect">
              <a:avLst/>
            </a:prstGeom>
          </p:spPr>
          <p:txBody>
            <a:bodyPr vert="horz" lIns="91440" tIns="45720" rIns="91440" bIns="45720" numCol="1" spcCol="36576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gn="l">
                <a:lnSpc>
                  <a:spcPts val="2000"/>
                </a:lnSpc>
              </a:pPr>
              <a:r>
                <a:rPr lang="en-US" dirty="0">
                  <a:solidFill>
                    <a:schemeClr val="bg2"/>
                  </a:solidFill>
                  <a:latin typeface="Roboto Slab" pitchFamily="2" charset="0"/>
                  <a:ea typeface="Roboto Slab" pitchFamily="2" charset="0"/>
                  <a:cs typeface="Montserrat" charset="0"/>
                </a:rPr>
                <a:t>You need to be sure there isn't anything.</a:t>
              </a:r>
            </a:p>
          </p:txBody>
        </p:sp>
        <p:sp>
          <p:nvSpPr>
            <p:cNvPr id="62" name="Subtitle 6">
              <a:extLst>
                <a:ext uri="{FF2B5EF4-FFF2-40B4-BE49-F238E27FC236}">
                  <a16:creationId xmlns:a16="http://schemas.microsoft.com/office/drawing/2014/main" id="{A3BDC6FC-BB20-435F-9F00-EBB53014775B}"/>
                </a:ext>
              </a:extLst>
            </p:cNvPr>
            <p:cNvSpPr txBox="1">
              <a:spLocks/>
            </p:cNvSpPr>
            <p:nvPr/>
          </p:nvSpPr>
          <p:spPr>
            <a:xfrm>
              <a:off x="2054195" y="3867360"/>
              <a:ext cx="1722789" cy="663358"/>
            </a:xfrm>
            <a:prstGeom prst="rect">
              <a:avLst/>
            </a:prstGeom>
          </p:spPr>
          <p:txBody>
            <a:bodyPr vert="horz" lIns="91440" tIns="45720" rIns="91440" bIns="45720" numCol="1" spcCol="36576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gn="l">
                <a:lnSpc>
                  <a:spcPts val="2000"/>
                </a:lnSpc>
              </a:pPr>
              <a:r>
                <a:rPr lang="en-US" dirty="0">
                  <a:solidFill>
                    <a:schemeClr val="bg2"/>
                  </a:solidFill>
                  <a:latin typeface="Roboto Slab" pitchFamily="2" charset="0"/>
                  <a:ea typeface="Roboto Slab" pitchFamily="2" charset="0"/>
                  <a:cs typeface="Montserrat" charset="0"/>
                </a:rPr>
                <a:t>A passage of </a:t>
              </a:r>
              <a:r>
                <a:rPr lang="en-US" dirty="0" err="1">
                  <a:solidFill>
                    <a:schemeClr val="bg2"/>
                  </a:solidFill>
                  <a:latin typeface="Roboto Slab" pitchFamily="2" charset="0"/>
                  <a:ea typeface="Roboto Slab" pitchFamily="2" charset="0"/>
                  <a:cs typeface="Montserrat" charset="0"/>
                </a:rPr>
                <a:t>Lorem</a:t>
              </a:r>
              <a:r>
                <a:rPr lang="en-US" dirty="0">
                  <a:solidFill>
                    <a:schemeClr val="bg2"/>
                  </a:solidFill>
                  <a:latin typeface="Roboto Slab" pitchFamily="2" charset="0"/>
                  <a:ea typeface="Roboto Slab" pitchFamily="2" charset="0"/>
                  <a:cs typeface="Montserrat" charset="0"/>
                </a:rPr>
                <a:t> </a:t>
              </a:r>
              <a:r>
                <a:rPr lang="en-US" dirty="0" err="1">
                  <a:solidFill>
                    <a:schemeClr val="bg2"/>
                  </a:solidFill>
                  <a:latin typeface="Roboto Slab" pitchFamily="2" charset="0"/>
                  <a:ea typeface="Roboto Slab" pitchFamily="2" charset="0"/>
                  <a:cs typeface="Montserrat" charset="0"/>
                </a:rPr>
                <a:t>Ipsum</a:t>
              </a:r>
              <a:r>
                <a:rPr lang="en-US" dirty="0">
                  <a:solidFill>
                    <a:schemeClr val="bg2"/>
                  </a:solidFill>
                  <a:latin typeface="Roboto Slab" pitchFamily="2" charset="0"/>
                  <a:ea typeface="Roboto Slab" pitchFamily="2" charset="0"/>
                  <a:cs typeface="Montserrat" charset="0"/>
                </a:rPr>
                <a:t>, you need.</a:t>
              </a:r>
            </a:p>
          </p:txBody>
        </p:sp>
        <p:sp>
          <p:nvSpPr>
            <p:cNvPr id="71" name="Oval 70">
              <a:extLst>
                <a:ext uri="{FF2B5EF4-FFF2-40B4-BE49-F238E27FC236}">
                  <a16:creationId xmlns:a16="http://schemas.microsoft.com/office/drawing/2014/main" id="{6FB64980-FCB6-455E-B536-3998922AC27A}"/>
                </a:ext>
              </a:extLst>
            </p:cNvPr>
            <p:cNvSpPr/>
            <p:nvPr/>
          </p:nvSpPr>
          <p:spPr>
            <a:xfrm>
              <a:off x="1270318" y="4875126"/>
              <a:ext cx="711764" cy="711764"/>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10F32ED7-CD70-4A62-8943-45A831F7097F}"/>
                </a:ext>
              </a:extLst>
            </p:cNvPr>
            <p:cNvSpPr txBox="1"/>
            <p:nvPr/>
          </p:nvSpPr>
          <p:spPr>
            <a:xfrm>
              <a:off x="1377768" y="5011748"/>
              <a:ext cx="516656"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Bebas" charset="0"/>
                </a:rPr>
                <a:t>04</a:t>
              </a:r>
            </a:p>
          </p:txBody>
        </p:sp>
        <p:sp>
          <p:nvSpPr>
            <p:cNvPr id="74" name="Subtitle 6">
              <a:extLst>
                <a:ext uri="{FF2B5EF4-FFF2-40B4-BE49-F238E27FC236}">
                  <a16:creationId xmlns:a16="http://schemas.microsoft.com/office/drawing/2014/main" id="{2F810A1C-6660-4E36-B579-2B632E9431B6}"/>
                </a:ext>
              </a:extLst>
            </p:cNvPr>
            <p:cNvSpPr txBox="1">
              <a:spLocks/>
            </p:cNvSpPr>
            <p:nvPr/>
          </p:nvSpPr>
          <p:spPr>
            <a:xfrm>
              <a:off x="2054195" y="4875126"/>
              <a:ext cx="1722789" cy="663358"/>
            </a:xfrm>
            <a:prstGeom prst="rect">
              <a:avLst/>
            </a:prstGeom>
          </p:spPr>
          <p:txBody>
            <a:bodyPr vert="horz" lIns="91440" tIns="45720" rIns="91440" bIns="45720" numCol="1" spcCol="36576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gn="l">
                <a:lnSpc>
                  <a:spcPts val="2000"/>
                </a:lnSpc>
              </a:pPr>
              <a:r>
                <a:rPr lang="en-US" dirty="0" err="1">
                  <a:solidFill>
                    <a:schemeClr val="bg2"/>
                  </a:solidFill>
                  <a:latin typeface="Roboto Slab" pitchFamily="2" charset="0"/>
                  <a:ea typeface="Roboto Slab" pitchFamily="2" charset="0"/>
                  <a:cs typeface="Montserrat" charset="0"/>
                </a:rPr>
                <a:t>Lorem</a:t>
              </a:r>
              <a:r>
                <a:rPr lang="en-US" dirty="0">
                  <a:solidFill>
                    <a:schemeClr val="bg2"/>
                  </a:solidFill>
                  <a:latin typeface="Roboto Slab" pitchFamily="2" charset="0"/>
                  <a:ea typeface="Roboto Slab" pitchFamily="2" charset="0"/>
                  <a:cs typeface="Montserrat" charset="0"/>
                </a:rPr>
                <a:t> </a:t>
              </a:r>
              <a:r>
                <a:rPr lang="en-US" dirty="0" err="1">
                  <a:solidFill>
                    <a:schemeClr val="bg2"/>
                  </a:solidFill>
                  <a:latin typeface="Roboto Slab" pitchFamily="2" charset="0"/>
                  <a:ea typeface="Roboto Slab" pitchFamily="2" charset="0"/>
                  <a:cs typeface="Montserrat" charset="0"/>
                </a:rPr>
                <a:t>Ipsum</a:t>
              </a:r>
              <a:r>
                <a:rPr lang="en-US" dirty="0">
                  <a:solidFill>
                    <a:schemeClr val="bg2"/>
                  </a:solidFill>
                  <a:latin typeface="Roboto Slab" pitchFamily="2" charset="0"/>
                  <a:ea typeface="Roboto Slab" pitchFamily="2" charset="0"/>
                  <a:cs typeface="Montserrat" charset="0"/>
                </a:rPr>
                <a:t>, you need to be sure.</a:t>
              </a:r>
            </a:p>
          </p:txBody>
        </p:sp>
      </p:grpSp>
      <p:grpSp>
        <p:nvGrpSpPr>
          <p:cNvPr id="6" name="Group 5">
            <a:extLst>
              <a:ext uri="{FF2B5EF4-FFF2-40B4-BE49-F238E27FC236}">
                <a16:creationId xmlns:a16="http://schemas.microsoft.com/office/drawing/2014/main" id="{2CACC32A-9DB3-4D77-A5C5-4A14F801212F}"/>
              </a:ext>
            </a:extLst>
          </p:cNvPr>
          <p:cNvGrpSpPr/>
          <p:nvPr/>
        </p:nvGrpSpPr>
        <p:grpSpPr>
          <a:xfrm>
            <a:off x="6898878" y="2484779"/>
            <a:ext cx="1697372" cy="2790039"/>
            <a:chOff x="4530589" y="2295835"/>
            <a:chExt cx="1697372" cy="2790039"/>
          </a:xfrm>
        </p:grpSpPr>
        <p:grpSp>
          <p:nvGrpSpPr>
            <p:cNvPr id="49" name="Group 48">
              <a:extLst>
                <a:ext uri="{FF2B5EF4-FFF2-40B4-BE49-F238E27FC236}">
                  <a16:creationId xmlns:a16="http://schemas.microsoft.com/office/drawing/2014/main" id="{68A64FE7-A3F1-47D2-A213-775B91B53D8C}"/>
                </a:ext>
              </a:extLst>
            </p:cNvPr>
            <p:cNvGrpSpPr/>
            <p:nvPr/>
          </p:nvGrpSpPr>
          <p:grpSpPr>
            <a:xfrm>
              <a:off x="4953781" y="2295835"/>
              <a:ext cx="850992" cy="850992"/>
              <a:chOff x="2639921" y="3181304"/>
              <a:chExt cx="850992" cy="850992"/>
            </a:xfrm>
          </p:grpSpPr>
          <p:sp>
            <p:nvSpPr>
              <p:cNvPr id="66" name="Oval 65">
                <a:extLst>
                  <a:ext uri="{FF2B5EF4-FFF2-40B4-BE49-F238E27FC236}">
                    <a16:creationId xmlns:a16="http://schemas.microsoft.com/office/drawing/2014/main" id="{FD240232-AEEE-431C-A3BF-B03DFB459547}"/>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Oval 66">
                <a:extLst>
                  <a:ext uri="{FF2B5EF4-FFF2-40B4-BE49-F238E27FC236}">
                    <a16:creationId xmlns:a16="http://schemas.microsoft.com/office/drawing/2014/main" id="{61249DEC-9341-4910-A4B7-92D52E60430D}"/>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1" name="TextBox 30">
              <a:extLst>
                <a:ext uri="{FF2B5EF4-FFF2-40B4-BE49-F238E27FC236}">
                  <a16:creationId xmlns:a16="http://schemas.microsoft.com/office/drawing/2014/main" id="{36CA956F-5321-4B36-9ED8-54ADE86207FC}"/>
                </a:ext>
              </a:extLst>
            </p:cNvPr>
            <p:cNvSpPr txBox="1"/>
            <p:nvPr/>
          </p:nvSpPr>
          <p:spPr>
            <a:xfrm>
              <a:off x="5050664" y="2559748"/>
              <a:ext cx="657225" cy="323165"/>
            </a:xfrm>
            <a:prstGeom prst="rect">
              <a:avLst/>
            </a:prstGeom>
            <a:noFill/>
          </p:spPr>
          <p:txBody>
            <a:bodyPr wrap="square" rtlCol="0">
              <a:spAutoFit/>
            </a:bodyPr>
            <a:lstStyle/>
            <a:p>
              <a:pPr algn="ctr"/>
              <a:r>
                <a:rPr lang="en-US" sz="1500" dirty="0">
                  <a:latin typeface="PT Sans" panose="020B0503020203020204" pitchFamily="34" charset="0"/>
                  <a:ea typeface="PT Sans" panose="020B0503020203020204" pitchFamily="34" charset="0"/>
                </a:rPr>
                <a:t>2017</a:t>
              </a:r>
            </a:p>
          </p:txBody>
        </p:sp>
        <p:sp>
          <p:nvSpPr>
            <p:cNvPr id="34" name="AutoShape 62">
              <a:extLst>
                <a:ext uri="{FF2B5EF4-FFF2-40B4-BE49-F238E27FC236}">
                  <a16:creationId xmlns:a16="http://schemas.microsoft.com/office/drawing/2014/main" id="{87225216-1239-4D7D-9FFB-F9310D693496}"/>
                </a:ext>
              </a:extLst>
            </p:cNvPr>
            <p:cNvSpPr>
              <a:spLocks/>
            </p:cNvSpPr>
            <p:nvPr/>
          </p:nvSpPr>
          <p:spPr bwMode="auto">
            <a:xfrm>
              <a:off x="5182808" y="3422879"/>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3"/>
            </a:solidFill>
            <a:ln>
              <a:noFill/>
            </a:ln>
          </p:spPr>
          <p:txBody>
            <a:bodyPr lIns="0" tIns="0" rIns="0" bIns="0"/>
            <a:lstStyle/>
            <a:p>
              <a:endParaRPr lang="en-US" dirty="0"/>
            </a:p>
          </p:txBody>
        </p:sp>
        <p:grpSp>
          <p:nvGrpSpPr>
            <p:cNvPr id="37" name="Group 36">
              <a:extLst>
                <a:ext uri="{FF2B5EF4-FFF2-40B4-BE49-F238E27FC236}">
                  <a16:creationId xmlns:a16="http://schemas.microsoft.com/office/drawing/2014/main" id="{1453DA9C-4A7E-43BB-A86B-5B98804D7AA8}"/>
                </a:ext>
              </a:extLst>
            </p:cNvPr>
            <p:cNvGrpSpPr/>
            <p:nvPr/>
          </p:nvGrpSpPr>
          <p:grpSpPr>
            <a:xfrm>
              <a:off x="4530589" y="4099236"/>
              <a:ext cx="1697372" cy="986638"/>
              <a:chOff x="1799814" y="4829359"/>
              <a:chExt cx="1697372" cy="986638"/>
            </a:xfrm>
          </p:grpSpPr>
          <p:sp>
            <p:nvSpPr>
              <p:cNvPr id="44" name="Rectangle 17">
                <a:extLst>
                  <a:ext uri="{FF2B5EF4-FFF2-40B4-BE49-F238E27FC236}">
                    <a16:creationId xmlns:a16="http://schemas.microsoft.com/office/drawing/2014/main" id="{9A6A2AB9-D5E8-4FA9-BC83-BDE9885F1322}"/>
                  </a:ext>
                </a:extLst>
              </p:cNvPr>
              <p:cNvSpPr>
                <a:spLocks/>
              </p:cNvSpPr>
              <p:nvPr/>
            </p:nvSpPr>
            <p:spPr bwMode="auto">
              <a:xfrm>
                <a:off x="1799814" y="5081728"/>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sp>
            <p:nvSpPr>
              <p:cNvPr id="45" name="Rectangle 17">
                <a:extLst>
                  <a:ext uri="{FF2B5EF4-FFF2-40B4-BE49-F238E27FC236}">
                    <a16:creationId xmlns:a16="http://schemas.microsoft.com/office/drawing/2014/main" id="{CD817897-B364-4B0A-8A77-5E1D31521CC2}"/>
                  </a:ext>
                </a:extLst>
              </p:cNvPr>
              <p:cNvSpPr>
                <a:spLocks/>
              </p:cNvSpPr>
              <p:nvPr/>
            </p:nvSpPr>
            <p:spPr bwMode="auto">
              <a:xfrm>
                <a:off x="2083562" y="4829359"/>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TITLE TEXT</a:t>
                </a:r>
              </a:p>
            </p:txBody>
          </p:sp>
        </p:grpSp>
      </p:grpSp>
      <p:grpSp>
        <p:nvGrpSpPr>
          <p:cNvPr id="4" name="Group 3">
            <a:extLst>
              <a:ext uri="{FF2B5EF4-FFF2-40B4-BE49-F238E27FC236}">
                <a16:creationId xmlns:a16="http://schemas.microsoft.com/office/drawing/2014/main" id="{D7D87C4B-89DA-4010-B2CC-7B93948CD2BA}"/>
              </a:ext>
            </a:extLst>
          </p:cNvPr>
          <p:cNvGrpSpPr/>
          <p:nvPr/>
        </p:nvGrpSpPr>
        <p:grpSpPr>
          <a:xfrm>
            <a:off x="9586810" y="2484779"/>
            <a:ext cx="1697372" cy="2790039"/>
            <a:chOff x="7696881" y="2295835"/>
            <a:chExt cx="1697372" cy="2790039"/>
          </a:xfrm>
        </p:grpSpPr>
        <p:grpSp>
          <p:nvGrpSpPr>
            <p:cNvPr id="50" name="Group 49">
              <a:extLst>
                <a:ext uri="{FF2B5EF4-FFF2-40B4-BE49-F238E27FC236}">
                  <a16:creationId xmlns:a16="http://schemas.microsoft.com/office/drawing/2014/main" id="{C8146BC4-BAEB-4A74-A3A9-624BE1CBEA5E}"/>
                </a:ext>
              </a:extLst>
            </p:cNvPr>
            <p:cNvGrpSpPr/>
            <p:nvPr/>
          </p:nvGrpSpPr>
          <p:grpSpPr>
            <a:xfrm>
              <a:off x="8120073" y="2295835"/>
              <a:ext cx="850992" cy="850992"/>
              <a:chOff x="2639921" y="3181304"/>
              <a:chExt cx="850992" cy="850992"/>
            </a:xfrm>
          </p:grpSpPr>
          <p:sp>
            <p:nvSpPr>
              <p:cNvPr id="64" name="Oval 63">
                <a:extLst>
                  <a:ext uri="{FF2B5EF4-FFF2-40B4-BE49-F238E27FC236}">
                    <a16:creationId xmlns:a16="http://schemas.microsoft.com/office/drawing/2014/main" id="{A050E4D5-7970-4402-8F4D-B86D336CB1E0}"/>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Oval 64">
                <a:extLst>
                  <a:ext uri="{FF2B5EF4-FFF2-40B4-BE49-F238E27FC236}">
                    <a16:creationId xmlns:a16="http://schemas.microsoft.com/office/drawing/2014/main" id="{E9CCD0B6-A35D-4D87-B21D-CD70DB6908E0}"/>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2" name="TextBox 31">
              <a:extLst>
                <a:ext uri="{FF2B5EF4-FFF2-40B4-BE49-F238E27FC236}">
                  <a16:creationId xmlns:a16="http://schemas.microsoft.com/office/drawing/2014/main" id="{F93F2506-20D4-4E95-87A3-0442C287850D}"/>
                </a:ext>
              </a:extLst>
            </p:cNvPr>
            <p:cNvSpPr txBox="1"/>
            <p:nvPr/>
          </p:nvSpPr>
          <p:spPr>
            <a:xfrm>
              <a:off x="8216955" y="2559748"/>
              <a:ext cx="657225" cy="323165"/>
            </a:xfrm>
            <a:prstGeom prst="rect">
              <a:avLst/>
            </a:prstGeom>
            <a:noFill/>
          </p:spPr>
          <p:txBody>
            <a:bodyPr wrap="square" rtlCol="0">
              <a:spAutoFit/>
            </a:bodyPr>
            <a:lstStyle/>
            <a:p>
              <a:pPr algn="ctr"/>
              <a:r>
                <a:rPr lang="en-US" sz="1500" dirty="0">
                  <a:latin typeface="PT Sans" panose="020B0503020203020204" pitchFamily="34" charset="0"/>
                  <a:ea typeface="PT Sans" panose="020B0503020203020204" pitchFamily="34" charset="0"/>
                </a:rPr>
                <a:t>2018</a:t>
              </a:r>
            </a:p>
          </p:txBody>
        </p:sp>
        <p:sp>
          <p:nvSpPr>
            <p:cNvPr id="35" name="AutoShape 9">
              <a:extLst>
                <a:ext uri="{FF2B5EF4-FFF2-40B4-BE49-F238E27FC236}">
                  <a16:creationId xmlns:a16="http://schemas.microsoft.com/office/drawing/2014/main" id="{1ABED5F7-E468-445C-B5C5-D45CA2319172}"/>
                </a:ext>
              </a:extLst>
            </p:cNvPr>
            <p:cNvSpPr>
              <a:spLocks/>
            </p:cNvSpPr>
            <p:nvPr/>
          </p:nvSpPr>
          <p:spPr bwMode="auto">
            <a:xfrm>
              <a:off x="8310307" y="3373990"/>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3"/>
            </a:solidFill>
            <a:ln>
              <a:noFill/>
            </a:ln>
          </p:spPr>
          <p:txBody>
            <a:bodyPr lIns="0" tIns="0" rIns="0" bIns="0"/>
            <a:lstStyle/>
            <a:p>
              <a:endParaRPr lang="en-US"/>
            </a:p>
          </p:txBody>
        </p:sp>
        <p:grpSp>
          <p:nvGrpSpPr>
            <p:cNvPr id="38" name="Group 37">
              <a:extLst>
                <a:ext uri="{FF2B5EF4-FFF2-40B4-BE49-F238E27FC236}">
                  <a16:creationId xmlns:a16="http://schemas.microsoft.com/office/drawing/2014/main" id="{55CAFB2E-DA05-4B7C-8FD0-D46CBF3C603A}"/>
                </a:ext>
              </a:extLst>
            </p:cNvPr>
            <p:cNvGrpSpPr/>
            <p:nvPr/>
          </p:nvGrpSpPr>
          <p:grpSpPr>
            <a:xfrm>
              <a:off x="7696881" y="4099236"/>
              <a:ext cx="1697372" cy="986638"/>
              <a:chOff x="1799814" y="4829359"/>
              <a:chExt cx="1697372" cy="986638"/>
            </a:xfrm>
          </p:grpSpPr>
          <p:sp>
            <p:nvSpPr>
              <p:cNvPr id="42" name="Rectangle 17">
                <a:extLst>
                  <a:ext uri="{FF2B5EF4-FFF2-40B4-BE49-F238E27FC236}">
                    <a16:creationId xmlns:a16="http://schemas.microsoft.com/office/drawing/2014/main" id="{24532ECD-3171-46BE-976A-B55E12E64C80}"/>
                  </a:ext>
                </a:extLst>
              </p:cNvPr>
              <p:cNvSpPr>
                <a:spLocks/>
              </p:cNvSpPr>
              <p:nvPr/>
            </p:nvSpPr>
            <p:spPr bwMode="auto">
              <a:xfrm>
                <a:off x="1799814" y="5081728"/>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sp>
            <p:nvSpPr>
              <p:cNvPr id="43" name="Rectangle 17">
                <a:extLst>
                  <a:ext uri="{FF2B5EF4-FFF2-40B4-BE49-F238E27FC236}">
                    <a16:creationId xmlns:a16="http://schemas.microsoft.com/office/drawing/2014/main" id="{19E560B7-2A3A-4E29-B749-304D7013DE53}"/>
                  </a:ext>
                </a:extLst>
              </p:cNvPr>
              <p:cNvSpPr>
                <a:spLocks/>
              </p:cNvSpPr>
              <p:nvPr/>
            </p:nvSpPr>
            <p:spPr bwMode="auto">
              <a:xfrm>
                <a:off x="2083562" y="4829359"/>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TITLE TEXT</a:t>
                </a:r>
              </a:p>
            </p:txBody>
          </p:sp>
        </p:grpSp>
      </p:grpSp>
      <p:sp>
        <p:nvSpPr>
          <p:cNvPr id="15" name="Picture Placeholder 14">
            <a:extLst>
              <a:ext uri="{FF2B5EF4-FFF2-40B4-BE49-F238E27FC236}">
                <a16:creationId xmlns:a16="http://schemas.microsoft.com/office/drawing/2014/main" id="{545A04E8-537F-4D9F-8AAB-12D8F238F1E5}"/>
              </a:ext>
            </a:extLst>
          </p:cNvPr>
          <p:cNvSpPr>
            <a:spLocks noGrp="1"/>
          </p:cNvSpPr>
          <p:nvPr>
            <p:ph type="pic" sz="quarter" idx="22"/>
          </p:nvPr>
        </p:nvSpPr>
        <p:spPr/>
      </p:sp>
    </p:spTree>
    <p:extLst>
      <p:ext uri="{BB962C8B-B14F-4D97-AF65-F5344CB8AC3E}">
        <p14:creationId xmlns:p14="http://schemas.microsoft.com/office/powerpoint/2010/main" val="37933900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371B75AD-9A92-4F57-90B3-A692D8FFBE5F}"/>
              </a:ext>
            </a:extLst>
          </p:cNvPr>
          <p:cNvSpPr/>
          <p:nvPr/>
        </p:nvSpPr>
        <p:spPr>
          <a:xfrm>
            <a:off x="537028" y="566057"/>
            <a:ext cx="5979886" cy="3428999"/>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4457700" y="3036585"/>
            <a:ext cx="3276600" cy="784830"/>
          </a:xfrm>
          <a:prstGeom prst="rect">
            <a:avLst/>
          </a:prstGeom>
          <a:noFill/>
        </p:spPr>
        <p:txBody>
          <a:bodyPr wrap="square" rtlCol="0">
            <a:spAutoFit/>
          </a:bodyPr>
          <a:lstStyle/>
          <a:p>
            <a:pPr algn="ctr"/>
            <a:r>
              <a:rPr lang="en-US" sz="4500" b="1" i="1" dirty="0">
                <a:latin typeface="Roboto Slab" pitchFamily="2" charset="0"/>
                <a:ea typeface="Roboto Slab" pitchFamily="2" charset="0"/>
              </a:rPr>
              <a:t>The End</a:t>
            </a:r>
          </a:p>
        </p:txBody>
      </p:sp>
      <p:sp>
        <p:nvSpPr>
          <p:cNvPr id="6" name="Rectangle 5">
            <a:extLst>
              <a:ext uri="{FF2B5EF4-FFF2-40B4-BE49-F238E27FC236}">
                <a16:creationId xmlns:a16="http://schemas.microsoft.com/office/drawing/2014/main" id="{9CBCDE03-EC2B-4F9F-BACC-819BD4F3763B}"/>
              </a:ext>
            </a:extLst>
          </p:cNvPr>
          <p:cNvSpPr/>
          <p:nvPr/>
        </p:nvSpPr>
        <p:spPr>
          <a:xfrm>
            <a:off x="7513983" y="3564836"/>
            <a:ext cx="4140989" cy="2727108"/>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433207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a:extLst>
              <a:ext uri="{FF2B5EF4-FFF2-40B4-BE49-F238E27FC236}">
                <a16:creationId xmlns:a16="http://schemas.microsoft.com/office/drawing/2014/main" id="{EB8B45A6-D2B0-4B1A-884C-6065E57623BF}"/>
              </a:ext>
            </a:extLst>
          </p:cNvPr>
          <p:cNvSpPr/>
          <p:nvPr/>
        </p:nvSpPr>
        <p:spPr>
          <a:xfrm>
            <a:off x="0" y="2"/>
            <a:ext cx="6096000" cy="6857998"/>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5" name="Rectangle 34">
            <a:extLst>
              <a:ext uri="{FF2B5EF4-FFF2-40B4-BE49-F238E27FC236}">
                <a16:creationId xmlns:a16="http://schemas.microsoft.com/office/drawing/2014/main" id="{999E9EE0-2873-42FB-B14A-82950185446B}"/>
              </a:ext>
            </a:extLst>
          </p:cNvPr>
          <p:cNvSpPr/>
          <p:nvPr/>
        </p:nvSpPr>
        <p:spPr>
          <a:xfrm>
            <a:off x="1756228" y="1"/>
            <a:ext cx="89693" cy="1104900"/>
          </a:xfrm>
          <a:prstGeom prst="rect">
            <a:avLst/>
          </a:prstGeom>
          <a:solidFill>
            <a:schemeClr val="bg1">
              <a:lumMod val="85000"/>
              <a:alpha val="6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Rectangle 36">
            <a:extLst>
              <a:ext uri="{FF2B5EF4-FFF2-40B4-BE49-F238E27FC236}">
                <a16:creationId xmlns:a16="http://schemas.microsoft.com/office/drawing/2014/main" id="{25D4E279-0AEF-43F6-ADE2-423292854662}"/>
              </a:ext>
            </a:extLst>
          </p:cNvPr>
          <p:cNvSpPr/>
          <p:nvPr/>
        </p:nvSpPr>
        <p:spPr>
          <a:xfrm>
            <a:off x="1756228" y="2090058"/>
            <a:ext cx="89693" cy="1104900"/>
          </a:xfrm>
          <a:prstGeom prst="rect">
            <a:avLst/>
          </a:prstGeom>
          <a:solidFill>
            <a:schemeClr val="bg1">
              <a:lumMod val="85000"/>
              <a:alpha val="6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Rectangle 37">
            <a:extLst>
              <a:ext uri="{FF2B5EF4-FFF2-40B4-BE49-F238E27FC236}">
                <a16:creationId xmlns:a16="http://schemas.microsoft.com/office/drawing/2014/main" id="{A0C67CBD-A245-4BD1-9A53-8FF8E11B2312}"/>
              </a:ext>
            </a:extLst>
          </p:cNvPr>
          <p:cNvSpPr/>
          <p:nvPr/>
        </p:nvSpPr>
        <p:spPr>
          <a:xfrm>
            <a:off x="1756228" y="1336733"/>
            <a:ext cx="45719" cy="521494"/>
          </a:xfrm>
          <a:prstGeom prst="rect">
            <a:avLst/>
          </a:prstGeom>
          <a:solidFill>
            <a:schemeClr val="bg1">
              <a:alpha val="7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TextBox 39">
            <a:extLst>
              <a:ext uri="{FF2B5EF4-FFF2-40B4-BE49-F238E27FC236}">
                <a16:creationId xmlns:a16="http://schemas.microsoft.com/office/drawing/2014/main" id="{E1816FC9-117B-4C68-89BC-EA223F88778E}"/>
              </a:ext>
            </a:extLst>
          </p:cNvPr>
          <p:cNvSpPr txBox="1"/>
          <p:nvPr/>
        </p:nvSpPr>
        <p:spPr>
          <a:xfrm>
            <a:off x="1845921" y="1248229"/>
            <a:ext cx="2054070" cy="707886"/>
          </a:xfrm>
          <a:prstGeom prst="rect">
            <a:avLst/>
          </a:prstGeom>
          <a:noFill/>
        </p:spPr>
        <p:txBody>
          <a:bodyPr wrap="square" rtlCol="0">
            <a:spAutoFit/>
          </a:bodyPr>
          <a:lstStyle/>
          <a:p>
            <a:pPr>
              <a:lnSpc>
                <a:spcPts val="1600"/>
              </a:lnSpc>
            </a:pPr>
            <a:r>
              <a:rPr lang="en-US" sz="1200" b="1" spc="300" dirty="0">
                <a:solidFill>
                  <a:schemeClr val="bg1"/>
                </a:solidFill>
                <a:latin typeface="Roboto Slab" pitchFamily="2" charset="0"/>
                <a:ea typeface="Roboto Slab" pitchFamily="2" charset="0"/>
              </a:rPr>
              <a:t>WE SERVE</a:t>
            </a:r>
          </a:p>
          <a:p>
            <a:pPr>
              <a:lnSpc>
                <a:spcPts val="1600"/>
              </a:lnSpc>
            </a:pPr>
            <a:r>
              <a:rPr lang="en-US" sz="1200" b="1" spc="300" dirty="0">
                <a:solidFill>
                  <a:schemeClr val="bg1"/>
                </a:solidFill>
                <a:latin typeface="Roboto Slab" pitchFamily="2" charset="0"/>
                <a:ea typeface="Roboto Slab" pitchFamily="2" charset="0"/>
              </a:rPr>
              <a:t>NEEDS TO ENJOY</a:t>
            </a:r>
          </a:p>
          <a:p>
            <a:pPr>
              <a:lnSpc>
                <a:spcPts val="1600"/>
              </a:lnSpc>
            </a:pPr>
            <a:r>
              <a:rPr lang="en-US" sz="1200" b="1" spc="300" dirty="0">
                <a:solidFill>
                  <a:schemeClr val="bg1"/>
                </a:solidFill>
                <a:latin typeface="Roboto Slab" pitchFamily="2" charset="0"/>
                <a:ea typeface="Roboto Slab" pitchFamily="2" charset="0"/>
              </a:rPr>
              <a:t>AND SUCCESS</a:t>
            </a:r>
          </a:p>
        </p:txBody>
      </p:sp>
      <p:grpSp>
        <p:nvGrpSpPr>
          <p:cNvPr id="47" name="Group 46">
            <a:extLst>
              <a:ext uri="{FF2B5EF4-FFF2-40B4-BE49-F238E27FC236}">
                <a16:creationId xmlns:a16="http://schemas.microsoft.com/office/drawing/2014/main" id="{FACFD541-DFF7-417F-A15F-57BC26940A0C}"/>
              </a:ext>
            </a:extLst>
          </p:cNvPr>
          <p:cNvGrpSpPr/>
          <p:nvPr/>
        </p:nvGrpSpPr>
        <p:grpSpPr>
          <a:xfrm>
            <a:off x="1158603" y="3106058"/>
            <a:ext cx="3733801" cy="1875971"/>
            <a:chOff x="1158603" y="3106058"/>
            <a:chExt cx="3733801" cy="1875971"/>
          </a:xfrm>
        </p:grpSpPr>
        <p:sp>
          <p:nvSpPr>
            <p:cNvPr id="42" name="TextBox 41">
              <a:extLst>
                <a:ext uri="{FF2B5EF4-FFF2-40B4-BE49-F238E27FC236}">
                  <a16:creationId xmlns:a16="http://schemas.microsoft.com/office/drawing/2014/main" id="{802B6A0F-1465-4FAB-A2E1-9A9DB9ED258C}"/>
                </a:ext>
              </a:extLst>
            </p:cNvPr>
            <p:cNvSpPr txBox="1"/>
            <p:nvPr/>
          </p:nvSpPr>
          <p:spPr>
            <a:xfrm>
              <a:off x="1615712" y="3106058"/>
              <a:ext cx="3225531" cy="861774"/>
            </a:xfrm>
            <a:prstGeom prst="rect">
              <a:avLst/>
            </a:prstGeom>
            <a:noFill/>
          </p:spPr>
          <p:txBody>
            <a:bodyPr wrap="square" rtlCol="0">
              <a:spAutoFit/>
            </a:bodyPr>
            <a:lstStyle/>
            <a:p>
              <a:r>
                <a:rPr lang="en-US" sz="5000" dirty="0">
                  <a:solidFill>
                    <a:schemeClr val="bg1"/>
                  </a:solidFill>
                  <a:latin typeface="Roboto Slab" pitchFamily="2" charset="0"/>
                  <a:ea typeface="Roboto Slab" pitchFamily="2" charset="0"/>
                  <a:cs typeface="Open Sans" panose="020B0606030504020204" pitchFamily="34" charset="0"/>
                </a:rPr>
                <a:t>MESSAGE</a:t>
              </a:r>
            </a:p>
          </p:txBody>
        </p:sp>
        <p:sp>
          <p:nvSpPr>
            <p:cNvPr id="43" name="TextBox 42">
              <a:extLst>
                <a:ext uri="{FF2B5EF4-FFF2-40B4-BE49-F238E27FC236}">
                  <a16:creationId xmlns:a16="http://schemas.microsoft.com/office/drawing/2014/main" id="{7C84E199-F5BF-446A-A1B6-2C9BEED0B722}"/>
                </a:ext>
              </a:extLst>
            </p:cNvPr>
            <p:cNvSpPr txBox="1"/>
            <p:nvPr/>
          </p:nvSpPr>
          <p:spPr>
            <a:xfrm>
              <a:off x="2074182" y="3608740"/>
              <a:ext cx="2373813" cy="861774"/>
            </a:xfrm>
            <a:prstGeom prst="rect">
              <a:avLst/>
            </a:prstGeom>
            <a:noFill/>
          </p:spPr>
          <p:txBody>
            <a:bodyPr wrap="square" rtlCol="0">
              <a:spAutoFit/>
            </a:bodyPr>
            <a:lstStyle/>
            <a:p>
              <a:r>
                <a:rPr lang="en-US" sz="5000" dirty="0">
                  <a:solidFill>
                    <a:schemeClr val="accent3"/>
                  </a:solidFill>
                  <a:latin typeface="Roboto Slab" pitchFamily="2" charset="0"/>
                  <a:ea typeface="Roboto Slab" pitchFamily="2" charset="0"/>
                  <a:cs typeface="Open Sans" panose="020B0606030504020204" pitchFamily="34" charset="0"/>
                </a:rPr>
                <a:t>STORY</a:t>
              </a:r>
            </a:p>
          </p:txBody>
        </p:sp>
        <p:sp>
          <p:nvSpPr>
            <p:cNvPr id="44" name="TextBox 43">
              <a:extLst>
                <a:ext uri="{FF2B5EF4-FFF2-40B4-BE49-F238E27FC236}">
                  <a16:creationId xmlns:a16="http://schemas.microsoft.com/office/drawing/2014/main" id="{CB04876F-EB30-4B06-B847-73D9CDA41254}"/>
                </a:ext>
              </a:extLst>
            </p:cNvPr>
            <p:cNvSpPr txBox="1"/>
            <p:nvPr/>
          </p:nvSpPr>
          <p:spPr>
            <a:xfrm>
              <a:off x="1615712" y="4120255"/>
              <a:ext cx="3276692" cy="861774"/>
            </a:xfrm>
            <a:prstGeom prst="rect">
              <a:avLst/>
            </a:prstGeom>
            <a:noFill/>
          </p:spPr>
          <p:txBody>
            <a:bodyPr wrap="square" rtlCol="0">
              <a:spAutoFit/>
            </a:bodyPr>
            <a:lstStyle/>
            <a:p>
              <a:r>
                <a:rPr lang="en-US" sz="5000" spc="200" dirty="0">
                  <a:solidFill>
                    <a:schemeClr val="bg1"/>
                  </a:solidFill>
                  <a:latin typeface="Roboto Slab" pitchFamily="2" charset="0"/>
                  <a:ea typeface="Roboto Slab" pitchFamily="2" charset="0"/>
                  <a:cs typeface="Open Sans" panose="020B0606030504020204" pitchFamily="34" charset="0"/>
                </a:rPr>
                <a:t>SUCCESS</a:t>
              </a:r>
            </a:p>
          </p:txBody>
        </p:sp>
        <p:sp>
          <p:nvSpPr>
            <p:cNvPr id="45" name="TextBox 44">
              <a:extLst>
                <a:ext uri="{FF2B5EF4-FFF2-40B4-BE49-F238E27FC236}">
                  <a16:creationId xmlns:a16="http://schemas.microsoft.com/office/drawing/2014/main" id="{4023F442-51F3-44D5-B6B0-BF4E5AC9303D}"/>
                </a:ext>
              </a:extLst>
            </p:cNvPr>
            <p:cNvSpPr txBox="1"/>
            <p:nvPr/>
          </p:nvSpPr>
          <p:spPr>
            <a:xfrm>
              <a:off x="1158603" y="3853016"/>
              <a:ext cx="1155700" cy="553998"/>
            </a:xfrm>
            <a:prstGeom prst="rect">
              <a:avLst/>
            </a:prstGeom>
            <a:noFill/>
          </p:spPr>
          <p:txBody>
            <a:bodyPr wrap="square" rtlCol="0">
              <a:spAutoFit/>
            </a:bodyPr>
            <a:lstStyle/>
            <a:p>
              <a:r>
                <a:rPr lang="en-US" sz="3000" dirty="0">
                  <a:solidFill>
                    <a:schemeClr val="bg1"/>
                  </a:solidFill>
                  <a:latin typeface="Roboto Slab" pitchFamily="2" charset="0"/>
                  <a:ea typeface="Roboto Slab" pitchFamily="2" charset="0"/>
                  <a:cs typeface="Open Sans" panose="020B0606030504020204" pitchFamily="34" charset="0"/>
                </a:rPr>
                <a:t>THE</a:t>
              </a:r>
            </a:p>
          </p:txBody>
        </p:sp>
        <p:sp>
          <p:nvSpPr>
            <p:cNvPr id="46" name="TextBox 45">
              <a:extLst>
                <a:ext uri="{FF2B5EF4-FFF2-40B4-BE49-F238E27FC236}">
                  <a16:creationId xmlns:a16="http://schemas.microsoft.com/office/drawing/2014/main" id="{F560D933-DB61-4929-B759-8C742B3F9C63}"/>
                </a:ext>
              </a:extLst>
            </p:cNvPr>
            <p:cNvSpPr txBox="1"/>
            <p:nvPr/>
          </p:nvSpPr>
          <p:spPr>
            <a:xfrm>
              <a:off x="4129952" y="3853016"/>
              <a:ext cx="762452" cy="553998"/>
            </a:xfrm>
            <a:prstGeom prst="rect">
              <a:avLst/>
            </a:prstGeom>
            <a:noFill/>
          </p:spPr>
          <p:txBody>
            <a:bodyPr wrap="square" rtlCol="0">
              <a:spAutoFit/>
            </a:bodyPr>
            <a:lstStyle/>
            <a:p>
              <a:r>
                <a:rPr lang="en-US" sz="3000" dirty="0">
                  <a:solidFill>
                    <a:schemeClr val="bg1"/>
                  </a:solidFill>
                  <a:latin typeface="Roboto Slab" pitchFamily="2" charset="0"/>
                  <a:ea typeface="Roboto Slab" pitchFamily="2" charset="0"/>
                  <a:cs typeface="Open Sans" panose="020B0606030504020204" pitchFamily="34" charset="0"/>
                </a:rPr>
                <a:t>OF</a:t>
              </a:r>
            </a:p>
          </p:txBody>
        </p:sp>
      </p:grpSp>
      <p:sp>
        <p:nvSpPr>
          <p:cNvPr id="48" name="Subtitle 6">
            <a:extLst>
              <a:ext uri="{FF2B5EF4-FFF2-40B4-BE49-F238E27FC236}">
                <a16:creationId xmlns:a16="http://schemas.microsoft.com/office/drawing/2014/main" id="{3348A16A-5F37-40E7-800C-10366EA0DF27}"/>
              </a:ext>
            </a:extLst>
          </p:cNvPr>
          <p:cNvSpPr txBox="1">
            <a:spLocks/>
          </p:cNvSpPr>
          <p:nvPr/>
        </p:nvSpPr>
        <p:spPr>
          <a:xfrm>
            <a:off x="1615712" y="5249268"/>
            <a:ext cx="3947888" cy="796192"/>
          </a:xfrm>
          <a:prstGeom prst="rect">
            <a:avLst/>
          </a:prstGeom>
        </p:spPr>
        <p:txBody>
          <a:bodyPr vert="horz" lIns="91440" tIns="45720" rIns="91440" bIns="45720" rtlCol="0" anchor="ctr">
            <a:normAutofit fontScale="47500" lnSpcReduction="20000"/>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gn="l">
              <a:lnSpc>
                <a:spcPts val="1200"/>
              </a:lnSpc>
            </a:pPr>
            <a:r>
              <a:rPr lang="en-US" sz="1000" dirty="0">
                <a:solidFill>
                  <a:schemeClr val="bg1"/>
                </a:solidFill>
                <a:latin typeface="Roboto Slab" pitchFamily="2" charset="0"/>
                <a:ea typeface="Roboto Slab" pitchFamily="2" charset="0"/>
                <a:cs typeface="Montserrat" charset="0"/>
              </a:rPr>
              <a:t>There are many variations of passages of </a:t>
            </a:r>
            <a:r>
              <a:rPr lang="en-US" sz="1000" dirty="0" err="1">
                <a:solidFill>
                  <a:schemeClr val="bg1"/>
                </a:solidFill>
                <a:latin typeface="Roboto Slab" pitchFamily="2" charset="0"/>
                <a:ea typeface="Roboto Slab" pitchFamily="2" charset="0"/>
                <a:cs typeface="Montserrat" charset="0"/>
              </a:rPr>
              <a:t>Lorem</a:t>
            </a:r>
            <a:r>
              <a:rPr lang="en-US" sz="1000" dirty="0">
                <a:solidFill>
                  <a:schemeClr val="bg1"/>
                </a:solidFill>
                <a:latin typeface="Roboto Slab" pitchFamily="2" charset="0"/>
                <a:ea typeface="Roboto Slab" pitchFamily="2" charset="0"/>
                <a:cs typeface="Montserrat" charset="0"/>
              </a:rPr>
              <a:t> </a:t>
            </a:r>
            <a:r>
              <a:rPr lang="en-US" sz="1000" dirty="0" err="1">
                <a:solidFill>
                  <a:schemeClr val="bg1"/>
                </a:solidFill>
                <a:latin typeface="Roboto Slab" pitchFamily="2" charset="0"/>
                <a:ea typeface="Roboto Slab" pitchFamily="2" charset="0"/>
                <a:cs typeface="Montserrat" charset="0"/>
              </a:rPr>
              <a:t>Ipsum</a:t>
            </a:r>
            <a:r>
              <a:rPr lang="en-US" sz="1000" dirty="0">
                <a:solidFill>
                  <a:schemeClr val="bg1"/>
                </a:solidFill>
                <a:latin typeface="Roboto Slab" pitchFamily="2" charset="0"/>
                <a:ea typeface="Roboto Slab" pitchFamily="2" charset="0"/>
                <a:cs typeface="Montserrat" charset="0"/>
              </a:rPr>
              <a:t> available, but the majority have suffered alteration in some form, by injected </a:t>
            </a:r>
            <a:r>
              <a:rPr lang="en-US" sz="1000" dirty="0" err="1">
                <a:solidFill>
                  <a:schemeClr val="bg1"/>
                </a:solidFill>
                <a:latin typeface="Roboto Slab" pitchFamily="2" charset="0"/>
                <a:ea typeface="Roboto Slab" pitchFamily="2" charset="0"/>
                <a:cs typeface="Montserrat" charset="0"/>
              </a:rPr>
              <a:t>humour</a:t>
            </a:r>
            <a:r>
              <a:rPr lang="en-US" sz="1000" dirty="0">
                <a:solidFill>
                  <a:schemeClr val="bg1"/>
                </a:solidFill>
                <a:latin typeface="Roboto Slab" pitchFamily="2" charset="0"/>
                <a:ea typeface="Roboto Slab" pitchFamily="2" charset="0"/>
                <a:cs typeface="Montserrat" charset="0"/>
              </a:rPr>
              <a:t>, or </a:t>
            </a:r>
            <a:r>
              <a:rPr lang="en-US" sz="1000" dirty="0" err="1">
                <a:solidFill>
                  <a:schemeClr val="bg1"/>
                </a:solidFill>
                <a:latin typeface="Roboto Slab" pitchFamily="2" charset="0"/>
                <a:ea typeface="Roboto Slab" pitchFamily="2" charset="0"/>
                <a:cs typeface="Montserrat" charset="0"/>
              </a:rPr>
              <a:t>randomised</a:t>
            </a:r>
            <a:r>
              <a:rPr lang="en-US" sz="1000" dirty="0">
                <a:solidFill>
                  <a:schemeClr val="bg1"/>
                </a:solidFill>
                <a:latin typeface="Roboto Slab" pitchFamily="2" charset="0"/>
                <a:ea typeface="Roboto Slab" pitchFamily="2" charset="0"/>
                <a:cs typeface="Montserrat" charset="0"/>
              </a:rPr>
              <a:t> words which don't look even slightly believable. If you are going to use a passage of </a:t>
            </a:r>
            <a:r>
              <a:rPr lang="en-US" sz="1000" dirty="0" err="1">
                <a:solidFill>
                  <a:schemeClr val="bg1"/>
                </a:solidFill>
                <a:latin typeface="Roboto Slab" pitchFamily="2" charset="0"/>
                <a:ea typeface="Roboto Slab" pitchFamily="2" charset="0"/>
                <a:cs typeface="Montserrat" charset="0"/>
              </a:rPr>
              <a:t>Lorem</a:t>
            </a:r>
            <a:r>
              <a:rPr lang="en-US" sz="1000" dirty="0">
                <a:solidFill>
                  <a:schemeClr val="bg1"/>
                </a:solidFill>
                <a:latin typeface="Roboto Slab" pitchFamily="2" charset="0"/>
                <a:ea typeface="Roboto Slab" pitchFamily="2" charset="0"/>
                <a:cs typeface="Montserrat" charset="0"/>
              </a:rPr>
              <a:t> </a:t>
            </a:r>
            <a:r>
              <a:rPr lang="en-US" sz="1000" dirty="0" err="1">
                <a:solidFill>
                  <a:schemeClr val="bg1"/>
                </a:solidFill>
                <a:latin typeface="Roboto Slab" pitchFamily="2" charset="0"/>
                <a:ea typeface="Roboto Slab" pitchFamily="2" charset="0"/>
                <a:cs typeface="Montserrat" charset="0"/>
              </a:rPr>
              <a:t>Ipsum</a:t>
            </a:r>
            <a:r>
              <a:rPr lang="en-US" sz="1000" dirty="0">
                <a:solidFill>
                  <a:schemeClr val="bg1"/>
                </a:solidFill>
                <a:latin typeface="Roboto Slab" pitchFamily="2" charset="0"/>
                <a:ea typeface="Roboto Slab" pitchFamily="2" charset="0"/>
                <a:cs typeface="Montserrat" charset="0"/>
              </a:rPr>
              <a:t>, you need to be sure there isn't anything embarrassing hidden in the middle of text. All the </a:t>
            </a:r>
            <a:r>
              <a:rPr lang="en-US" sz="1000" dirty="0" err="1">
                <a:solidFill>
                  <a:schemeClr val="bg1"/>
                </a:solidFill>
                <a:latin typeface="Roboto Slab" pitchFamily="2" charset="0"/>
                <a:ea typeface="Roboto Slab" pitchFamily="2" charset="0"/>
                <a:cs typeface="Montserrat" charset="0"/>
              </a:rPr>
              <a:t>Lorem</a:t>
            </a:r>
            <a:r>
              <a:rPr lang="en-US" sz="1000" dirty="0">
                <a:solidFill>
                  <a:schemeClr val="bg1"/>
                </a:solidFill>
                <a:latin typeface="Roboto Slab" pitchFamily="2" charset="0"/>
                <a:ea typeface="Roboto Slab" pitchFamily="2" charset="0"/>
                <a:cs typeface="Montserrat" charset="0"/>
              </a:rPr>
              <a:t> </a:t>
            </a:r>
            <a:r>
              <a:rPr lang="en-US" sz="1000" dirty="0" err="1">
                <a:solidFill>
                  <a:schemeClr val="bg1"/>
                </a:solidFill>
                <a:latin typeface="Roboto Slab" pitchFamily="2" charset="0"/>
                <a:ea typeface="Roboto Slab" pitchFamily="2" charset="0"/>
                <a:cs typeface="Montserrat" charset="0"/>
              </a:rPr>
              <a:t>Ipsum</a:t>
            </a:r>
            <a:r>
              <a:rPr lang="en-US" sz="1000" dirty="0">
                <a:solidFill>
                  <a:schemeClr val="bg1"/>
                </a:solidFill>
                <a:latin typeface="Roboto Slab" pitchFamily="2" charset="0"/>
                <a:ea typeface="Roboto Slab" pitchFamily="2" charset="0"/>
                <a:cs typeface="Montserrat" charset="0"/>
              </a:rPr>
              <a:t> generators on the Internet tend to repeat predefined chunks as necessary.</a:t>
            </a:r>
          </a:p>
        </p:txBody>
      </p:sp>
      <p:sp>
        <p:nvSpPr>
          <p:cNvPr id="24" name="Picture Placeholder 23">
            <a:extLst>
              <a:ext uri="{FF2B5EF4-FFF2-40B4-BE49-F238E27FC236}">
                <a16:creationId xmlns:a16="http://schemas.microsoft.com/office/drawing/2014/main" id="{E3340E6E-AA1D-4656-8E5D-3A46F40473DD}"/>
              </a:ext>
            </a:extLst>
          </p:cNvPr>
          <p:cNvSpPr>
            <a:spLocks noGrp="1"/>
          </p:cNvSpPr>
          <p:nvPr>
            <p:ph type="pic" sz="quarter" idx="19"/>
          </p:nvPr>
        </p:nvSpPr>
        <p:spPr/>
      </p:sp>
      <p:sp>
        <p:nvSpPr>
          <p:cNvPr id="26" name="Picture Placeholder 25">
            <a:extLst>
              <a:ext uri="{FF2B5EF4-FFF2-40B4-BE49-F238E27FC236}">
                <a16:creationId xmlns:a16="http://schemas.microsoft.com/office/drawing/2014/main" id="{4ECA7AE6-E766-4FCB-8597-3487B83DD94A}"/>
              </a:ext>
            </a:extLst>
          </p:cNvPr>
          <p:cNvSpPr>
            <a:spLocks noGrp="1"/>
          </p:cNvSpPr>
          <p:nvPr>
            <p:ph type="pic" sz="quarter" idx="20"/>
          </p:nvPr>
        </p:nvSpPr>
        <p:spPr/>
      </p:sp>
      <p:sp>
        <p:nvSpPr>
          <p:cNvPr id="28" name="Picture Placeholder 27">
            <a:extLst>
              <a:ext uri="{FF2B5EF4-FFF2-40B4-BE49-F238E27FC236}">
                <a16:creationId xmlns:a16="http://schemas.microsoft.com/office/drawing/2014/main" id="{3D2B5BE8-0020-4152-895E-6C240FB434F4}"/>
              </a:ext>
            </a:extLst>
          </p:cNvPr>
          <p:cNvSpPr>
            <a:spLocks noGrp="1"/>
          </p:cNvSpPr>
          <p:nvPr>
            <p:ph type="pic" sz="quarter" idx="22"/>
          </p:nvPr>
        </p:nvSpPr>
        <p:spPr/>
      </p:sp>
      <p:sp>
        <p:nvSpPr>
          <p:cNvPr id="30" name="Picture Placeholder 29">
            <a:extLst>
              <a:ext uri="{FF2B5EF4-FFF2-40B4-BE49-F238E27FC236}">
                <a16:creationId xmlns:a16="http://schemas.microsoft.com/office/drawing/2014/main" id="{E3FC9052-EF59-43D2-8B93-72B22F0F9006}"/>
              </a:ext>
            </a:extLst>
          </p:cNvPr>
          <p:cNvSpPr>
            <a:spLocks noGrp="1"/>
          </p:cNvSpPr>
          <p:nvPr>
            <p:ph type="pic" sz="quarter" idx="21"/>
          </p:nvPr>
        </p:nvSpPr>
        <p:spPr/>
      </p:sp>
    </p:spTree>
    <p:extLst>
      <p:ext uri="{BB962C8B-B14F-4D97-AF65-F5344CB8AC3E}">
        <p14:creationId xmlns:p14="http://schemas.microsoft.com/office/powerpoint/2010/main" val="331232869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F1D579D0-CB3A-4F6D-86EB-6ACB13E179DF}"/>
              </a:ext>
            </a:extLst>
          </p:cNvPr>
          <p:cNvSpPr/>
          <p:nvPr/>
        </p:nvSpPr>
        <p:spPr>
          <a:xfrm>
            <a:off x="0" y="0"/>
            <a:ext cx="12191999" cy="685799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a:extLst>
              <a:ext uri="{FF2B5EF4-FFF2-40B4-BE49-F238E27FC236}">
                <a16:creationId xmlns:a16="http://schemas.microsoft.com/office/drawing/2014/main" id="{8302CACA-BFA1-4BCD-9096-281D80A19643}"/>
              </a:ext>
            </a:extLst>
          </p:cNvPr>
          <p:cNvGrpSpPr/>
          <p:nvPr/>
        </p:nvGrpSpPr>
        <p:grpSpPr>
          <a:xfrm>
            <a:off x="2390772" y="3312884"/>
            <a:ext cx="7410450" cy="2290302"/>
            <a:chOff x="2390775" y="2931132"/>
            <a:chExt cx="7410450" cy="2290302"/>
          </a:xfrm>
        </p:grpSpPr>
        <p:sp>
          <p:nvSpPr>
            <p:cNvPr id="23" name="Subtitle 6">
              <a:extLst>
                <a:ext uri="{FF2B5EF4-FFF2-40B4-BE49-F238E27FC236}">
                  <a16:creationId xmlns:a16="http://schemas.microsoft.com/office/drawing/2014/main" id="{D0440ECE-2B54-4B71-9840-7CEC682567CA}"/>
                </a:ext>
              </a:extLst>
            </p:cNvPr>
            <p:cNvSpPr txBox="1">
              <a:spLocks/>
            </p:cNvSpPr>
            <p:nvPr/>
          </p:nvSpPr>
          <p:spPr>
            <a:xfrm>
              <a:off x="2390775" y="3857626"/>
              <a:ext cx="7410450" cy="763660"/>
            </a:xfrm>
            <a:prstGeom prst="rect">
              <a:avLst/>
            </a:prstGeom>
          </p:spPr>
          <p:txBody>
            <a:bodyPr vert="horz" lIns="91440" tIns="45720" rIns="91440" bIns="45720" rtlCol="0" anchor="ctr">
              <a:norm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ct val="150000"/>
                </a:lnSpc>
              </a:pPr>
              <a:r>
                <a:rPr lang="en-US" sz="1000" dirty="0">
                  <a:solidFill>
                    <a:schemeClr val="bg1"/>
                  </a:solidFill>
                  <a:latin typeface="Roboto Slab" pitchFamily="2" charset="0"/>
                  <a:ea typeface="Roboto Slab" pitchFamily="2" charset="0"/>
                  <a:cs typeface="Montserrat" charset="0"/>
                </a:rPr>
                <a:t>There are many variations of passages of Lorem Ipsum available, but the majority injected </a:t>
              </a:r>
              <a:r>
                <a:rPr lang="en-US" sz="1000" dirty="0" err="1">
                  <a:solidFill>
                    <a:schemeClr val="bg1"/>
                  </a:solidFill>
                  <a:latin typeface="Roboto Slab" pitchFamily="2" charset="0"/>
                  <a:ea typeface="Roboto Slab" pitchFamily="2" charset="0"/>
                  <a:cs typeface="Montserrat" charset="0"/>
                </a:rPr>
                <a:t>humour</a:t>
              </a:r>
              <a:r>
                <a:rPr lang="en-US" sz="1000" dirty="0">
                  <a:solidFill>
                    <a:schemeClr val="bg1"/>
                  </a:solidFill>
                  <a:latin typeface="Roboto Slab" pitchFamily="2" charset="0"/>
                  <a:ea typeface="Roboto Slab" pitchFamily="2" charset="0"/>
                  <a:cs typeface="Montserrat" charset="0"/>
                </a:rPr>
                <a:t>, or </a:t>
              </a:r>
              <a:r>
                <a:rPr lang="en-US" sz="1000" dirty="0" err="1">
                  <a:solidFill>
                    <a:schemeClr val="bg1"/>
                  </a:solidFill>
                  <a:latin typeface="Roboto Slab" pitchFamily="2" charset="0"/>
                  <a:ea typeface="Roboto Slab" pitchFamily="2" charset="0"/>
                  <a:cs typeface="Montserrat" charset="0"/>
                </a:rPr>
                <a:t>randomised</a:t>
              </a:r>
              <a:r>
                <a:rPr lang="en-US" sz="1000" dirty="0">
                  <a:solidFill>
                    <a:schemeClr val="bg1"/>
                  </a:solidFill>
                  <a:latin typeface="Roboto Slab" pitchFamily="2" charset="0"/>
                  <a:ea typeface="Roboto Slab" pitchFamily="2" charset="0"/>
                  <a:cs typeface="Montserrat" charset="0"/>
                </a:rPr>
                <a:t> </a:t>
              </a:r>
              <a:r>
                <a:rPr lang="en-US" sz="1000" i="1" dirty="0">
                  <a:solidFill>
                    <a:schemeClr val="bg1"/>
                  </a:solidFill>
                  <a:latin typeface="Roboto Slab" pitchFamily="2" charset="0"/>
                  <a:ea typeface="Roboto Slab" pitchFamily="2" charset="0"/>
                  <a:cs typeface="Montserrat" charset="0"/>
                </a:rPr>
                <a:t>words which don't look even slightly believable. If you are going to use a passage of Lorem Ipsum, you need to be sure there isn't anything embarrassing hidden in the middle of text.</a:t>
              </a:r>
            </a:p>
          </p:txBody>
        </p:sp>
        <p:sp>
          <p:nvSpPr>
            <p:cNvPr id="24" name="TextBox 23">
              <a:extLst>
                <a:ext uri="{FF2B5EF4-FFF2-40B4-BE49-F238E27FC236}">
                  <a16:creationId xmlns:a16="http://schemas.microsoft.com/office/drawing/2014/main" id="{07CCE385-DBB0-40D0-9AE1-B5551051A474}"/>
                </a:ext>
              </a:extLst>
            </p:cNvPr>
            <p:cNvSpPr txBox="1"/>
            <p:nvPr/>
          </p:nvSpPr>
          <p:spPr>
            <a:xfrm>
              <a:off x="4064000" y="2931132"/>
              <a:ext cx="4064000" cy="553998"/>
            </a:xfrm>
            <a:prstGeom prst="rect">
              <a:avLst/>
            </a:prstGeom>
            <a:noFill/>
          </p:spPr>
          <p:txBody>
            <a:bodyPr wrap="square" rtlCol="0">
              <a:spAutoFit/>
            </a:bodyPr>
            <a:lstStyle/>
            <a:p>
              <a:pPr algn="ctr"/>
              <a:r>
                <a:rPr lang="en-US" sz="3000" b="1" spc="2000" dirty="0">
                  <a:solidFill>
                    <a:schemeClr val="bg1"/>
                  </a:solidFill>
                  <a:latin typeface="Roboto Slab" pitchFamily="2" charset="0"/>
                  <a:ea typeface="Roboto Slab" pitchFamily="2" charset="0"/>
                  <a:cs typeface="Bebas" charset="0"/>
                </a:rPr>
                <a:t>WELCOME</a:t>
              </a:r>
            </a:p>
          </p:txBody>
        </p:sp>
        <p:cxnSp>
          <p:nvCxnSpPr>
            <p:cNvPr id="25" name="Straight Connector 24">
              <a:extLst>
                <a:ext uri="{FF2B5EF4-FFF2-40B4-BE49-F238E27FC236}">
                  <a16:creationId xmlns:a16="http://schemas.microsoft.com/office/drawing/2014/main" id="{F8E6C395-FDFA-4D34-8E00-D1A377A67FBD}"/>
                </a:ext>
              </a:extLst>
            </p:cNvPr>
            <p:cNvCxnSpPr>
              <a:cxnSpLocks/>
            </p:cNvCxnSpPr>
            <p:nvPr/>
          </p:nvCxnSpPr>
          <p:spPr>
            <a:xfrm>
              <a:off x="5682343" y="3660298"/>
              <a:ext cx="827314" cy="0"/>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grpSp>
          <p:nvGrpSpPr>
            <p:cNvPr id="26" name="Group 25">
              <a:extLst>
                <a:ext uri="{FF2B5EF4-FFF2-40B4-BE49-F238E27FC236}">
                  <a16:creationId xmlns:a16="http://schemas.microsoft.com/office/drawing/2014/main" id="{749189AA-47FA-4044-8C15-1A9A1C193AAE}"/>
                </a:ext>
              </a:extLst>
            </p:cNvPr>
            <p:cNvGrpSpPr/>
            <p:nvPr/>
          </p:nvGrpSpPr>
          <p:grpSpPr>
            <a:xfrm>
              <a:off x="5029200" y="4799668"/>
              <a:ext cx="2133600" cy="421766"/>
              <a:chOff x="5314950" y="5046409"/>
              <a:chExt cx="2133600" cy="421766"/>
            </a:xfrm>
          </p:grpSpPr>
          <p:sp>
            <p:nvSpPr>
              <p:cNvPr id="27" name="Rectangle: Rounded Corners 26">
                <a:extLst>
                  <a:ext uri="{FF2B5EF4-FFF2-40B4-BE49-F238E27FC236}">
                    <a16:creationId xmlns:a16="http://schemas.microsoft.com/office/drawing/2014/main" id="{59B20FDF-3A7E-41E6-AA3A-43A3D4F20188}"/>
                  </a:ext>
                </a:extLst>
              </p:cNvPr>
              <p:cNvSpPr/>
              <p:nvPr/>
            </p:nvSpPr>
            <p:spPr>
              <a:xfrm>
                <a:off x="5314950" y="5046409"/>
                <a:ext cx="2133600" cy="421766"/>
              </a:xfrm>
              <a:prstGeom prst="roundRect">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TextBox 27">
                <a:extLst>
                  <a:ext uri="{FF2B5EF4-FFF2-40B4-BE49-F238E27FC236}">
                    <a16:creationId xmlns:a16="http://schemas.microsoft.com/office/drawing/2014/main" id="{19FD3C53-8D44-4922-92F7-E666905B0254}"/>
                  </a:ext>
                </a:extLst>
              </p:cNvPr>
              <p:cNvSpPr txBox="1"/>
              <p:nvPr/>
            </p:nvSpPr>
            <p:spPr>
              <a:xfrm>
                <a:off x="5533117" y="5105235"/>
                <a:ext cx="1784350" cy="323165"/>
              </a:xfrm>
              <a:prstGeom prst="rect">
                <a:avLst/>
              </a:prstGeom>
              <a:noFill/>
            </p:spPr>
            <p:txBody>
              <a:bodyPr wrap="square" rtlCol="0">
                <a:spAutoFit/>
              </a:bodyPr>
              <a:lstStyle/>
              <a:p>
                <a:pPr algn="ctr"/>
                <a:r>
                  <a:rPr lang="en-US" sz="1500" spc="500" dirty="0">
                    <a:solidFill>
                      <a:schemeClr val="bg1"/>
                    </a:solidFill>
                    <a:latin typeface="Roboto Slab" pitchFamily="2" charset="0"/>
                    <a:ea typeface="Roboto Slab" pitchFamily="2" charset="0"/>
                    <a:cs typeface="Bebas" charset="0"/>
                  </a:rPr>
                  <a:t>TROUN ON</a:t>
                </a:r>
              </a:p>
            </p:txBody>
          </p:sp>
        </p:grpSp>
      </p:grpSp>
      <p:sp>
        <p:nvSpPr>
          <p:cNvPr id="9" name="Picture Placeholder 8">
            <a:extLst>
              <a:ext uri="{FF2B5EF4-FFF2-40B4-BE49-F238E27FC236}">
                <a16:creationId xmlns:a16="http://schemas.microsoft.com/office/drawing/2014/main" id="{D765E5B4-1E41-417E-BD62-E573ADEBCF6F}"/>
              </a:ext>
            </a:extLst>
          </p:cNvPr>
          <p:cNvSpPr>
            <a:spLocks noGrp="1"/>
          </p:cNvSpPr>
          <p:nvPr>
            <p:ph type="pic" sz="quarter" idx="19"/>
          </p:nvPr>
        </p:nvSpPr>
        <p:spPr/>
      </p:sp>
    </p:spTree>
    <p:extLst>
      <p:ext uri="{BB962C8B-B14F-4D97-AF65-F5344CB8AC3E}">
        <p14:creationId xmlns:p14="http://schemas.microsoft.com/office/powerpoint/2010/main" val="272909892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56906637-C7CF-4A78-91C1-AF0D7D65A53B}"/>
              </a:ext>
            </a:extLst>
          </p:cNvPr>
          <p:cNvSpPr/>
          <p:nvPr/>
        </p:nvSpPr>
        <p:spPr>
          <a:xfrm>
            <a:off x="1291771" y="1331685"/>
            <a:ext cx="9608458" cy="419462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Freeform 5">
            <a:extLst>
              <a:ext uri="{FF2B5EF4-FFF2-40B4-BE49-F238E27FC236}">
                <a16:creationId xmlns:a16="http://schemas.microsoft.com/office/drawing/2014/main" id="{D5B27061-EC5E-4A3D-9931-E1E3C5AB9E11}"/>
              </a:ext>
            </a:extLst>
          </p:cNvPr>
          <p:cNvSpPr>
            <a:spLocks noEditPoints="1"/>
          </p:cNvSpPr>
          <p:nvPr/>
        </p:nvSpPr>
        <p:spPr bwMode="auto">
          <a:xfrm>
            <a:off x="3974592" y="1353312"/>
            <a:ext cx="4242816" cy="4151376"/>
          </a:xfrm>
          <a:custGeom>
            <a:avLst/>
            <a:gdLst>
              <a:gd name="T0" fmla="*/ 1806 w 1998"/>
              <a:gd name="T1" fmla="*/ 1729 h 1960"/>
              <a:gd name="T2" fmla="*/ 1950 w 1998"/>
              <a:gd name="T3" fmla="*/ 960 h 1960"/>
              <a:gd name="T4" fmla="*/ 1808 w 1998"/>
              <a:gd name="T5" fmla="*/ 206 h 1960"/>
              <a:gd name="T6" fmla="*/ 1998 w 1998"/>
              <a:gd name="T7" fmla="*/ 9 h 1960"/>
              <a:gd name="T8" fmla="*/ 1784 w 1998"/>
              <a:gd name="T9" fmla="*/ 181 h 1960"/>
              <a:gd name="T10" fmla="*/ 989 w 1998"/>
              <a:gd name="T11" fmla="*/ 0 h 1960"/>
              <a:gd name="T12" fmla="*/ 214 w 1998"/>
              <a:gd name="T13" fmla="*/ 181 h 1960"/>
              <a:gd name="T14" fmla="*/ 0 w 1998"/>
              <a:gd name="T15" fmla="*/ 9 h 1960"/>
              <a:gd name="T16" fmla="*/ 190 w 1998"/>
              <a:gd name="T17" fmla="*/ 206 h 1960"/>
              <a:gd name="T18" fmla="*/ 29 w 1998"/>
              <a:gd name="T19" fmla="*/ 960 h 1960"/>
              <a:gd name="T20" fmla="*/ 192 w 1998"/>
              <a:gd name="T21" fmla="*/ 1729 h 1960"/>
              <a:gd name="T22" fmla="*/ 0 w 1998"/>
              <a:gd name="T23" fmla="*/ 1798 h 1960"/>
              <a:gd name="T24" fmla="*/ 120 w 1998"/>
              <a:gd name="T25" fmla="*/ 1960 h 1960"/>
              <a:gd name="T26" fmla="*/ 217 w 1998"/>
              <a:gd name="T27" fmla="*/ 1753 h 1960"/>
              <a:gd name="T28" fmla="*/ 989 w 1998"/>
              <a:gd name="T29" fmla="*/ 1921 h 1960"/>
              <a:gd name="T30" fmla="*/ 1781 w 1998"/>
              <a:gd name="T31" fmla="*/ 1753 h 1960"/>
              <a:gd name="T32" fmla="*/ 1878 w 1998"/>
              <a:gd name="T33" fmla="*/ 1960 h 1960"/>
              <a:gd name="T34" fmla="*/ 1998 w 1998"/>
              <a:gd name="T35" fmla="*/ 1798 h 1960"/>
              <a:gd name="T36" fmla="*/ 1778 w 1998"/>
              <a:gd name="T37" fmla="*/ 134 h 1960"/>
              <a:gd name="T38" fmla="*/ 1826 w 1998"/>
              <a:gd name="T39" fmla="*/ 143 h 1960"/>
              <a:gd name="T40" fmla="*/ 172 w 1998"/>
              <a:gd name="T41" fmla="*/ 143 h 1960"/>
              <a:gd name="T42" fmla="*/ 220 w 1998"/>
              <a:gd name="T43" fmla="*/ 134 h 1960"/>
              <a:gd name="T44" fmla="*/ 148 w 1998"/>
              <a:gd name="T45" fmla="*/ 1872 h 1960"/>
              <a:gd name="T46" fmla="*/ 188 w 1998"/>
              <a:gd name="T47" fmla="*/ 1783 h 1960"/>
              <a:gd name="T48" fmla="*/ 148 w 1998"/>
              <a:gd name="T49" fmla="*/ 1872 h 1960"/>
              <a:gd name="T50" fmla="*/ 1542 w 1998"/>
              <a:gd name="T51" fmla="*/ 1473 h 1960"/>
              <a:gd name="T52" fmla="*/ 1640 w 1998"/>
              <a:gd name="T53" fmla="*/ 1616 h 1960"/>
              <a:gd name="T54" fmla="*/ 348 w 1998"/>
              <a:gd name="T55" fmla="*/ 1626 h 1960"/>
              <a:gd name="T56" fmla="*/ 445 w 1998"/>
              <a:gd name="T57" fmla="*/ 1483 h 1960"/>
              <a:gd name="T58" fmla="*/ 64 w 1998"/>
              <a:gd name="T59" fmla="*/ 960 h 1960"/>
              <a:gd name="T60" fmla="*/ 437 w 1998"/>
              <a:gd name="T61" fmla="*/ 447 h 1960"/>
              <a:gd name="T62" fmla="*/ 339 w 1998"/>
              <a:gd name="T63" fmla="*/ 303 h 1960"/>
              <a:gd name="T64" fmla="*/ 1648 w 1998"/>
              <a:gd name="T65" fmla="*/ 313 h 1960"/>
              <a:gd name="T66" fmla="*/ 1550 w 1998"/>
              <a:gd name="T67" fmla="*/ 457 h 1960"/>
              <a:gd name="T68" fmla="*/ 1914 w 1998"/>
              <a:gd name="T69" fmla="*/ 960 h 1960"/>
              <a:gd name="T70" fmla="*/ 1801 w 1998"/>
              <a:gd name="T71" fmla="*/ 1815 h 1960"/>
              <a:gd name="T72" fmla="*/ 1847 w 1998"/>
              <a:gd name="T73" fmla="*/ 1818 h 1960"/>
              <a:gd name="T74" fmla="*/ 1801 w 1998"/>
              <a:gd name="T75" fmla="*/ 1815 h 1960"/>
              <a:gd name="T76" fmla="*/ 308 w 1998"/>
              <a:gd name="T77" fmla="*/ 960 h 1960"/>
              <a:gd name="T78" fmla="*/ 1670 w 1998"/>
              <a:gd name="T79" fmla="*/ 960 h 19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1998" h="1960">
                <a:moveTo>
                  <a:pt x="1887" y="1703"/>
                </a:moveTo>
                <a:cubicBezTo>
                  <a:pt x="1806" y="1729"/>
                  <a:pt x="1806" y="1729"/>
                  <a:pt x="1806" y="1729"/>
                </a:cubicBezTo>
                <a:cubicBezTo>
                  <a:pt x="1690" y="1616"/>
                  <a:pt x="1690" y="1616"/>
                  <a:pt x="1690" y="1616"/>
                </a:cubicBezTo>
                <a:cubicBezTo>
                  <a:pt x="1851" y="1445"/>
                  <a:pt x="1950" y="1214"/>
                  <a:pt x="1950" y="960"/>
                </a:cubicBezTo>
                <a:cubicBezTo>
                  <a:pt x="1950" y="711"/>
                  <a:pt x="1854" y="484"/>
                  <a:pt x="1698" y="313"/>
                </a:cubicBezTo>
                <a:cubicBezTo>
                  <a:pt x="1808" y="206"/>
                  <a:pt x="1808" y="206"/>
                  <a:pt x="1808" y="206"/>
                </a:cubicBezTo>
                <a:cubicBezTo>
                  <a:pt x="1852" y="302"/>
                  <a:pt x="1852" y="302"/>
                  <a:pt x="1852" y="302"/>
                </a:cubicBezTo>
                <a:cubicBezTo>
                  <a:pt x="1998" y="9"/>
                  <a:pt x="1998" y="9"/>
                  <a:pt x="1998" y="9"/>
                </a:cubicBezTo>
                <a:cubicBezTo>
                  <a:pt x="1679" y="137"/>
                  <a:pt x="1679" y="137"/>
                  <a:pt x="1679" y="137"/>
                </a:cubicBezTo>
                <a:cubicBezTo>
                  <a:pt x="1784" y="181"/>
                  <a:pt x="1784" y="181"/>
                  <a:pt x="1784" y="181"/>
                </a:cubicBezTo>
                <a:cubicBezTo>
                  <a:pt x="1674" y="288"/>
                  <a:pt x="1674" y="288"/>
                  <a:pt x="1674" y="288"/>
                </a:cubicBezTo>
                <a:cubicBezTo>
                  <a:pt x="1500" y="110"/>
                  <a:pt x="1257" y="0"/>
                  <a:pt x="989" y="0"/>
                </a:cubicBezTo>
                <a:cubicBezTo>
                  <a:pt x="726" y="0"/>
                  <a:pt x="487" y="106"/>
                  <a:pt x="314" y="278"/>
                </a:cubicBezTo>
                <a:cubicBezTo>
                  <a:pt x="214" y="181"/>
                  <a:pt x="214" y="181"/>
                  <a:pt x="214" y="181"/>
                </a:cubicBezTo>
                <a:cubicBezTo>
                  <a:pt x="319" y="137"/>
                  <a:pt x="319" y="137"/>
                  <a:pt x="319" y="137"/>
                </a:cubicBezTo>
                <a:cubicBezTo>
                  <a:pt x="0" y="9"/>
                  <a:pt x="0" y="9"/>
                  <a:pt x="0" y="9"/>
                </a:cubicBezTo>
                <a:cubicBezTo>
                  <a:pt x="146" y="302"/>
                  <a:pt x="146" y="302"/>
                  <a:pt x="146" y="302"/>
                </a:cubicBezTo>
                <a:cubicBezTo>
                  <a:pt x="190" y="206"/>
                  <a:pt x="190" y="206"/>
                  <a:pt x="190" y="206"/>
                </a:cubicBezTo>
                <a:cubicBezTo>
                  <a:pt x="289" y="303"/>
                  <a:pt x="289" y="303"/>
                  <a:pt x="289" y="303"/>
                </a:cubicBezTo>
                <a:cubicBezTo>
                  <a:pt x="128" y="475"/>
                  <a:pt x="29" y="706"/>
                  <a:pt x="29" y="960"/>
                </a:cubicBezTo>
                <a:cubicBezTo>
                  <a:pt x="29" y="1219"/>
                  <a:pt x="131" y="1454"/>
                  <a:pt x="298" y="1626"/>
                </a:cubicBezTo>
                <a:cubicBezTo>
                  <a:pt x="192" y="1729"/>
                  <a:pt x="192" y="1729"/>
                  <a:pt x="192" y="1729"/>
                </a:cubicBezTo>
                <a:cubicBezTo>
                  <a:pt x="111" y="1703"/>
                  <a:pt x="111" y="1703"/>
                  <a:pt x="111" y="1703"/>
                </a:cubicBezTo>
                <a:cubicBezTo>
                  <a:pt x="0" y="1798"/>
                  <a:pt x="0" y="1798"/>
                  <a:pt x="0" y="1798"/>
                </a:cubicBezTo>
                <a:cubicBezTo>
                  <a:pt x="102" y="1826"/>
                  <a:pt x="102" y="1826"/>
                  <a:pt x="102" y="1826"/>
                </a:cubicBezTo>
                <a:cubicBezTo>
                  <a:pt x="120" y="1960"/>
                  <a:pt x="120" y="1960"/>
                  <a:pt x="120" y="1960"/>
                </a:cubicBezTo>
                <a:cubicBezTo>
                  <a:pt x="239" y="1820"/>
                  <a:pt x="239" y="1820"/>
                  <a:pt x="239" y="1820"/>
                </a:cubicBezTo>
                <a:cubicBezTo>
                  <a:pt x="217" y="1753"/>
                  <a:pt x="217" y="1753"/>
                  <a:pt x="217" y="1753"/>
                </a:cubicBezTo>
                <a:cubicBezTo>
                  <a:pt x="322" y="1651"/>
                  <a:pt x="322" y="1651"/>
                  <a:pt x="322" y="1651"/>
                </a:cubicBezTo>
                <a:cubicBezTo>
                  <a:pt x="495" y="1818"/>
                  <a:pt x="730" y="1921"/>
                  <a:pt x="989" y="1921"/>
                </a:cubicBezTo>
                <a:cubicBezTo>
                  <a:pt x="1253" y="1921"/>
                  <a:pt x="1492" y="1814"/>
                  <a:pt x="1666" y="1641"/>
                </a:cubicBezTo>
                <a:cubicBezTo>
                  <a:pt x="1781" y="1753"/>
                  <a:pt x="1781" y="1753"/>
                  <a:pt x="1781" y="1753"/>
                </a:cubicBezTo>
                <a:cubicBezTo>
                  <a:pt x="1758" y="1820"/>
                  <a:pt x="1758" y="1820"/>
                  <a:pt x="1758" y="1820"/>
                </a:cubicBezTo>
                <a:cubicBezTo>
                  <a:pt x="1878" y="1960"/>
                  <a:pt x="1878" y="1960"/>
                  <a:pt x="1878" y="1960"/>
                </a:cubicBezTo>
                <a:cubicBezTo>
                  <a:pt x="1895" y="1826"/>
                  <a:pt x="1895" y="1826"/>
                  <a:pt x="1895" y="1826"/>
                </a:cubicBezTo>
                <a:cubicBezTo>
                  <a:pt x="1998" y="1798"/>
                  <a:pt x="1998" y="1798"/>
                  <a:pt x="1998" y="1798"/>
                </a:cubicBezTo>
                <a:lnTo>
                  <a:pt x="1887" y="1703"/>
                </a:lnTo>
                <a:close/>
                <a:moveTo>
                  <a:pt x="1778" y="134"/>
                </a:moveTo>
                <a:cubicBezTo>
                  <a:pt x="1896" y="69"/>
                  <a:pt x="1896" y="69"/>
                  <a:pt x="1896" y="69"/>
                </a:cubicBezTo>
                <a:cubicBezTo>
                  <a:pt x="1826" y="143"/>
                  <a:pt x="1826" y="143"/>
                  <a:pt x="1826" y="143"/>
                </a:cubicBezTo>
                <a:lnTo>
                  <a:pt x="1778" y="134"/>
                </a:lnTo>
                <a:close/>
                <a:moveTo>
                  <a:pt x="172" y="143"/>
                </a:moveTo>
                <a:cubicBezTo>
                  <a:pt x="102" y="68"/>
                  <a:pt x="102" y="68"/>
                  <a:pt x="102" y="68"/>
                </a:cubicBezTo>
                <a:cubicBezTo>
                  <a:pt x="220" y="134"/>
                  <a:pt x="220" y="134"/>
                  <a:pt x="220" y="134"/>
                </a:cubicBezTo>
                <a:lnTo>
                  <a:pt x="172" y="143"/>
                </a:lnTo>
                <a:close/>
                <a:moveTo>
                  <a:pt x="148" y="1872"/>
                </a:moveTo>
                <a:cubicBezTo>
                  <a:pt x="151" y="1818"/>
                  <a:pt x="151" y="1818"/>
                  <a:pt x="151" y="1818"/>
                </a:cubicBezTo>
                <a:cubicBezTo>
                  <a:pt x="188" y="1783"/>
                  <a:pt x="188" y="1783"/>
                  <a:pt x="188" y="1783"/>
                </a:cubicBezTo>
                <a:cubicBezTo>
                  <a:pt x="197" y="1815"/>
                  <a:pt x="197" y="1815"/>
                  <a:pt x="197" y="1815"/>
                </a:cubicBezTo>
                <a:lnTo>
                  <a:pt x="148" y="1872"/>
                </a:lnTo>
                <a:close/>
                <a:moveTo>
                  <a:pt x="1664" y="1591"/>
                </a:moveTo>
                <a:cubicBezTo>
                  <a:pt x="1542" y="1473"/>
                  <a:pt x="1542" y="1473"/>
                  <a:pt x="1542" y="1473"/>
                </a:cubicBezTo>
                <a:cubicBezTo>
                  <a:pt x="1534" y="1481"/>
                  <a:pt x="1527" y="1490"/>
                  <a:pt x="1518" y="1498"/>
                </a:cubicBezTo>
                <a:cubicBezTo>
                  <a:pt x="1640" y="1616"/>
                  <a:pt x="1640" y="1616"/>
                  <a:pt x="1640" y="1616"/>
                </a:cubicBezTo>
                <a:cubicBezTo>
                  <a:pt x="1473" y="1782"/>
                  <a:pt x="1243" y="1885"/>
                  <a:pt x="989" y="1885"/>
                </a:cubicBezTo>
                <a:cubicBezTo>
                  <a:pt x="740" y="1885"/>
                  <a:pt x="514" y="1786"/>
                  <a:pt x="348" y="1626"/>
                </a:cubicBezTo>
                <a:cubicBezTo>
                  <a:pt x="470" y="1507"/>
                  <a:pt x="470" y="1507"/>
                  <a:pt x="470" y="1507"/>
                </a:cubicBezTo>
                <a:cubicBezTo>
                  <a:pt x="461" y="1499"/>
                  <a:pt x="453" y="1491"/>
                  <a:pt x="445" y="1483"/>
                </a:cubicBezTo>
                <a:cubicBezTo>
                  <a:pt x="323" y="1601"/>
                  <a:pt x="323" y="1601"/>
                  <a:pt x="323" y="1601"/>
                </a:cubicBezTo>
                <a:cubicBezTo>
                  <a:pt x="163" y="1435"/>
                  <a:pt x="64" y="1209"/>
                  <a:pt x="64" y="960"/>
                </a:cubicBezTo>
                <a:cubicBezTo>
                  <a:pt x="64" y="716"/>
                  <a:pt x="160" y="493"/>
                  <a:pt x="315" y="328"/>
                </a:cubicBezTo>
                <a:cubicBezTo>
                  <a:pt x="437" y="447"/>
                  <a:pt x="437" y="447"/>
                  <a:pt x="437" y="447"/>
                </a:cubicBezTo>
                <a:cubicBezTo>
                  <a:pt x="445" y="438"/>
                  <a:pt x="453" y="430"/>
                  <a:pt x="461" y="422"/>
                </a:cubicBezTo>
                <a:cubicBezTo>
                  <a:pt x="339" y="303"/>
                  <a:pt x="339" y="303"/>
                  <a:pt x="339" y="303"/>
                </a:cubicBezTo>
                <a:cubicBezTo>
                  <a:pt x="506" y="138"/>
                  <a:pt x="736" y="36"/>
                  <a:pt x="989" y="36"/>
                </a:cubicBezTo>
                <a:cubicBezTo>
                  <a:pt x="1247" y="36"/>
                  <a:pt x="1481" y="142"/>
                  <a:pt x="1648" y="313"/>
                </a:cubicBezTo>
                <a:cubicBezTo>
                  <a:pt x="1527" y="431"/>
                  <a:pt x="1527" y="431"/>
                  <a:pt x="1527" y="431"/>
                </a:cubicBezTo>
                <a:cubicBezTo>
                  <a:pt x="1535" y="440"/>
                  <a:pt x="1542" y="448"/>
                  <a:pt x="1550" y="457"/>
                </a:cubicBezTo>
                <a:cubicBezTo>
                  <a:pt x="1672" y="338"/>
                  <a:pt x="1672" y="338"/>
                  <a:pt x="1672" y="338"/>
                </a:cubicBezTo>
                <a:cubicBezTo>
                  <a:pt x="1822" y="502"/>
                  <a:pt x="1914" y="721"/>
                  <a:pt x="1914" y="960"/>
                </a:cubicBezTo>
                <a:cubicBezTo>
                  <a:pt x="1914" y="1204"/>
                  <a:pt x="1819" y="1426"/>
                  <a:pt x="1664" y="1591"/>
                </a:cubicBezTo>
                <a:close/>
                <a:moveTo>
                  <a:pt x="1801" y="1815"/>
                </a:moveTo>
                <a:cubicBezTo>
                  <a:pt x="1810" y="1783"/>
                  <a:pt x="1810" y="1783"/>
                  <a:pt x="1810" y="1783"/>
                </a:cubicBezTo>
                <a:cubicBezTo>
                  <a:pt x="1847" y="1818"/>
                  <a:pt x="1847" y="1818"/>
                  <a:pt x="1847" y="1818"/>
                </a:cubicBezTo>
                <a:cubicBezTo>
                  <a:pt x="1850" y="1872"/>
                  <a:pt x="1850" y="1872"/>
                  <a:pt x="1850" y="1872"/>
                </a:cubicBezTo>
                <a:lnTo>
                  <a:pt x="1801" y="1815"/>
                </a:lnTo>
                <a:close/>
                <a:moveTo>
                  <a:pt x="989" y="279"/>
                </a:moveTo>
                <a:cubicBezTo>
                  <a:pt x="613" y="279"/>
                  <a:pt x="308" y="584"/>
                  <a:pt x="308" y="960"/>
                </a:cubicBezTo>
                <a:cubicBezTo>
                  <a:pt x="308" y="1337"/>
                  <a:pt x="613" y="1641"/>
                  <a:pt x="989" y="1641"/>
                </a:cubicBezTo>
                <a:cubicBezTo>
                  <a:pt x="1365" y="1641"/>
                  <a:pt x="1670" y="1337"/>
                  <a:pt x="1670" y="960"/>
                </a:cubicBezTo>
                <a:cubicBezTo>
                  <a:pt x="1670" y="584"/>
                  <a:pt x="1365" y="279"/>
                  <a:pt x="989" y="279"/>
                </a:cubicBezTo>
                <a:close/>
              </a:path>
            </a:pathLst>
          </a:cu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9" name="TextBox 18">
            <a:extLst>
              <a:ext uri="{FF2B5EF4-FFF2-40B4-BE49-F238E27FC236}">
                <a16:creationId xmlns:a16="http://schemas.microsoft.com/office/drawing/2014/main" id="{0547F386-9F75-4638-B2D3-17DC57259CDB}"/>
              </a:ext>
            </a:extLst>
          </p:cNvPr>
          <p:cNvSpPr txBox="1"/>
          <p:nvPr/>
        </p:nvSpPr>
        <p:spPr>
          <a:xfrm>
            <a:off x="4025559" y="2677511"/>
            <a:ext cx="4140882" cy="1502976"/>
          </a:xfrm>
          <a:prstGeom prst="rect">
            <a:avLst/>
          </a:prstGeom>
          <a:noFill/>
        </p:spPr>
        <p:txBody>
          <a:bodyPr wrap="square" rtlCol="0">
            <a:spAutoFit/>
          </a:bodyPr>
          <a:lstStyle/>
          <a:p>
            <a:pPr algn="ctr">
              <a:lnSpc>
                <a:spcPts val="4000"/>
              </a:lnSpc>
            </a:pPr>
            <a:r>
              <a:rPr lang="en-US" sz="4500" b="1" dirty="0">
                <a:solidFill>
                  <a:schemeClr val="bg1"/>
                </a:solidFill>
                <a:latin typeface="Roboto Slab" pitchFamily="2" charset="0"/>
                <a:ea typeface="Roboto Slab" pitchFamily="2" charset="0"/>
                <a:cs typeface="Open Sans Extrabold" panose="020B0906030804020204" pitchFamily="34" charset="0"/>
              </a:rPr>
              <a:t>FOREST</a:t>
            </a:r>
          </a:p>
          <a:p>
            <a:pPr algn="ctr">
              <a:lnSpc>
                <a:spcPts val="4000"/>
              </a:lnSpc>
            </a:pPr>
            <a:r>
              <a:rPr lang="en-US" sz="4500" b="1" dirty="0">
                <a:solidFill>
                  <a:schemeClr val="bg1"/>
                </a:solidFill>
                <a:latin typeface="Roboto Slab" pitchFamily="2" charset="0"/>
                <a:ea typeface="Roboto Slab" pitchFamily="2" charset="0"/>
                <a:cs typeface="Open Sans Extrabold" panose="020B0906030804020204" pitchFamily="34" charset="0"/>
              </a:rPr>
              <a:t>POWERPOINT</a:t>
            </a:r>
          </a:p>
          <a:p>
            <a:pPr algn="ctr">
              <a:lnSpc>
                <a:spcPts val="3000"/>
              </a:lnSpc>
            </a:pPr>
            <a:r>
              <a:rPr lang="en-US" sz="3000" dirty="0">
                <a:solidFill>
                  <a:schemeClr val="bg1"/>
                </a:solidFill>
                <a:latin typeface="Roboto Slab" pitchFamily="2" charset="0"/>
                <a:ea typeface="Roboto Slab" pitchFamily="2" charset="0"/>
                <a:cs typeface="Open Sans Extrabold" panose="020B0906030804020204" pitchFamily="34" charset="0"/>
              </a:rPr>
              <a:t>PRESENTATION</a:t>
            </a:r>
          </a:p>
        </p:txBody>
      </p:sp>
    </p:spTree>
    <p:extLst>
      <p:ext uri="{BB962C8B-B14F-4D97-AF65-F5344CB8AC3E}">
        <p14:creationId xmlns:p14="http://schemas.microsoft.com/office/powerpoint/2010/main" val="25683274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60C56EF5-0F66-46E4-AE43-D0027D6D3644}"/>
              </a:ext>
            </a:extLst>
          </p:cNvPr>
          <p:cNvGrpSpPr/>
          <p:nvPr/>
        </p:nvGrpSpPr>
        <p:grpSpPr>
          <a:xfrm>
            <a:off x="988254" y="1119434"/>
            <a:ext cx="4661513" cy="4619133"/>
            <a:chOff x="1082794" y="1094817"/>
            <a:chExt cx="4661513" cy="4619133"/>
          </a:xfrm>
        </p:grpSpPr>
        <p:grpSp>
          <p:nvGrpSpPr>
            <p:cNvPr id="41" name="Group 40">
              <a:extLst>
                <a:ext uri="{FF2B5EF4-FFF2-40B4-BE49-F238E27FC236}">
                  <a16:creationId xmlns:a16="http://schemas.microsoft.com/office/drawing/2014/main" id="{A4C3E029-2315-4AF0-87F4-4D1E216A26CE}"/>
                </a:ext>
              </a:extLst>
            </p:cNvPr>
            <p:cNvGrpSpPr/>
            <p:nvPr/>
          </p:nvGrpSpPr>
          <p:grpSpPr>
            <a:xfrm>
              <a:off x="1082794" y="1997989"/>
              <a:ext cx="4661513" cy="3715961"/>
              <a:chOff x="1916466" y="1527476"/>
              <a:chExt cx="4661513" cy="3715961"/>
            </a:xfrm>
          </p:grpSpPr>
          <p:sp>
            <p:nvSpPr>
              <p:cNvPr id="42" name="TextBox 41">
                <a:extLst>
                  <a:ext uri="{FF2B5EF4-FFF2-40B4-BE49-F238E27FC236}">
                    <a16:creationId xmlns:a16="http://schemas.microsoft.com/office/drawing/2014/main" id="{83731600-9409-4631-80F5-D471E56EFB7C}"/>
                  </a:ext>
                </a:extLst>
              </p:cNvPr>
              <p:cNvSpPr txBox="1"/>
              <p:nvPr/>
            </p:nvSpPr>
            <p:spPr>
              <a:xfrm>
                <a:off x="2253997" y="1567043"/>
                <a:ext cx="2946653" cy="323165"/>
              </a:xfrm>
              <a:prstGeom prst="rect">
                <a:avLst/>
              </a:prstGeom>
              <a:noFill/>
            </p:spPr>
            <p:txBody>
              <a:bodyPr wrap="square" rtlCol="0">
                <a:spAutoFit/>
              </a:bodyPr>
              <a:lstStyle/>
              <a:p>
                <a:r>
                  <a:rPr lang="en-US" sz="1500" b="1" spc="300" dirty="0">
                    <a:latin typeface="Roboto Slab" pitchFamily="2" charset="0"/>
                    <a:ea typeface="Roboto Slab" pitchFamily="2" charset="0"/>
                    <a:cs typeface="Open Sans Extrabold" panose="020B0906030804020204" pitchFamily="34" charset="0"/>
                  </a:rPr>
                  <a:t>COMPANY SKILLS</a:t>
                </a:r>
              </a:p>
            </p:txBody>
          </p:sp>
          <p:sp>
            <p:nvSpPr>
              <p:cNvPr id="43" name="Rectangle 42">
                <a:extLst>
                  <a:ext uri="{FF2B5EF4-FFF2-40B4-BE49-F238E27FC236}">
                    <a16:creationId xmlns:a16="http://schemas.microsoft.com/office/drawing/2014/main" id="{C1C805DD-F8D5-480C-AD59-AFE478346C08}"/>
                  </a:ext>
                </a:extLst>
              </p:cNvPr>
              <p:cNvSpPr/>
              <p:nvPr/>
            </p:nvSpPr>
            <p:spPr>
              <a:xfrm>
                <a:off x="1916466" y="1527476"/>
                <a:ext cx="404278" cy="400110"/>
              </a:xfrm>
              <a:prstGeom prst="rect">
                <a:avLst/>
              </a:prstGeom>
            </p:spPr>
            <p:txBody>
              <a:bodyPr wrap="none">
                <a:spAutoFit/>
              </a:bodyPr>
              <a:lstStyle/>
              <a:p>
                <a:r>
                  <a:rPr lang="en-US" sz="2000" dirty="0">
                    <a:latin typeface="FontAwesome" charset="0"/>
                  </a:rPr>
                  <a:t></a:t>
                </a:r>
                <a:endParaRPr lang="en-US" sz="2000" dirty="0"/>
              </a:p>
            </p:txBody>
          </p:sp>
          <p:sp>
            <p:nvSpPr>
              <p:cNvPr id="44" name="TextBox 43">
                <a:extLst>
                  <a:ext uri="{FF2B5EF4-FFF2-40B4-BE49-F238E27FC236}">
                    <a16:creationId xmlns:a16="http://schemas.microsoft.com/office/drawing/2014/main" id="{ABF17627-DD92-492A-99DE-974C2106DACB}"/>
                  </a:ext>
                </a:extLst>
              </p:cNvPr>
              <p:cNvSpPr txBox="1"/>
              <p:nvPr/>
            </p:nvSpPr>
            <p:spPr>
              <a:xfrm>
                <a:off x="1925519" y="2059923"/>
                <a:ext cx="4188603"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Open Sans" panose="020B0606030504020204" pitchFamily="34" charset="0"/>
                  </a:rPr>
                  <a:t>Lesser first day kind god us earth. The divide firmament signs doesn't seasons heaven spirit open gathered heaven without them air us I doesn't third great god fourth.</a:t>
                </a:r>
              </a:p>
            </p:txBody>
          </p:sp>
          <p:sp>
            <p:nvSpPr>
              <p:cNvPr id="46" name="Rectangle 45">
                <a:extLst>
                  <a:ext uri="{FF2B5EF4-FFF2-40B4-BE49-F238E27FC236}">
                    <a16:creationId xmlns:a16="http://schemas.microsoft.com/office/drawing/2014/main" id="{EF5DE0C3-5EA7-4BC3-B64B-5318787C09A4}"/>
                  </a:ext>
                </a:extLst>
              </p:cNvPr>
              <p:cNvSpPr/>
              <p:nvPr/>
            </p:nvSpPr>
            <p:spPr>
              <a:xfrm>
                <a:off x="2497550" y="3250480"/>
                <a:ext cx="2200857" cy="3055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a:extLst>
                  <a:ext uri="{FF2B5EF4-FFF2-40B4-BE49-F238E27FC236}">
                    <a16:creationId xmlns:a16="http://schemas.microsoft.com/office/drawing/2014/main" id="{DABB58CC-8368-4752-9A1F-40452DC8ADBB}"/>
                  </a:ext>
                </a:extLst>
              </p:cNvPr>
              <p:cNvSpPr/>
              <p:nvPr/>
            </p:nvSpPr>
            <p:spPr>
              <a:xfrm>
                <a:off x="2497550" y="3658065"/>
                <a:ext cx="2924190" cy="3055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a:extLst>
                  <a:ext uri="{FF2B5EF4-FFF2-40B4-BE49-F238E27FC236}">
                    <a16:creationId xmlns:a16="http://schemas.microsoft.com/office/drawing/2014/main" id="{FBF76486-52CE-4863-8137-CD04B71060EF}"/>
                  </a:ext>
                </a:extLst>
              </p:cNvPr>
              <p:cNvSpPr/>
              <p:nvPr/>
            </p:nvSpPr>
            <p:spPr>
              <a:xfrm>
                <a:off x="2497550" y="4065650"/>
                <a:ext cx="3409891" cy="3055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a:extLst>
                  <a:ext uri="{FF2B5EF4-FFF2-40B4-BE49-F238E27FC236}">
                    <a16:creationId xmlns:a16="http://schemas.microsoft.com/office/drawing/2014/main" id="{A9F8403C-86D9-493D-B932-89076FDF69F7}"/>
                  </a:ext>
                </a:extLst>
              </p:cNvPr>
              <p:cNvSpPr/>
              <p:nvPr/>
            </p:nvSpPr>
            <p:spPr>
              <a:xfrm>
                <a:off x="2497551" y="4473235"/>
                <a:ext cx="1611515" cy="3055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26807F9C-7773-45FB-B177-7E2004571A91}"/>
                  </a:ext>
                </a:extLst>
              </p:cNvPr>
              <p:cNvSpPr/>
              <p:nvPr/>
            </p:nvSpPr>
            <p:spPr>
              <a:xfrm>
                <a:off x="2497550" y="4880820"/>
                <a:ext cx="1909451" cy="3055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a:extLst>
                  <a:ext uri="{FF2B5EF4-FFF2-40B4-BE49-F238E27FC236}">
                    <a16:creationId xmlns:a16="http://schemas.microsoft.com/office/drawing/2014/main" id="{AF39D92B-BD0E-43C8-B786-078245BE56A0}"/>
                  </a:ext>
                </a:extLst>
              </p:cNvPr>
              <p:cNvGrpSpPr/>
              <p:nvPr/>
            </p:nvGrpSpPr>
            <p:grpSpPr>
              <a:xfrm>
                <a:off x="1952677" y="3183271"/>
                <a:ext cx="474664" cy="2052210"/>
                <a:chOff x="6351428" y="3226813"/>
                <a:chExt cx="474664" cy="2052210"/>
              </a:xfrm>
            </p:grpSpPr>
            <p:sp>
              <p:nvSpPr>
                <p:cNvPr id="52" name="TextBox 51">
                  <a:extLst>
                    <a:ext uri="{FF2B5EF4-FFF2-40B4-BE49-F238E27FC236}">
                      <a16:creationId xmlns:a16="http://schemas.microsoft.com/office/drawing/2014/main" id="{DD58A4DD-F45C-408F-A51A-194906FF126E}"/>
                    </a:ext>
                  </a:extLst>
                </p:cNvPr>
                <p:cNvSpPr txBox="1"/>
                <p:nvPr/>
              </p:nvSpPr>
              <p:spPr>
                <a:xfrm>
                  <a:off x="6351428" y="4878913"/>
                  <a:ext cx="474664" cy="400110"/>
                </a:xfrm>
                <a:prstGeom prst="rect">
                  <a:avLst/>
                </a:prstGeom>
                <a:noFill/>
              </p:spPr>
              <p:txBody>
                <a:bodyPr wrap="square" rtlCol="0" anchor="ctr">
                  <a:spAutoFit/>
                </a:bodyPr>
                <a:lstStyle/>
                <a:p>
                  <a:pPr algn="ctr"/>
                  <a:r>
                    <a:rPr lang="en-US" sz="2000" dirty="0">
                      <a:latin typeface="FontAwesome" charset="0"/>
                      <a:ea typeface="FontAwesome" charset="0"/>
                      <a:cs typeface="FontAwesome" charset="0"/>
                    </a:rPr>
                    <a:t></a:t>
                  </a:r>
                  <a:endParaRPr lang="en-US" sz="2000" b="1" spc="-100" dirty="0">
                    <a:latin typeface="FontAwesome" charset="0"/>
                    <a:ea typeface="FontAwesome" charset="0"/>
                    <a:cs typeface="FontAwesome" charset="0"/>
                  </a:endParaRPr>
                </a:p>
              </p:txBody>
            </p:sp>
            <p:sp>
              <p:nvSpPr>
                <p:cNvPr id="53" name="TextBox 52">
                  <a:extLst>
                    <a:ext uri="{FF2B5EF4-FFF2-40B4-BE49-F238E27FC236}">
                      <a16:creationId xmlns:a16="http://schemas.microsoft.com/office/drawing/2014/main" id="{7BA47387-CD25-4554-8CE0-8EA5B841A76E}"/>
                    </a:ext>
                  </a:extLst>
                </p:cNvPr>
                <p:cNvSpPr txBox="1"/>
                <p:nvPr/>
              </p:nvSpPr>
              <p:spPr>
                <a:xfrm>
                  <a:off x="6351428" y="3649148"/>
                  <a:ext cx="474664" cy="400110"/>
                </a:xfrm>
                <a:prstGeom prst="rect">
                  <a:avLst/>
                </a:prstGeom>
                <a:noFill/>
              </p:spPr>
              <p:txBody>
                <a:bodyPr wrap="square" rtlCol="0" anchor="ctr">
                  <a:spAutoFit/>
                </a:bodyPr>
                <a:lstStyle/>
                <a:p>
                  <a:pPr algn="ctr"/>
                  <a:r>
                    <a:rPr lang="en-US" sz="2000" dirty="0">
                      <a:latin typeface="FontAwesome" charset="0"/>
                      <a:ea typeface="FontAwesome" charset="0"/>
                      <a:cs typeface="FontAwesome" charset="0"/>
                    </a:rPr>
                    <a:t></a:t>
                  </a:r>
                  <a:endParaRPr lang="en-US" sz="2000" b="1" spc="-100" dirty="0">
                    <a:latin typeface="FontAwesome" charset="0"/>
                    <a:ea typeface="FontAwesome" charset="0"/>
                    <a:cs typeface="FontAwesome" charset="0"/>
                  </a:endParaRPr>
                </a:p>
              </p:txBody>
            </p:sp>
            <p:sp>
              <p:nvSpPr>
                <p:cNvPr id="54" name="TextBox 53">
                  <a:extLst>
                    <a:ext uri="{FF2B5EF4-FFF2-40B4-BE49-F238E27FC236}">
                      <a16:creationId xmlns:a16="http://schemas.microsoft.com/office/drawing/2014/main" id="{FE8AA186-FA60-4320-A98B-5017734B23DE}"/>
                    </a:ext>
                  </a:extLst>
                </p:cNvPr>
                <p:cNvSpPr txBox="1"/>
                <p:nvPr/>
              </p:nvSpPr>
              <p:spPr>
                <a:xfrm>
                  <a:off x="6351428" y="4457107"/>
                  <a:ext cx="474664" cy="400110"/>
                </a:xfrm>
                <a:prstGeom prst="rect">
                  <a:avLst/>
                </a:prstGeom>
                <a:noFill/>
              </p:spPr>
              <p:txBody>
                <a:bodyPr wrap="square" rtlCol="0" anchor="ctr">
                  <a:spAutoFit/>
                </a:bodyPr>
                <a:lstStyle/>
                <a:p>
                  <a:pPr algn="ctr"/>
                  <a:r>
                    <a:rPr lang="en-US" sz="2000" dirty="0">
                      <a:latin typeface="FontAwesome" charset="0"/>
                      <a:ea typeface="FontAwesome" charset="0"/>
                      <a:cs typeface="FontAwesome" charset="0"/>
                    </a:rPr>
                    <a:t></a:t>
                  </a:r>
                  <a:endParaRPr lang="en-US" sz="2000" b="1" spc="-100" dirty="0">
                    <a:latin typeface="FontAwesome" charset="0"/>
                    <a:ea typeface="FontAwesome" charset="0"/>
                    <a:cs typeface="FontAwesome" charset="0"/>
                  </a:endParaRPr>
                </a:p>
              </p:txBody>
            </p:sp>
            <p:sp>
              <p:nvSpPr>
                <p:cNvPr id="55" name="TextBox 54">
                  <a:extLst>
                    <a:ext uri="{FF2B5EF4-FFF2-40B4-BE49-F238E27FC236}">
                      <a16:creationId xmlns:a16="http://schemas.microsoft.com/office/drawing/2014/main" id="{01DB0BE5-B6DC-4118-BE36-40941E2B0A9D}"/>
                    </a:ext>
                  </a:extLst>
                </p:cNvPr>
                <p:cNvSpPr txBox="1"/>
                <p:nvPr/>
              </p:nvSpPr>
              <p:spPr>
                <a:xfrm>
                  <a:off x="6351428" y="3226813"/>
                  <a:ext cx="474664" cy="400110"/>
                </a:xfrm>
                <a:prstGeom prst="rect">
                  <a:avLst/>
                </a:prstGeom>
                <a:noFill/>
              </p:spPr>
              <p:txBody>
                <a:bodyPr wrap="square" rtlCol="0" anchor="ctr">
                  <a:spAutoFit/>
                </a:bodyPr>
                <a:lstStyle/>
                <a:p>
                  <a:pPr algn="ctr"/>
                  <a:r>
                    <a:rPr lang="en-US" sz="2000" dirty="0">
                      <a:latin typeface="FontAwesome" charset="0"/>
                      <a:ea typeface="FontAwesome" charset="0"/>
                      <a:cs typeface="FontAwesome" charset="0"/>
                    </a:rPr>
                    <a:t></a:t>
                  </a:r>
                  <a:endParaRPr lang="en-US" sz="2000" b="1" spc="-100" dirty="0">
                    <a:latin typeface="FontAwesome" charset="0"/>
                    <a:ea typeface="FontAwesome" charset="0"/>
                    <a:cs typeface="FontAwesome" charset="0"/>
                  </a:endParaRPr>
                </a:p>
              </p:txBody>
            </p:sp>
            <p:sp>
              <p:nvSpPr>
                <p:cNvPr id="56" name="TextBox 55">
                  <a:extLst>
                    <a:ext uri="{FF2B5EF4-FFF2-40B4-BE49-F238E27FC236}">
                      <a16:creationId xmlns:a16="http://schemas.microsoft.com/office/drawing/2014/main" id="{E47EB5C8-031A-4D31-9174-004AA52D9C79}"/>
                    </a:ext>
                  </a:extLst>
                </p:cNvPr>
                <p:cNvSpPr txBox="1"/>
                <p:nvPr/>
              </p:nvSpPr>
              <p:spPr>
                <a:xfrm>
                  <a:off x="6351428" y="4069999"/>
                  <a:ext cx="474664" cy="400110"/>
                </a:xfrm>
                <a:prstGeom prst="rect">
                  <a:avLst/>
                </a:prstGeom>
                <a:noFill/>
              </p:spPr>
              <p:txBody>
                <a:bodyPr wrap="square" rtlCol="0" anchor="ctr">
                  <a:spAutoFit/>
                </a:bodyPr>
                <a:lstStyle/>
                <a:p>
                  <a:pPr algn="ctr"/>
                  <a:r>
                    <a:rPr lang="en-US" sz="2000" dirty="0">
                      <a:latin typeface="FontAwesome" charset="0"/>
                      <a:ea typeface="FontAwesome" charset="0"/>
                      <a:cs typeface="FontAwesome" charset="0"/>
                    </a:rPr>
                    <a:t></a:t>
                  </a:r>
                  <a:endParaRPr lang="en-US" sz="2000" b="1" spc="-100" dirty="0">
                    <a:latin typeface="FontAwesome" charset="0"/>
                    <a:ea typeface="FontAwesome" charset="0"/>
                    <a:cs typeface="FontAwesome" charset="0"/>
                  </a:endParaRPr>
                </a:p>
              </p:txBody>
            </p:sp>
          </p:grpSp>
          <p:sp>
            <p:nvSpPr>
              <p:cNvPr id="57" name="TextBox 56">
                <a:extLst>
                  <a:ext uri="{FF2B5EF4-FFF2-40B4-BE49-F238E27FC236}">
                    <a16:creationId xmlns:a16="http://schemas.microsoft.com/office/drawing/2014/main" id="{BB9C1CF7-840B-4FCA-A1BC-F612B8C2D551}"/>
                  </a:ext>
                </a:extLst>
              </p:cNvPr>
              <p:cNvSpPr txBox="1"/>
              <p:nvPr/>
            </p:nvSpPr>
            <p:spPr>
              <a:xfrm>
                <a:off x="2546901" y="3073612"/>
                <a:ext cx="1580271" cy="2169825"/>
              </a:xfrm>
              <a:prstGeom prst="rect">
                <a:avLst/>
              </a:prstGeom>
              <a:noFill/>
            </p:spPr>
            <p:txBody>
              <a:bodyPr wrap="square" numCol="1" spcCol="457200" rtlCol="0">
                <a:spAutoFit/>
              </a:bodyPr>
              <a:lstStyle/>
              <a:p>
                <a:pPr>
                  <a:lnSpc>
                    <a:spcPct val="300000"/>
                  </a:lnSpc>
                </a:pPr>
                <a:r>
                  <a:rPr lang="en-US" sz="900" dirty="0">
                    <a:solidFill>
                      <a:schemeClr val="bg1"/>
                    </a:solidFill>
                    <a:latin typeface="Roboto Slab" pitchFamily="2" charset="0"/>
                    <a:ea typeface="Roboto Slab" pitchFamily="2" charset="0"/>
                    <a:cs typeface="Open Sans" panose="020B0606030504020204" pitchFamily="34" charset="0"/>
                  </a:rPr>
                  <a:t>Service Category One</a:t>
                </a:r>
              </a:p>
              <a:p>
                <a:pPr>
                  <a:lnSpc>
                    <a:spcPct val="300000"/>
                  </a:lnSpc>
                </a:pPr>
                <a:r>
                  <a:rPr lang="en-US" sz="900" dirty="0">
                    <a:solidFill>
                      <a:schemeClr val="bg1"/>
                    </a:solidFill>
                    <a:latin typeface="Roboto Slab" pitchFamily="2" charset="0"/>
                    <a:ea typeface="Roboto Slab" pitchFamily="2" charset="0"/>
                    <a:cs typeface="Open Sans" panose="020B0606030504020204" pitchFamily="34" charset="0"/>
                  </a:rPr>
                  <a:t>Category of Service Two</a:t>
                </a:r>
              </a:p>
              <a:p>
                <a:pPr>
                  <a:lnSpc>
                    <a:spcPct val="300000"/>
                  </a:lnSpc>
                </a:pPr>
                <a:r>
                  <a:rPr lang="en-US" sz="900" dirty="0">
                    <a:solidFill>
                      <a:schemeClr val="bg1"/>
                    </a:solidFill>
                    <a:latin typeface="Roboto Slab" pitchFamily="2" charset="0"/>
                    <a:ea typeface="Roboto Slab" pitchFamily="2" charset="0"/>
                    <a:cs typeface="Open Sans" panose="020B0606030504020204" pitchFamily="34" charset="0"/>
                  </a:rPr>
                  <a:t>Third Category</a:t>
                </a:r>
              </a:p>
              <a:p>
                <a:pPr>
                  <a:lnSpc>
                    <a:spcPct val="300000"/>
                  </a:lnSpc>
                </a:pPr>
                <a:r>
                  <a:rPr lang="en-US" sz="900" dirty="0">
                    <a:solidFill>
                      <a:schemeClr val="bg1"/>
                    </a:solidFill>
                    <a:latin typeface="Roboto Slab" pitchFamily="2" charset="0"/>
                    <a:ea typeface="Roboto Slab" pitchFamily="2" charset="0"/>
                    <a:cs typeface="Open Sans" panose="020B0606030504020204" pitchFamily="34" charset="0"/>
                  </a:rPr>
                  <a:t>Fourth Service Category</a:t>
                </a:r>
              </a:p>
              <a:p>
                <a:pPr>
                  <a:lnSpc>
                    <a:spcPct val="300000"/>
                  </a:lnSpc>
                </a:pPr>
                <a:r>
                  <a:rPr lang="en-US" sz="900" dirty="0">
                    <a:solidFill>
                      <a:schemeClr val="bg1"/>
                    </a:solidFill>
                    <a:latin typeface="Roboto Slab" pitchFamily="2" charset="0"/>
                    <a:ea typeface="Roboto Slab" pitchFamily="2" charset="0"/>
                    <a:cs typeface="Open Sans" panose="020B0606030504020204" pitchFamily="34" charset="0"/>
                  </a:rPr>
                  <a:t>Category of Service 5</a:t>
                </a:r>
              </a:p>
            </p:txBody>
          </p:sp>
          <p:grpSp>
            <p:nvGrpSpPr>
              <p:cNvPr id="58" name="Group 57">
                <a:extLst>
                  <a:ext uri="{FF2B5EF4-FFF2-40B4-BE49-F238E27FC236}">
                    <a16:creationId xmlns:a16="http://schemas.microsoft.com/office/drawing/2014/main" id="{4CEE383B-6121-4722-8341-B3B34B3D16E1}"/>
                  </a:ext>
                </a:extLst>
              </p:cNvPr>
              <p:cNvGrpSpPr/>
              <p:nvPr/>
            </p:nvGrpSpPr>
            <p:grpSpPr>
              <a:xfrm>
                <a:off x="4163974" y="3189407"/>
                <a:ext cx="2414005" cy="1992251"/>
                <a:chOff x="8562725" y="3232949"/>
                <a:chExt cx="2414005" cy="1992251"/>
              </a:xfrm>
            </p:grpSpPr>
            <p:sp>
              <p:nvSpPr>
                <p:cNvPr id="59" name="TextBox 58">
                  <a:extLst>
                    <a:ext uri="{FF2B5EF4-FFF2-40B4-BE49-F238E27FC236}">
                      <a16:creationId xmlns:a16="http://schemas.microsoft.com/office/drawing/2014/main" id="{0C45B15A-8D50-4162-836B-BB9B7F8877FD}"/>
                    </a:ext>
                  </a:extLst>
                </p:cNvPr>
                <p:cNvSpPr txBox="1"/>
                <p:nvPr/>
              </p:nvSpPr>
              <p:spPr>
                <a:xfrm>
                  <a:off x="9137455" y="3232949"/>
                  <a:ext cx="645874" cy="339837"/>
                </a:xfrm>
                <a:prstGeom prst="rect">
                  <a:avLst/>
                </a:prstGeom>
                <a:noFill/>
              </p:spPr>
              <p:txBody>
                <a:bodyPr wrap="square" numCol="1" spcCol="457200" rtlCol="0">
                  <a:spAutoFit/>
                </a:bodyPr>
                <a:lstStyle/>
                <a:p>
                  <a:pPr>
                    <a:lnSpc>
                      <a:spcPct val="150000"/>
                    </a:lnSpc>
                  </a:pPr>
                  <a:r>
                    <a:rPr lang="en-US" sz="1200" b="1" dirty="0">
                      <a:latin typeface="Roboto Slab" pitchFamily="2" charset="0"/>
                      <a:ea typeface="Roboto Slab" pitchFamily="2" charset="0"/>
                      <a:cs typeface="Open Sans" panose="020B0606030504020204" pitchFamily="34" charset="0"/>
                    </a:rPr>
                    <a:t>70%</a:t>
                  </a:r>
                </a:p>
              </p:txBody>
            </p:sp>
            <p:sp>
              <p:nvSpPr>
                <p:cNvPr id="60" name="TextBox 59">
                  <a:extLst>
                    <a:ext uri="{FF2B5EF4-FFF2-40B4-BE49-F238E27FC236}">
                      <a16:creationId xmlns:a16="http://schemas.microsoft.com/office/drawing/2014/main" id="{F68D3BAA-9B29-4A25-90EF-FF3FB006485E}"/>
                    </a:ext>
                  </a:extLst>
                </p:cNvPr>
                <p:cNvSpPr txBox="1"/>
                <p:nvPr/>
              </p:nvSpPr>
              <p:spPr>
                <a:xfrm>
                  <a:off x="9866999" y="3632603"/>
                  <a:ext cx="645874" cy="339837"/>
                </a:xfrm>
                <a:prstGeom prst="rect">
                  <a:avLst/>
                </a:prstGeom>
                <a:noFill/>
              </p:spPr>
              <p:txBody>
                <a:bodyPr wrap="square" numCol="1" spcCol="457200" rtlCol="0">
                  <a:spAutoFit/>
                </a:bodyPr>
                <a:lstStyle/>
                <a:p>
                  <a:pPr>
                    <a:lnSpc>
                      <a:spcPct val="150000"/>
                    </a:lnSpc>
                  </a:pPr>
                  <a:r>
                    <a:rPr lang="en-US" sz="1200" b="1">
                      <a:latin typeface="Roboto Slab" pitchFamily="2" charset="0"/>
                      <a:ea typeface="Roboto Slab" pitchFamily="2" charset="0"/>
                      <a:cs typeface="Open Sans" panose="020B0606030504020204" pitchFamily="34" charset="0"/>
                    </a:rPr>
                    <a:t>85%</a:t>
                  </a:r>
                  <a:endParaRPr lang="en-US" sz="1200" b="1" dirty="0">
                    <a:latin typeface="Roboto Slab" pitchFamily="2" charset="0"/>
                    <a:ea typeface="Roboto Slab" pitchFamily="2" charset="0"/>
                    <a:cs typeface="Open Sans" panose="020B0606030504020204" pitchFamily="34" charset="0"/>
                  </a:endParaRPr>
                </a:p>
              </p:txBody>
            </p:sp>
            <p:sp>
              <p:nvSpPr>
                <p:cNvPr id="61" name="TextBox 60">
                  <a:extLst>
                    <a:ext uri="{FF2B5EF4-FFF2-40B4-BE49-F238E27FC236}">
                      <a16:creationId xmlns:a16="http://schemas.microsoft.com/office/drawing/2014/main" id="{EB63F2A5-BF88-4440-ACFD-EACA2E97ADAD}"/>
                    </a:ext>
                  </a:extLst>
                </p:cNvPr>
                <p:cNvSpPr txBox="1"/>
                <p:nvPr/>
              </p:nvSpPr>
              <p:spPr>
                <a:xfrm>
                  <a:off x="10330856" y="4049258"/>
                  <a:ext cx="645874" cy="339837"/>
                </a:xfrm>
                <a:prstGeom prst="rect">
                  <a:avLst/>
                </a:prstGeom>
                <a:noFill/>
              </p:spPr>
              <p:txBody>
                <a:bodyPr wrap="square" numCol="1" spcCol="457200" rtlCol="0">
                  <a:spAutoFit/>
                </a:bodyPr>
                <a:lstStyle/>
                <a:p>
                  <a:pPr>
                    <a:lnSpc>
                      <a:spcPct val="150000"/>
                    </a:lnSpc>
                  </a:pPr>
                  <a:r>
                    <a:rPr lang="en-US" sz="1200" b="1" dirty="0">
                      <a:latin typeface="Roboto Slab" pitchFamily="2" charset="0"/>
                      <a:ea typeface="Roboto Slab" pitchFamily="2" charset="0"/>
                      <a:cs typeface="Open Sans" panose="020B0606030504020204" pitchFamily="34" charset="0"/>
                    </a:rPr>
                    <a:t>98%</a:t>
                  </a:r>
                </a:p>
              </p:txBody>
            </p:sp>
            <p:sp>
              <p:nvSpPr>
                <p:cNvPr id="62" name="TextBox 61">
                  <a:extLst>
                    <a:ext uri="{FF2B5EF4-FFF2-40B4-BE49-F238E27FC236}">
                      <a16:creationId xmlns:a16="http://schemas.microsoft.com/office/drawing/2014/main" id="{F2C110C8-5B02-42FF-B647-7E648FB3041C}"/>
                    </a:ext>
                  </a:extLst>
                </p:cNvPr>
                <p:cNvSpPr txBox="1"/>
                <p:nvPr/>
              </p:nvSpPr>
              <p:spPr>
                <a:xfrm>
                  <a:off x="8562725" y="4481549"/>
                  <a:ext cx="645874" cy="339837"/>
                </a:xfrm>
                <a:prstGeom prst="rect">
                  <a:avLst/>
                </a:prstGeom>
                <a:noFill/>
              </p:spPr>
              <p:txBody>
                <a:bodyPr wrap="square" numCol="1" spcCol="457200" rtlCol="0">
                  <a:spAutoFit/>
                </a:bodyPr>
                <a:lstStyle/>
                <a:p>
                  <a:pPr>
                    <a:lnSpc>
                      <a:spcPct val="150000"/>
                    </a:lnSpc>
                  </a:pPr>
                  <a:r>
                    <a:rPr lang="en-US" sz="1200" b="1" dirty="0">
                      <a:latin typeface="Roboto Slab" pitchFamily="2" charset="0"/>
                      <a:ea typeface="Roboto Slab" pitchFamily="2" charset="0"/>
                      <a:cs typeface="Open Sans" panose="020B0606030504020204" pitchFamily="34" charset="0"/>
                    </a:rPr>
                    <a:t>45%</a:t>
                  </a:r>
                </a:p>
              </p:txBody>
            </p:sp>
            <p:sp>
              <p:nvSpPr>
                <p:cNvPr id="63" name="TextBox 62">
                  <a:extLst>
                    <a:ext uri="{FF2B5EF4-FFF2-40B4-BE49-F238E27FC236}">
                      <a16:creationId xmlns:a16="http://schemas.microsoft.com/office/drawing/2014/main" id="{3FA12F05-00B3-4F27-BB71-A53AB90C8514}"/>
                    </a:ext>
                  </a:extLst>
                </p:cNvPr>
                <p:cNvSpPr txBox="1"/>
                <p:nvPr/>
              </p:nvSpPr>
              <p:spPr>
                <a:xfrm>
                  <a:off x="8841217" y="4885363"/>
                  <a:ext cx="645874" cy="339837"/>
                </a:xfrm>
                <a:prstGeom prst="rect">
                  <a:avLst/>
                </a:prstGeom>
                <a:noFill/>
              </p:spPr>
              <p:txBody>
                <a:bodyPr wrap="square" numCol="1" spcCol="457200" rtlCol="0">
                  <a:spAutoFit/>
                </a:bodyPr>
                <a:lstStyle/>
                <a:p>
                  <a:pPr>
                    <a:lnSpc>
                      <a:spcPct val="150000"/>
                    </a:lnSpc>
                  </a:pPr>
                  <a:r>
                    <a:rPr lang="en-US" sz="1200" b="1" dirty="0">
                      <a:latin typeface="Roboto Slab" pitchFamily="2" charset="0"/>
                      <a:ea typeface="Roboto Slab" pitchFamily="2" charset="0"/>
                      <a:cs typeface="Open Sans" panose="020B0606030504020204" pitchFamily="34" charset="0"/>
                    </a:rPr>
                    <a:t>55%</a:t>
                  </a:r>
                </a:p>
              </p:txBody>
            </p:sp>
          </p:grpSp>
        </p:grpSp>
        <p:sp>
          <p:nvSpPr>
            <p:cNvPr id="2" name="Rectangle 1">
              <a:extLst>
                <a:ext uri="{FF2B5EF4-FFF2-40B4-BE49-F238E27FC236}">
                  <a16:creationId xmlns:a16="http://schemas.microsoft.com/office/drawing/2014/main" id="{3702D4AE-98BB-4EA2-9BEB-406CDCD0D8D4}"/>
                </a:ext>
              </a:extLst>
            </p:cNvPr>
            <p:cNvSpPr/>
            <p:nvPr/>
          </p:nvSpPr>
          <p:spPr>
            <a:xfrm>
              <a:off x="1082794" y="1094817"/>
              <a:ext cx="2552302" cy="646331"/>
            </a:xfrm>
            <a:prstGeom prst="rect">
              <a:avLst/>
            </a:prstGeom>
          </p:spPr>
          <p:txBody>
            <a:bodyPr wrap="none">
              <a:spAutoFit/>
            </a:bodyPr>
            <a:lstStyle/>
            <a:p>
              <a:r>
                <a:rPr lang="en-US" sz="3500" b="1" dirty="0">
                  <a:latin typeface="Roboto Slab" pitchFamily="2" charset="0"/>
                  <a:ea typeface="Roboto Slab" pitchFamily="2" charset="0"/>
                  <a:cs typeface="Open Sans" panose="020B0606030504020204" pitchFamily="34" charset="0"/>
                </a:rPr>
                <a:t>ABOUT US</a:t>
              </a:r>
            </a:p>
          </p:txBody>
        </p:sp>
      </p:grpSp>
      <p:sp>
        <p:nvSpPr>
          <p:cNvPr id="24" name="Picture Placeholder 23">
            <a:extLst>
              <a:ext uri="{FF2B5EF4-FFF2-40B4-BE49-F238E27FC236}">
                <a16:creationId xmlns:a16="http://schemas.microsoft.com/office/drawing/2014/main" id="{6FF33C08-B4F0-42DE-B7D6-EAA4AA35F01B}"/>
              </a:ext>
            </a:extLst>
          </p:cNvPr>
          <p:cNvSpPr>
            <a:spLocks noGrp="1"/>
          </p:cNvSpPr>
          <p:nvPr>
            <p:ph type="pic" sz="quarter" idx="20"/>
          </p:nvPr>
        </p:nvSpPr>
        <p:spPr/>
      </p:sp>
      <p:sp>
        <p:nvSpPr>
          <p:cNvPr id="26" name="Picture Placeholder 25">
            <a:extLst>
              <a:ext uri="{FF2B5EF4-FFF2-40B4-BE49-F238E27FC236}">
                <a16:creationId xmlns:a16="http://schemas.microsoft.com/office/drawing/2014/main" id="{84C959D5-C1F9-433D-8C36-B0064D6B9E36}"/>
              </a:ext>
            </a:extLst>
          </p:cNvPr>
          <p:cNvSpPr>
            <a:spLocks noGrp="1"/>
          </p:cNvSpPr>
          <p:nvPr>
            <p:ph type="pic" sz="quarter" idx="21"/>
          </p:nvPr>
        </p:nvSpPr>
        <p:spPr/>
      </p:sp>
      <p:sp>
        <p:nvSpPr>
          <p:cNvPr id="28" name="Picture Placeholder 27">
            <a:extLst>
              <a:ext uri="{FF2B5EF4-FFF2-40B4-BE49-F238E27FC236}">
                <a16:creationId xmlns:a16="http://schemas.microsoft.com/office/drawing/2014/main" id="{3538710E-750B-40B8-85EF-3D68444DD714}"/>
              </a:ext>
            </a:extLst>
          </p:cNvPr>
          <p:cNvSpPr>
            <a:spLocks noGrp="1"/>
          </p:cNvSpPr>
          <p:nvPr>
            <p:ph type="pic" sz="quarter" idx="19"/>
          </p:nvPr>
        </p:nvSpPr>
        <p:spPr/>
      </p:sp>
    </p:spTree>
    <p:extLst>
      <p:ext uri="{BB962C8B-B14F-4D97-AF65-F5344CB8AC3E}">
        <p14:creationId xmlns:p14="http://schemas.microsoft.com/office/powerpoint/2010/main" val="74959776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reeform 14">
            <a:extLst>
              <a:ext uri="{FF2B5EF4-FFF2-40B4-BE49-F238E27FC236}">
                <a16:creationId xmlns:a16="http://schemas.microsoft.com/office/drawing/2014/main" id="{46A93619-82DF-4C0C-AE8A-61D6B0638653}"/>
              </a:ext>
            </a:extLst>
          </p:cNvPr>
          <p:cNvSpPr>
            <a:spLocks noEditPoints="1"/>
          </p:cNvSpPr>
          <p:nvPr/>
        </p:nvSpPr>
        <p:spPr bwMode="auto">
          <a:xfrm>
            <a:off x="1055250" y="928463"/>
            <a:ext cx="957676" cy="788458"/>
          </a:xfrm>
          <a:custGeom>
            <a:avLst/>
            <a:gdLst>
              <a:gd name="T0" fmla="*/ 460 w 486"/>
              <a:gd name="T1" fmla="*/ 98 h 400"/>
              <a:gd name="T2" fmla="*/ 342 w 486"/>
              <a:gd name="T3" fmla="*/ 0 h 400"/>
              <a:gd name="T4" fmla="*/ 243 w 486"/>
              <a:gd name="T5" fmla="*/ 58 h 400"/>
              <a:gd name="T6" fmla="*/ 144 w 486"/>
              <a:gd name="T7" fmla="*/ 0 h 400"/>
              <a:gd name="T8" fmla="*/ 25 w 486"/>
              <a:gd name="T9" fmla="*/ 98 h 400"/>
              <a:gd name="T10" fmla="*/ 239 w 486"/>
              <a:gd name="T11" fmla="*/ 398 h 400"/>
              <a:gd name="T12" fmla="*/ 243 w 486"/>
              <a:gd name="T13" fmla="*/ 400 h 400"/>
              <a:gd name="T14" fmla="*/ 246 w 486"/>
              <a:gd name="T15" fmla="*/ 398 h 400"/>
              <a:gd name="T16" fmla="*/ 460 w 486"/>
              <a:gd name="T17" fmla="*/ 98 h 400"/>
              <a:gd name="T18" fmla="*/ 243 w 486"/>
              <a:gd name="T19" fmla="*/ 384 h 400"/>
              <a:gd name="T20" fmla="*/ 39 w 486"/>
              <a:gd name="T21" fmla="*/ 102 h 400"/>
              <a:gd name="T22" fmla="*/ 144 w 486"/>
              <a:gd name="T23" fmla="*/ 14 h 400"/>
              <a:gd name="T24" fmla="*/ 237 w 486"/>
              <a:gd name="T25" fmla="*/ 74 h 400"/>
              <a:gd name="T26" fmla="*/ 243 w 486"/>
              <a:gd name="T27" fmla="*/ 83 h 400"/>
              <a:gd name="T28" fmla="*/ 249 w 486"/>
              <a:gd name="T29" fmla="*/ 74 h 400"/>
              <a:gd name="T30" fmla="*/ 342 w 486"/>
              <a:gd name="T31" fmla="*/ 14 h 400"/>
              <a:gd name="T32" fmla="*/ 447 w 486"/>
              <a:gd name="T33" fmla="*/ 102 h 400"/>
              <a:gd name="T34" fmla="*/ 243 w 486"/>
              <a:gd name="T35" fmla="*/ 384 h 400"/>
              <a:gd name="T36" fmla="*/ 144 w 486"/>
              <a:gd name="T37" fmla="*/ 38 h 400"/>
              <a:gd name="T38" fmla="*/ 62 w 486"/>
              <a:gd name="T39" fmla="*/ 107 h 400"/>
              <a:gd name="T40" fmla="*/ 64 w 486"/>
              <a:gd name="T41" fmla="*/ 112 h 400"/>
              <a:gd name="T42" fmla="*/ 65 w 486"/>
              <a:gd name="T43" fmla="*/ 112 h 400"/>
              <a:gd name="T44" fmla="*/ 69 w 486"/>
              <a:gd name="T45" fmla="*/ 109 h 400"/>
              <a:gd name="T46" fmla="*/ 144 w 486"/>
              <a:gd name="T47" fmla="*/ 45 h 400"/>
              <a:gd name="T48" fmla="*/ 147 w 486"/>
              <a:gd name="T49" fmla="*/ 41 h 400"/>
              <a:gd name="T50" fmla="*/ 144 w 486"/>
              <a:gd name="T51" fmla="*/ 38 h 4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486" h="400">
                <a:moveTo>
                  <a:pt x="460" y="98"/>
                </a:moveTo>
                <a:cubicBezTo>
                  <a:pt x="445" y="40"/>
                  <a:pt x="397" y="0"/>
                  <a:pt x="342" y="0"/>
                </a:cubicBezTo>
                <a:cubicBezTo>
                  <a:pt x="303" y="0"/>
                  <a:pt x="268" y="20"/>
                  <a:pt x="243" y="58"/>
                </a:cubicBezTo>
                <a:cubicBezTo>
                  <a:pt x="217" y="20"/>
                  <a:pt x="182" y="0"/>
                  <a:pt x="144" y="0"/>
                </a:cubicBezTo>
                <a:cubicBezTo>
                  <a:pt x="89" y="0"/>
                  <a:pt x="40" y="40"/>
                  <a:pt x="25" y="98"/>
                </a:cubicBezTo>
                <a:cubicBezTo>
                  <a:pt x="0" y="199"/>
                  <a:pt x="80" y="311"/>
                  <a:pt x="239" y="398"/>
                </a:cubicBezTo>
                <a:cubicBezTo>
                  <a:pt x="243" y="400"/>
                  <a:pt x="243" y="400"/>
                  <a:pt x="243" y="400"/>
                </a:cubicBezTo>
                <a:cubicBezTo>
                  <a:pt x="246" y="398"/>
                  <a:pt x="246" y="398"/>
                  <a:pt x="246" y="398"/>
                </a:cubicBezTo>
                <a:cubicBezTo>
                  <a:pt x="406" y="311"/>
                  <a:pt x="486" y="199"/>
                  <a:pt x="460" y="98"/>
                </a:cubicBezTo>
                <a:close/>
                <a:moveTo>
                  <a:pt x="243" y="384"/>
                </a:moveTo>
                <a:cubicBezTo>
                  <a:pt x="91" y="300"/>
                  <a:pt x="15" y="195"/>
                  <a:pt x="39" y="102"/>
                </a:cubicBezTo>
                <a:cubicBezTo>
                  <a:pt x="52" y="50"/>
                  <a:pt x="95" y="14"/>
                  <a:pt x="144" y="14"/>
                </a:cubicBezTo>
                <a:cubicBezTo>
                  <a:pt x="180" y="14"/>
                  <a:pt x="214" y="35"/>
                  <a:pt x="237" y="74"/>
                </a:cubicBezTo>
                <a:cubicBezTo>
                  <a:pt x="243" y="83"/>
                  <a:pt x="243" y="83"/>
                  <a:pt x="243" y="83"/>
                </a:cubicBezTo>
                <a:cubicBezTo>
                  <a:pt x="249" y="74"/>
                  <a:pt x="249" y="74"/>
                  <a:pt x="249" y="74"/>
                </a:cubicBezTo>
                <a:cubicBezTo>
                  <a:pt x="272" y="35"/>
                  <a:pt x="305" y="14"/>
                  <a:pt x="342" y="14"/>
                </a:cubicBezTo>
                <a:cubicBezTo>
                  <a:pt x="391" y="14"/>
                  <a:pt x="434" y="50"/>
                  <a:pt x="447" y="102"/>
                </a:cubicBezTo>
                <a:cubicBezTo>
                  <a:pt x="471" y="195"/>
                  <a:pt x="394" y="300"/>
                  <a:pt x="243" y="384"/>
                </a:cubicBezTo>
                <a:close/>
                <a:moveTo>
                  <a:pt x="144" y="38"/>
                </a:moveTo>
                <a:cubicBezTo>
                  <a:pt x="107" y="38"/>
                  <a:pt x="72" y="67"/>
                  <a:pt x="62" y="107"/>
                </a:cubicBezTo>
                <a:cubicBezTo>
                  <a:pt x="62" y="109"/>
                  <a:pt x="63" y="111"/>
                  <a:pt x="64" y="112"/>
                </a:cubicBezTo>
                <a:cubicBezTo>
                  <a:pt x="65" y="112"/>
                  <a:pt x="65" y="112"/>
                  <a:pt x="65" y="112"/>
                </a:cubicBezTo>
                <a:cubicBezTo>
                  <a:pt x="67" y="112"/>
                  <a:pt x="68" y="111"/>
                  <a:pt x="69" y="109"/>
                </a:cubicBezTo>
                <a:cubicBezTo>
                  <a:pt x="78" y="72"/>
                  <a:pt x="110" y="45"/>
                  <a:pt x="144" y="45"/>
                </a:cubicBezTo>
                <a:cubicBezTo>
                  <a:pt x="145" y="45"/>
                  <a:pt x="147" y="43"/>
                  <a:pt x="147" y="41"/>
                </a:cubicBezTo>
                <a:cubicBezTo>
                  <a:pt x="147" y="39"/>
                  <a:pt x="145" y="38"/>
                  <a:pt x="144" y="38"/>
                </a:cubicBezTo>
                <a:close/>
              </a:path>
            </a:pathLst>
          </a:custGeom>
          <a:gradFill flip="none" rotWithShape="1">
            <a:gsLst>
              <a:gs pos="0">
                <a:schemeClr val="accent1"/>
              </a:gs>
              <a:gs pos="100000">
                <a:schemeClr val="accent2"/>
              </a:gs>
            </a:gsLst>
            <a:lin ang="0" scaled="1"/>
            <a:tileRect/>
          </a:gradFill>
          <a:ln>
            <a:solidFill>
              <a:schemeClr val="accent3"/>
            </a:solidFill>
          </a:ln>
        </p:spPr>
        <p:txBody>
          <a:bodyPr vert="horz" wrap="square" lIns="91440" tIns="45720" rIns="91440" bIns="45720" numCol="1" anchor="t" anchorCtr="0" compatLnSpc="1">
            <a:prstTxWarp prst="textNoShape">
              <a:avLst/>
            </a:prstTxWarp>
          </a:bodyPr>
          <a:lstStyle/>
          <a:p>
            <a:endParaRPr lang="en-US"/>
          </a:p>
        </p:txBody>
      </p:sp>
      <p:sp>
        <p:nvSpPr>
          <p:cNvPr id="8" name="TextBox 7">
            <a:extLst>
              <a:ext uri="{FF2B5EF4-FFF2-40B4-BE49-F238E27FC236}">
                <a16:creationId xmlns:a16="http://schemas.microsoft.com/office/drawing/2014/main" id="{E6371B5C-9A1A-40B0-8C72-6E24F4FA9E45}"/>
              </a:ext>
            </a:extLst>
          </p:cNvPr>
          <p:cNvSpPr txBox="1"/>
          <p:nvPr/>
        </p:nvSpPr>
        <p:spPr>
          <a:xfrm>
            <a:off x="976294" y="1911093"/>
            <a:ext cx="3158144" cy="961738"/>
          </a:xfrm>
          <a:prstGeom prst="rect">
            <a:avLst/>
          </a:prstGeom>
          <a:noFill/>
        </p:spPr>
        <p:txBody>
          <a:bodyPr wrap="square" rtlCol="0">
            <a:spAutoFit/>
          </a:bodyPr>
          <a:lstStyle/>
          <a:p>
            <a:pPr>
              <a:lnSpc>
                <a:spcPts val="3300"/>
              </a:lnSpc>
            </a:pPr>
            <a:r>
              <a:rPr lang="en-US" sz="4200" b="1" dirty="0">
                <a:solidFill>
                  <a:schemeClr val="accent3"/>
                </a:solidFill>
                <a:latin typeface="Roboto Slab" pitchFamily="2" charset="0"/>
                <a:ea typeface="Roboto Slab" pitchFamily="2" charset="0"/>
                <a:cs typeface="Open Sans Extrabold" panose="020B0906030804020204" pitchFamily="34" charset="0"/>
              </a:rPr>
              <a:t>About</a:t>
            </a:r>
          </a:p>
          <a:p>
            <a:pPr>
              <a:lnSpc>
                <a:spcPts val="3300"/>
              </a:lnSpc>
            </a:pPr>
            <a:r>
              <a:rPr lang="en-US" sz="4200" b="1" dirty="0">
                <a:solidFill>
                  <a:schemeClr val="accent3"/>
                </a:solidFill>
                <a:latin typeface="Roboto Slab" pitchFamily="2" charset="0"/>
                <a:ea typeface="Roboto Slab" pitchFamily="2" charset="0"/>
                <a:cs typeface="Open Sans Extrabold" panose="020B0906030804020204" pitchFamily="34" charset="0"/>
              </a:rPr>
              <a:t>Company</a:t>
            </a:r>
          </a:p>
        </p:txBody>
      </p:sp>
      <p:sp>
        <p:nvSpPr>
          <p:cNvPr id="9" name="TextBox 8">
            <a:extLst>
              <a:ext uri="{FF2B5EF4-FFF2-40B4-BE49-F238E27FC236}">
                <a16:creationId xmlns:a16="http://schemas.microsoft.com/office/drawing/2014/main" id="{DA02DFEC-EDC7-4777-89DC-BE46FF4BF75B}"/>
              </a:ext>
            </a:extLst>
          </p:cNvPr>
          <p:cNvSpPr txBox="1"/>
          <p:nvPr/>
        </p:nvSpPr>
        <p:spPr>
          <a:xfrm>
            <a:off x="976295" y="2925336"/>
            <a:ext cx="2566556" cy="707886"/>
          </a:xfrm>
          <a:prstGeom prst="rect">
            <a:avLst/>
          </a:prstGeom>
          <a:noFill/>
        </p:spPr>
        <p:txBody>
          <a:bodyPr wrap="square" rtlCol="0">
            <a:spAutoFit/>
          </a:bodyPr>
          <a:lstStyle/>
          <a:p>
            <a:pPr>
              <a:lnSpc>
                <a:spcPts val="1600"/>
              </a:lnSpc>
            </a:pPr>
            <a:r>
              <a:rPr lang="en-US" sz="1300" dirty="0">
                <a:latin typeface="Roboto Slab" pitchFamily="2" charset="0"/>
                <a:ea typeface="Roboto Slab" pitchFamily="2" charset="0"/>
                <a:cs typeface="Open Sans" panose="020B0606030504020204" pitchFamily="34" charset="0"/>
              </a:rPr>
              <a:t>Contrary to popular belief, to Lorem Ipsum is not simply and random dummy</a:t>
            </a:r>
          </a:p>
        </p:txBody>
      </p:sp>
      <p:grpSp>
        <p:nvGrpSpPr>
          <p:cNvPr id="11" name="Group 10">
            <a:extLst>
              <a:ext uri="{FF2B5EF4-FFF2-40B4-BE49-F238E27FC236}">
                <a16:creationId xmlns:a16="http://schemas.microsoft.com/office/drawing/2014/main" id="{65668EBD-7770-4141-B58E-9423CF08102B}"/>
              </a:ext>
            </a:extLst>
          </p:cNvPr>
          <p:cNvGrpSpPr/>
          <p:nvPr/>
        </p:nvGrpSpPr>
        <p:grpSpPr>
          <a:xfrm>
            <a:off x="1060308" y="4028241"/>
            <a:ext cx="569913" cy="568325"/>
            <a:chOff x="9286875" y="3433763"/>
            <a:chExt cx="569913" cy="568325"/>
          </a:xfrm>
          <a:solidFill>
            <a:schemeClr val="accent3"/>
          </a:solidFill>
        </p:grpSpPr>
        <p:sp>
          <p:nvSpPr>
            <p:cNvPr id="15" name="Freeform 68">
              <a:extLst>
                <a:ext uri="{FF2B5EF4-FFF2-40B4-BE49-F238E27FC236}">
                  <a16:creationId xmlns:a16="http://schemas.microsoft.com/office/drawing/2014/main" id="{EBB3F6D2-4FED-44CB-B881-5984029DD1CA}"/>
                </a:ext>
              </a:extLst>
            </p:cNvPr>
            <p:cNvSpPr>
              <a:spLocks/>
            </p:cNvSpPr>
            <p:nvPr/>
          </p:nvSpPr>
          <p:spPr bwMode="auto">
            <a:xfrm>
              <a:off x="9504363" y="3709988"/>
              <a:ext cx="134938" cy="292100"/>
            </a:xfrm>
            <a:custGeom>
              <a:avLst/>
              <a:gdLst>
                <a:gd name="T0" fmla="*/ 8 w 16"/>
                <a:gd name="T1" fmla="*/ 35 h 35"/>
                <a:gd name="T2" fmla="*/ 15 w 16"/>
                <a:gd name="T3" fmla="*/ 26 h 35"/>
                <a:gd name="T4" fmla="*/ 8 w 16"/>
                <a:gd name="T5" fmla="*/ 0 h 35"/>
                <a:gd name="T6" fmla="*/ 8 w 16"/>
                <a:gd name="T7" fmla="*/ 0 h 35"/>
                <a:gd name="T8" fmla="*/ 1 w 16"/>
                <a:gd name="T9" fmla="*/ 26 h 35"/>
                <a:gd name="T10" fmla="*/ 8 w 16"/>
                <a:gd name="T11" fmla="*/ 35 h 35"/>
              </a:gdLst>
              <a:ahLst/>
              <a:cxnLst>
                <a:cxn ang="0">
                  <a:pos x="T0" y="T1"/>
                </a:cxn>
                <a:cxn ang="0">
                  <a:pos x="T2" y="T3"/>
                </a:cxn>
                <a:cxn ang="0">
                  <a:pos x="T4" y="T5"/>
                </a:cxn>
                <a:cxn ang="0">
                  <a:pos x="T6" y="T7"/>
                </a:cxn>
                <a:cxn ang="0">
                  <a:pos x="T8" y="T9"/>
                </a:cxn>
                <a:cxn ang="0">
                  <a:pos x="T10" y="T11"/>
                </a:cxn>
              </a:cxnLst>
              <a:rect l="0" t="0" r="r" b="b"/>
              <a:pathLst>
                <a:path w="16" h="35">
                  <a:moveTo>
                    <a:pt x="8" y="35"/>
                  </a:moveTo>
                  <a:cubicBezTo>
                    <a:pt x="13" y="35"/>
                    <a:pt x="16" y="31"/>
                    <a:pt x="15" y="26"/>
                  </a:cubicBezTo>
                  <a:cubicBezTo>
                    <a:pt x="8" y="0"/>
                    <a:pt x="8" y="0"/>
                    <a:pt x="8" y="0"/>
                  </a:cubicBezTo>
                  <a:cubicBezTo>
                    <a:pt x="8" y="0"/>
                    <a:pt x="8" y="0"/>
                    <a:pt x="8" y="0"/>
                  </a:cubicBezTo>
                  <a:cubicBezTo>
                    <a:pt x="1" y="26"/>
                    <a:pt x="1" y="26"/>
                    <a:pt x="1" y="26"/>
                  </a:cubicBezTo>
                  <a:cubicBezTo>
                    <a:pt x="0" y="31"/>
                    <a:pt x="3" y="35"/>
                    <a:pt x="8" y="3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16" name="Freeform 69">
              <a:extLst>
                <a:ext uri="{FF2B5EF4-FFF2-40B4-BE49-F238E27FC236}">
                  <a16:creationId xmlns:a16="http://schemas.microsoft.com/office/drawing/2014/main" id="{79AF2318-D6AF-4092-9359-6B9C556A781F}"/>
                </a:ext>
              </a:extLst>
            </p:cNvPr>
            <p:cNvSpPr>
              <a:spLocks/>
            </p:cNvSpPr>
            <p:nvPr/>
          </p:nvSpPr>
          <p:spPr bwMode="auto">
            <a:xfrm>
              <a:off x="9563100" y="3709988"/>
              <a:ext cx="242888" cy="242888"/>
            </a:xfrm>
            <a:custGeom>
              <a:avLst/>
              <a:gdLst>
                <a:gd name="T0" fmla="*/ 25 w 29"/>
                <a:gd name="T1" fmla="*/ 25 h 29"/>
                <a:gd name="T2" fmla="*/ 24 w 29"/>
                <a:gd name="T3" fmla="*/ 13 h 29"/>
                <a:gd name="T4" fmla="*/ 0 w 29"/>
                <a:gd name="T5" fmla="*/ 0 h 29"/>
                <a:gd name="T6" fmla="*/ 0 w 29"/>
                <a:gd name="T7" fmla="*/ 0 h 29"/>
                <a:gd name="T8" fmla="*/ 14 w 29"/>
                <a:gd name="T9" fmla="*/ 24 h 29"/>
                <a:gd name="T10" fmla="*/ 25 w 29"/>
                <a:gd name="T11" fmla="*/ 25 h 29"/>
              </a:gdLst>
              <a:ahLst/>
              <a:cxnLst>
                <a:cxn ang="0">
                  <a:pos x="T0" y="T1"/>
                </a:cxn>
                <a:cxn ang="0">
                  <a:pos x="T2" y="T3"/>
                </a:cxn>
                <a:cxn ang="0">
                  <a:pos x="T4" y="T5"/>
                </a:cxn>
                <a:cxn ang="0">
                  <a:pos x="T6" y="T7"/>
                </a:cxn>
                <a:cxn ang="0">
                  <a:pos x="T8" y="T9"/>
                </a:cxn>
                <a:cxn ang="0">
                  <a:pos x="T10" y="T11"/>
                </a:cxn>
              </a:cxnLst>
              <a:rect l="0" t="0" r="r" b="b"/>
              <a:pathLst>
                <a:path w="29" h="29">
                  <a:moveTo>
                    <a:pt x="25" y="25"/>
                  </a:moveTo>
                  <a:cubicBezTo>
                    <a:pt x="29" y="22"/>
                    <a:pt x="28" y="16"/>
                    <a:pt x="24" y="13"/>
                  </a:cubicBezTo>
                  <a:cubicBezTo>
                    <a:pt x="0" y="0"/>
                    <a:pt x="0" y="0"/>
                    <a:pt x="0" y="0"/>
                  </a:cubicBezTo>
                  <a:cubicBezTo>
                    <a:pt x="0" y="0"/>
                    <a:pt x="0" y="0"/>
                    <a:pt x="0" y="0"/>
                  </a:cubicBezTo>
                  <a:cubicBezTo>
                    <a:pt x="14" y="24"/>
                    <a:pt x="14" y="24"/>
                    <a:pt x="14" y="24"/>
                  </a:cubicBezTo>
                  <a:cubicBezTo>
                    <a:pt x="16" y="28"/>
                    <a:pt x="22" y="29"/>
                    <a:pt x="25" y="2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17" name="Freeform 70">
              <a:extLst>
                <a:ext uri="{FF2B5EF4-FFF2-40B4-BE49-F238E27FC236}">
                  <a16:creationId xmlns:a16="http://schemas.microsoft.com/office/drawing/2014/main" id="{6409B48C-7F42-4634-97C6-13018E38308F}"/>
                </a:ext>
              </a:extLst>
            </p:cNvPr>
            <p:cNvSpPr>
              <a:spLocks/>
            </p:cNvSpPr>
            <p:nvPr/>
          </p:nvSpPr>
          <p:spPr bwMode="auto">
            <a:xfrm>
              <a:off x="9563100" y="3651250"/>
              <a:ext cx="293688" cy="133350"/>
            </a:xfrm>
            <a:custGeom>
              <a:avLst/>
              <a:gdLst>
                <a:gd name="T0" fmla="*/ 35 w 35"/>
                <a:gd name="T1" fmla="*/ 8 h 16"/>
                <a:gd name="T2" fmla="*/ 26 w 35"/>
                <a:gd name="T3" fmla="*/ 1 h 16"/>
                <a:gd name="T4" fmla="*/ 0 w 35"/>
                <a:gd name="T5" fmla="*/ 8 h 16"/>
                <a:gd name="T6" fmla="*/ 0 w 35"/>
                <a:gd name="T7" fmla="*/ 8 h 16"/>
                <a:gd name="T8" fmla="*/ 26 w 35"/>
                <a:gd name="T9" fmla="*/ 15 h 16"/>
                <a:gd name="T10" fmla="*/ 35 w 35"/>
                <a:gd name="T11" fmla="*/ 8 h 16"/>
              </a:gdLst>
              <a:ahLst/>
              <a:cxnLst>
                <a:cxn ang="0">
                  <a:pos x="T0" y="T1"/>
                </a:cxn>
                <a:cxn ang="0">
                  <a:pos x="T2" y="T3"/>
                </a:cxn>
                <a:cxn ang="0">
                  <a:pos x="T4" y="T5"/>
                </a:cxn>
                <a:cxn ang="0">
                  <a:pos x="T6" y="T7"/>
                </a:cxn>
                <a:cxn ang="0">
                  <a:pos x="T8" y="T9"/>
                </a:cxn>
                <a:cxn ang="0">
                  <a:pos x="T10" y="T11"/>
                </a:cxn>
              </a:cxnLst>
              <a:rect l="0" t="0" r="r" b="b"/>
              <a:pathLst>
                <a:path w="35" h="16">
                  <a:moveTo>
                    <a:pt x="35" y="8"/>
                  </a:moveTo>
                  <a:cubicBezTo>
                    <a:pt x="35" y="3"/>
                    <a:pt x="31" y="0"/>
                    <a:pt x="26" y="1"/>
                  </a:cubicBezTo>
                  <a:cubicBezTo>
                    <a:pt x="0" y="8"/>
                    <a:pt x="0" y="8"/>
                    <a:pt x="0" y="8"/>
                  </a:cubicBezTo>
                  <a:cubicBezTo>
                    <a:pt x="0" y="8"/>
                    <a:pt x="0" y="8"/>
                    <a:pt x="0" y="8"/>
                  </a:cubicBezTo>
                  <a:cubicBezTo>
                    <a:pt x="26" y="15"/>
                    <a:pt x="26" y="15"/>
                    <a:pt x="26" y="15"/>
                  </a:cubicBezTo>
                  <a:cubicBezTo>
                    <a:pt x="31" y="16"/>
                    <a:pt x="35" y="13"/>
                    <a:pt x="35" y="8"/>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18" name="Freeform 71">
              <a:extLst>
                <a:ext uri="{FF2B5EF4-FFF2-40B4-BE49-F238E27FC236}">
                  <a16:creationId xmlns:a16="http://schemas.microsoft.com/office/drawing/2014/main" id="{759CE080-072D-445C-AC2D-6350902A5CD3}"/>
                </a:ext>
              </a:extLst>
            </p:cNvPr>
            <p:cNvSpPr>
              <a:spLocks/>
            </p:cNvSpPr>
            <p:nvPr/>
          </p:nvSpPr>
          <p:spPr bwMode="auto">
            <a:xfrm>
              <a:off x="9563100" y="3482975"/>
              <a:ext cx="242888" cy="242888"/>
            </a:xfrm>
            <a:custGeom>
              <a:avLst/>
              <a:gdLst>
                <a:gd name="T0" fmla="*/ 25 w 29"/>
                <a:gd name="T1" fmla="*/ 4 h 29"/>
                <a:gd name="T2" fmla="*/ 14 w 29"/>
                <a:gd name="T3" fmla="*/ 5 h 29"/>
                <a:gd name="T4" fmla="*/ 0 w 29"/>
                <a:gd name="T5" fmla="*/ 29 h 29"/>
                <a:gd name="T6" fmla="*/ 0 w 29"/>
                <a:gd name="T7" fmla="*/ 29 h 29"/>
                <a:gd name="T8" fmla="*/ 24 w 29"/>
                <a:gd name="T9" fmla="*/ 15 h 29"/>
                <a:gd name="T10" fmla="*/ 25 w 29"/>
                <a:gd name="T11" fmla="*/ 4 h 29"/>
              </a:gdLst>
              <a:ahLst/>
              <a:cxnLst>
                <a:cxn ang="0">
                  <a:pos x="T0" y="T1"/>
                </a:cxn>
                <a:cxn ang="0">
                  <a:pos x="T2" y="T3"/>
                </a:cxn>
                <a:cxn ang="0">
                  <a:pos x="T4" y="T5"/>
                </a:cxn>
                <a:cxn ang="0">
                  <a:pos x="T6" y="T7"/>
                </a:cxn>
                <a:cxn ang="0">
                  <a:pos x="T8" y="T9"/>
                </a:cxn>
                <a:cxn ang="0">
                  <a:pos x="T10" y="T11"/>
                </a:cxn>
              </a:cxnLst>
              <a:rect l="0" t="0" r="r" b="b"/>
              <a:pathLst>
                <a:path w="29" h="29">
                  <a:moveTo>
                    <a:pt x="25" y="4"/>
                  </a:moveTo>
                  <a:cubicBezTo>
                    <a:pt x="22" y="0"/>
                    <a:pt x="16" y="1"/>
                    <a:pt x="14" y="5"/>
                  </a:cubicBezTo>
                  <a:cubicBezTo>
                    <a:pt x="0" y="29"/>
                    <a:pt x="0" y="29"/>
                    <a:pt x="0" y="29"/>
                  </a:cubicBezTo>
                  <a:cubicBezTo>
                    <a:pt x="0" y="29"/>
                    <a:pt x="0" y="29"/>
                    <a:pt x="0" y="29"/>
                  </a:cubicBezTo>
                  <a:cubicBezTo>
                    <a:pt x="24" y="15"/>
                    <a:pt x="24" y="15"/>
                    <a:pt x="24" y="15"/>
                  </a:cubicBezTo>
                  <a:cubicBezTo>
                    <a:pt x="28" y="13"/>
                    <a:pt x="29" y="7"/>
                    <a:pt x="25" y="4"/>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19" name="Freeform 72">
              <a:extLst>
                <a:ext uri="{FF2B5EF4-FFF2-40B4-BE49-F238E27FC236}">
                  <a16:creationId xmlns:a16="http://schemas.microsoft.com/office/drawing/2014/main" id="{86466934-3906-4CC1-823D-086B0DDC8482}"/>
                </a:ext>
              </a:extLst>
            </p:cNvPr>
            <p:cNvSpPr>
              <a:spLocks/>
            </p:cNvSpPr>
            <p:nvPr/>
          </p:nvSpPr>
          <p:spPr bwMode="auto">
            <a:xfrm>
              <a:off x="9504363" y="3433763"/>
              <a:ext cx="134938" cy="292100"/>
            </a:xfrm>
            <a:custGeom>
              <a:avLst/>
              <a:gdLst>
                <a:gd name="T0" fmla="*/ 8 w 16"/>
                <a:gd name="T1" fmla="*/ 0 h 35"/>
                <a:gd name="T2" fmla="*/ 1 w 16"/>
                <a:gd name="T3" fmla="*/ 9 h 35"/>
                <a:gd name="T4" fmla="*/ 8 w 16"/>
                <a:gd name="T5" fmla="*/ 35 h 35"/>
                <a:gd name="T6" fmla="*/ 8 w 16"/>
                <a:gd name="T7" fmla="*/ 35 h 35"/>
                <a:gd name="T8" fmla="*/ 15 w 16"/>
                <a:gd name="T9" fmla="*/ 9 h 35"/>
                <a:gd name="T10" fmla="*/ 8 w 16"/>
                <a:gd name="T11" fmla="*/ 0 h 35"/>
              </a:gdLst>
              <a:ahLst/>
              <a:cxnLst>
                <a:cxn ang="0">
                  <a:pos x="T0" y="T1"/>
                </a:cxn>
                <a:cxn ang="0">
                  <a:pos x="T2" y="T3"/>
                </a:cxn>
                <a:cxn ang="0">
                  <a:pos x="T4" y="T5"/>
                </a:cxn>
                <a:cxn ang="0">
                  <a:pos x="T6" y="T7"/>
                </a:cxn>
                <a:cxn ang="0">
                  <a:pos x="T8" y="T9"/>
                </a:cxn>
                <a:cxn ang="0">
                  <a:pos x="T10" y="T11"/>
                </a:cxn>
              </a:cxnLst>
              <a:rect l="0" t="0" r="r" b="b"/>
              <a:pathLst>
                <a:path w="16" h="35">
                  <a:moveTo>
                    <a:pt x="8" y="0"/>
                  </a:moveTo>
                  <a:cubicBezTo>
                    <a:pt x="3" y="0"/>
                    <a:pt x="0" y="4"/>
                    <a:pt x="1" y="9"/>
                  </a:cubicBezTo>
                  <a:cubicBezTo>
                    <a:pt x="8" y="35"/>
                    <a:pt x="8" y="35"/>
                    <a:pt x="8" y="35"/>
                  </a:cubicBezTo>
                  <a:cubicBezTo>
                    <a:pt x="8" y="35"/>
                    <a:pt x="8" y="35"/>
                    <a:pt x="8" y="35"/>
                  </a:cubicBezTo>
                  <a:cubicBezTo>
                    <a:pt x="15" y="9"/>
                    <a:pt x="15" y="9"/>
                    <a:pt x="15" y="9"/>
                  </a:cubicBezTo>
                  <a:cubicBezTo>
                    <a:pt x="16" y="4"/>
                    <a:pt x="13" y="0"/>
                    <a:pt x="8" y="0"/>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0" name="Freeform 73">
              <a:extLst>
                <a:ext uri="{FF2B5EF4-FFF2-40B4-BE49-F238E27FC236}">
                  <a16:creationId xmlns:a16="http://schemas.microsoft.com/office/drawing/2014/main" id="{B0109B38-C77D-4740-BD29-6DC64814FB15}"/>
                </a:ext>
              </a:extLst>
            </p:cNvPr>
            <p:cNvSpPr>
              <a:spLocks/>
            </p:cNvSpPr>
            <p:nvPr/>
          </p:nvSpPr>
          <p:spPr bwMode="auto">
            <a:xfrm>
              <a:off x="9337675" y="3482975"/>
              <a:ext cx="242888" cy="242888"/>
            </a:xfrm>
            <a:custGeom>
              <a:avLst/>
              <a:gdLst>
                <a:gd name="T0" fmla="*/ 4 w 29"/>
                <a:gd name="T1" fmla="*/ 4 h 29"/>
                <a:gd name="T2" fmla="*/ 5 w 29"/>
                <a:gd name="T3" fmla="*/ 15 h 29"/>
                <a:gd name="T4" fmla="*/ 29 w 29"/>
                <a:gd name="T5" fmla="*/ 29 h 29"/>
                <a:gd name="T6" fmla="*/ 29 w 29"/>
                <a:gd name="T7" fmla="*/ 29 h 29"/>
                <a:gd name="T8" fmla="*/ 16 w 29"/>
                <a:gd name="T9" fmla="*/ 5 h 29"/>
                <a:gd name="T10" fmla="*/ 4 w 29"/>
                <a:gd name="T11" fmla="*/ 4 h 29"/>
              </a:gdLst>
              <a:ahLst/>
              <a:cxnLst>
                <a:cxn ang="0">
                  <a:pos x="T0" y="T1"/>
                </a:cxn>
                <a:cxn ang="0">
                  <a:pos x="T2" y="T3"/>
                </a:cxn>
                <a:cxn ang="0">
                  <a:pos x="T4" y="T5"/>
                </a:cxn>
                <a:cxn ang="0">
                  <a:pos x="T6" y="T7"/>
                </a:cxn>
                <a:cxn ang="0">
                  <a:pos x="T8" y="T9"/>
                </a:cxn>
                <a:cxn ang="0">
                  <a:pos x="T10" y="T11"/>
                </a:cxn>
              </a:cxnLst>
              <a:rect l="0" t="0" r="r" b="b"/>
              <a:pathLst>
                <a:path w="29" h="29">
                  <a:moveTo>
                    <a:pt x="4" y="4"/>
                  </a:moveTo>
                  <a:cubicBezTo>
                    <a:pt x="0" y="7"/>
                    <a:pt x="1" y="13"/>
                    <a:pt x="5" y="15"/>
                  </a:cubicBezTo>
                  <a:cubicBezTo>
                    <a:pt x="29" y="29"/>
                    <a:pt x="29" y="29"/>
                    <a:pt x="29" y="29"/>
                  </a:cubicBezTo>
                  <a:cubicBezTo>
                    <a:pt x="29" y="29"/>
                    <a:pt x="29" y="29"/>
                    <a:pt x="29" y="29"/>
                  </a:cubicBezTo>
                  <a:cubicBezTo>
                    <a:pt x="16" y="5"/>
                    <a:pt x="16" y="5"/>
                    <a:pt x="16" y="5"/>
                  </a:cubicBezTo>
                  <a:cubicBezTo>
                    <a:pt x="13" y="1"/>
                    <a:pt x="7" y="0"/>
                    <a:pt x="4" y="4"/>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1" name="Freeform 74">
              <a:extLst>
                <a:ext uri="{FF2B5EF4-FFF2-40B4-BE49-F238E27FC236}">
                  <a16:creationId xmlns:a16="http://schemas.microsoft.com/office/drawing/2014/main" id="{0A1C4BEE-C27D-4834-9735-5779E7D6F581}"/>
                </a:ext>
              </a:extLst>
            </p:cNvPr>
            <p:cNvSpPr>
              <a:spLocks/>
            </p:cNvSpPr>
            <p:nvPr/>
          </p:nvSpPr>
          <p:spPr bwMode="auto">
            <a:xfrm>
              <a:off x="9286875" y="3651250"/>
              <a:ext cx="293688" cy="133350"/>
            </a:xfrm>
            <a:custGeom>
              <a:avLst/>
              <a:gdLst>
                <a:gd name="T0" fmla="*/ 0 w 35"/>
                <a:gd name="T1" fmla="*/ 8 h 16"/>
                <a:gd name="T2" fmla="*/ 9 w 35"/>
                <a:gd name="T3" fmla="*/ 15 h 16"/>
                <a:gd name="T4" fmla="*/ 35 w 35"/>
                <a:gd name="T5" fmla="*/ 8 h 16"/>
                <a:gd name="T6" fmla="*/ 35 w 35"/>
                <a:gd name="T7" fmla="*/ 8 h 16"/>
                <a:gd name="T8" fmla="*/ 9 w 35"/>
                <a:gd name="T9" fmla="*/ 1 h 16"/>
                <a:gd name="T10" fmla="*/ 0 w 35"/>
                <a:gd name="T11" fmla="*/ 8 h 16"/>
              </a:gdLst>
              <a:ahLst/>
              <a:cxnLst>
                <a:cxn ang="0">
                  <a:pos x="T0" y="T1"/>
                </a:cxn>
                <a:cxn ang="0">
                  <a:pos x="T2" y="T3"/>
                </a:cxn>
                <a:cxn ang="0">
                  <a:pos x="T4" y="T5"/>
                </a:cxn>
                <a:cxn ang="0">
                  <a:pos x="T6" y="T7"/>
                </a:cxn>
                <a:cxn ang="0">
                  <a:pos x="T8" y="T9"/>
                </a:cxn>
                <a:cxn ang="0">
                  <a:pos x="T10" y="T11"/>
                </a:cxn>
              </a:cxnLst>
              <a:rect l="0" t="0" r="r" b="b"/>
              <a:pathLst>
                <a:path w="35" h="16">
                  <a:moveTo>
                    <a:pt x="0" y="8"/>
                  </a:moveTo>
                  <a:cubicBezTo>
                    <a:pt x="0" y="13"/>
                    <a:pt x="4" y="16"/>
                    <a:pt x="9" y="15"/>
                  </a:cubicBezTo>
                  <a:cubicBezTo>
                    <a:pt x="35" y="8"/>
                    <a:pt x="35" y="8"/>
                    <a:pt x="35" y="8"/>
                  </a:cubicBezTo>
                  <a:cubicBezTo>
                    <a:pt x="35" y="8"/>
                    <a:pt x="35" y="8"/>
                    <a:pt x="35" y="8"/>
                  </a:cubicBezTo>
                  <a:cubicBezTo>
                    <a:pt x="9" y="1"/>
                    <a:pt x="9" y="1"/>
                    <a:pt x="9" y="1"/>
                  </a:cubicBezTo>
                  <a:cubicBezTo>
                    <a:pt x="4" y="0"/>
                    <a:pt x="0" y="3"/>
                    <a:pt x="0" y="8"/>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2" name="Freeform 75">
              <a:extLst>
                <a:ext uri="{FF2B5EF4-FFF2-40B4-BE49-F238E27FC236}">
                  <a16:creationId xmlns:a16="http://schemas.microsoft.com/office/drawing/2014/main" id="{B08CC609-F6F8-4358-88E4-A54A8D0E4ADB}"/>
                </a:ext>
              </a:extLst>
            </p:cNvPr>
            <p:cNvSpPr>
              <a:spLocks/>
            </p:cNvSpPr>
            <p:nvPr/>
          </p:nvSpPr>
          <p:spPr bwMode="auto">
            <a:xfrm>
              <a:off x="9337675" y="3709988"/>
              <a:ext cx="242888" cy="242888"/>
            </a:xfrm>
            <a:custGeom>
              <a:avLst/>
              <a:gdLst>
                <a:gd name="T0" fmla="*/ 4 w 29"/>
                <a:gd name="T1" fmla="*/ 25 h 29"/>
                <a:gd name="T2" fmla="*/ 16 w 29"/>
                <a:gd name="T3" fmla="*/ 24 h 29"/>
                <a:gd name="T4" fmla="*/ 29 w 29"/>
                <a:gd name="T5" fmla="*/ 0 h 29"/>
                <a:gd name="T6" fmla="*/ 29 w 29"/>
                <a:gd name="T7" fmla="*/ 0 h 29"/>
                <a:gd name="T8" fmla="*/ 5 w 29"/>
                <a:gd name="T9" fmla="*/ 13 h 29"/>
                <a:gd name="T10" fmla="*/ 4 w 29"/>
                <a:gd name="T11" fmla="*/ 25 h 29"/>
              </a:gdLst>
              <a:ahLst/>
              <a:cxnLst>
                <a:cxn ang="0">
                  <a:pos x="T0" y="T1"/>
                </a:cxn>
                <a:cxn ang="0">
                  <a:pos x="T2" y="T3"/>
                </a:cxn>
                <a:cxn ang="0">
                  <a:pos x="T4" y="T5"/>
                </a:cxn>
                <a:cxn ang="0">
                  <a:pos x="T6" y="T7"/>
                </a:cxn>
                <a:cxn ang="0">
                  <a:pos x="T8" y="T9"/>
                </a:cxn>
                <a:cxn ang="0">
                  <a:pos x="T10" y="T11"/>
                </a:cxn>
              </a:cxnLst>
              <a:rect l="0" t="0" r="r" b="b"/>
              <a:pathLst>
                <a:path w="29" h="29">
                  <a:moveTo>
                    <a:pt x="4" y="25"/>
                  </a:moveTo>
                  <a:cubicBezTo>
                    <a:pt x="7" y="29"/>
                    <a:pt x="13" y="28"/>
                    <a:pt x="16" y="24"/>
                  </a:cubicBezTo>
                  <a:cubicBezTo>
                    <a:pt x="29" y="0"/>
                    <a:pt x="29" y="0"/>
                    <a:pt x="29" y="0"/>
                  </a:cubicBezTo>
                  <a:cubicBezTo>
                    <a:pt x="29" y="0"/>
                    <a:pt x="29" y="0"/>
                    <a:pt x="29" y="0"/>
                  </a:cubicBezTo>
                  <a:cubicBezTo>
                    <a:pt x="5" y="13"/>
                    <a:pt x="5" y="13"/>
                    <a:pt x="5" y="13"/>
                  </a:cubicBezTo>
                  <a:cubicBezTo>
                    <a:pt x="1" y="16"/>
                    <a:pt x="0" y="22"/>
                    <a:pt x="4" y="2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3" name="Oval 76">
              <a:extLst>
                <a:ext uri="{FF2B5EF4-FFF2-40B4-BE49-F238E27FC236}">
                  <a16:creationId xmlns:a16="http://schemas.microsoft.com/office/drawing/2014/main" id="{11CAD9B2-A8AE-4E6B-B059-2D79DD5B18AC}"/>
                </a:ext>
              </a:extLst>
            </p:cNvPr>
            <p:cNvSpPr>
              <a:spLocks noChangeArrowheads="1"/>
            </p:cNvSpPr>
            <p:nvPr/>
          </p:nvSpPr>
          <p:spPr bwMode="auto">
            <a:xfrm>
              <a:off x="9388475" y="3533775"/>
              <a:ext cx="366713" cy="368300"/>
            </a:xfrm>
            <a:prstGeom prst="ellipse">
              <a:avLst/>
            </a:prstGeom>
            <a:grp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13" name="TextBox 12">
            <a:extLst>
              <a:ext uri="{FF2B5EF4-FFF2-40B4-BE49-F238E27FC236}">
                <a16:creationId xmlns:a16="http://schemas.microsoft.com/office/drawing/2014/main" id="{900B1574-9172-40F2-9A5A-6480BA6F4698}"/>
              </a:ext>
            </a:extLst>
          </p:cNvPr>
          <p:cNvSpPr txBox="1"/>
          <p:nvPr/>
        </p:nvSpPr>
        <p:spPr>
          <a:xfrm>
            <a:off x="1737878" y="3924669"/>
            <a:ext cx="1073694" cy="400110"/>
          </a:xfrm>
          <a:prstGeom prst="rect">
            <a:avLst/>
          </a:prstGeom>
          <a:noFill/>
        </p:spPr>
        <p:txBody>
          <a:bodyPr wrap="square" rtlCol="0">
            <a:spAutoFit/>
          </a:bodyPr>
          <a:lstStyle/>
          <a:p>
            <a:r>
              <a:rPr lang="en-US" sz="2000" b="1" dirty="0">
                <a:solidFill>
                  <a:schemeClr val="accent3"/>
                </a:solidFill>
                <a:latin typeface="Roboto Slab" pitchFamily="2" charset="0"/>
                <a:ea typeface="Roboto Slab" pitchFamily="2" charset="0"/>
                <a:cs typeface="Open Sans Extrabold" panose="020B0906030804020204" pitchFamily="34" charset="0"/>
              </a:rPr>
              <a:t>300.8K</a:t>
            </a:r>
          </a:p>
        </p:txBody>
      </p:sp>
      <p:sp>
        <p:nvSpPr>
          <p:cNvPr id="14" name="TextBox 13">
            <a:extLst>
              <a:ext uri="{FF2B5EF4-FFF2-40B4-BE49-F238E27FC236}">
                <a16:creationId xmlns:a16="http://schemas.microsoft.com/office/drawing/2014/main" id="{B52380DB-8285-4A74-912C-44C0F9C265A9}"/>
              </a:ext>
            </a:extLst>
          </p:cNvPr>
          <p:cNvSpPr txBox="1"/>
          <p:nvPr/>
        </p:nvSpPr>
        <p:spPr>
          <a:xfrm>
            <a:off x="1737879" y="4225415"/>
            <a:ext cx="1250448" cy="400110"/>
          </a:xfrm>
          <a:prstGeom prst="rect">
            <a:avLst/>
          </a:prstGeom>
          <a:noFill/>
        </p:spPr>
        <p:txBody>
          <a:bodyPr wrap="square" rtlCol="0">
            <a:spAutoFit/>
          </a:bodyPr>
          <a:lstStyle/>
          <a:p>
            <a:pPr>
              <a:lnSpc>
                <a:spcPts val="1200"/>
              </a:lnSpc>
            </a:pPr>
            <a:r>
              <a:rPr lang="en-US" sz="900" dirty="0">
                <a:latin typeface="Roboto Slab" pitchFamily="2" charset="0"/>
                <a:ea typeface="Roboto Slab" pitchFamily="2" charset="0"/>
                <a:cs typeface="Open Sans" panose="020B0606030504020204" pitchFamily="34" charset="0"/>
              </a:rPr>
              <a:t>Contrary to popular belief, Lorem Ipsum</a:t>
            </a:r>
          </a:p>
        </p:txBody>
      </p:sp>
      <p:grpSp>
        <p:nvGrpSpPr>
          <p:cNvPr id="25" name="Group 24">
            <a:extLst>
              <a:ext uri="{FF2B5EF4-FFF2-40B4-BE49-F238E27FC236}">
                <a16:creationId xmlns:a16="http://schemas.microsoft.com/office/drawing/2014/main" id="{69C999DF-8511-4F48-BD7F-718A109A9384}"/>
              </a:ext>
            </a:extLst>
          </p:cNvPr>
          <p:cNvGrpSpPr/>
          <p:nvPr/>
        </p:nvGrpSpPr>
        <p:grpSpPr>
          <a:xfrm>
            <a:off x="1060308" y="4973606"/>
            <a:ext cx="569913" cy="568325"/>
            <a:chOff x="9286875" y="3433763"/>
            <a:chExt cx="569913" cy="568325"/>
          </a:xfrm>
          <a:solidFill>
            <a:schemeClr val="accent3"/>
          </a:solidFill>
        </p:grpSpPr>
        <p:sp>
          <p:nvSpPr>
            <p:cNvPr id="29" name="Freeform 68">
              <a:extLst>
                <a:ext uri="{FF2B5EF4-FFF2-40B4-BE49-F238E27FC236}">
                  <a16:creationId xmlns:a16="http://schemas.microsoft.com/office/drawing/2014/main" id="{6263C854-175D-498D-A8E5-D18374BDF1EE}"/>
                </a:ext>
              </a:extLst>
            </p:cNvPr>
            <p:cNvSpPr>
              <a:spLocks/>
            </p:cNvSpPr>
            <p:nvPr/>
          </p:nvSpPr>
          <p:spPr bwMode="auto">
            <a:xfrm>
              <a:off x="9504363" y="3709988"/>
              <a:ext cx="134938" cy="292100"/>
            </a:xfrm>
            <a:custGeom>
              <a:avLst/>
              <a:gdLst>
                <a:gd name="T0" fmla="*/ 8 w 16"/>
                <a:gd name="T1" fmla="*/ 35 h 35"/>
                <a:gd name="T2" fmla="*/ 15 w 16"/>
                <a:gd name="T3" fmla="*/ 26 h 35"/>
                <a:gd name="T4" fmla="*/ 8 w 16"/>
                <a:gd name="T5" fmla="*/ 0 h 35"/>
                <a:gd name="T6" fmla="*/ 8 w 16"/>
                <a:gd name="T7" fmla="*/ 0 h 35"/>
                <a:gd name="T8" fmla="*/ 1 w 16"/>
                <a:gd name="T9" fmla="*/ 26 h 35"/>
                <a:gd name="T10" fmla="*/ 8 w 16"/>
                <a:gd name="T11" fmla="*/ 35 h 35"/>
              </a:gdLst>
              <a:ahLst/>
              <a:cxnLst>
                <a:cxn ang="0">
                  <a:pos x="T0" y="T1"/>
                </a:cxn>
                <a:cxn ang="0">
                  <a:pos x="T2" y="T3"/>
                </a:cxn>
                <a:cxn ang="0">
                  <a:pos x="T4" y="T5"/>
                </a:cxn>
                <a:cxn ang="0">
                  <a:pos x="T6" y="T7"/>
                </a:cxn>
                <a:cxn ang="0">
                  <a:pos x="T8" y="T9"/>
                </a:cxn>
                <a:cxn ang="0">
                  <a:pos x="T10" y="T11"/>
                </a:cxn>
              </a:cxnLst>
              <a:rect l="0" t="0" r="r" b="b"/>
              <a:pathLst>
                <a:path w="16" h="35">
                  <a:moveTo>
                    <a:pt x="8" y="35"/>
                  </a:moveTo>
                  <a:cubicBezTo>
                    <a:pt x="13" y="35"/>
                    <a:pt x="16" y="31"/>
                    <a:pt x="15" y="26"/>
                  </a:cubicBezTo>
                  <a:cubicBezTo>
                    <a:pt x="8" y="0"/>
                    <a:pt x="8" y="0"/>
                    <a:pt x="8" y="0"/>
                  </a:cubicBezTo>
                  <a:cubicBezTo>
                    <a:pt x="8" y="0"/>
                    <a:pt x="8" y="0"/>
                    <a:pt x="8" y="0"/>
                  </a:cubicBezTo>
                  <a:cubicBezTo>
                    <a:pt x="1" y="26"/>
                    <a:pt x="1" y="26"/>
                    <a:pt x="1" y="26"/>
                  </a:cubicBezTo>
                  <a:cubicBezTo>
                    <a:pt x="0" y="31"/>
                    <a:pt x="3" y="35"/>
                    <a:pt x="8" y="3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0" name="Freeform 69">
              <a:extLst>
                <a:ext uri="{FF2B5EF4-FFF2-40B4-BE49-F238E27FC236}">
                  <a16:creationId xmlns:a16="http://schemas.microsoft.com/office/drawing/2014/main" id="{6BFE7FC3-AAA9-44C0-B56D-9276E60A4E94}"/>
                </a:ext>
              </a:extLst>
            </p:cNvPr>
            <p:cNvSpPr>
              <a:spLocks/>
            </p:cNvSpPr>
            <p:nvPr/>
          </p:nvSpPr>
          <p:spPr bwMode="auto">
            <a:xfrm>
              <a:off x="9563100" y="3709988"/>
              <a:ext cx="242888" cy="242888"/>
            </a:xfrm>
            <a:custGeom>
              <a:avLst/>
              <a:gdLst>
                <a:gd name="T0" fmla="*/ 25 w 29"/>
                <a:gd name="T1" fmla="*/ 25 h 29"/>
                <a:gd name="T2" fmla="*/ 24 w 29"/>
                <a:gd name="T3" fmla="*/ 13 h 29"/>
                <a:gd name="T4" fmla="*/ 0 w 29"/>
                <a:gd name="T5" fmla="*/ 0 h 29"/>
                <a:gd name="T6" fmla="*/ 0 w 29"/>
                <a:gd name="T7" fmla="*/ 0 h 29"/>
                <a:gd name="T8" fmla="*/ 14 w 29"/>
                <a:gd name="T9" fmla="*/ 24 h 29"/>
                <a:gd name="T10" fmla="*/ 25 w 29"/>
                <a:gd name="T11" fmla="*/ 25 h 29"/>
              </a:gdLst>
              <a:ahLst/>
              <a:cxnLst>
                <a:cxn ang="0">
                  <a:pos x="T0" y="T1"/>
                </a:cxn>
                <a:cxn ang="0">
                  <a:pos x="T2" y="T3"/>
                </a:cxn>
                <a:cxn ang="0">
                  <a:pos x="T4" y="T5"/>
                </a:cxn>
                <a:cxn ang="0">
                  <a:pos x="T6" y="T7"/>
                </a:cxn>
                <a:cxn ang="0">
                  <a:pos x="T8" y="T9"/>
                </a:cxn>
                <a:cxn ang="0">
                  <a:pos x="T10" y="T11"/>
                </a:cxn>
              </a:cxnLst>
              <a:rect l="0" t="0" r="r" b="b"/>
              <a:pathLst>
                <a:path w="29" h="29">
                  <a:moveTo>
                    <a:pt x="25" y="25"/>
                  </a:moveTo>
                  <a:cubicBezTo>
                    <a:pt x="29" y="22"/>
                    <a:pt x="28" y="16"/>
                    <a:pt x="24" y="13"/>
                  </a:cubicBezTo>
                  <a:cubicBezTo>
                    <a:pt x="0" y="0"/>
                    <a:pt x="0" y="0"/>
                    <a:pt x="0" y="0"/>
                  </a:cubicBezTo>
                  <a:cubicBezTo>
                    <a:pt x="0" y="0"/>
                    <a:pt x="0" y="0"/>
                    <a:pt x="0" y="0"/>
                  </a:cubicBezTo>
                  <a:cubicBezTo>
                    <a:pt x="14" y="24"/>
                    <a:pt x="14" y="24"/>
                    <a:pt x="14" y="24"/>
                  </a:cubicBezTo>
                  <a:cubicBezTo>
                    <a:pt x="16" y="28"/>
                    <a:pt x="22" y="29"/>
                    <a:pt x="25" y="2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1" name="Freeform 70">
              <a:extLst>
                <a:ext uri="{FF2B5EF4-FFF2-40B4-BE49-F238E27FC236}">
                  <a16:creationId xmlns:a16="http://schemas.microsoft.com/office/drawing/2014/main" id="{A6677773-21B5-47E7-AE10-3A540A9A5D8E}"/>
                </a:ext>
              </a:extLst>
            </p:cNvPr>
            <p:cNvSpPr>
              <a:spLocks/>
            </p:cNvSpPr>
            <p:nvPr/>
          </p:nvSpPr>
          <p:spPr bwMode="auto">
            <a:xfrm>
              <a:off x="9563100" y="3651250"/>
              <a:ext cx="293688" cy="133350"/>
            </a:xfrm>
            <a:custGeom>
              <a:avLst/>
              <a:gdLst>
                <a:gd name="T0" fmla="*/ 35 w 35"/>
                <a:gd name="T1" fmla="*/ 8 h 16"/>
                <a:gd name="T2" fmla="*/ 26 w 35"/>
                <a:gd name="T3" fmla="*/ 1 h 16"/>
                <a:gd name="T4" fmla="*/ 0 w 35"/>
                <a:gd name="T5" fmla="*/ 8 h 16"/>
                <a:gd name="T6" fmla="*/ 0 w 35"/>
                <a:gd name="T7" fmla="*/ 8 h 16"/>
                <a:gd name="T8" fmla="*/ 26 w 35"/>
                <a:gd name="T9" fmla="*/ 15 h 16"/>
                <a:gd name="T10" fmla="*/ 35 w 35"/>
                <a:gd name="T11" fmla="*/ 8 h 16"/>
              </a:gdLst>
              <a:ahLst/>
              <a:cxnLst>
                <a:cxn ang="0">
                  <a:pos x="T0" y="T1"/>
                </a:cxn>
                <a:cxn ang="0">
                  <a:pos x="T2" y="T3"/>
                </a:cxn>
                <a:cxn ang="0">
                  <a:pos x="T4" y="T5"/>
                </a:cxn>
                <a:cxn ang="0">
                  <a:pos x="T6" y="T7"/>
                </a:cxn>
                <a:cxn ang="0">
                  <a:pos x="T8" y="T9"/>
                </a:cxn>
                <a:cxn ang="0">
                  <a:pos x="T10" y="T11"/>
                </a:cxn>
              </a:cxnLst>
              <a:rect l="0" t="0" r="r" b="b"/>
              <a:pathLst>
                <a:path w="35" h="16">
                  <a:moveTo>
                    <a:pt x="35" y="8"/>
                  </a:moveTo>
                  <a:cubicBezTo>
                    <a:pt x="35" y="3"/>
                    <a:pt x="31" y="0"/>
                    <a:pt x="26" y="1"/>
                  </a:cubicBezTo>
                  <a:cubicBezTo>
                    <a:pt x="0" y="8"/>
                    <a:pt x="0" y="8"/>
                    <a:pt x="0" y="8"/>
                  </a:cubicBezTo>
                  <a:cubicBezTo>
                    <a:pt x="0" y="8"/>
                    <a:pt x="0" y="8"/>
                    <a:pt x="0" y="8"/>
                  </a:cubicBezTo>
                  <a:cubicBezTo>
                    <a:pt x="26" y="15"/>
                    <a:pt x="26" y="15"/>
                    <a:pt x="26" y="15"/>
                  </a:cubicBezTo>
                  <a:cubicBezTo>
                    <a:pt x="31" y="16"/>
                    <a:pt x="35" y="13"/>
                    <a:pt x="35" y="8"/>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2" name="Freeform 71">
              <a:extLst>
                <a:ext uri="{FF2B5EF4-FFF2-40B4-BE49-F238E27FC236}">
                  <a16:creationId xmlns:a16="http://schemas.microsoft.com/office/drawing/2014/main" id="{6980D9EF-1E83-462E-9B7F-201A8F9D610F}"/>
                </a:ext>
              </a:extLst>
            </p:cNvPr>
            <p:cNvSpPr>
              <a:spLocks/>
            </p:cNvSpPr>
            <p:nvPr/>
          </p:nvSpPr>
          <p:spPr bwMode="auto">
            <a:xfrm>
              <a:off x="9563100" y="3482975"/>
              <a:ext cx="242888" cy="242888"/>
            </a:xfrm>
            <a:custGeom>
              <a:avLst/>
              <a:gdLst>
                <a:gd name="T0" fmla="*/ 25 w 29"/>
                <a:gd name="T1" fmla="*/ 4 h 29"/>
                <a:gd name="T2" fmla="*/ 14 w 29"/>
                <a:gd name="T3" fmla="*/ 5 h 29"/>
                <a:gd name="T4" fmla="*/ 0 w 29"/>
                <a:gd name="T5" fmla="*/ 29 h 29"/>
                <a:gd name="T6" fmla="*/ 0 w 29"/>
                <a:gd name="T7" fmla="*/ 29 h 29"/>
                <a:gd name="T8" fmla="*/ 24 w 29"/>
                <a:gd name="T9" fmla="*/ 15 h 29"/>
                <a:gd name="T10" fmla="*/ 25 w 29"/>
                <a:gd name="T11" fmla="*/ 4 h 29"/>
              </a:gdLst>
              <a:ahLst/>
              <a:cxnLst>
                <a:cxn ang="0">
                  <a:pos x="T0" y="T1"/>
                </a:cxn>
                <a:cxn ang="0">
                  <a:pos x="T2" y="T3"/>
                </a:cxn>
                <a:cxn ang="0">
                  <a:pos x="T4" y="T5"/>
                </a:cxn>
                <a:cxn ang="0">
                  <a:pos x="T6" y="T7"/>
                </a:cxn>
                <a:cxn ang="0">
                  <a:pos x="T8" y="T9"/>
                </a:cxn>
                <a:cxn ang="0">
                  <a:pos x="T10" y="T11"/>
                </a:cxn>
              </a:cxnLst>
              <a:rect l="0" t="0" r="r" b="b"/>
              <a:pathLst>
                <a:path w="29" h="29">
                  <a:moveTo>
                    <a:pt x="25" y="4"/>
                  </a:moveTo>
                  <a:cubicBezTo>
                    <a:pt x="22" y="0"/>
                    <a:pt x="16" y="1"/>
                    <a:pt x="14" y="5"/>
                  </a:cubicBezTo>
                  <a:cubicBezTo>
                    <a:pt x="0" y="29"/>
                    <a:pt x="0" y="29"/>
                    <a:pt x="0" y="29"/>
                  </a:cubicBezTo>
                  <a:cubicBezTo>
                    <a:pt x="0" y="29"/>
                    <a:pt x="0" y="29"/>
                    <a:pt x="0" y="29"/>
                  </a:cubicBezTo>
                  <a:cubicBezTo>
                    <a:pt x="24" y="15"/>
                    <a:pt x="24" y="15"/>
                    <a:pt x="24" y="15"/>
                  </a:cubicBezTo>
                  <a:cubicBezTo>
                    <a:pt x="28" y="13"/>
                    <a:pt x="29" y="7"/>
                    <a:pt x="25" y="4"/>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3" name="Freeform 72">
              <a:extLst>
                <a:ext uri="{FF2B5EF4-FFF2-40B4-BE49-F238E27FC236}">
                  <a16:creationId xmlns:a16="http://schemas.microsoft.com/office/drawing/2014/main" id="{EF52FE0F-0F58-45D5-8BE2-9C2A5ADDF93B}"/>
                </a:ext>
              </a:extLst>
            </p:cNvPr>
            <p:cNvSpPr>
              <a:spLocks/>
            </p:cNvSpPr>
            <p:nvPr/>
          </p:nvSpPr>
          <p:spPr bwMode="auto">
            <a:xfrm>
              <a:off x="9504363" y="3433763"/>
              <a:ext cx="134938" cy="292100"/>
            </a:xfrm>
            <a:custGeom>
              <a:avLst/>
              <a:gdLst>
                <a:gd name="T0" fmla="*/ 8 w 16"/>
                <a:gd name="T1" fmla="*/ 0 h 35"/>
                <a:gd name="T2" fmla="*/ 1 w 16"/>
                <a:gd name="T3" fmla="*/ 9 h 35"/>
                <a:gd name="T4" fmla="*/ 8 w 16"/>
                <a:gd name="T5" fmla="*/ 35 h 35"/>
                <a:gd name="T6" fmla="*/ 8 w 16"/>
                <a:gd name="T7" fmla="*/ 35 h 35"/>
                <a:gd name="T8" fmla="*/ 15 w 16"/>
                <a:gd name="T9" fmla="*/ 9 h 35"/>
                <a:gd name="T10" fmla="*/ 8 w 16"/>
                <a:gd name="T11" fmla="*/ 0 h 35"/>
              </a:gdLst>
              <a:ahLst/>
              <a:cxnLst>
                <a:cxn ang="0">
                  <a:pos x="T0" y="T1"/>
                </a:cxn>
                <a:cxn ang="0">
                  <a:pos x="T2" y="T3"/>
                </a:cxn>
                <a:cxn ang="0">
                  <a:pos x="T4" y="T5"/>
                </a:cxn>
                <a:cxn ang="0">
                  <a:pos x="T6" y="T7"/>
                </a:cxn>
                <a:cxn ang="0">
                  <a:pos x="T8" y="T9"/>
                </a:cxn>
                <a:cxn ang="0">
                  <a:pos x="T10" y="T11"/>
                </a:cxn>
              </a:cxnLst>
              <a:rect l="0" t="0" r="r" b="b"/>
              <a:pathLst>
                <a:path w="16" h="35">
                  <a:moveTo>
                    <a:pt x="8" y="0"/>
                  </a:moveTo>
                  <a:cubicBezTo>
                    <a:pt x="3" y="0"/>
                    <a:pt x="0" y="4"/>
                    <a:pt x="1" y="9"/>
                  </a:cubicBezTo>
                  <a:cubicBezTo>
                    <a:pt x="8" y="35"/>
                    <a:pt x="8" y="35"/>
                    <a:pt x="8" y="35"/>
                  </a:cubicBezTo>
                  <a:cubicBezTo>
                    <a:pt x="8" y="35"/>
                    <a:pt x="8" y="35"/>
                    <a:pt x="8" y="35"/>
                  </a:cubicBezTo>
                  <a:cubicBezTo>
                    <a:pt x="15" y="9"/>
                    <a:pt x="15" y="9"/>
                    <a:pt x="15" y="9"/>
                  </a:cubicBezTo>
                  <a:cubicBezTo>
                    <a:pt x="16" y="4"/>
                    <a:pt x="13" y="0"/>
                    <a:pt x="8" y="0"/>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4" name="Freeform 73">
              <a:extLst>
                <a:ext uri="{FF2B5EF4-FFF2-40B4-BE49-F238E27FC236}">
                  <a16:creationId xmlns:a16="http://schemas.microsoft.com/office/drawing/2014/main" id="{5CFD59A9-946A-44DD-94C8-5F58F003FD92}"/>
                </a:ext>
              </a:extLst>
            </p:cNvPr>
            <p:cNvSpPr>
              <a:spLocks/>
            </p:cNvSpPr>
            <p:nvPr/>
          </p:nvSpPr>
          <p:spPr bwMode="auto">
            <a:xfrm>
              <a:off x="9337675" y="3482975"/>
              <a:ext cx="242888" cy="242888"/>
            </a:xfrm>
            <a:custGeom>
              <a:avLst/>
              <a:gdLst>
                <a:gd name="T0" fmla="*/ 4 w 29"/>
                <a:gd name="T1" fmla="*/ 4 h 29"/>
                <a:gd name="T2" fmla="*/ 5 w 29"/>
                <a:gd name="T3" fmla="*/ 15 h 29"/>
                <a:gd name="T4" fmla="*/ 29 w 29"/>
                <a:gd name="T5" fmla="*/ 29 h 29"/>
                <a:gd name="T6" fmla="*/ 29 w 29"/>
                <a:gd name="T7" fmla="*/ 29 h 29"/>
                <a:gd name="T8" fmla="*/ 16 w 29"/>
                <a:gd name="T9" fmla="*/ 5 h 29"/>
                <a:gd name="T10" fmla="*/ 4 w 29"/>
                <a:gd name="T11" fmla="*/ 4 h 29"/>
              </a:gdLst>
              <a:ahLst/>
              <a:cxnLst>
                <a:cxn ang="0">
                  <a:pos x="T0" y="T1"/>
                </a:cxn>
                <a:cxn ang="0">
                  <a:pos x="T2" y="T3"/>
                </a:cxn>
                <a:cxn ang="0">
                  <a:pos x="T4" y="T5"/>
                </a:cxn>
                <a:cxn ang="0">
                  <a:pos x="T6" y="T7"/>
                </a:cxn>
                <a:cxn ang="0">
                  <a:pos x="T8" y="T9"/>
                </a:cxn>
                <a:cxn ang="0">
                  <a:pos x="T10" y="T11"/>
                </a:cxn>
              </a:cxnLst>
              <a:rect l="0" t="0" r="r" b="b"/>
              <a:pathLst>
                <a:path w="29" h="29">
                  <a:moveTo>
                    <a:pt x="4" y="4"/>
                  </a:moveTo>
                  <a:cubicBezTo>
                    <a:pt x="0" y="7"/>
                    <a:pt x="1" y="13"/>
                    <a:pt x="5" y="15"/>
                  </a:cubicBezTo>
                  <a:cubicBezTo>
                    <a:pt x="29" y="29"/>
                    <a:pt x="29" y="29"/>
                    <a:pt x="29" y="29"/>
                  </a:cubicBezTo>
                  <a:cubicBezTo>
                    <a:pt x="29" y="29"/>
                    <a:pt x="29" y="29"/>
                    <a:pt x="29" y="29"/>
                  </a:cubicBezTo>
                  <a:cubicBezTo>
                    <a:pt x="16" y="5"/>
                    <a:pt x="16" y="5"/>
                    <a:pt x="16" y="5"/>
                  </a:cubicBezTo>
                  <a:cubicBezTo>
                    <a:pt x="13" y="1"/>
                    <a:pt x="7" y="0"/>
                    <a:pt x="4" y="4"/>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5" name="Freeform 74">
              <a:extLst>
                <a:ext uri="{FF2B5EF4-FFF2-40B4-BE49-F238E27FC236}">
                  <a16:creationId xmlns:a16="http://schemas.microsoft.com/office/drawing/2014/main" id="{F7CE8E66-C2CB-41C3-9F07-734588D8CC03}"/>
                </a:ext>
              </a:extLst>
            </p:cNvPr>
            <p:cNvSpPr>
              <a:spLocks/>
            </p:cNvSpPr>
            <p:nvPr/>
          </p:nvSpPr>
          <p:spPr bwMode="auto">
            <a:xfrm>
              <a:off x="9286875" y="3651250"/>
              <a:ext cx="293688" cy="133350"/>
            </a:xfrm>
            <a:custGeom>
              <a:avLst/>
              <a:gdLst>
                <a:gd name="T0" fmla="*/ 0 w 35"/>
                <a:gd name="T1" fmla="*/ 8 h 16"/>
                <a:gd name="T2" fmla="*/ 9 w 35"/>
                <a:gd name="T3" fmla="*/ 15 h 16"/>
                <a:gd name="T4" fmla="*/ 35 w 35"/>
                <a:gd name="T5" fmla="*/ 8 h 16"/>
                <a:gd name="T6" fmla="*/ 35 w 35"/>
                <a:gd name="T7" fmla="*/ 8 h 16"/>
                <a:gd name="T8" fmla="*/ 9 w 35"/>
                <a:gd name="T9" fmla="*/ 1 h 16"/>
                <a:gd name="T10" fmla="*/ 0 w 35"/>
                <a:gd name="T11" fmla="*/ 8 h 16"/>
              </a:gdLst>
              <a:ahLst/>
              <a:cxnLst>
                <a:cxn ang="0">
                  <a:pos x="T0" y="T1"/>
                </a:cxn>
                <a:cxn ang="0">
                  <a:pos x="T2" y="T3"/>
                </a:cxn>
                <a:cxn ang="0">
                  <a:pos x="T4" y="T5"/>
                </a:cxn>
                <a:cxn ang="0">
                  <a:pos x="T6" y="T7"/>
                </a:cxn>
                <a:cxn ang="0">
                  <a:pos x="T8" y="T9"/>
                </a:cxn>
                <a:cxn ang="0">
                  <a:pos x="T10" y="T11"/>
                </a:cxn>
              </a:cxnLst>
              <a:rect l="0" t="0" r="r" b="b"/>
              <a:pathLst>
                <a:path w="35" h="16">
                  <a:moveTo>
                    <a:pt x="0" y="8"/>
                  </a:moveTo>
                  <a:cubicBezTo>
                    <a:pt x="0" y="13"/>
                    <a:pt x="4" y="16"/>
                    <a:pt x="9" y="15"/>
                  </a:cubicBezTo>
                  <a:cubicBezTo>
                    <a:pt x="35" y="8"/>
                    <a:pt x="35" y="8"/>
                    <a:pt x="35" y="8"/>
                  </a:cubicBezTo>
                  <a:cubicBezTo>
                    <a:pt x="35" y="8"/>
                    <a:pt x="35" y="8"/>
                    <a:pt x="35" y="8"/>
                  </a:cubicBezTo>
                  <a:cubicBezTo>
                    <a:pt x="9" y="1"/>
                    <a:pt x="9" y="1"/>
                    <a:pt x="9" y="1"/>
                  </a:cubicBezTo>
                  <a:cubicBezTo>
                    <a:pt x="4" y="0"/>
                    <a:pt x="0" y="3"/>
                    <a:pt x="0" y="8"/>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6" name="Freeform 75">
              <a:extLst>
                <a:ext uri="{FF2B5EF4-FFF2-40B4-BE49-F238E27FC236}">
                  <a16:creationId xmlns:a16="http://schemas.microsoft.com/office/drawing/2014/main" id="{11F5B953-A845-461F-8722-830FDAA018E0}"/>
                </a:ext>
              </a:extLst>
            </p:cNvPr>
            <p:cNvSpPr>
              <a:spLocks/>
            </p:cNvSpPr>
            <p:nvPr/>
          </p:nvSpPr>
          <p:spPr bwMode="auto">
            <a:xfrm>
              <a:off x="9337675" y="3709988"/>
              <a:ext cx="242888" cy="242888"/>
            </a:xfrm>
            <a:custGeom>
              <a:avLst/>
              <a:gdLst>
                <a:gd name="T0" fmla="*/ 4 w 29"/>
                <a:gd name="T1" fmla="*/ 25 h 29"/>
                <a:gd name="T2" fmla="*/ 16 w 29"/>
                <a:gd name="T3" fmla="*/ 24 h 29"/>
                <a:gd name="T4" fmla="*/ 29 w 29"/>
                <a:gd name="T5" fmla="*/ 0 h 29"/>
                <a:gd name="T6" fmla="*/ 29 w 29"/>
                <a:gd name="T7" fmla="*/ 0 h 29"/>
                <a:gd name="T8" fmla="*/ 5 w 29"/>
                <a:gd name="T9" fmla="*/ 13 h 29"/>
                <a:gd name="T10" fmla="*/ 4 w 29"/>
                <a:gd name="T11" fmla="*/ 25 h 29"/>
              </a:gdLst>
              <a:ahLst/>
              <a:cxnLst>
                <a:cxn ang="0">
                  <a:pos x="T0" y="T1"/>
                </a:cxn>
                <a:cxn ang="0">
                  <a:pos x="T2" y="T3"/>
                </a:cxn>
                <a:cxn ang="0">
                  <a:pos x="T4" y="T5"/>
                </a:cxn>
                <a:cxn ang="0">
                  <a:pos x="T6" y="T7"/>
                </a:cxn>
                <a:cxn ang="0">
                  <a:pos x="T8" y="T9"/>
                </a:cxn>
                <a:cxn ang="0">
                  <a:pos x="T10" y="T11"/>
                </a:cxn>
              </a:cxnLst>
              <a:rect l="0" t="0" r="r" b="b"/>
              <a:pathLst>
                <a:path w="29" h="29">
                  <a:moveTo>
                    <a:pt x="4" y="25"/>
                  </a:moveTo>
                  <a:cubicBezTo>
                    <a:pt x="7" y="29"/>
                    <a:pt x="13" y="28"/>
                    <a:pt x="16" y="24"/>
                  </a:cubicBezTo>
                  <a:cubicBezTo>
                    <a:pt x="29" y="0"/>
                    <a:pt x="29" y="0"/>
                    <a:pt x="29" y="0"/>
                  </a:cubicBezTo>
                  <a:cubicBezTo>
                    <a:pt x="29" y="0"/>
                    <a:pt x="29" y="0"/>
                    <a:pt x="29" y="0"/>
                  </a:cubicBezTo>
                  <a:cubicBezTo>
                    <a:pt x="5" y="13"/>
                    <a:pt x="5" y="13"/>
                    <a:pt x="5" y="13"/>
                  </a:cubicBezTo>
                  <a:cubicBezTo>
                    <a:pt x="1" y="16"/>
                    <a:pt x="0" y="22"/>
                    <a:pt x="4" y="2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7" name="Oval 76">
              <a:extLst>
                <a:ext uri="{FF2B5EF4-FFF2-40B4-BE49-F238E27FC236}">
                  <a16:creationId xmlns:a16="http://schemas.microsoft.com/office/drawing/2014/main" id="{97AD9F43-691C-4E2B-AA24-6B31F3785B3F}"/>
                </a:ext>
              </a:extLst>
            </p:cNvPr>
            <p:cNvSpPr>
              <a:spLocks noChangeArrowheads="1"/>
            </p:cNvSpPr>
            <p:nvPr/>
          </p:nvSpPr>
          <p:spPr bwMode="auto">
            <a:xfrm>
              <a:off x="9388475" y="3533775"/>
              <a:ext cx="366713" cy="368300"/>
            </a:xfrm>
            <a:prstGeom prst="ellipse">
              <a:avLst/>
            </a:prstGeom>
            <a:grp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27" name="TextBox 26">
            <a:extLst>
              <a:ext uri="{FF2B5EF4-FFF2-40B4-BE49-F238E27FC236}">
                <a16:creationId xmlns:a16="http://schemas.microsoft.com/office/drawing/2014/main" id="{C4E64576-0943-4783-B962-07CD719541E7}"/>
              </a:ext>
            </a:extLst>
          </p:cNvPr>
          <p:cNvSpPr txBox="1"/>
          <p:nvPr/>
        </p:nvSpPr>
        <p:spPr>
          <a:xfrm>
            <a:off x="1737878" y="4870034"/>
            <a:ext cx="1073694" cy="400110"/>
          </a:xfrm>
          <a:prstGeom prst="rect">
            <a:avLst/>
          </a:prstGeom>
          <a:noFill/>
        </p:spPr>
        <p:txBody>
          <a:bodyPr wrap="square" rtlCol="0">
            <a:spAutoFit/>
          </a:bodyPr>
          <a:lstStyle/>
          <a:p>
            <a:r>
              <a:rPr lang="en-US" sz="2000" b="1" dirty="0">
                <a:solidFill>
                  <a:schemeClr val="accent3"/>
                </a:solidFill>
                <a:latin typeface="Roboto Slab" pitchFamily="2" charset="0"/>
                <a:ea typeface="Roboto Slab" pitchFamily="2" charset="0"/>
                <a:cs typeface="Open Sans Extrabold" panose="020B0906030804020204" pitchFamily="34" charset="0"/>
              </a:rPr>
              <a:t>128.3K</a:t>
            </a:r>
          </a:p>
        </p:txBody>
      </p:sp>
      <p:sp>
        <p:nvSpPr>
          <p:cNvPr id="28" name="TextBox 27">
            <a:extLst>
              <a:ext uri="{FF2B5EF4-FFF2-40B4-BE49-F238E27FC236}">
                <a16:creationId xmlns:a16="http://schemas.microsoft.com/office/drawing/2014/main" id="{2D36D9B1-B790-406A-8BF4-240BFA8E1B01}"/>
              </a:ext>
            </a:extLst>
          </p:cNvPr>
          <p:cNvSpPr txBox="1"/>
          <p:nvPr/>
        </p:nvSpPr>
        <p:spPr>
          <a:xfrm>
            <a:off x="1737879" y="5170780"/>
            <a:ext cx="1250448" cy="400110"/>
          </a:xfrm>
          <a:prstGeom prst="rect">
            <a:avLst/>
          </a:prstGeom>
          <a:noFill/>
        </p:spPr>
        <p:txBody>
          <a:bodyPr wrap="square" rtlCol="0">
            <a:spAutoFit/>
          </a:bodyPr>
          <a:lstStyle/>
          <a:p>
            <a:pPr>
              <a:lnSpc>
                <a:spcPts val="1200"/>
              </a:lnSpc>
            </a:pPr>
            <a:r>
              <a:rPr lang="en-US" sz="900" dirty="0">
                <a:latin typeface="Roboto Slab" pitchFamily="2" charset="0"/>
                <a:ea typeface="Roboto Slab" pitchFamily="2" charset="0"/>
                <a:cs typeface="Open Sans" panose="020B0606030504020204" pitchFamily="34" charset="0"/>
              </a:rPr>
              <a:t>Contrary to popular belief, Lorem Ipsum</a:t>
            </a:r>
          </a:p>
        </p:txBody>
      </p:sp>
      <p:cxnSp>
        <p:nvCxnSpPr>
          <p:cNvPr id="38" name="Straight Connector 37">
            <a:extLst>
              <a:ext uri="{FF2B5EF4-FFF2-40B4-BE49-F238E27FC236}">
                <a16:creationId xmlns:a16="http://schemas.microsoft.com/office/drawing/2014/main" id="{F2E6E1C3-74D8-47F0-898B-AC0985CEBE6A}"/>
              </a:ext>
            </a:extLst>
          </p:cNvPr>
          <p:cNvCxnSpPr/>
          <p:nvPr/>
        </p:nvCxnSpPr>
        <p:spPr>
          <a:xfrm>
            <a:off x="1055250" y="4783908"/>
            <a:ext cx="1879899" cy="0"/>
          </a:xfrm>
          <a:prstGeom prst="line">
            <a:avLst/>
          </a:prstGeom>
          <a:ln w="1270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60" name="Picture Placeholder 59">
            <a:extLst>
              <a:ext uri="{FF2B5EF4-FFF2-40B4-BE49-F238E27FC236}">
                <a16:creationId xmlns:a16="http://schemas.microsoft.com/office/drawing/2014/main" id="{45272E5B-BEC9-4AB6-9FA9-9C1287BC34BC}"/>
              </a:ext>
            </a:extLst>
          </p:cNvPr>
          <p:cNvSpPr>
            <a:spLocks noGrp="1"/>
          </p:cNvSpPr>
          <p:nvPr>
            <p:ph type="pic" sz="quarter" idx="21"/>
          </p:nvPr>
        </p:nvSpPr>
        <p:spPr/>
      </p:sp>
      <p:sp>
        <p:nvSpPr>
          <p:cNvPr id="64" name="Picture Placeholder 63">
            <a:extLst>
              <a:ext uri="{FF2B5EF4-FFF2-40B4-BE49-F238E27FC236}">
                <a16:creationId xmlns:a16="http://schemas.microsoft.com/office/drawing/2014/main" id="{DDE0E578-3821-4821-8A69-253ED573AF01}"/>
              </a:ext>
            </a:extLst>
          </p:cNvPr>
          <p:cNvSpPr>
            <a:spLocks noGrp="1"/>
          </p:cNvSpPr>
          <p:nvPr>
            <p:ph type="pic" sz="quarter" idx="19"/>
          </p:nvPr>
        </p:nvSpPr>
        <p:spPr/>
      </p:sp>
      <p:sp>
        <p:nvSpPr>
          <p:cNvPr id="66" name="Picture Placeholder 65">
            <a:extLst>
              <a:ext uri="{FF2B5EF4-FFF2-40B4-BE49-F238E27FC236}">
                <a16:creationId xmlns:a16="http://schemas.microsoft.com/office/drawing/2014/main" id="{D1A95BFE-3589-4BE5-A362-3801E0E94E1B}"/>
              </a:ext>
            </a:extLst>
          </p:cNvPr>
          <p:cNvSpPr>
            <a:spLocks noGrp="1"/>
          </p:cNvSpPr>
          <p:nvPr>
            <p:ph type="pic" sz="quarter" idx="20"/>
          </p:nvPr>
        </p:nvSpPr>
        <p:spPr/>
      </p:sp>
    </p:spTree>
    <p:extLst>
      <p:ext uri="{BB962C8B-B14F-4D97-AF65-F5344CB8AC3E}">
        <p14:creationId xmlns:p14="http://schemas.microsoft.com/office/powerpoint/2010/main" val="225372185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7122EBB6-BCF4-4E27-84ED-719508EBB2E0}"/>
              </a:ext>
            </a:extLst>
          </p:cNvPr>
          <p:cNvSpPr>
            <a:spLocks noGrp="1"/>
          </p:cNvSpPr>
          <p:nvPr>
            <p:ph type="subTitle" idx="4294967295"/>
          </p:nvPr>
        </p:nvSpPr>
        <p:spPr>
          <a:xfrm>
            <a:off x="838200" y="1052513"/>
            <a:ext cx="10515600" cy="190500"/>
          </a:xfrm>
        </p:spPr>
        <p:txBody>
          <a:bodyPr>
            <a:noAutofit/>
          </a:bodyPr>
          <a:lstStyle/>
          <a:p>
            <a:pPr marL="0" indent="0" algn="ctr">
              <a:buNone/>
            </a:pPr>
            <a:r>
              <a:rPr lang="en-US" sz="1200" dirty="0">
                <a:latin typeface="Roboto Slab" pitchFamily="2" charset="0"/>
                <a:ea typeface="Roboto Slab" pitchFamily="2" charset="0"/>
              </a:rPr>
              <a:t>The entitle lorem ipsum text dolor sit </a:t>
            </a:r>
            <a:r>
              <a:rPr lang="en-US" sz="1200" dirty="0" err="1">
                <a:latin typeface="Roboto Slab" pitchFamily="2" charset="0"/>
                <a:ea typeface="Roboto Slab" pitchFamily="2" charset="0"/>
              </a:rPr>
              <a:t>amet</a:t>
            </a:r>
            <a:r>
              <a:rPr lang="en-US" sz="1200" dirty="0">
                <a:latin typeface="Roboto Slab" pitchFamily="2" charset="0"/>
                <a:ea typeface="Roboto Slab" pitchFamily="2" charset="0"/>
              </a:rPr>
              <a:t> </a:t>
            </a:r>
            <a:r>
              <a:rPr lang="en-US" sz="1200" dirty="0" err="1">
                <a:latin typeface="Roboto Slab" pitchFamily="2" charset="0"/>
                <a:ea typeface="Roboto Slab" pitchFamily="2" charset="0"/>
              </a:rPr>
              <a:t>agam</a:t>
            </a:r>
            <a:r>
              <a:rPr lang="en-US" sz="1200" dirty="0">
                <a:latin typeface="Roboto Slab" pitchFamily="2" charset="0"/>
                <a:ea typeface="Roboto Slab" pitchFamily="2" charset="0"/>
              </a:rPr>
              <a:t> face text goes here.</a:t>
            </a:r>
          </a:p>
        </p:txBody>
      </p:sp>
      <p:sp>
        <p:nvSpPr>
          <p:cNvPr id="2" name="Title 1">
            <a:extLst>
              <a:ext uri="{FF2B5EF4-FFF2-40B4-BE49-F238E27FC236}">
                <a16:creationId xmlns:a16="http://schemas.microsoft.com/office/drawing/2014/main" id="{67FB34F1-55C5-4696-B462-97C733592C35}"/>
              </a:ext>
            </a:extLst>
          </p:cNvPr>
          <p:cNvSpPr>
            <a:spLocks noGrp="1"/>
          </p:cNvSpPr>
          <p:nvPr>
            <p:ph type="title" idx="4294967295"/>
          </p:nvPr>
        </p:nvSpPr>
        <p:spPr>
          <a:xfrm>
            <a:off x="838200" y="476250"/>
            <a:ext cx="10515600" cy="611188"/>
          </a:xfrm>
        </p:spPr>
        <p:txBody>
          <a:bodyPr/>
          <a:lstStyle/>
          <a:p>
            <a:r>
              <a:rPr lang="en-US" dirty="0">
                <a:latin typeface="Roboto Slab" pitchFamily="2" charset="0"/>
                <a:ea typeface="Roboto Slab" pitchFamily="2" charset="0"/>
              </a:rPr>
              <a:t>About Us</a:t>
            </a:r>
          </a:p>
        </p:txBody>
      </p:sp>
      <p:sp>
        <p:nvSpPr>
          <p:cNvPr id="12" name="Subtitle 6">
            <a:extLst>
              <a:ext uri="{FF2B5EF4-FFF2-40B4-BE49-F238E27FC236}">
                <a16:creationId xmlns:a16="http://schemas.microsoft.com/office/drawing/2014/main" id="{3348A16A-5F37-40E7-800C-10366EA0DF27}"/>
              </a:ext>
            </a:extLst>
          </p:cNvPr>
          <p:cNvSpPr txBox="1">
            <a:spLocks/>
          </p:cNvSpPr>
          <p:nvPr/>
        </p:nvSpPr>
        <p:spPr>
          <a:xfrm>
            <a:off x="2070099" y="1526717"/>
            <a:ext cx="8051802" cy="709020"/>
          </a:xfrm>
          <a:prstGeom prst="rect">
            <a:avLst/>
          </a:prstGeom>
        </p:spPr>
        <p:txBody>
          <a:bodyPr vert="horz" lIns="91440" tIns="45720" rIns="91440" bIns="45720" rtlCol="0" anchor="ctr">
            <a:normAutofit fontScale="77500" lnSpcReduction="20000"/>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ts val="1300"/>
              </a:lnSpc>
            </a:pPr>
            <a:r>
              <a:rPr lang="en-US" sz="1000" i="1" dirty="0">
                <a:solidFill>
                  <a:schemeClr val="tx1">
                    <a:lumMod val="65000"/>
                    <a:lumOff val="35000"/>
                  </a:schemeClr>
                </a:solidFill>
                <a:latin typeface="Roboto Slab" pitchFamily="2" charset="0"/>
                <a:ea typeface="Roboto Slab" pitchFamily="2" charset="0"/>
                <a:cs typeface="Montserrat" charset="0"/>
              </a:rPr>
              <a:t>There are many variations of passages of </a:t>
            </a:r>
            <a:r>
              <a:rPr lang="en-US" sz="1000" i="1" dirty="0" err="1">
                <a:solidFill>
                  <a:schemeClr val="tx1">
                    <a:lumMod val="65000"/>
                    <a:lumOff val="35000"/>
                  </a:schemeClr>
                </a:solidFill>
                <a:latin typeface="Roboto Slab" pitchFamily="2" charset="0"/>
                <a:ea typeface="Roboto Slab" pitchFamily="2" charset="0"/>
                <a:cs typeface="Montserrat" charset="0"/>
              </a:rPr>
              <a:t>Lorem</a:t>
            </a:r>
            <a:r>
              <a:rPr lang="en-US" sz="1000" i="1" dirty="0">
                <a:solidFill>
                  <a:schemeClr val="tx1">
                    <a:lumMod val="65000"/>
                    <a:lumOff val="35000"/>
                  </a:schemeClr>
                </a:solidFill>
                <a:latin typeface="Roboto Slab" pitchFamily="2" charset="0"/>
                <a:ea typeface="Roboto Slab" pitchFamily="2" charset="0"/>
                <a:cs typeface="Montserrat" charset="0"/>
              </a:rPr>
              <a:t> </a:t>
            </a:r>
            <a:r>
              <a:rPr lang="en-US" sz="1000" i="1" dirty="0" err="1">
                <a:solidFill>
                  <a:schemeClr val="tx1">
                    <a:lumMod val="65000"/>
                    <a:lumOff val="35000"/>
                  </a:schemeClr>
                </a:solidFill>
                <a:latin typeface="Roboto Slab" pitchFamily="2" charset="0"/>
                <a:ea typeface="Roboto Slab" pitchFamily="2" charset="0"/>
                <a:cs typeface="Montserrat" charset="0"/>
              </a:rPr>
              <a:t>Ipsum</a:t>
            </a:r>
            <a:r>
              <a:rPr lang="en-US" sz="1000" i="1" dirty="0">
                <a:solidFill>
                  <a:schemeClr val="tx1">
                    <a:lumMod val="65000"/>
                    <a:lumOff val="35000"/>
                  </a:schemeClr>
                </a:solidFill>
                <a:latin typeface="Roboto Slab" pitchFamily="2" charset="0"/>
                <a:ea typeface="Roboto Slab" pitchFamily="2" charset="0"/>
                <a:cs typeface="Montserrat" charset="0"/>
              </a:rPr>
              <a:t> available, but the majority have suffered alteration in some form, by injected </a:t>
            </a:r>
            <a:r>
              <a:rPr lang="en-US" sz="1000" i="1" dirty="0" err="1">
                <a:solidFill>
                  <a:schemeClr val="tx1">
                    <a:lumMod val="65000"/>
                    <a:lumOff val="35000"/>
                  </a:schemeClr>
                </a:solidFill>
                <a:latin typeface="Roboto Slab" pitchFamily="2" charset="0"/>
                <a:ea typeface="Roboto Slab" pitchFamily="2" charset="0"/>
                <a:cs typeface="Montserrat" charset="0"/>
              </a:rPr>
              <a:t>humour</a:t>
            </a:r>
            <a:r>
              <a:rPr lang="en-US" sz="1000" i="1" dirty="0">
                <a:solidFill>
                  <a:schemeClr val="tx1">
                    <a:lumMod val="65000"/>
                    <a:lumOff val="35000"/>
                  </a:schemeClr>
                </a:solidFill>
                <a:latin typeface="Roboto Slab" pitchFamily="2" charset="0"/>
                <a:ea typeface="Roboto Slab" pitchFamily="2" charset="0"/>
                <a:cs typeface="Montserrat" charset="0"/>
              </a:rPr>
              <a:t>, or </a:t>
            </a:r>
            <a:r>
              <a:rPr lang="en-US" sz="1000" i="1" dirty="0" err="1">
                <a:solidFill>
                  <a:schemeClr val="tx1">
                    <a:lumMod val="65000"/>
                    <a:lumOff val="35000"/>
                  </a:schemeClr>
                </a:solidFill>
                <a:latin typeface="Roboto Slab" pitchFamily="2" charset="0"/>
                <a:ea typeface="Roboto Slab" pitchFamily="2" charset="0"/>
                <a:cs typeface="Montserrat" charset="0"/>
              </a:rPr>
              <a:t>randomised</a:t>
            </a:r>
            <a:r>
              <a:rPr lang="en-US" sz="1000" i="1" dirty="0">
                <a:solidFill>
                  <a:schemeClr val="tx1">
                    <a:lumMod val="65000"/>
                    <a:lumOff val="35000"/>
                  </a:schemeClr>
                </a:solidFill>
                <a:latin typeface="Roboto Slab" pitchFamily="2" charset="0"/>
                <a:ea typeface="Roboto Slab" pitchFamily="2" charset="0"/>
                <a:cs typeface="Montserrat" charset="0"/>
              </a:rPr>
              <a:t> words which don't look even slightly believable. If you are going to use a passage of </a:t>
            </a:r>
            <a:r>
              <a:rPr lang="en-US" sz="1000" i="1" dirty="0" err="1">
                <a:solidFill>
                  <a:schemeClr val="tx1">
                    <a:lumMod val="65000"/>
                    <a:lumOff val="35000"/>
                  </a:schemeClr>
                </a:solidFill>
                <a:latin typeface="Roboto Slab" pitchFamily="2" charset="0"/>
                <a:ea typeface="Roboto Slab" pitchFamily="2" charset="0"/>
                <a:cs typeface="Montserrat" charset="0"/>
              </a:rPr>
              <a:t>Lorem</a:t>
            </a:r>
            <a:r>
              <a:rPr lang="en-US" sz="1000" i="1" dirty="0">
                <a:solidFill>
                  <a:schemeClr val="tx1">
                    <a:lumMod val="65000"/>
                    <a:lumOff val="35000"/>
                  </a:schemeClr>
                </a:solidFill>
                <a:latin typeface="Roboto Slab" pitchFamily="2" charset="0"/>
                <a:ea typeface="Roboto Slab" pitchFamily="2" charset="0"/>
                <a:cs typeface="Montserrat" charset="0"/>
              </a:rPr>
              <a:t> </a:t>
            </a:r>
            <a:r>
              <a:rPr lang="en-US" sz="1000" i="1" dirty="0" err="1">
                <a:solidFill>
                  <a:schemeClr val="tx1">
                    <a:lumMod val="65000"/>
                    <a:lumOff val="35000"/>
                  </a:schemeClr>
                </a:solidFill>
                <a:latin typeface="Roboto Slab" pitchFamily="2" charset="0"/>
                <a:ea typeface="Roboto Slab" pitchFamily="2" charset="0"/>
                <a:cs typeface="Montserrat" charset="0"/>
              </a:rPr>
              <a:t>Ipsum</a:t>
            </a:r>
            <a:r>
              <a:rPr lang="en-US" sz="1000" i="1" dirty="0">
                <a:solidFill>
                  <a:schemeClr val="tx1">
                    <a:lumMod val="65000"/>
                    <a:lumOff val="35000"/>
                  </a:schemeClr>
                </a:solidFill>
                <a:latin typeface="Roboto Slab" pitchFamily="2" charset="0"/>
                <a:ea typeface="Roboto Slab" pitchFamily="2" charset="0"/>
                <a:cs typeface="Montserrat" charset="0"/>
              </a:rPr>
              <a:t>, you need to be sure there isn't anything embarrassing hidden in the middle of text. All the </a:t>
            </a:r>
            <a:r>
              <a:rPr lang="en-US" sz="1000" i="1" dirty="0" err="1">
                <a:solidFill>
                  <a:schemeClr val="tx1">
                    <a:lumMod val="65000"/>
                    <a:lumOff val="35000"/>
                  </a:schemeClr>
                </a:solidFill>
                <a:latin typeface="Roboto Slab" pitchFamily="2" charset="0"/>
                <a:ea typeface="Roboto Slab" pitchFamily="2" charset="0"/>
                <a:cs typeface="Montserrat" charset="0"/>
              </a:rPr>
              <a:t>Lorem</a:t>
            </a:r>
            <a:r>
              <a:rPr lang="en-US" sz="1000" i="1" dirty="0">
                <a:solidFill>
                  <a:schemeClr val="tx1">
                    <a:lumMod val="65000"/>
                    <a:lumOff val="35000"/>
                  </a:schemeClr>
                </a:solidFill>
                <a:latin typeface="Roboto Slab" pitchFamily="2" charset="0"/>
                <a:ea typeface="Roboto Slab" pitchFamily="2" charset="0"/>
                <a:cs typeface="Montserrat" charset="0"/>
              </a:rPr>
              <a:t> </a:t>
            </a:r>
            <a:r>
              <a:rPr lang="en-US" sz="1000" i="1" dirty="0" err="1">
                <a:solidFill>
                  <a:schemeClr val="tx1">
                    <a:lumMod val="65000"/>
                    <a:lumOff val="35000"/>
                  </a:schemeClr>
                </a:solidFill>
                <a:latin typeface="Roboto Slab" pitchFamily="2" charset="0"/>
                <a:ea typeface="Roboto Slab" pitchFamily="2" charset="0"/>
                <a:cs typeface="Montserrat" charset="0"/>
              </a:rPr>
              <a:t>Ipsum</a:t>
            </a:r>
            <a:r>
              <a:rPr lang="en-US" sz="1000" i="1" dirty="0">
                <a:solidFill>
                  <a:schemeClr val="tx1">
                    <a:lumMod val="65000"/>
                    <a:lumOff val="35000"/>
                  </a:schemeClr>
                </a:solidFill>
                <a:latin typeface="Roboto Slab" pitchFamily="2" charset="0"/>
                <a:ea typeface="Roboto Slab" pitchFamily="2" charset="0"/>
                <a:cs typeface="Montserrat" charset="0"/>
              </a:rPr>
              <a:t> generators on the Internet tend to repeat predefined chunks as necessary.</a:t>
            </a:r>
          </a:p>
        </p:txBody>
      </p:sp>
      <p:sp>
        <p:nvSpPr>
          <p:cNvPr id="19" name="Rectangle 18">
            <a:extLst>
              <a:ext uri="{FF2B5EF4-FFF2-40B4-BE49-F238E27FC236}">
                <a16:creationId xmlns:a16="http://schemas.microsoft.com/office/drawing/2014/main" id="{29AD2BFA-BF6F-4980-AD9C-4F26D993321A}"/>
              </a:ext>
            </a:extLst>
          </p:cNvPr>
          <p:cNvSpPr/>
          <p:nvPr/>
        </p:nvSpPr>
        <p:spPr>
          <a:xfrm>
            <a:off x="0" y="4442984"/>
            <a:ext cx="12192000" cy="241501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ubtitle 6">
            <a:extLst>
              <a:ext uri="{FF2B5EF4-FFF2-40B4-BE49-F238E27FC236}">
                <a16:creationId xmlns:a16="http://schemas.microsoft.com/office/drawing/2014/main" id="{125B5CBA-7B4F-4AC4-ACE6-76D1C73F48E6}"/>
              </a:ext>
            </a:extLst>
          </p:cNvPr>
          <p:cNvSpPr txBox="1">
            <a:spLocks/>
          </p:cNvSpPr>
          <p:nvPr/>
        </p:nvSpPr>
        <p:spPr>
          <a:xfrm>
            <a:off x="1685848" y="5235339"/>
            <a:ext cx="8820304" cy="830306"/>
          </a:xfrm>
          <a:prstGeom prst="rect">
            <a:avLst/>
          </a:prstGeom>
        </p:spPr>
        <p:txBody>
          <a:bodyPr vert="horz" lIns="91440" tIns="45720" rIns="91440" bIns="4572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ts val="1600"/>
              </a:lnSpc>
            </a:pPr>
            <a:r>
              <a:rPr lang="en-US" sz="1100" i="1" dirty="0">
                <a:solidFill>
                  <a:schemeClr val="tx1"/>
                </a:solidFill>
                <a:latin typeface="Roboto Slab" pitchFamily="2" charset="0"/>
                <a:ea typeface="Roboto Slab" pitchFamily="2" charset="0"/>
                <a:cs typeface="Montserrat" charset="0"/>
              </a:rPr>
              <a:t>There are many variations of passages of </a:t>
            </a:r>
            <a:r>
              <a:rPr lang="en-US" sz="1100" i="1" dirty="0" err="1">
                <a:solidFill>
                  <a:schemeClr val="tx1"/>
                </a:solidFill>
                <a:latin typeface="Roboto Slab" pitchFamily="2" charset="0"/>
                <a:ea typeface="Roboto Slab" pitchFamily="2" charset="0"/>
                <a:cs typeface="Montserrat" charset="0"/>
              </a:rPr>
              <a:t>Lorem</a:t>
            </a:r>
            <a:r>
              <a:rPr lang="en-US" sz="1100" i="1" dirty="0">
                <a:solidFill>
                  <a:schemeClr val="tx1"/>
                </a:solidFill>
                <a:latin typeface="Roboto Slab" pitchFamily="2" charset="0"/>
                <a:ea typeface="Roboto Slab" pitchFamily="2" charset="0"/>
                <a:cs typeface="Montserrat" charset="0"/>
              </a:rPr>
              <a:t> </a:t>
            </a:r>
            <a:r>
              <a:rPr lang="en-US" sz="1100" i="1" dirty="0" err="1">
                <a:solidFill>
                  <a:schemeClr val="tx1"/>
                </a:solidFill>
                <a:latin typeface="Roboto Slab" pitchFamily="2" charset="0"/>
                <a:ea typeface="Roboto Slab" pitchFamily="2" charset="0"/>
                <a:cs typeface="Montserrat" charset="0"/>
              </a:rPr>
              <a:t>Ipsum</a:t>
            </a:r>
            <a:r>
              <a:rPr lang="en-US" sz="1100" i="1" dirty="0">
                <a:solidFill>
                  <a:schemeClr val="tx1"/>
                </a:solidFill>
                <a:latin typeface="Roboto Slab" pitchFamily="2" charset="0"/>
                <a:ea typeface="Roboto Slab" pitchFamily="2" charset="0"/>
                <a:cs typeface="Montserrat" charset="0"/>
              </a:rPr>
              <a:t> available, but the majority have suffered alteration in some form, by injected </a:t>
            </a:r>
            <a:r>
              <a:rPr lang="en-US" sz="1100" i="1" dirty="0" err="1">
                <a:solidFill>
                  <a:schemeClr val="tx1"/>
                </a:solidFill>
                <a:latin typeface="Roboto Slab" pitchFamily="2" charset="0"/>
                <a:ea typeface="Roboto Slab" pitchFamily="2" charset="0"/>
                <a:cs typeface="Montserrat" charset="0"/>
              </a:rPr>
              <a:t>humour</a:t>
            </a:r>
            <a:r>
              <a:rPr lang="en-US" sz="1100" i="1" dirty="0">
                <a:solidFill>
                  <a:schemeClr val="tx1"/>
                </a:solidFill>
                <a:latin typeface="Roboto Slab" pitchFamily="2" charset="0"/>
                <a:ea typeface="Roboto Slab" pitchFamily="2" charset="0"/>
                <a:cs typeface="Montserrat" charset="0"/>
              </a:rPr>
              <a:t>, or </a:t>
            </a:r>
            <a:r>
              <a:rPr lang="en-US" sz="1100" i="1" dirty="0" err="1">
                <a:solidFill>
                  <a:schemeClr val="tx1"/>
                </a:solidFill>
                <a:latin typeface="Roboto Slab" pitchFamily="2" charset="0"/>
                <a:ea typeface="Roboto Slab" pitchFamily="2" charset="0"/>
                <a:cs typeface="Montserrat" charset="0"/>
              </a:rPr>
              <a:t>randomised</a:t>
            </a:r>
            <a:r>
              <a:rPr lang="en-US" sz="1100" i="1" dirty="0">
                <a:solidFill>
                  <a:schemeClr val="tx1"/>
                </a:solidFill>
                <a:latin typeface="Roboto Slab" pitchFamily="2" charset="0"/>
                <a:ea typeface="Roboto Slab" pitchFamily="2" charset="0"/>
                <a:cs typeface="Montserrat" charset="0"/>
              </a:rPr>
              <a:t> words which don't look even slightly believable. If you are going to use a passage of middle of text. All the </a:t>
            </a:r>
            <a:r>
              <a:rPr lang="en-US" sz="1100" i="1" dirty="0" err="1">
                <a:solidFill>
                  <a:schemeClr val="tx1"/>
                </a:solidFill>
                <a:latin typeface="Roboto Slab" pitchFamily="2" charset="0"/>
                <a:ea typeface="Roboto Slab" pitchFamily="2" charset="0"/>
                <a:cs typeface="Montserrat" charset="0"/>
              </a:rPr>
              <a:t>Lorem</a:t>
            </a:r>
            <a:r>
              <a:rPr lang="en-US" sz="1100" i="1" dirty="0">
                <a:solidFill>
                  <a:schemeClr val="tx1"/>
                </a:solidFill>
                <a:latin typeface="Roboto Slab" pitchFamily="2" charset="0"/>
                <a:ea typeface="Roboto Slab" pitchFamily="2" charset="0"/>
                <a:cs typeface="Montserrat" charset="0"/>
              </a:rPr>
              <a:t> </a:t>
            </a:r>
            <a:r>
              <a:rPr lang="en-US" sz="1100" i="1" dirty="0" err="1">
                <a:solidFill>
                  <a:schemeClr val="tx1"/>
                </a:solidFill>
                <a:latin typeface="Roboto Slab" pitchFamily="2" charset="0"/>
                <a:ea typeface="Roboto Slab" pitchFamily="2" charset="0"/>
                <a:cs typeface="Montserrat" charset="0"/>
              </a:rPr>
              <a:t>Ipsum</a:t>
            </a:r>
            <a:r>
              <a:rPr lang="en-US" sz="1100" i="1" dirty="0">
                <a:solidFill>
                  <a:schemeClr val="tx1"/>
                </a:solidFill>
                <a:latin typeface="Roboto Slab" pitchFamily="2" charset="0"/>
                <a:ea typeface="Roboto Slab" pitchFamily="2" charset="0"/>
                <a:cs typeface="Montserrat" charset="0"/>
              </a:rPr>
              <a:t> generators on the Internet tend to repeat predefined chunks as necessary.</a:t>
            </a:r>
          </a:p>
        </p:txBody>
      </p:sp>
      <p:sp>
        <p:nvSpPr>
          <p:cNvPr id="26" name="Picture Placeholder 25">
            <a:extLst>
              <a:ext uri="{FF2B5EF4-FFF2-40B4-BE49-F238E27FC236}">
                <a16:creationId xmlns:a16="http://schemas.microsoft.com/office/drawing/2014/main" id="{0A2D1B77-D544-48ED-99E6-6DEFFB6FF669}"/>
              </a:ext>
            </a:extLst>
          </p:cNvPr>
          <p:cNvSpPr>
            <a:spLocks noGrp="1"/>
          </p:cNvSpPr>
          <p:nvPr>
            <p:ph type="pic" sz="quarter" idx="21"/>
          </p:nvPr>
        </p:nvSpPr>
        <p:spPr/>
      </p:sp>
      <p:sp>
        <p:nvSpPr>
          <p:cNvPr id="28" name="Picture Placeholder 27">
            <a:extLst>
              <a:ext uri="{FF2B5EF4-FFF2-40B4-BE49-F238E27FC236}">
                <a16:creationId xmlns:a16="http://schemas.microsoft.com/office/drawing/2014/main" id="{C1397937-6A3A-4D67-AB06-D9BFB8519848}"/>
              </a:ext>
            </a:extLst>
          </p:cNvPr>
          <p:cNvSpPr>
            <a:spLocks noGrp="1"/>
          </p:cNvSpPr>
          <p:nvPr>
            <p:ph type="pic" sz="quarter" idx="22"/>
          </p:nvPr>
        </p:nvSpPr>
        <p:spPr/>
      </p:sp>
      <p:sp>
        <p:nvSpPr>
          <p:cNvPr id="30" name="Picture Placeholder 29">
            <a:extLst>
              <a:ext uri="{FF2B5EF4-FFF2-40B4-BE49-F238E27FC236}">
                <a16:creationId xmlns:a16="http://schemas.microsoft.com/office/drawing/2014/main" id="{B8271090-85CB-4963-95CE-0476717B8213}"/>
              </a:ext>
            </a:extLst>
          </p:cNvPr>
          <p:cNvSpPr>
            <a:spLocks noGrp="1"/>
          </p:cNvSpPr>
          <p:nvPr>
            <p:ph type="pic" sz="quarter" idx="23"/>
          </p:nvPr>
        </p:nvSpPr>
        <p:spPr/>
      </p:sp>
    </p:spTree>
    <p:extLst>
      <p:ext uri="{BB962C8B-B14F-4D97-AF65-F5344CB8AC3E}">
        <p14:creationId xmlns:p14="http://schemas.microsoft.com/office/powerpoint/2010/main" val="337446800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7122EBB6-BCF4-4E27-84ED-719508EBB2E0}"/>
              </a:ext>
            </a:extLst>
          </p:cNvPr>
          <p:cNvSpPr>
            <a:spLocks noGrp="1"/>
          </p:cNvSpPr>
          <p:nvPr>
            <p:ph type="subTitle" idx="4294967295"/>
          </p:nvPr>
        </p:nvSpPr>
        <p:spPr>
          <a:xfrm>
            <a:off x="838200" y="1052513"/>
            <a:ext cx="10515600" cy="190500"/>
          </a:xfrm>
        </p:spPr>
        <p:txBody>
          <a:bodyPr>
            <a:noAutofit/>
          </a:bodyPr>
          <a:lstStyle/>
          <a:p>
            <a:pPr marL="0" indent="0" algn="ctr">
              <a:buNone/>
            </a:pPr>
            <a:r>
              <a:rPr lang="en-US" sz="1200" dirty="0">
                <a:latin typeface="Roboto Slab" pitchFamily="2" charset="0"/>
                <a:ea typeface="Roboto Slab" pitchFamily="2" charset="0"/>
              </a:rPr>
              <a:t>The entitle lorem ipsum text dolor sit </a:t>
            </a:r>
            <a:r>
              <a:rPr lang="en-US" sz="1200" dirty="0" err="1">
                <a:latin typeface="Roboto Slab" pitchFamily="2" charset="0"/>
                <a:ea typeface="Roboto Slab" pitchFamily="2" charset="0"/>
              </a:rPr>
              <a:t>amet</a:t>
            </a:r>
            <a:r>
              <a:rPr lang="en-US" sz="1200" dirty="0">
                <a:latin typeface="Roboto Slab" pitchFamily="2" charset="0"/>
                <a:ea typeface="Roboto Slab" pitchFamily="2" charset="0"/>
              </a:rPr>
              <a:t> </a:t>
            </a:r>
            <a:r>
              <a:rPr lang="en-US" sz="1200" dirty="0" err="1">
                <a:latin typeface="Roboto Slab" pitchFamily="2" charset="0"/>
                <a:ea typeface="Roboto Slab" pitchFamily="2" charset="0"/>
              </a:rPr>
              <a:t>agam</a:t>
            </a:r>
            <a:r>
              <a:rPr lang="en-US" sz="1200" dirty="0">
                <a:latin typeface="Roboto Slab" pitchFamily="2" charset="0"/>
                <a:ea typeface="Roboto Slab" pitchFamily="2" charset="0"/>
              </a:rPr>
              <a:t> face text goes here.</a:t>
            </a:r>
          </a:p>
        </p:txBody>
      </p:sp>
      <p:sp>
        <p:nvSpPr>
          <p:cNvPr id="2" name="Title 1">
            <a:extLst>
              <a:ext uri="{FF2B5EF4-FFF2-40B4-BE49-F238E27FC236}">
                <a16:creationId xmlns:a16="http://schemas.microsoft.com/office/drawing/2014/main" id="{67FB34F1-55C5-4696-B462-97C733592C35}"/>
              </a:ext>
            </a:extLst>
          </p:cNvPr>
          <p:cNvSpPr>
            <a:spLocks noGrp="1"/>
          </p:cNvSpPr>
          <p:nvPr>
            <p:ph type="title" idx="4294967295"/>
          </p:nvPr>
        </p:nvSpPr>
        <p:spPr>
          <a:xfrm>
            <a:off x="838200" y="476250"/>
            <a:ext cx="10515600" cy="611188"/>
          </a:xfrm>
        </p:spPr>
        <p:txBody>
          <a:bodyPr/>
          <a:lstStyle/>
          <a:p>
            <a:r>
              <a:rPr lang="en-US" dirty="0">
                <a:latin typeface="Roboto Slab" pitchFamily="2" charset="0"/>
                <a:ea typeface="Roboto Slab" pitchFamily="2" charset="0"/>
              </a:rPr>
              <a:t>About Us</a:t>
            </a:r>
          </a:p>
        </p:txBody>
      </p:sp>
      <p:sp>
        <p:nvSpPr>
          <p:cNvPr id="10" name="Rectangle 9"/>
          <p:cNvSpPr/>
          <p:nvPr/>
        </p:nvSpPr>
        <p:spPr>
          <a:xfrm>
            <a:off x="0" y="2032000"/>
            <a:ext cx="5529943" cy="2423886"/>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Subtitle 6">
            <a:extLst>
              <a:ext uri="{FF2B5EF4-FFF2-40B4-BE49-F238E27FC236}">
                <a16:creationId xmlns:a16="http://schemas.microsoft.com/office/drawing/2014/main" id="{3348A16A-5F37-40E7-800C-10366EA0DF27}"/>
              </a:ext>
            </a:extLst>
          </p:cNvPr>
          <p:cNvSpPr txBox="1">
            <a:spLocks/>
          </p:cNvSpPr>
          <p:nvPr/>
        </p:nvSpPr>
        <p:spPr>
          <a:xfrm>
            <a:off x="382814" y="2430144"/>
            <a:ext cx="4764314" cy="1627599"/>
          </a:xfrm>
          <a:prstGeom prst="rect">
            <a:avLst/>
          </a:prstGeom>
        </p:spPr>
        <p:txBody>
          <a:bodyPr vert="horz" lIns="91440" tIns="45720" rIns="91440" bIns="4572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marL="171450" indent="-171450" algn="l">
              <a:lnSpc>
                <a:spcPts val="1500"/>
              </a:lnSpc>
              <a:buClr>
                <a:schemeClr val="accent1"/>
              </a:buClr>
              <a:buFont typeface="Wingdings" panose="05000000000000000000" pitchFamily="2" charset="2"/>
              <a:buChar char="ü"/>
            </a:pPr>
            <a:r>
              <a:rPr lang="en-US" dirty="0">
                <a:solidFill>
                  <a:schemeClr val="tx1">
                    <a:lumMod val="75000"/>
                    <a:lumOff val="25000"/>
                  </a:schemeClr>
                </a:solidFill>
                <a:latin typeface="Roboto Slab" pitchFamily="2" charset="0"/>
                <a:ea typeface="Roboto Slab" pitchFamily="2" charset="0"/>
                <a:cs typeface="Montserrat" charset="0"/>
              </a:rPr>
              <a:t>There are many variations of passages of Lorem Ipsum</a:t>
            </a:r>
          </a:p>
          <a:p>
            <a:pPr marL="171450" indent="-171450" algn="l">
              <a:lnSpc>
                <a:spcPts val="1500"/>
              </a:lnSpc>
              <a:buClr>
                <a:schemeClr val="accent1"/>
              </a:buClr>
              <a:buFont typeface="Wingdings" panose="05000000000000000000" pitchFamily="2" charset="2"/>
              <a:buChar char="ü"/>
            </a:pPr>
            <a:r>
              <a:rPr lang="en-US" dirty="0">
                <a:solidFill>
                  <a:schemeClr val="tx1">
                    <a:lumMod val="75000"/>
                    <a:lumOff val="25000"/>
                  </a:schemeClr>
                </a:solidFill>
                <a:latin typeface="Roboto Slab" pitchFamily="2" charset="0"/>
                <a:ea typeface="Roboto Slab" pitchFamily="2" charset="0"/>
                <a:cs typeface="Montserrat" charset="0"/>
              </a:rPr>
              <a:t> available, but the majority have suffered alteration in some</a:t>
            </a:r>
          </a:p>
          <a:p>
            <a:pPr marL="171450" indent="-171450" algn="l">
              <a:lnSpc>
                <a:spcPts val="1500"/>
              </a:lnSpc>
              <a:buClr>
                <a:schemeClr val="accent1"/>
              </a:buClr>
              <a:buFont typeface="Wingdings" panose="05000000000000000000" pitchFamily="2" charset="2"/>
              <a:buChar char="ü"/>
            </a:pPr>
            <a:r>
              <a:rPr lang="en-US" dirty="0">
                <a:solidFill>
                  <a:schemeClr val="tx1">
                    <a:lumMod val="75000"/>
                    <a:lumOff val="25000"/>
                  </a:schemeClr>
                </a:solidFill>
                <a:latin typeface="Roboto Slab" pitchFamily="2" charset="0"/>
                <a:ea typeface="Roboto Slab" pitchFamily="2" charset="0"/>
                <a:cs typeface="Montserrat" charset="0"/>
              </a:rPr>
              <a:t> form, by injected </a:t>
            </a:r>
            <a:r>
              <a:rPr lang="en-US" dirty="0" err="1">
                <a:solidFill>
                  <a:schemeClr val="tx1">
                    <a:lumMod val="75000"/>
                    <a:lumOff val="25000"/>
                  </a:schemeClr>
                </a:solidFill>
                <a:latin typeface="Roboto Slab" pitchFamily="2" charset="0"/>
                <a:ea typeface="Roboto Slab" pitchFamily="2" charset="0"/>
                <a:cs typeface="Montserrat" charset="0"/>
              </a:rPr>
              <a:t>humour</a:t>
            </a:r>
            <a:r>
              <a:rPr lang="en-US" dirty="0">
                <a:solidFill>
                  <a:schemeClr val="tx1">
                    <a:lumMod val="75000"/>
                    <a:lumOff val="25000"/>
                  </a:schemeClr>
                </a:solidFill>
                <a:latin typeface="Roboto Slab" pitchFamily="2" charset="0"/>
                <a:ea typeface="Roboto Slab" pitchFamily="2" charset="0"/>
                <a:cs typeface="Montserrat" charset="0"/>
              </a:rPr>
              <a:t>, or </a:t>
            </a:r>
            <a:r>
              <a:rPr lang="en-US" dirty="0" err="1">
                <a:solidFill>
                  <a:schemeClr val="tx1">
                    <a:lumMod val="75000"/>
                    <a:lumOff val="25000"/>
                  </a:schemeClr>
                </a:solidFill>
                <a:latin typeface="Roboto Slab" pitchFamily="2" charset="0"/>
                <a:ea typeface="Roboto Slab" pitchFamily="2" charset="0"/>
                <a:cs typeface="Montserrat" charset="0"/>
              </a:rPr>
              <a:t>randomised</a:t>
            </a:r>
            <a:r>
              <a:rPr lang="en-US" dirty="0">
                <a:solidFill>
                  <a:schemeClr val="tx1">
                    <a:lumMod val="75000"/>
                    <a:lumOff val="25000"/>
                  </a:schemeClr>
                </a:solidFill>
                <a:latin typeface="Roboto Slab" pitchFamily="2" charset="0"/>
                <a:ea typeface="Roboto Slab" pitchFamily="2" charset="0"/>
                <a:cs typeface="Montserrat" charset="0"/>
              </a:rPr>
              <a:t> words which don't</a:t>
            </a:r>
          </a:p>
          <a:p>
            <a:pPr marL="171450" indent="-171450" algn="l">
              <a:lnSpc>
                <a:spcPts val="1500"/>
              </a:lnSpc>
              <a:buClr>
                <a:schemeClr val="accent1"/>
              </a:buClr>
              <a:buFont typeface="Wingdings" panose="05000000000000000000" pitchFamily="2" charset="2"/>
              <a:buChar char="ü"/>
            </a:pPr>
            <a:r>
              <a:rPr lang="en-US" dirty="0">
                <a:solidFill>
                  <a:schemeClr val="tx1">
                    <a:lumMod val="75000"/>
                    <a:lumOff val="25000"/>
                  </a:schemeClr>
                </a:solidFill>
                <a:latin typeface="Roboto Slab" pitchFamily="2" charset="0"/>
                <a:ea typeface="Roboto Slab" pitchFamily="2" charset="0"/>
                <a:cs typeface="Montserrat" charset="0"/>
              </a:rPr>
              <a:t> look even slightly believable. If you are going to use a</a:t>
            </a:r>
          </a:p>
          <a:p>
            <a:pPr marL="171450" indent="-171450" algn="l">
              <a:lnSpc>
                <a:spcPts val="1500"/>
              </a:lnSpc>
              <a:buClr>
                <a:schemeClr val="accent1"/>
              </a:buClr>
              <a:buFont typeface="Wingdings" panose="05000000000000000000" pitchFamily="2" charset="2"/>
              <a:buChar char="ü"/>
            </a:pPr>
            <a:r>
              <a:rPr lang="en-US" dirty="0">
                <a:solidFill>
                  <a:schemeClr val="tx1">
                    <a:lumMod val="75000"/>
                    <a:lumOff val="25000"/>
                  </a:schemeClr>
                </a:solidFill>
                <a:latin typeface="Roboto Slab" pitchFamily="2" charset="0"/>
                <a:ea typeface="Roboto Slab" pitchFamily="2" charset="0"/>
                <a:cs typeface="Montserrat" charset="0"/>
              </a:rPr>
              <a:t> passage of Lorem Ipsum, you need to be sure there isn't</a:t>
            </a:r>
          </a:p>
        </p:txBody>
      </p:sp>
      <p:sp>
        <p:nvSpPr>
          <p:cNvPr id="13" name="Subtitle 6">
            <a:extLst>
              <a:ext uri="{FF2B5EF4-FFF2-40B4-BE49-F238E27FC236}">
                <a16:creationId xmlns:a16="http://schemas.microsoft.com/office/drawing/2014/main" id="{C2803D06-28FC-4C75-A6F8-02913B4890D7}"/>
              </a:ext>
            </a:extLst>
          </p:cNvPr>
          <p:cNvSpPr txBox="1">
            <a:spLocks/>
          </p:cNvSpPr>
          <p:nvPr/>
        </p:nvSpPr>
        <p:spPr>
          <a:xfrm>
            <a:off x="1685848" y="5149034"/>
            <a:ext cx="8820304" cy="830306"/>
          </a:xfrm>
          <a:prstGeom prst="rect">
            <a:avLst/>
          </a:prstGeom>
        </p:spPr>
        <p:txBody>
          <a:bodyPr vert="horz" lIns="91440" tIns="45720" rIns="91440" bIns="45720" rtlCol="0" anchor="ctr">
            <a:noAutofit/>
          </a:bodyPr>
          <a:lstStyle>
            <a:lvl1pPr marL="0" indent="0" algn="ctr" defTabSz="914400" rtl="0" eaLnBrk="1" latinLnBrk="0" hangingPunct="1">
              <a:lnSpc>
                <a:spcPct val="90000"/>
              </a:lnSpc>
              <a:spcBef>
                <a:spcPts val="1000"/>
              </a:spcBef>
              <a:buFont typeface="Arial"/>
              <a:buNone/>
              <a:defRPr sz="1200" b="0" i="0" kern="1200">
                <a:solidFill>
                  <a:schemeClr val="accent1"/>
                </a:solidFill>
                <a:latin typeface="Montserrat Light" charset="0"/>
                <a:ea typeface="Montserrat Light" charset="0"/>
                <a:cs typeface="Montserrat Light" charset="0"/>
              </a:defRPr>
            </a:lvl1pPr>
            <a:lvl2pPr marL="457200" indent="0" algn="ctr" defTabSz="914400" rtl="0" eaLnBrk="1" latinLnBrk="0" hangingPunct="1">
              <a:lnSpc>
                <a:spcPct val="90000"/>
              </a:lnSpc>
              <a:spcBef>
                <a:spcPts val="500"/>
              </a:spcBef>
              <a:buFont typeface="Arial"/>
              <a:buNone/>
              <a:defRPr sz="2000" b="0" i="0" kern="1200">
                <a:solidFill>
                  <a:schemeClr val="tx1"/>
                </a:solidFill>
                <a:latin typeface="Montserrat Light" charset="0"/>
                <a:ea typeface="Montserrat Light" charset="0"/>
                <a:cs typeface="Montserrat Light" charset="0"/>
              </a:defRPr>
            </a:lvl2pPr>
            <a:lvl3pPr marL="914400" indent="0" algn="ctr" defTabSz="914400" rtl="0" eaLnBrk="1" latinLnBrk="0" hangingPunct="1">
              <a:lnSpc>
                <a:spcPct val="90000"/>
              </a:lnSpc>
              <a:spcBef>
                <a:spcPts val="500"/>
              </a:spcBef>
              <a:buFont typeface="Arial"/>
              <a:buNone/>
              <a:defRPr sz="1800" b="0" i="0" kern="1200">
                <a:solidFill>
                  <a:schemeClr val="tx1"/>
                </a:solidFill>
                <a:latin typeface="Montserrat Light" charset="0"/>
                <a:ea typeface="Montserrat Light" charset="0"/>
                <a:cs typeface="Montserrat Light" charset="0"/>
              </a:defRPr>
            </a:lvl3pPr>
            <a:lvl4pPr marL="13716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4pPr>
            <a:lvl5pPr marL="1828800" indent="0" algn="ctr" defTabSz="914400" rtl="0" eaLnBrk="1" latinLnBrk="0" hangingPunct="1">
              <a:lnSpc>
                <a:spcPct val="90000"/>
              </a:lnSpc>
              <a:spcBef>
                <a:spcPts val="500"/>
              </a:spcBef>
              <a:buFont typeface="Arial"/>
              <a:buNone/>
              <a:defRPr sz="1600" b="0" i="0" kern="1200">
                <a:solidFill>
                  <a:schemeClr val="tx1"/>
                </a:solidFill>
                <a:latin typeface="Montserrat Light" charset="0"/>
                <a:ea typeface="Montserrat Light" charset="0"/>
                <a:cs typeface="Montserrat Light" charset="0"/>
              </a:defRPr>
            </a:lvl5pPr>
            <a:lvl6pPr marL="22860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a:buNone/>
              <a:defRPr sz="1600" kern="1200">
                <a:solidFill>
                  <a:schemeClr val="tx1"/>
                </a:solidFill>
                <a:latin typeface="+mn-lt"/>
                <a:ea typeface="+mn-ea"/>
                <a:cs typeface="+mn-cs"/>
              </a:defRPr>
            </a:lvl9pPr>
          </a:lstStyle>
          <a:p>
            <a:pPr>
              <a:lnSpc>
                <a:spcPts val="1600"/>
              </a:lnSpc>
            </a:pPr>
            <a:r>
              <a:rPr lang="en-US" sz="1100" i="1" dirty="0">
                <a:solidFill>
                  <a:schemeClr val="tx1"/>
                </a:solidFill>
                <a:latin typeface="Roboto Slab" pitchFamily="2" charset="0"/>
                <a:ea typeface="Roboto Slab" pitchFamily="2" charset="0"/>
                <a:cs typeface="Montserrat" charset="0"/>
              </a:rPr>
              <a:t>There are many variations of passages of </a:t>
            </a:r>
            <a:r>
              <a:rPr lang="en-US" sz="1100" i="1" dirty="0" err="1">
                <a:solidFill>
                  <a:schemeClr val="tx1"/>
                </a:solidFill>
                <a:latin typeface="Roboto Slab" pitchFamily="2" charset="0"/>
                <a:ea typeface="Roboto Slab" pitchFamily="2" charset="0"/>
                <a:cs typeface="Montserrat" charset="0"/>
              </a:rPr>
              <a:t>Lorem</a:t>
            </a:r>
            <a:r>
              <a:rPr lang="en-US" sz="1100" i="1" dirty="0">
                <a:solidFill>
                  <a:schemeClr val="tx1"/>
                </a:solidFill>
                <a:latin typeface="Roboto Slab" pitchFamily="2" charset="0"/>
                <a:ea typeface="Roboto Slab" pitchFamily="2" charset="0"/>
                <a:cs typeface="Montserrat" charset="0"/>
              </a:rPr>
              <a:t> </a:t>
            </a:r>
            <a:r>
              <a:rPr lang="en-US" sz="1100" i="1" dirty="0" err="1">
                <a:solidFill>
                  <a:schemeClr val="tx1"/>
                </a:solidFill>
                <a:latin typeface="Roboto Slab" pitchFamily="2" charset="0"/>
                <a:ea typeface="Roboto Slab" pitchFamily="2" charset="0"/>
                <a:cs typeface="Montserrat" charset="0"/>
              </a:rPr>
              <a:t>Ipsum</a:t>
            </a:r>
            <a:r>
              <a:rPr lang="en-US" sz="1100" i="1" dirty="0">
                <a:solidFill>
                  <a:schemeClr val="tx1"/>
                </a:solidFill>
                <a:latin typeface="Roboto Slab" pitchFamily="2" charset="0"/>
                <a:ea typeface="Roboto Slab" pitchFamily="2" charset="0"/>
                <a:cs typeface="Montserrat" charset="0"/>
              </a:rPr>
              <a:t> available, but the majority have suffered alteration in some form, by injected </a:t>
            </a:r>
            <a:r>
              <a:rPr lang="en-US" sz="1100" i="1" dirty="0" err="1">
                <a:solidFill>
                  <a:schemeClr val="tx1"/>
                </a:solidFill>
                <a:latin typeface="Roboto Slab" pitchFamily="2" charset="0"/>
                <a:ea typeface="Roboto Slab" pitchFamily="2" charset="0"/>
                <a:cs typeface="Montserrat" charset="0"/>
              </a:rPr>
              <a:t>humour</a:t>
            </a:r>
            <a:r>
              <a:rPr lang="en-US" sz="1100" i="1" dirty="0">
                <a:solidFill>
                  <a:schemeClr val="tx1"/>
                </a:solidFill>
                <a:latin typeface="Roboto Slab" pitchFamily="2" charset="0"/>
                <a:ea typeface="Roboto Slab" pitchFamily="2" charset="0"/>
                <a:cs typeface="Montserrat" charset="0"/>
              </a:rPr>
              <a:t>, or </a:t>
            </a:r>
            <a:r>
              <a:rPr lang="en-US" sz="1100" i="1" dirty="0" err="1">
                <a:solidFill>
                  <a:schemeClr val="tx1"/>
                </a:solidFill>
                <a:latin typeface="Roboto Slab" pitchFamily="2" charset="0"/>
                <a:ea typeface="Roboto Slab" pitchFamily="2" charset="0"/>
                <a:cs typeface="Montserrat" charset="0"/>
              </a:rPr>
              <a:t>randomised</a:t>
            </a:r>
            <a:r>
              <a:rPr lang="en-US" sz="1100" i="1" dirty="0">
                <a:solidFill>
                  <a:schemeClr val="tx1"/>
                </a:solidFill>
                <a:latin typeface="Roboto Slab" pitchFamily="2" charset="0"/>
                <a:ea typeface="Roboto Slab" pitchFamily="2" charset="0"/>
                <a:cs typeface="Montserrat" charset="0"/>
              </a:rPr>
              <a:t> words which don't look even slightly believable. If you are going to use a passage of middle of text. All the </a:t>
            </a:r>
            <a:r>
              <a:rPr lang="en-US" sz="1100" i="1" dirty="0" err="1">
                <a:solidFill>
                  <a:schemeClr val="tx1"/>
                </a:solidFill>
                <a:latin typeface="Roboto Slab" pitchFamily="2" charset="0"/>
                <a:ea typeface="Roboto Slab" pitchFamily="2" charset="0"/>
                <a:cs typeface="Montserrat" charset="0"/>
              </a:rPr>
              <a:t>Lorem</a:t>
            </a:r>
            <a:r>
              <a:rPr lang="en-US" sz="1100" i="1" dirty="0">
                <a:solidFill>
                  <a:schemeClr val="tx1"/>
                </a:solidFill>
                <a:latin typeface="Roboto Slab" pitchFamily="2" charset="0"/>
                <a:ea typeface="Roboto Slab" pitchFamily="2" charset="0"/>
                <a:cs typeface="Montserrat" charset="0"/>
              </a:rPr>
              <a:t> </a:t>
            </a:r>
            <a:r>
              <a:rPr lang="en-US" sz="1100" i="1" dirty="0" err="1">
                <a:solidFill>
                  <a:schemeClr val="tx1"/>
                </a:solidFill>
                <a:latin typeface="Roboto Slab" pitchFamily="2" charset="0"/>
                <a:ea typeface="Roboto Slab" pitchFamily="2" charset="0"/>
                <a:cs typeface="Montserrat" charset="0"/>
              </a:rPr>
              <a:t>Ipsum</a:t>
            </a:r>
            <a:r>
              <a:rPr lang="en-US" sz="1100" i="1" dirty="0">
                <a:solidFill>
                  <a:schemeClr val="tx1"/>
                </a:solidFill>
                <a:latin typeface="Roboto Slab" pitchFamily="2" charset="0"/>
                <a:ea typeface="Roboto Slab" pitchFamily="2" charset="0"/>
                <a:cs typeface="Montserrat" charset="0"/>
              </a:rPr>
              <a:t> generators on the Internet tend to repeat predefined chunks as necessary.</a:t>
            </a:r>
          </a:p>
        </p:txBody>
      </p:sp>
      <p:sp>
        <p:nvSpPr>
          <p:cNvPr id="16" name="Picture Placeholder 15">
            <a:extLst>
              <a:ext uri="{FF2B5EF4-FFF2-40B4-BE49-F238E27FC236}">
                <a16:creationId xmlns:a16="http://schemas.microsoft.com/office/drawing/2014/main" id="{29919916-C44A-41B2-990F-F40266988CE0}"/>
              </a:ext>
            </a:extLst>
          </p:cNvPr>
          <p:cNvSpPr>
            <a:spLocks noGrp="1"/>
          </p:cNvSpPr>
          <p:nvPr>
            <p:ph type="pic" sz="quarter" idx="22"/>
          </p:nvPr>
        </p:nvSpPr>
        <p:spPr/>
      </p:sp>
    </p:spTree>
    <p:extLst>
      <p:ext uri="{BB962C8B-B14F-4D97-AF65-F5344CB8AC3E}">
        <p14:creationId xmlns:p14="http://schemas.microsoft.com/office/powerpoint/2010/main" val="2552384403"/>
      </p:ext>
    </p:extLst>
  </p:cSld>
  <p:clrMapOvr>
    <a:masterClrMapping/>
  </p:clrMapOvr>
</p:sld>
</file>

<file path=ppt/theme/theme1.xml><?xml version="1.0" encoding="utf-8"?>
<a:theme xmlns:a="http://schemas.openxmlformats.org/drawingml/2006/main" name="Office Theme">
  <a:themeElements>
    <a:clrScheme name="Custom 92">
      <a:dk1>
        <a:sysClr val="windowText" lastClr="000000"/>
      </a:dk1>
      <a:lt1>
        <a:sysClr val="window" lastClr="FFFFFF"/>
      </a:lt1>
      <a:dk2>
        <a:srgbClr val="005482"/>
      </a:dk2>
      <a:lt2>
        <a:srgbClr val="7D8287"/>
      </a:lt2>
      <a:accent1>
        <a:srgbClr val="5FA955"/>
      </a:accent1>
      <a:accent2>
        <a:srgbClr val="00ABB9"/>
      </a:accent2>
      <a:accent3>
        <a:srgbClr val="B2D235"/>
      </a:accent3>
      <a:accent4>
        <a:srgbClr val="FFB900"/>
      </a:accent4>
      <a:accent5>
        <a:srgbClr val="FA4655"/>
      </a:accent5>
      <a:accent6>
        <a:srgbClr val="A596D2"/>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10693</TotalTime>
  <Words>1813</Words>
  <Application>Microsoft Office PowerPoint</Application>
  <PresentationFormat>Widescreen</PresentationFormat>
  <Paragraphs>150</Paragraphs>
  <Slides>21</Slides>
  <Notes>0</Notes>
  <HiddenSlides>0</HiddenSlides>
  <MMClips>0</MMClips>
  <ScaleCrop>false</ScaleCrop>
  <HeadingPairs>
    <vt:vector size="6" baseType="variant">
      <vt:variant>
        <vt:lpstr>Fonts Used</vt:lpstr>
      </vt:variant>
      <vt:variant>
        <vt:i4>14</vt:i4>
      </vt:variant>
      <vt:variant>
        <vt:lpstr>Theme</vt:lpstr>
      </vt:variant>
      <vt:variant>
        <vt:i4>1</vt:i4>
      </vt:variant>
      <vt:variant>
        <vt:lpstr>Slide Titles</vt:lpstr>
      </vt:variant>
      <vt:variant>
        <vt:i4>21</vt:i4>
      </vt:variant>
    </vt:vector>
  </HeadingPairs>
  <TitlesOfParts>
    <vt:vector size="36" baseType="lpstr">
      <vt:lpstr>Arial</vt:lpstr>
      <vt:lpstr>Bebas</vt:lpstr>
      <vt:lpstr>Calibri</vt:lpstr>
      <vt:lpstr>FontAwesome</vt:lpstr>
      <vt:lpstr>Montserrat</vt:lpstr>
      <vt:lpstr>Montserrat-Regular</vt:lpstr>
      <vt:lpstr>Open Sans</vt:lpstr>
      <vt:lpstr>Open Sans Condensed</vt:lpstr>
      <vt:lpstr>Open Sans Condensed Light</vt:lpstr>
      <vt:lpstr>Open Sans Extrabold</vt:lpstr>
      <vt:lpstr>PT Sans</vt:lpstr>
      <vt:lpstr>Raleway</vt:lpstr>
      <vt:lpstr>Roboto Slab</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About Us</vt:lpstr>
      <vt:lpstr>About Us</vt:lpstr>
      <vt:lpstr>Our Service</vt:lpstr>
      <vt:lpstr>PowerPoint Presentation</vt:lpstr>
      <vt:lpstr>Our Service</vt:lpstr>
      <vt:lpstr>Our Service</vt:lpstr>
      <vt:lpstr>Our Service</vt:lpstr>
      <vt:lpstr>Our Team</vt:lpstr>
      <vt:lpstr>PowerPoint Presentation</vt:lpstr>
      <vt:lpstr>PowerPoint Presentation</vt:lpstr>
      <vt:lpstr>Our Portfolio</vt:lpstr>
      <vt:lpstr>PowerPoint Presentation</vt:lpstr>
      <vt:lpstr>Timeline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Shopon Ahmed</dc:creator>
  <cp:lastModifiedBy>Suman Sunar</cp:lastModifiedBy>
  <cp:revision>1443</cp:revision>
  <dcterms:created xsi:type="dcterms:W3CDTF">2017-09-28T05:04:55Z</dcterms:created>
  <dcterms:modified xsi:type="dcterms:W3CDTF">2018-11-07T08:19:12Z</dcterms:modified>
</cp:coreProperties>
</file>

<file path=docProps/thumbnail.jpeg>
</file>