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1" r:id="rId2"/>
    <p:sldId id="273" r:id="rId3"/>
    <p:sldId id="270" r:id="rId4"/>
    <p:sldId id="272" r:id="rId5"/>
    <p:sldId id="274" r:id="rId6"/>
    <p:sldId id="275" r:id="rId7"/>
    <p:sldId id="277" r:id="rId8"/>
    <p:sldId id="276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90" r:id="rId21"/>
    <p:sldId id="29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AF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>
        <p:scale>
          <a:sx n="66" d="100"/>
          <a:sy n="66" d="100"/>
        </p:scale>
        <p:origin x="9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396789E-7619-413C-A3C1-469E9E44E1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411357" y="2133263"/>
            <a:ext cx="4020458" cy="3265271"/>
          </a:xfrm>
          <a:custGeom>
            <a:avLst/>
            <a:gdLst>
              <a:gd name="connsiteX0" fmla="*/ 0 w 4020458"/>
              <a:gd name="connsiteY0" fmla="*/ 0 h 3265271"/>
              <a:gd name="connsiteX1" fmla="*/ 4020458 w 4020458"/>
              <a:gd name="connsiteY1" fmla="*/ 0 h 3265271"/>
              <a:gd name="connsiteX2" fmla="*/ 4020458 w 4020458"/>
              <a:gd name="connsiteY2" fmla="*/ 3265271 h 3265271"/>
              <a:gd name="connsiteX3" fmla="*/ 0 w 4020458"/>
              <a:gd name="connsiteY3" fmla="*/ 3265271 h 326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0458" h="3265271">
                <a:moveTo>
                  <a:pt x="0" y="0"/>
                </a:moveTo>
                <a:lnTo>
                  <a:pt x="4020458" y="0"/>
                </a:lnTo>
                <a:lnTo>
                  <a:pt x="4020458" y="3265271"/>
                </a:lnTo>
                <a:lnTo>
                  <a:pt x="0" y="32652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2A14C1D-EB61-4336-BBE3-20F78955BE6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109025" y="845354"/>
            <a:ext cx="1973944" cy="1973944"/>
          </a:xfrm>
          <a:custGeom>
            <a:avLst/>
            <a:gdLst>
              <a:gd name="connsiteX0" fmla="*/ 986972 w 1973944"/>
              <a:gd name="connsiteY0" fmla="*/ 0 h 1973944"/>
              <a:gd name="connsiteX1" fmla="*/ 1973944 w 1973944"/>
              <a:gd name="connsiteY1" fmla="*/ 986972 h 1973944"/>
              <a:gd name="connsiteX2" fmla="*/ 986972 w 1973944"/>
              <a:gd name="connsiteY2" fmla="*/ 1973944 h 1973944"/>
              <a:gd name="connsiteX3" fmla="*/ 0 w 1973944"/>
              <a:gd name="connsiteY3" fmla="*/ 986972 h 1973944"/>
              <a:gd name="connsiteX4" fmla="*/ 986972 w 1973944"/>
              <a:gd name="connsiteY4" fmla="*/ 0 h 197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3944" h="1973944">
                <a:moveTo>
                  <a:pt x="986972" y="0"/>
                </a:moveTo>
                <a:cubicBezTo>
                  <a:pt x="1532062" y="0"/>
                  <a:pt x="1973944" y="441882"/>
                  <a:pt x="1973944" y="986972"/>
                </a:cubicBezTo>
                <a:cubicBezTo>
                  <a:pt x="1973944" y="1532062"/>
                  <a:pt x="1532062" y="1973944"/>
                  <a:pt x="986972" y="1973944"/>
                </a:cubicBezTo>
                <a:cubicBezTo>
                  <a:pt x="441882" y="1973944"/>
                  <a:pt x="0" y="1532062"/>
                  <a:pt x="0" y="986972"/>
                </a:cubicBezTo>
                <a:cubicBezTo>
                  <a:pt x="0" y="441882"/>
                  <a:pt x="441882" y="0"/>
                  <a:pt x="9869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673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97FB2B7-7E3D-4B18-85FE-7BAB53126D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67450" y="0"/>
            <a:ext cx="5924550" cy="68580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13806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4F7844-C0C2-492C-B219-983E93E302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82412" y="2518943"/>
            <a:ext cx="2235200" cy="2235200"/>
          </a:xfrm>
          <a:custGeom>
            <a:avLst/>
            <a:gdLst>
              <a:gd name="connsiteX0" fmla="*/ 1117600 w 2235200"/>
              <a:gd name="connsiteY0" fmla="*/ 0 h 2235200"/>
              <a:gd name="connsiteX1" fmla="*/ 2235200 w 2235200"/>
              <a:gd name="connsiteY1" fmla="*/ 1117600 h 2235200"/>
              <a:gd name="connsiteX2" fmla="*/ 1117600 w 2235200"/>
              <a:gd name="connsiteY2" fmla="*/ 2235200 h 2235200"/>
              <a:gd name="connsiteX3" fmla="*/ 0 w 2235200"/>
              <a:gd name="connsiteY3" fmla="*/ 1117600 h 2235200"/>
              <a:gd name="connsiteX4" fmla="*/ 1117600 w 2235200"/>
              <a:gd name="connsiteY4" fmla="*/ 0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200" h="2235200">
                <a:moveTo>
                  <a:pt x="1117600" y="0"/>
                </a:moveTo>
                <a:cubicBezTo>
                  <a:pt x="1734833" y="0"/>
                  <a:pt x="2235200" y="500367"/>
                  <a:pt x="2235200" y="1117600"/>
                </a:cubicBezTo>
                <a:cubicBezTo>
                  <a:pt x="2235200" y="1734833"/>
                  <a:pt x="1734833" y="2235200"/>
                  <a:pt x="1117600" y="2235200"/>
                </a:cubicBezTo>
                <a:cubicBezTo>
                  <a:pt x="500367" y="2235200"/>
                  <a:pt x="0" y="1734833"/>
                  <a:pt x="0" y="1117600"/>
                </a:cubicBezTo>
                <a:cubicBezTo>
                  <a:pt x="0" y="500367"/>
                  <a:pt x="500367" y="0"/>
                  <a:pt x="1117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D450350-0EB8-4493-A1B1-8BC46D9874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274388" y="2518943"/>
            <a:ext cx="2235200" cy="2235200"/>
          </a:xfrm>
          <a:custGeom>
            <a:avLst/>
            <a:gdLst>
              <a:gd name="connsiteX0" fmla="*/ 1117600 w 2235200"/>
              <a:gd name="connsiteY0" fmla="*/ 0 h 2235200"/>
              <a:gd name="connsiteX1" fmla="*/ 2235200 w 2235200"/>
              <a:gd name="connsiteY1" fmla="*/ 1117600 h 2235200"/>
              <a:gd name="connsiteX2" fmla="*/ 1117600 w 2235200"/>
              <a:gd name="connsiteY2" fmla="*/ 2235200 h 2235200"/>
              <a:gd name="connsiteX3" fmla="*/ 0 w 2235200"/>
              <a:gd name="connsiteY3" fmla="*/ 1117600 h 2235200"/>
              <a:gd name="connsiteX4" fmla="*/ 1117600 w 2235200"/>
              <a:gd name="connsiteY4" fmla="*/ 0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200" h="2235200">
                <a:moveTo>
                  <a:pt x="1117600" y="0"/>
                </a:moveTo>
                <a:cubicBezTo>
                  <a:pt x="1734833" y="0"/>
                  <a:pt x="2235200" y="500367"/>
                  <a:pt x="2235200" y="1117600"/>
                </a:cubicBezTo>
                <a:cubicBezTo>
                  <a:pt x="2235200" y="1734833"/>
                  <a:pt x="1734833" y="2235200"/>
                  <a:pt x="1117600" y="2235200"/>
                </a:cubicBezTo>
                <a:cubicBezTo>
                  <a:pt x="500367" y="2235200"/>
                  <a:pt x="0" y="1734833"/>
                  <a:pt x="0" y="1117600"/>
                </a:cubicBezTo>
                <a:cubicBezTo>
                  <a:pt x="0" y="500367"/>
                  <a:pt x="500367" y="0"/>
                  <a:pt x="1117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578F1C4-D45B-44CE-A8FE-4F3154254E1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78400" y="2518943"/>
            <a:ext cx="2235200" cy="2235200"/>
          </a:xfrm>
          <a:custGeom>
            <a:avLst/>
            <a:gdLst>
              <a:gd name="connsiteX0" fmla="*/ 1117600 w 2235200"/>
              <a:gd name="connsiteY0" fmla="*/ 0 h 2235200"/>
              <a:gd name="connsiteX1" fmla="*/ 2235200 w 2235200"/>
              <a:gd name="connsiteY1" fmla="*/ 1117600 h 2235200"/>
              <a:gd name="connsiteX2" fmla="*/ 1117600 w 2235200"/>
              <a:gd name="connsiteY2" fmla="*/ 2235200 h 2235200"/>
              <a:gd name="connsiteX3" fmla="*/ 0 w 2235200"/>
              <a:gd name="connsiteY3" fmla="*/ 1117600 h 2235200"/>
              <a:gd name="connsiteX4" fmla="*/ 1117600 w 2235200"/>
              <a:gd name="connsiteY4" fmla="*/ 0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5200" h="2235200">
                <a:moveTo>
                  <a:pt x="1117600" y="0"/>
                </a:moveTo>
                <a:cubicBezTo>
                  <a:pt x="1734833" y="0"/>
                  <a:pt x="2235200" y="500367"/>
                  <a:pt x="2235200" y="1117600"/>
                </a:cubicBezTo>
                <a:cubicBezTo>
                  <a:pt x="2235200" y="1734833"/>
                  <a:pt x="1734833" y="2235200"/>
                  <a:pt x="1117600" y="2235200"/>
                </a:cubicBezTo>
                <a:cubicBezTo>
                  <a:pt x="500367" y="2235200"/>
                  <a:pt x="0" y="1734833"/>
                  <a:pt x="0" y="1117600"/>
                </a:cubicBezTo>
                <a:cubicBezTo>
                  <a:pt x="0" y="500367"/>
                  <a:pt x="500367" y="0"/>
                  <a:pt x="1117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4731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9E8465-C4BA-472B-BD83-4BBAB7F22D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07100" y="4203411"/>
            <a:ext cx="2832100" cy="2654589"/>
          </a:xfrm>
          <a:custGeom>
            <a:avLst/>
            <a:gdLst>
              <a:gd name="connsiteX0" fmla="*/ 0 w 2832100"/>
              <a:gd name="connsiteY0" fmla="*/ 0 h 2654589"/>
              <a:gd name="connsiteX1" fmla="*/ 2832100 w 2832100"/>
              <a:gd name="connsiteY1" fmla="*/ 0 h 2654589"/>
              <a:gd name="connsiteX2" fmla="*/ 2832100 w 2832100"/>
              <a:gd name="connsiteY2" fmla="*/ 2654589 h 2654589"/>
              <a:gd name="connsiteX3" fmla="*/ 0 w 2832100"/>
              <a:gd name="connsiteY3" fmla="*/ 2654589 h 265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100" h="2654589">
                <a:moveTo>
                  <a:pt x="0" y="0"/>
                </a:moveTo>
                <a:lnTo>
                  <a:pt x="2832100" y="0"/>
                </a:lnTo>
                <a:lnTo>
                  <a:pt x="2832100" y="2654589"/>
                </a:lnTo>
                <a:lnTo>
                  <a:pt x="0" y="26545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BEC313E-F262-4E44-84F7-76CC123BC9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07102" y="1818710"/>
            <a:ext cx="6184899" cy="2274319"/>
          </a:xfrm>
          <a:custGeom>
            <a:avLst/>
            <a:gdLst>
              <a:gd name="connsiteX0" fmla="*/ 0 w 6184899"/>
              <a:gd name="connsiteY0" fmla="*/ 0 h 2274319"/>
              <a:gd name="connsiteX1" fmla="*/ 6184899 w 6184899"/>
              <a:gd name="connsiteY1" fmla="*/ 0 h 2274319"/>
              <a:gd name="connsiteX2" fmla="*/ 6184899 w 6184899"/>
              <a:gd name="connsiteY2" fmla="*/ 2274319 h 2274319"/>
              <a:gd name="connsiteX3" fmla="*/ 0 w 6184899"/>
              <a:gd name="connsiteY3" fmla="*/ 2274319 h 227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4899" h="2274319">
                <a:moveTo>
                  <a:pt x="0" y="0"/>
                </a:moveTo>
                <a:lnTo>
                  <a:pt x="6184899" y="0"/>
                </a:lnTo>
                <a:lnTo>
                  <a:pt x="6184899" y="2274319"/>
                </a:lnTo>
                <a:lnTo>
                  <a:pt x="0" y="22743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B81E74C-F22E-46B6-AA43-837C2F42C5F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8986" y="4203410"/>
            <a:ext cx="3253014" cy="2654589"/>
          </a:xfrm>
          <a:custGeom>
            <a:avLst/>
            <a:gdLst>
              <a:gd name="connsiteX0" fmla="*/ 0 w 3253014"/>
              <a:gd name="connsiteY0" fmla="*/ 0 h 2654589"/>
              <a:gd name="connsiteX1" fmla="*/ 3253014 w 3253014"/>
              <a:gd name="connsiteY1" fmla="*/ 0 h 2654589"/>
              <a:gd name="connsiteX2" fmla="*/ 3253014 w 3253014"/>
              <a:gd name="connsiteY2" fmla="*/ 2654589 h 2654589"/>
              <a:gd name="connsiteX3" fmla="*/ 0 w 3253014"/>
              <a:gd name="connsiteY3" fmla="*/ 2654589 h 265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3014" h="2654589">
                <a:moveTo>
                  <a:pt x="0" y="0"/>
                </a:moveTo>
                <a:lnTo>
                  <a:pt x="3253014" y="0"/>
                </a:lnTo>
                <a:lnTo>
                  <a:pt x="3253014" y="2654589"/>
                </a:lnTo>
                <a:lnTo>
                  <a:pt x="0" y="26545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7981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F093011-44AB-4759-A1C9-3808408D9D5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1818708"/>
            <a:ext cx="3047999" cy="2375919"/>
          </a:xfrm>
          <a:custGeom>
            <a:avLst/>
            <a:gdLst>
              <a:gd name="connsiteX0" fmla="*/ 0 w 3047999"/>
              <a:gd name="connsiteY0" fmla="*/ 0 h 2375919"/>
              <a:gd name="connsiteX1" fmla="*/ 3047999 w 3047999"/>
              <a:gd name="connsiteY1" fmla="*/ 0 h 2375919"/>
              <a:gd name="connsiteX2" fmla="*/ 3047999 w 3047999"/>
              <a:gd name="connsiteY2" fmla="*/ 2375919 h 2375919"/>
              <a:gd name="connsiteX3" fmla="*/ 0 w 3047999"/>
              <a:gd name="connsiteY3" fmla="*/ 2375919 h 237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2375919">
                <a:moveTo>
                  <a:pt x="0" y="0"/>
                </a:moveTo>
                <a:lnTo>
                  <a:pt x="3047999" y="0"/>
                </a:lnTo>
                <a:lnTo>
                  <a:pt x="3047999" y="2375919"/>
                </a:lnTo>
                <a:lnTo>
                  <a:pt x="0" y="23759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F686327-6691-4940-B3B3-FE8CB80FBE6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1" y="1818709"/>
            <a:ext cx="3047999" cy="2375919"/>
          </a:xfrm>
          <a:custGeom>
            <a:avLst/>
            <a:gdLst>
              <a:gd name="connsiteX0" fmla="*/ 0 w 3047999"/>
              <a:gd name="connsiteY0" fmla="*/ 0 h 2375919"/>
              <a:gd name="connsiteX1" fmla="*/ 3047999 w 3047999"/>
              <a:gd name="connsiteY1" fmla="*/ 0 h 2375919"/>
              <a:gd name="connsiteX2" fmla="*/ 3047999 w 3047999"/>
              <a:gd name="connsiteY2" fmla="*/ 2375919 h 2375919"/>
              <a:gd name="connsiteX3" fmla="*/ 0 w 3047999"/>
              <a:gd name="connsiteY3" fmla="*/ 2375919 h 237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2375919">
                <a:moveTo>
                  <a:pt x="0" y="0"/>
                </a:moveTo>
                <a:lnTo>
                  <a:pt x="3047999" y="0"/>
                </a:lnTo>
                <a:lnTo>
                  <a:pt x="3047999" y="2375919"/>
                </a:lnTo>
                <a:lnTo>
                  <a:pt x="0" y="23759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4637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37D2128-FCFD-41E5-8F70-2DE72355EC7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438372" y="1417983"/>
            <a:ext cx="4019550" cy="4022034"/>
          </a:xfrm>
          <a:custGeom>
            <a:avLst/>
            <a:gdLst>
              <a:gd name="connsiteX0" fmla="*/ 0 w 4019550"/>
              <a:gd name="connsiteY0" fmla="*/ 0 h 4022034"/>
              <a:gd name="connsiteX1" fmla="*/ 4019550 w 4019550"/>
              <a:gd name="connsiteY1" fmla="*/ 0 h 4022034"/>
              <a:gd name="connsiteX2" fmla="*/ 4019550 w 4019550"/>
              <a:gd name="connsiteY2" fmla="*/ 4022034 h 4022034"/>
              <a:gd name="connsiteX3" fmla="*/ 0 w 4019550"/>
              <a:gd name="connsiteY3" fmla="*/ 4022034 h 40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9550" h="4022034">
                <a:moveTo>
                  <a:pt x="0" y="0"/>
                </a:moveTo>
                <a:lnTo>
                  <a:pt x="4019550" y="0"/>
                </a:lnTo>
                <a:lnTo>
                  <a:pt x="4019550" y="4022034"/>
                </a:lnTo>
                <a:lnTo>
                  <a:pt x="0" y="4022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987592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E5DAF5-EC9D-4AD0-89FA-5C86E17CE81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279306" y="1998485"/>
            <a:ext cx="2281236" cy="3033589"/>
          </a:xfrm>
          <a:custGeom>
            <a:avLst/>
            <a:gdLst>
              <a:gd name="connsiteX0" fmla="*/ 0 w 2281236"/>
              <a:gd name="connsiteY0" fmla="*/ 0 h 3033589"/>
              <a:gd name="connsiteX1" fmla="*/ 2281236 w 2281236"/>
              <a:gd name="connsiteY1" fmla="*/ 0 h 3033589"/>
              <a:gd name="connsiteX2" fmla="*/ 2281236 w 2281236"/>
              <a:gd name="connsiteY2" fmla="*/ 3033589 h 3033589"/>
              <a:gd name="connsiteX3" fmla="*/ 0 w 2281236"/>
              <a:gd name="connsiteY3" fmla="*/ 3033589 h 303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1236" h="3033589">
                <a:moveTo>
                  <a:pt x="0" y="0"/>
                </a:moveTo>
                <a:lnTo>
                  <a:pt x="2281236" y="0"/>
                </a:lnTo>
                <a:lnTo>
                  <a:pt x="2281236" y="3033589"/>
                </a:lnTo>
                <a:lnTo>
                  <a:pt x="0" y="30335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B312D8-7D44-404F-8A02-F5FDCC1CA01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81583" y="2010465"/>
            <a:ext cx="2281236" cy="3033589"/>
          </a:xfrm>
          <a:custGeom>
            <a:avLst/>
            <a:gdLst>
              <a:gd name="connsiteX0" fmla="*/ 0 w 2281236"/>
              <a:gd name="connsiteY0" fmla="*/ 0 h 3033589"/>
              <a:gd name="connsiteX1" fmla="*/ 2281236 w 2281236"/>
              <a:gd name="connsiteY1" fmla="*/ 0 h 3033589"/>
              <a:gd name="connsiteX2" fmla="*/ 2281236 w 2281236"/>
              <a:gd name="connsiteY2" fmla="*/ 3033589 h 3033589"/>
              <a:gd name="connsiteX3" fmla="*/ 0 w 2281236"/>
              <a:gd name="connsiteY3" fmla="*/ 3033589 h 303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1236" h="3033589">
                <a:moveTo>
                  <a:pt x="0" y="0"/>
                </a:moveTo>
                <a:lnTo>
                  <a:pt x="2281236" y="0"/>
                </a:lnTo>
                <a:lnTo>
                  <a:pt x="2281236" y="3033589"/>
                </a:lnTo>
                <a:lnTo>
                  <a:pt x="0" y="30335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57266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D4595F5C-E7C7-42BB-B595-374744B937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548914" y="0"/>
            <a:ext cx="3643085" cy="2264230"/>
          </a:xfrm>
          <a:custGeom>
            <a:avLst/>
            <a:gdLst>
              <a:gd name="connsiteX0" fmla="*/ 0 w 3643085"/>
              <a:gd name="connsiteY0" fmla="*/ 0 h 2264230"/>
              <a:gd name="connsiteX1" fmla="*/ 3643085 w 3643085"/>
              <a:gd name="connsiteY1" fmla="*/ 0 h 2264230"/>
              <a:gd name="connsiteX2" fmla="*/ 3643085 w 3643085"/>
              <a:gd name="connsiteY2" fmla="*/ 2264230 h 2264230"/>
              <a:gd name="connsiteX3" fmla="*/ 0 w 3643085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3085" h="2264230">
                <a:moveTo>
                  <a:pt x="0" y="0"/>
                </a:moveTo>
                <a:lnTo>
                  <a:pt x="3643085" y="0"/>
                </a:lnTo>
                <a:lnTo>
                  <a:pt x="3643085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20A9B70-81A7-47C1-A8A9-0061A288F7A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" y="0"/>
            <a:ext cx="4775202" cy="2264230"/>
          </a:xfrm>
          <a:custGeom>
            <a:avLst/>
            <a:gdLst>
              <a:gd name="connsiteX0" fmla="*/ 0 w 4775202"/>
              <a:gd name="connsiteY0" fmla="*/ 0 h 2264230"/>
              <a:gd name="connsiteX1" fmla="*/ 4775202 w 4775202"/>
              <a:gd name="connsiteY1" fmla="*/ 0 h 2264230"/>
              <a:gd name="connsiteX2" fmla="*/ 4775202 w 4775202"/>
              <a:gd name="connsiteY2" fmla="*/ 2264230 h 2264230"/>
              <a:gd name="connsiteX3" fmla="*/ 0 w 4775202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2" h="2264230">
                <a:moveTo>
                  <a:pt x="0" y="0"/>
                </a:moveTo>
                <a:lnTo>
                  <a:pt x="4775202" y="0"/>
                </a:lnTo>
                <a:lnTo>
                  <a:pt x="4775202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ABDD233-5C97-4737-BDB1-A94D70D2B31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866744" y="2307771"/>
            <a:ext cx="4325257" cy="2264230"/>
          </a:xfrm>
          <a:custGeom>
            <a:avLst/>
            <a:gdLst>
              <a:gd name="connsiteX0" fmla="*/ 0 w 4325257"/>
              <a:gd name="connsiteY0" fmla="*/ 0 h 2264230"/>
              <a:gd name="connsiteX1" fmla="*/ 4325257 w 4325257"/>
              <a:gd name="connsiteY1" fmla="*/ 0 h 2264230"/>
              <a:gd name="connsiteX2" fmla="*/ 4325257 w 4325257"/>
              <a:gd name="connsiteY2" fmla="*/ 2264230 h 2264230"/>
              <a:gd name="connsiteX3" fmla="*/ 0 w 4325257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7" h="2264230">
                <a:moveTo>
                  <a:pt x="0" y="0"/>
                </a:moveTo>
                <a:lnTo>
                  <a:pt x="4325257" y="0"/>
                </a:lnTo>
                <a:lnTo>
                  <a:pt x="4325257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FB84189-E68B-41B2-A3E1-F5A73697B69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847774" y="0"/>
            <a:ext cx="3643085" cy="2264230"/>
          </a:xfrm>
          <a:custGeom>
            <a:avLst/>
            <a:gdLst>
              <a:gd name="connsiteX0" fmla="*/ 0 w 3643085"/>
              <a:gd name="connsiteY0" fmla="*/ 0 h 2264230"/>
              <a:gd name="connsiteX1" fmla="*/ 3643085 w 3643085"/>
              <a:gd name="connsiteY1" fmla="*/ 0 h 2264230"/>
              <a:gd name="connsiteX2" fmla="*/ 3643085 w 3643085"/>
              <a:gd name="connsiteY2" fmla="*/ 2264230 h 2264230"/>
              <a:gd name="connsiteX3" fmla="*/ 0 w 3643085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3085" h="2264230">
                <a:moveTo>
                  <a:pt x="0" y="0"/>
                </a:moveTo>
                <a:lnTo>
                  <a:pt x="3643085" y="0"/>
                </a:lnTo>
                <a:lnTo>
                  <a:pt x="3643085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A668BC7-AA1E-4E55-9A3E-5A77BD7003E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307771"/>
            <a:ext cx="4325257" cy="2264230"/>
          </a:xfrm>
          <a:custGeom>
            <a:avLst/>
            <a:gdLst>
              <a:gd name="connsiteX0" fmla="*/ 0 w 4325257"/>
              <a:gd name="connsiteY0" fmla="*/ 0 h 2264230"/>
              <a:gd name="connsiteX1" fmla="*/ 4325257 w 4325257"/>
              <a:gd name="connsiteY1" fmla="*/ 0 h 2264230"/>
              <a:gd name="connsiteX2" fmla="*/ 4325257 w 4325257"/>
              <a:gd name="connsiteY2" fmla="*/ 2264230 h 2264230"/>
              <a:gd name="connsiteX3" fmla="*/ 0 w 4325257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7" h="2264230">
                <a:moveTo>
                  <a:pt x="0" y="0"/>
                </a:moveTo>
                <a:lnTo>
                  <a:pt x="4325257" y="0"/>
                </a:lnTo>
                <a:lnTo>
                  <a:pt x="4325257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DAC26AA-7806-4B37-B79E-1421CF4DFF4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817259" y="4615542"/>
            <a:ext cx="3744685" cy="2264230"/>
          </a:xfrm>
          <a:custGeom>
            <a:avLst/>
            <a:gdLst>
              <a:gd name="connsiteX0" fmla="*/ 0 w 3744685"/>
              <a:gd name="connsiteY0" fmla="*/ 0 h 2264230"/>
              <a:gd name="connsiteX1" fmla="*/ 3744685 w 3744685"/>
              <a:gd name="connsiteY1" fmla="*/ 0 h 2264230"/>
              <a:gd name="connsiteX2" fmla="*/ 3744685 w 3744685"/>
              <a:gd name="connsiteY2" fmla="*/ 2264230 h 2264230"/>
              <a:gd name="connsiteX3" fmla="*/ 0 w 3744685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4685" h="2264230">
                <a:moveTo>
                  <a:pt x="0" y="0"/>
                </a:moveTo>
                <a:lnTo>
                  <a:pt x="3744685" y="0"/>
                </a:lnTo>
                <a:lnTo>
                  <a:pt x="3744685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C52132-B63C-4343-A504-666ECB9DCBF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634518" y="4615542"/>
            <a:ext cx="4557483" cy="2264230"/>
          </a:xfrm>
          <a:custGeom>
            <a:avLst/>
            <a:gdLst>
              <a:gd name="connsiteX0" fmla="*/ 0 w 4557483"/>
              <a:gd name="connsiteY0" fmla="*/ 0 h 2264230"/>
              <a:gd name="connsiteX1" fmla="*/ 4557483 w 4557483"/>
              <a:gd name="connsiteY1" fmla="*/ 0 h 2264230"/>
              <a:gd name="connsiteX2" fmla="*/ 4557483 w 4557483"/>
              <a:gd name="connsiteY2" fmla="*/ 2264230 h 2264230"/>
              <a:gd name="connsiteX3" fmla="*/ 0 w 4557483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7483" h="2264230">
                <a:moveTo>
                  <a:pt x="0" y="0"/>
                </a:moveTo>
                <a:lnTo>
                  <a:pt x="4557483" y="0"/>
                </a:lnTo>
                <a:lnTo>
                  <a:pt x="4557483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4518A13-8CEA-45DC-83FF-6BB3F58BC1A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" y="4615542"/>
            <a:ext cx="3744685" cy="2264230"/>
          </a:xfrm>
          <a:custGeom>
            <a:avLst/>
            <a:gdLst>
              <a:gd name="connsiteX0" fmla="*/ 0 w 3744685"/>
              <a:gd name="connsiteY0" fmla="*/ 0 h 2264230"/>
              <a:gd name="connsiteX1" fmla="*/ 3744685 w 3744685"/>
              <a:gd name="connsiteY1" fmla="*/ 0 h 2264230"/>
              <a:gd name="connsiteX2" fmla="*/ 3744685 w 3744685"/>
              <a:gd name="connsiteY2" fmla="*/ 2264230 h 2264230"/>
              <a:gd name="connsiteX3" fmla="*/ 0 w 3744685"/>
              <a:gd name="connsiteY3" fmla="*/ 2264230 h 226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4685" h="2264230">
                <a:moveTo>
                  <a:pt x="0" y="0"/>
                </a:moveTo>
                <a:lnTo>
                  <a:pt x="3744685" y="0"/>
                </a:lnTo>
                <a:lnTo>
                  <a:pt x="3744685" y="2264230"/>
                </a:lnTo>
                <a:lnTo>
                  <a:pt x="0" y="2264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67832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735C25-00C2-42C1-9404-249D63EB250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36105" y="551543"/>
            <a:ext cx="10919790" cy="5754914"/>
          </a:xfrm>
          <a:custGeom>
            <a:avLst/>
            <a:gdLst>
              <a:gd name="connsiteX0" fmla="*/ 0 w 10919790"/>
              <a:gd name="connsiteY0" fmla="*/ 0 h 5754914"/>
              <a:gd name="connsiteX1" fmla="*/ 10919790 w 10919790"/>
              <a:gd name="connsiteY1" fmla="*/ 0 h 5754914"/>
              <a:gd name="connsiteX2" fmla="*/ 10919790 w 10919790"/>
              <a:gd name="connsiteY2" fmla="*/ 5754914 h 5754914"/>
              <a:gd name="connsiteX3" fmla="*/ 0 w 10919790"/>
              <a:gd name="connsiteY3" fmla="*/ 5754914 h 575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19790" h="5754914">
                <a:moveTo>
                  <a:pt x="0" y="0"/>
                </a:moveTo>
                <a:lnTo>
                  <a:pt x="10919790" y="0"/>
                </a:lnTo>
                <a:lnTo>
                  <a:pt x="10919790" y="5754914"/>
                </a:lnTo>
                <a:lnTo>
                  <a:pt x="0" y="5754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09220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E14DC0A-9202-4672-AAC0-40C4E0E514B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61611" y="4438059"/>
            <a:ext cx="4638261" cy="1919766"/>
          </a:xfrm>
          <a:custGeom>
            <a:avLst/>
            <a:gdLst>
              <a:gd name="connsiteX0" fmla="*/ 0 w 4638261"/>
              <a:gd name="connsiteY0" fmla="*/ 0 h 1919766"/>
              <a:gd name="connsiteX1" fmla="*/ 4638261 w 4638261"/>
              <a:gd name="connsiteY1" fmla="*/ 0 h 1919766"/>
              <a:gd name="connsiteX2" fmla="*/ 4638261 w 4638261"/>
              <a:gd name="connsiteY2" fmla="*/ 1919766 h 1919766"/>
              <a:gd name="connsiteX3" fmla="*/ 0 w 4638261"/>
              <a:gd name="connsiteY3" fmla="*/ 1919766 h 191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8261" h="1919766">
                <a:moveTo>
                  <a:pt x="0" y="0"/>
                </a:moveTo>
                <a:lnTo>
                  <a:pt x="4638261" y="0"/>
                </a:lnTo>
                <a:lnTo>
                  <a:pt x="4638261" y="1919766"/>
                </a:lnTo>
                <a:lnTo>
                  <a:pt x="0" y="1919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1B4F930-296E-4AB5-9702-DB074888C9F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412178" y="4419009"/>
            <a:ext cx="4967514" cy="1919766"/>
          </a:xfrm>
          <a:custGeom>
            <a:avLst/>
            <a:gdLst>
              <a:gd name="connsiteX0" fmla="*/ 0 w 4967514"/>
              <a:gd name="connsiteY0" fmla="*/ 0 h 1919766"/>
              <a:gd name="connsiteX1" fmla="*/ 4967514 w 4967514"/>
              <a:gd name="connsiteY1" fmla="*/ 0 h 1919766"/>
              <a:gd name="connsiteX2" fmla="*/ 4967514 w 4967514"/>
              <a:gd name="connsiteY2" fmla="*/ 1919766 h 1919766"/>
              <a:gd name="connsiteX3" fmla="*/ 0 w 4967514"/>
              <a:gd name="connsiteY3" fmla="*/ 1919766 h 191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7514" h="1919766">
                <a:moveTo>
                  <a:pt x="0" y="0"/>
                </a:moveTo>
                <a:lnTo>
                  <a:pt x="4967514" y="0"/>
                </a:lnTo>
                <a:lnTo>
                  <a:pt x="4967514" y="1919766"/>
                </a:lnTo>
                <a:lnTo>
                  <a:pt x="0" y="1919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9878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97FB2B7-7E3D-4B18-85FE-7BAB53126D7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198" y="1818709"/>
            <a:ext cx="4082143" cy="384186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18701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31D14CA-9BB1-46A3-A51B-F9F41D86B30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17444" y="365856"/>
            <a:ext cx="11357113" cy="6126291"/>
          </a:xfrm>
          <a:custGeom>
            <a:avLst/>
            <a:gdLst>
              <a:gd name="connsiteX0" fmla="*/ 0 w 11357113"/>
              <a:gd name="connsiteY0" fmla="*/ 0 h 6126291"/>
              <a:gd name="connsiteX1" fmla="*/ 11357113 w 11357113"/>
              <a:gd name="connsiteY1" fmla="*/ 0 h 6126291"/>
              <a:gd name="connsiteX2" fmla="*/ 11357113 w 11357113"/>
              <a:gd name="connsiteY2" fmla="*/ 6126291 h 6126291"/>
              <a:gd name="connsiteX3" fmla="*/ 0 w 11357113"/>
              <a:gd name="connsiteY3" fmla="*/ 6126291 h 612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7113" h="6126291">
                <a:moveTo>
                  <a:pt x="0" y="0"/>
                </a:moveTo>
                <a:lnTo>
                  <a:pt x="11357113" y="0"/>
                </a:lnTo>
                <a:lnTo>
                  <a:pt x="11357113" y="6126291"/>
                </a:lnTo>
                <a:lnTo>
                  <a:pt x="0" y="61262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8729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F8C5D1-429A-4ADD-ADAC-8B7258C9A77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39974" y="2"/>
            <a:ext cx="6052026" cy="6857998"/>
          </a:xfrm>
          <a:custGeom>
            <a:avLst/>
            <a:gdLst>
              <a:gd name="connsiteX0" fmla="*/ 0 w 6052026"/>
              <a:gd name="connsiteY0" fmla="*/ 0 h 6857998"/>
              <a:gd name="connsiteX1" fmla="*/ 6052026 w 6052026"/>
              <a:gd name="connsiteY1" fmla="*/ 0 h 6857998"/>
              <a:gd name="connsiteX2" fmla="*/ 6052026 w 6052026"/>
              <a:gd name="connsiteY2" fmla="*/ 6857998 h 6857998"/>
              <a:gd name="connsiteX3" fmla="*/ 0 w 605202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2026" h="6857998">
                <a:moveTo>
                  <a:pt x="0" y="0"/>
                </a:moveTo>
                <a:lnTo>
                  <a:pt x="6052026" y="0"/>
                </a:lnTo>
                <a:lnTo>
                  <a:pt x="6052026" y="6857998"/>
                </a:lnTo>
                <a:lnTo>
                  <a:pt x="0" y="6857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26D098B-E1D2-4835-B64B-B67186ACE9C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48635" y="3531389"/>
            <a:ext cx="3144401" cy="3094699"/>
          </a:xfrm>
          <a:custGeom>
            <a:avLst/>
            <a:gdLst>
              <a:gd name="connsiteX0" fmla="*/ 0 w 3144401"/>
              <a:gd name="connsiteY0" fmla="*/ 0 h 3094699"/>
              <a:gd name="connsiteX1" fmla="*/ 3144401 w 3144401"/>
              <a:gd name="connsiteY1" fmla="*/ 0 h 3094699"/>
              <a:gd name="connsiteX2" fmla="*/ 3144401 w 3144401"/>
              <a:gd name="connsiteY2" fmla="*/ 3094699 h 3094699"/>
              <a:gd name="connsiteX3" fmla="*/ 0 w 3144401"/>
              <a:gd name="connsiteY3" fmla="*/ 3094699 h 309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4401" h="3094699">
                <a:moveTo>
                  <a:pt x="0" y="0"/>
                </a:moveTo>
                <a:lnTo>
                  <a:pt x="3144401" y="0"/>
                </a:lnTo>
                <a:lnTo>
                  <a:pt x="3144401" y="3094699"/>
                </a:lnTo>
                <a:lnTo>
                  <a:pt x="0" y="3094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D91793E-5D32-411C-8B97-EF8448B0E6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48635" y="201013"/>
            <a:ext cx="3144401" cy="3094699"/>
          </a:xfrm>
          <a:custGeom>
            <a:avLst/>
            <a:gdLst>
              <a:gd name="connsiteX0" fmla="*/ 0 w 3144401"/>
              <a:gd name="connsiteY0" fmla="*/ 0 h 3094699"/>
              <a:gd name="connsiteX1" fmla="*/ 3144401 w 3144401"/>
              <a:gd name="connsiteY1" fmla="*/ 0 h 3094699"/>
              <a:gd name="connsiteX2" fmla="*/ 3144401 w 3144401"/>
              <a:gd name="connsiteY2" fmla="*/ 3094699 h 3094699"/>
              <a:gd name="connsiteX3" fmla="*/ 0 w 3144401"/>
              <a:gd name="connsiteY3" fmla="*/ 3094699 h 309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4401" h="3094699">
                <a:moveTo>
                  <a:pt x="0" y="0"/>
                </a:moveTo>
                <a:lnTo>
                  <a:pt x="3144401" y="0"/>
                </a:lnTo>
                <a:lnTo>
                  <a:pt x="3144401" y="3094699"/>
                </a:lnTo>
                <a:lnTo>
                  <a:pt x="0" y="3094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81132A-C22D-4DA4-8E7C-6BCA0771087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40712" y="201014"/>
            <a:ext cx="3144401" cy="3094699"/>
          </a:xfrm>
          <a:custGeom>
            <a:avLst/>
            <a:gdLst>
              <a:gd name="connsiteX0" fmla="*/ 0 w 3144401"/>
              <a:gd name="connsiteY0" fmla="*/ 0 h 3094699"/>
              <a:gd name="connsiteX1" fmla="*/ 3144401 w 3144401"/>
              <a:gd name="connsiteY1" fmla="*/ 0 h 3094699"/>
              <a:gd name="connsiteX2" fmla="*/ 3144401 w 3144401"/>
              <a:gd name="connsiteY2" fmla="*/ 3094699 h 3094699"/>
              <a:gd name="connsiteX3" fmla="*/ 0 w 3144401"/>
              <a:gd name="connsiteY3" fmla="*/ 3094699 h 309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4401" h="3094699">
                <a:moveTo>
                  <a:pt x="0" y="0"/>
                </a:moveTo>
                <a:lnTo>
                  <a:pt x="3144401" y="0"/>
                </a:lnTo>
                <a:lnTo>
                  <a:pt x="3144401" y="3094699"/>
                </a:lnTo>
                <a:lnTo>
                  <a:pt x="0" y="3094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6D86FB0-9992-40CD-AE86-9190CC1371D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40712" y="3531388"/>
            <a:ext cx="3144401" cy="3094699"/>
          </a:xfrm>
          <a:custGeom>
            <a:avLst/>
            <a:gdLst>
              <a:gd name="connsiteX0" fmla="*/ 0 w 3144401"/>
              <a:gd name="connsiteY0" fmla="*/ 0 h 3094699"/>
              <a:gd name="connsiteX1" fmla="*/ 3144401 w 3144401"/>
              <a:gd name="connsiteY1" fmla="*/ 0 h 3094699"/>
              <a:gd name="connsiteX2" fmla="*/ 3144401 w 3144401"/>
              <a:gd name="connsiteY2" fmla="*/ 3094699 h 3094699"/>
              <a:gd name="connsiteX3" fmla="*/ 0 w 3144401"/>
              <a:gd name="connsiteY3" fmla="*/ 3094699 h 309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4401" h="3094699">
                <a:moveTo>
                  <a:pt x="0" y="0"/>
                </a:moveTo>
                <a:lnTo>
                  <a:pt x="3144401" y="0"/>
                </a:lnTo>
                <a:lnTo>
                  <a:pt x="3144401" y="3094699"/>
                </a:lnTo>
                <a:lnTo>
                  <a:pt x="0" y="3094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606645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52CFD8C-9507-489C-9F3D-AF8CB75E27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50712" y="3607624"/>
            <a:ext cx="2899502" cy="2899502"/>
          </a:xfrm>
          <a:custGeom>
            <a:avLst/>
            <a:gdLst>
              <a:gd name="connsiteX0" fmla="*/ 1449751 w 2899502"/>
              <a:gd name="connsiteY0" fmla="*/ 0 h 2899502"/>
              <a:gd name="connsiteX1" fmla="*/ 2899502 w 2899502"/>
              <a:gd name="connsiteY1" fmla="*/ 1449751 h 2899502"/>
              <a:gd name="connsiteX2" fmla="*/ 1449751 w 2899502"/>
              <a:gd name="connsiteY2" fmla="*/ 2899502 h 2899502"/>
              <a:gd name="connsiteX3" fmla="*/ 0 w 2899502"/>
              <a:gd name="connsiteY3" fmla="*/ 1449751 h 2899502"/>
              <a:gd name="connsiteX4" fmla="*/ 1449751 w 2899502"/>
              <a:gd name="connsiteY4" fmla="*/ 0 h 289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9502" h="2899502">
                <a:moveTo>
                  <a:pt x="1449751" y="0"/>
                </a:moveTo>
                <a:cubicBezTo>
                  <a:pt x="2250426" y="0"/>
                  <a:pt x="2899502" y="649076"/>
                  <a:pt x="2899502" y="1449751"/>
                </a:cubicBezTo>
                <a:cubicBezTo>
                  <a:pt x="2899502" y="2250426"/>
                  <a:pt x="2250426" y="2899502"/>
                  <a:pt x="1449751" y="2899502"/>
                </a:cubicBezTo>
                <a:cubicBezTo>
                  <a:pt x="649076" y="2899502"/>
                  <a:pt x="0" y="2250426"/>
                  <a:pt x="0" y="1449751"/>
                </a:cubicBezTo>
                <a:cubicBezTo>
                  <a:pt x="0" y="649076"/>
                  <a:pt x="649076" y="0"/>
                  <a:pt x="14497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7BFF7CA-E6C4-4206-BC86-703A3891D3B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60614" y="467949"/>
            <a:ext cx="2899502" cy="2899502"/>
          </a:xfrm>
          <a:custGeom>
            <a:avLst/>
            <a:gdLst>
              <a:gd name="connsiteX0" fmla="*/ 1449751 w 2899502"/>
              <a:gd name="connsiteY0" fmla="*/ 0 h 2899502"/>
              <a:gd name="connsiteX1" fmla="*/ 2899502 w 2899502"/>
              <a:gd name="connsiteY1" fmla="*/ 1449751 h 2899502"/>
              <a:gd name="connsiteX2" fmla="*/ 1449751 w 2899502"/>
              <a:gd name="connsiteY2" fmla="*/ 2899502 h 2899502"/>
              <a:gd name="connsiteX3" fmla="*/ 0 w 2899502"/>
              <a:gd name="connsiteY3" fmla="*/ 1449751 h 2899502"/>
              <a:gd name="connsiteX4" fmla="*/ 1449751 w 2899502"/>
              <a:gd name="connsiteY4" fmla="*/ 0 h 289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9502" h="2899502">
                <a:moveTo>
                  <a:pt x="1449751" y="0"/>
                </a:moveTo>
                <a:cubicBezTo>
                  <a:pt x="2250426" y="0"/>
                  <a:pt x="2899502" y="649076"/>
                  <a:pt x="2899502" y="1449751"/>
                </a:cubicBezTo>
                <a:cubicBezTo>
                  <a:pt x="2899502" y="2250426"/>
                  <a:pt x="2250426" y="2899502"/>
                  <a:pt x="1449751" y="2899502"/>
                </a:cubicBezTo>
                <a:cubicBezTo>
                  <a:pt x="649076" y="2899502"/>
                  <a:pt x="0" y="2250426"/>
                  <a:pt x="0" y="1449751"/>
                </a:cubicBezTo>
                <a:cubicBezTo>
                  <a:pt x="0" y="649076"/>
                  <a:pt x="649076" y="0"/>
                  <a:pt x="14497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2CAE5F7-2465-4F73-A13B-85BD057A331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1787" y="467949"/>
            <a:ext cx="2899502" cy="2899502"/>
          </a:xfrm>
          <a:custGeom>
            <a:avLst/>
            <a:gdLst>
              <a:gd name="connsiteX0" fmla="*/ 1449751 w 2899502"/>
              <a:gd name="connsiteY0" fmla="*/ 0 h 2899502"/>
              <a:gd name="connsiteX1" fmla="*/ 2899502 w 2899502"/>
              <a:gd name="connsiteY1" fmla="*/ 1449751 h 2899502"/>
              <a:gd name="connsiteX2" fmla="*/ 1449751 w 2899502"/>
              <a:gd name="connsiteY2" fmla="*/ 2899502 h 2899502"/>
              <a:gd name="connsiteX3" fmla="*/ 0 w 2899502"/>
              <a:gd name="connsiteY3" fmla="*/ 1449751 h 2899502"/>
              <a:gd name="connsiteX4" fmla="*/ 1449751 w 2899502"/>
              <a:gd name="connsiteY4" fmla="*/ 0 h 289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9502" h="2899502">
                <a:moveTo>
                  <a:pt x="1449751" y="0"/>
                </a:moveTo>
                <a:cubicBezTo>
                  <a:pt x="2250426" y="0"/>
                  <a:pt x="2899502" y="649076"/>
                  <a:pt x="2899502" y="1449751"/>
                </a:cubicBezTo>
                <a:cubicBezTo>
                  <a:pt x="2899502" y="2250426"/>
                  <a:pt x="2250426" y="2899502"/>
                  <a:pt x="1449751" y="2899502"/>
                </a:cubicBezTo>
                <a:cubicBezTo>
                  <a:pt x="649076" y="2899502"/>
                  <a:pt x="0" y="2250426"/>
                  <a:pt x="0" y="1449751"/>
                </a:cubicBezTo>
                <a:cubicBezTo>
                  <a:pt x="0" y="649076"/>
                  <a:pt x="649076" y="0"/>
                  <a:pt x="14497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C87E2D3-A910-45D2-9C74-30B2C79AEC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33762" y="3607624"/>
            <a:ext cx="2899502" cy="2899502"/>
          </a:xfrm>
          <a:custGeom>
            <a:avLst/>
            <a:gdLst>
              <a:gd name="connsiteX0" fmla="*/ 1449751 w 2899502"/>
              <a:gd name="connsiteY0" fmla="*/ 0 h 2899502"/>
              <a:gd name="connsiteX1" fmla="*/ 2899502 w 2899502"/>
              <a:gd name="connsiteY1" fmla="*/ 1449751 h 2899502"/>
              <a:gd name="connsiteX2" fmla="*/ 1449751 w 2899502"/>
              <a:gd name="connsiteY2" fmla="*/ 2899502 h 2899502"/>
              <a:gd name="connsiteX3" fmla="*/ 0 w 2899502"/>
              <a:gd name="connsiteY3" fmla="*/ 1449751 h 2899502"/>
              <a:gd name="connsiteX4" fmla="*/ 1449751 w 2899502"/>
              <a:gd name="connsiteY4" fmla="*/ 0 h 289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9502" h="2899502">
                <a:moveTo>
                  <a:pt x="1449751" y="0"/>
                </a:moveTo>
                <a:cubicBezTo>
                  <a:pt x="2250426" y="0"/>
                  <a:pt x="2899502" y="649076"/>
                  <a:pt x="2899502" y="1449751"/>
                </a:cubicBezTo>
                <a:cubicBezTo>
                  <a:pt x="2899502" y="2250426"/>
                  <a:pt x="2250426" y="2899502"/>
                  <a:pt x="1449751" y="2899502"/>
                </a:cubicBezTo>
                <a:cubicBezTo>
                  <a:pt x="649076" y="2899502"/>
                  <a:pt x="0" y="2250426"/>
                  <a:pt x="0" y="1449751"/>
                </a:cubicBezTo>
                <a:cubicBezTo>
                  <a:pt x="0" y="649076"/>
                  <a:pt x="649076" y="0"/>
                  <a:pt x="14497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03947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F97FB2B7-7E3D-4B18-85FE-7BAB53126D7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40800" y="2532744"/>
            <a:ext cx="2844800" cy="391885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F97FB2B7-7E3D-4B18-85FE-7BAB53126D7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406400"/>
            <a:ext cx="2844800" cy="391885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F97FB2B7-7E3D-4B18-85FE-7BAB53126D7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6401" y="406401"/>
            <a:ext cx="2844800" cy="391885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97FB2B7-7E3D-4B18-85FE-7BAB53126D7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251200" y="2532744"/>
            <a:ext cx="2844800" cy="391885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1411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CA591F4-2339-4B25-9401-853AF11CDA0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30058" y="1179149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A844EF-A208-4BD2-AED2-BE9101E4997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5713" y="1179149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5D7BEED-E26C-49C0-B97E-6337F21CA83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34402" y="1179149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96822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4" r:id="rId3"/>
    <p:sldLayoutId id="2147483651" r:id="rId4"/>
    <p:sldLayoutId id="2147483653" r:id="rId5"/>
    <p:sldLayoutId id="2147483662" r:id="rId6"/>
    <p:sldLayoutId id="2147483664" r:id="rId7"/>
    <p:sldLayoutId id="2147483661" r:id="rId8"/>
    <p:sldLayoutId id="2147483660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Raleway" panose="020B0503030101060003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2296896-806C-43E1-88D4-C18481E7AB94}"/>
              </a:ext>
            </a:extLst>
          </p:cNvPr>
          <p:cNvSpPr/>
          <p:nvPr/>
        </p:nvSpPr>
        <p:spPr>
          <a:xfrm>
            <a:off x="624114" y="563336"/>
            <a:ext cx="10943772" cy="57313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611F7FB5-1A93-43BB-AED5-DBAEC64EC1EC}"/>
              </a:ext>
            </a:extLst>
          </p:cNvPr>
          <p:cNvSpPr>
            <a:spLocks noEditPoints="1"/>
          </p:cNvSpPr>
          <p:nvPr/>
        </p:nvSpPr>
        <p:spPr bwMode="auto">
          <a:xfrm>
            <a:off x="3974592" y="1353312"/>
            <a:ext cx="4242816" cy="4151376"/>
          </a:xfrm>
          <a:custGeom>
            <a:avLst/>
            <a:gdLst>
              <a:gd name="T0" fmla="*/ 1806 w 1998"/>
              <a:gd name="T1" fmla="*/ 1729 h 1960"/>
              <a:gd name="T2" fmla="*/ 1950 w 1998"/>
              <a:gd name="T3" fmla="*/ 960 h 1960"/>
              <a:gd name="T4" fmla="*/ 1808 w 1998"/>
              <a:gd name="T5" fmla="*/ 206 h 1960"/>
              <a:gd name="T6" fmla="*/ 1998 w 1998"/>
              <a:gd name="T7" fmla="*/ 9 h 1960"/>
              <a:gd name="T8" fmla="*/ 1784 w 1998"/>
              <a:gd name="T9" fmla="*/ 181 h 1960"/>
              <a:gd name="T10" fmla="*/ 989 w 1998"/>
              <a:gd name="T11" fmla="*/ 0 h 1960"/>
              <a:gd name="T12" fmla="*/ 214 w 1998"/>
              <a:gd name="T13" fmla="*/ 181 h 1960"/>
              <a:gd name="T14" fmla="*/ 0 w 1998"/>
              <a:gd name="T15" fmla="*/ 9 h 1960"/>
              <a:gd name="T16" fmla="*/ 190 w 1998"/>
              <a:gd name="T17" fmla="*/ 206 h 1960"/>
              <a:gd name="T18" fmla="*/ 29 w 1998"/>
              <a:gd name="T19" fmla="*/ 960 h 1960"/>
              <a:gd name="T20" fmla="*/ 192 w 1998"/>
              <a:gd name="T21" fmla="*/ 1729 h 1960"/>
              <a:gd name="T22" fmla="*/ 0 w 1998"/>
              <a:gd name="T23" fmla="*/ 1798 h 1960"/>
              <a:gd name="T24" fmla="*/ 120 w 1998"/>
              <a:gd name="T25" fmla="*/ 1960 h 1960"/>
              <a:gd name="T26" fmla="*/ 217 w 1998"/>
              <a:gd name="T27" fmla="*/ 1753 h 1960"/>
              <a:gd name="T28" fmla="*/ 989 w 1998"/>
              <a:gd name="T29" fmla="*/ 1921 h 1960"/>
              <a:gd name="T30" fmla="*/ 1781 w 1998"/>
              <a:gd name="T31" fmla="*/ 1753 h 1960"/>
              <a:gd name="T32" fmla="*/ 1878 w 1998"/>
              <a:gd name="T33" fmla="*/ 1960 h 1960"/>
              <a:gd name="T34" fmla="*/ 1998 w 1998"/>
              <a:gd name="T35" fmla="*/ 1798 h 1960"/>
              <a:gd name="T36" fmla="*/ 1778 w 1998"/>
              <a:gd name="T37" fmla="*/ 134 h 1960"/>
              <a:gd name="T38" fmla="*/ 1826 w 1998"/>
              <a:gd name="T39" fmla="*/ 143 h 1960"/>
              <a:gd name="T40" fmla="*/ 172 w 1998"/>
              <a:gd name="T41" fmla="*/ 143 h 1960"/>
              <a:gd name="T42" fmla="*/ 220 w 1998"/>
              <a:gd name="T43" fmla="*/ 134 h 1960"/>
              <a:gd name="T44" fmla="*/ 148 w 1998"/>
              <a:gd name="T45" fmla="*/ 1872 h 1960"/>
              <a:gd name="T46" fmla="*/ 188 w 1998"/>
              <a:gd name="T47" fmla="*/ 1783 h 1960"/>
              <a:gd name="T48" fmla="*/ 148 w 1998"/>
              <a:gd name="T49" fmla="*/ 1872 h 1960"/>
              <a:gd name="T50" fmla="*/ 1542 w 1998"/>
              <a:gd name="T51" fmla="*/ 1473 h 1960"/>
              <a:gd name="T52" fmla="*/ 1640 w 1998"/>
              <a:gd name="T53" fmla="*/ 1616 h 1960"/>
              <a:gd name="T54" fmla="*/ 348 w 1998"/>
              <a:gd name="T55" fmla="*/ 1626 h 1960"/>
              <a:gd name="T56" fmla="*/ 445 w 1998"/>
              <a:gd name="T57" fmla="*/ 1483 h 1960"/>
              <a:gd name="T58" fmla="*/ 64 w 1998"/>
              <a:gd name="T59" fmla="*/ 960 h 1960"/>
              <a:gd name="T60" fmla="*/ 437 w 1998"/>
              <a:gd name="T61" fmla="*/ 447 h 1960"/>
              <a:gd name="T62" fmla="*/ 339 w 1998"/>
              <a:gd name="T63" fmla="*/ 303 h 1960"/>
              <a:gd name="T64" fmla="*/ 1648 w 1998"/>
              <a:gd name="T65" fmla="*/ 313 h 1960"/>
              <a:gd name="T66" fmla="*/ 1550 w 1998"/>
              <a:gd name="T67" fmla="*/ 457 h 1960"/>
              <a:gd name="T68" fmla="*/ 1914 w 1998"/>
              <a:gd name="T69" fmla="*/ 960 h 1960"/>
              <a:gd name="T70" fmla="*/ 1801 w 1998"/>
              <a:gd name="T71" fmla="*/ 1815 h 1960"/>
              <a:gd name="T72" fmla="*/ 1847 w 1998"/>
              <a:gd name="T73" fmla="*/ 1818 h 1960"/>
              <a:gd name="T74" fmla="*/ 1801 w 1998"/>
              <a:gd name="T75" fmla="*/ 1815 h 1960"/>
              <a:gd name="T76" fmla="*/ 308 w 1998"/>
              <a:gd name="T77" fmla="*/ 960 h 1960"/>
              <a:gd name="T78" fmla="*/ 1670 w 1998"/>
              <a:gd name="T79" fmla="*/ 960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98" h="1960">
                <a:moveTo>
                  <a:pt x="1887" y="1703"/>
                </a:moveTo>
                <a:cubicBezTo>
                  <a:pt x="1806" y="1729"/>
                  <a:pt x="1806" y="1729"/>
                  <a:pt x="1806" y="1729"/>
                </a:cubicBezTo>
                <a:cubicBezTo>
                  <a:pt x="1690" y="1616"/>
                  <a:pt x="1690" y="1616"/>
                  <a:pt x="1690" y="1616"/>
                </a:cubicBezTo>
                <a:cubicBezTo>
                  <a:pt x="1851" y="1445"/>
                  <a:pt x="1950" y="1214"/>
                  <a:pt x="1950" y="960"/>
                </a:cubicBezTo>
                <a:cubicBezTo>
                  <a:pt x="1950" y="711"/>
                  <a:pt x="1854" y="484"/>
                  <a:pt x="1698" y="313"/>
                </a:cubicBezTo>
                <a:cubicBezTo>
                  <a:pt x="1808" y="206"/>
                  <a:pt x="1808" y="206"/>
                  <a:pt x="1808" y="206"/>
                </a:cubicBezTo>
                <a:cubicBezTo>
                  <a:pt x="1852" y="302"/>
                  <a:pt x="1852" y="302"/>
                  <a:pt x="1852" y="302"/>
                </a:cubicBezTo>
                <a:cubicBezTo>
                  <a:pt x="1998" y="9"/>
                  <a:pt x="1998" y="9"/>
                  <a:pt x="1998" y="9"/>
                </a:cubicBezTo>
                <a:cubicBezTo>
                  <a:pt x="1679" y="137"/>
                  <a:pt x="1679" y="137"/>
                  <a:pt x="1679" y="137"/>
                </a:cubicBezTo>
                <a:cubicBezTo>
                  <a:pt x="1784" y="181"/>
                  <a:pt x="1784" y="181"/>
                  <a:pt x="1784" y="181"/>
                </a:cubicBezTo>
                <a:cubicBezTo>
                  <a:pt x="1674" y="288"/>
                  <a:pt x="1674" y="288"/>
                  <a:pt x="1674" y="288"/>
                </a:cubicBezTo>
                <a:cubicBezTo>
                  <a:pt x="1500" y="110"/>
                  <a:pt x="1257" y="0"/>
                  <a:pt x="989" y="0"/>
                </a:cubicBezTo>
                <a:cubicBezTo>
                  <a:pt x="726" y="0"/>
                  <a:pt x="487" y="106"/>
                  <a:pt x="314" y="278"/>
                </a:cubicBezTo>
                <a:cubicBezTo>
                  <a:pt x="214" y="181"/>
                  <a:pt x="214" y="181"/>
                  <a:pt x="214" y="181"/>
                </a:cubicBezTo>
                <a:cubicBezTo>
                  <a:pt x="319" y="137"/>
                  <a:pt x="319" y="137"/>
                  <a:pt x="319" y="137"/>
                </a:cubicBezTo>
                <a:cubicBezTo>
                  <a:pt x="0" y="9"/>
                  <a:pt x="0" y="9"/>
                  <a:pt x="0" y="9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90" y="206"/>
                  <a:pt x="190" y="206"/>
                  <a:pt x="190" y="206"/>
                </a:cubicBezTo>
                <a:cubicBezTo>
                  <a:pt x="289" y="303"/>
                  <a:pt x="289" y="303"/>
                  <a:pt x="289" y="303"/>
                </a:cubicBezTo>
                <a:cubicBezTo>
                  <a:pt x="128" y="475"/>
                  <a:pt x="29" y="706"/>
                  <a:pt x="29" y="960"/>
                </a:cubicBezTo>
                <a:cubicBezTo>
                  <a:pt x="29" y="1219"/>
                  <a:pt x="131" y="1454"/>
                  <a:pt x="298" y="1626"/>
                </a:cubicBezTo>
                <a:cubicBezTo>
                  <a:pt x="192" y="1729"/>
                  <a:pt x="192" y="1729"/>
                  <a:pt x="192" y="1729"/>
                </a:cubicBezTo>
                <a:cubicBezTo>
                  <a:pt x="111" y="1703"/>
                  <a:pt x="111" y="1703"/>
                  <a:pt x="111" y="1703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102" y="1826"/>
                  <a:pt x="102" y="1826"/>
                  <a:pt x="102" y="1826"/>
                </a:cubicBezTo>
                <a:cubicBezTo>
                  <a:pt x="120" y="1960"/>
                  <a:pt x="120" y="1960"/>
                  <a:pt x="120" y="1960"/>
                </a:cubicBezTo>
                <a:cubicBezTo>
                  <a:pt x="239" y="1820"/>
                  <a:pt x="239" y="1820"/>
                  <a:pt x="239" y="1820"/>
                </a:cubicBezTo>
                <a:cubicBezTo>
                  <a:pt x="217" y="1753"/>
                  <a:pt x="217" y="1753"/>
                  <a:pt x="217" y="1753"/>
                </a:cubicBezTo>
                <a:cubicBezTo>
                  <a:pt x="322" y="1651"/>
                  <a:pt x="322" y="1651"/>
                  <a:pt x="322" y="1651"/>
                </a:cubicBezTo>
                <a:cubicBezTo>
                  <a:pt x="495" y="1818"/>
                  <a:pt x="730" y="1921"/>
                  <a:pt x="989" y="1921"/>
                </a:cubicBezTo>
                <a:cubicBezTo>
                  <a:pt x="1253" y="1921"/>
                  <a:pt x="1492" y="1814"/>
                  <a:pt x="1666" y="1641"/>
                </a:cubicBezTo>
                <a:cubicBezTo>
                  <a:pt x="1781" y="1753"/>
                  <a:pt x="1781" y="1753"/>
                  <a:pt x="1781" y="1753"/>
                </a:cubicBezTo>
                <a:cubicBezTo>
                  <a:pt x="1758" y="1820"/>
                  <a:pt x="1758" y="1820"/>
                  <a:pt x="1758" y="1820"/>
                </a:cubicBezTo>
                <a:cubicBezTo>
                  <a:pt x="1878" y="1960"/>
                  <a:pt x="1878" y="1960"/>
                  <a:pt x="1878" y="1960"/>
                </a:cubicBezTo>
                <a:cubicBezTo>
                  <a:pt x="1895" y="1826"/>
                  <a:pt x="1895" y="1826"/>
                  <a:pt x="1895" y="1826"/>
                </a:cubicBezTo>
                <a:cubicBezTo>
                  <a:pt x="1998" y="1798"/>
                  <a:pt x="1998" y="1798"/>
                  <a:pt x="1998" y="1798"/>
                </a:cubicBezTo>
                <a:lnTo>
                  <a:pt x="1887" y="1703"/>
                </a:lnTo>
                <a:close/>
                <a:moveTo>
                  <a:pt x="1778" y="134"/>
                </a:moveTo>
                <a:cubicBezTo>
                  <a:pt x="1896" y="69"/>
                  <a:pt x="1896" y="69"/>
                  <a:pt x="1896" y="69"/>
                </a:cubicBezTo>
                <a:cubicBezTo>
                  <a:pt x="1826" y="143"/>
                  <a:pt x="1826" y="143"/>
                  <a:pt x="1826" y="143"/>
                </a:cubicBezTo>
                <a:lnTo>
                  <a:pt x="1778" y="134"/>
                </a:lnTo>
                <a:close/>
                <a:moveTo>
                  <a:pt x="172" y="143"/>
                </a:moveTo>
                <a:cubicBezTo>
                  <a:pt x="102" y="68"/>
                  <a:pt x="102" y="68"/>
                  <a:pt x="102" y="68"/>
                </a:cubicBezTo>
                <a:cubicBezTo>
                  <a:pt x="220" y="134"/>
                  <a:pt x="220" y="134"/>
                  <a:pt x="220" y="134"/>
                </a:cubicBezTo>
                <a:lnTo>
                  <a:pt x="172" y="143"/>
                </a:lnTo>
                <a:close/>
                <a:moveTo>
                  <a:pt x="148" y="1872"/>
                </a:moveTo>
                <a:cubicBezTo>
                  <a:pt x="151" y="1818"/>
                  <a:pt x="151" y="1818"/>
                  <a:pt x="151" y="1818"/>
                </a:cubicBezTo>
                <a:cubicBezTo>
                  <a:pt x="188" y="1783"/>
                  <a:pt x="188" y="1783"/>
                  <a:pt x="188" y="1783"/>
                </a:cubicBezTo>
                <a:cubicBezTo>
                  <a:pt x="197" y="1815"/>
                  <a:pt x="197" y="1815"/>
                  <a:pt x="197" y="1815"/>
                </a:cubicBezTo>
                <a:lnTo>
                  <a:pt x="148" y="1872"/>
                </a:lnTo>
                <a:close/>
                <a:moveTo>
                  <a:pt x="1664" y="1591"/>
                </a:moveTo>
                <a:cubicBezTo>
                  <a:pt x="1542" y="1473"/>
                  <a:pt x="1542" y="1473"/>
                  <a:pt x="1542" y="1473"/>
                </a:cubicBezTo>
                <a:cubicBezTo>
                  <a:pt x="1534" y="1481"/>
                  <a:pt x="1527" y="1490"/>
                  <a:pt x="1518" y="1498"/>
                </a:cubicBezTo>
                <a:cubicBezTo>
                  <a:pt x="1640" y="1616"/>
                  <a:pt x="1640" y="1616"/>
                  <a:pt x="1640" y="1616"/>
                </a:cubicBezTo>
                <a:cubicBezTo>
                  <a:pt x="1473" y="1782"/>
                  <a:pt x="1243" y="1885"/>
                  <a:pt x="989" y="1885"/>
                </a:cubicBezTo>
                <a:cubicBezTo>
                  <a:pt x="740" y="1885"/>
                  <a:pt x="514" y="1786"/>
                  <a:pt x="348" y="1626"/>
                </a:cubicBezTo>
                <a:cubicBezTo>
                  <a:pt x="470" y="1507"/>
                  <a:pt x="470" y="1507"/>
                  <a:pt x="470" y="1507"/>
                </a:cubicBezTo>
                <a:cubicBezTo>
                  <a:pt x="461" y="1499"/>
                  <a:pt x="453" y="1491"/>
                  <a:pt x="445" y="1483"/>
                </a:cubicBezTo>
                <a:cubicBezTo>
                  <a:pt x="323" y="1601"/>
                  <a:pt x="323" y="1601"/>
                  <a:pt x="323" y="1601"/>
                </a:cubicBezTo>
                <a:cubicBezTo>
                  <a:pt x="163" y="1435"/>
                  <a:pt x="64" y="1209"/>
                  <a:pt x="64" y="960"/>
                </a:cubicBezTo>
                <a:cubicBezTo>
                  <a:pt x="64" y="716"/>
                  <a:pt x="160" y="493"/>
                  <a:pt x="315" y="328"/>
                </a:cubicBezTo>
                <a:cubicBezTo>
                  <a:pt x="437" y="447"/>
                  <a:pt x="437" y="447"/>
                  <a:pt x="437" y="447"/>
                </a:cubicBezTo>
                <a:cubicBezTo>
                  <a:pt x="445" y="438"/>
                  <a:pt x="453" y="430"/>
                  <a:pt x="461" y="422"/>
                </a:cubicBezTo>
                <a:cubicBezTo>
                  <a:pt x="339" y="303"/>
                  <a:pt x="339" y="303"/>
                  <a:pt x="339" y="303"/>
                </a:cubicBezTo>
                <a:cubicBezTo>
                  <a:pt x="506" y="138"/>
                  <a:pt x="736" y="36"/>
                  <a:pt x="989" y="36"/>
                </a:cubicBezTo>
                <a:cubicBezTo>
                  <a:pt x="1247" y="36"/>
                  <a:pt x="1481" y="142"/>
                  <a:pt x="1648" y="313"/>
                </a:cubicBezTo>
                <a:cubicBezTo>
                  <a:pt x="1527" y="431"/>
                  <a:pt x="1527" y="431"/>
                  <a:pt x="1527" y="431"/>
                </a:cubicBezTo>
                <a:cubicBezTo>
                  <a:pt x="1535" y="440"/>
                  <a:pt x="1542" y="448"/>
                  <a:pt x="1550" y="457"/>
                </a:cubicBezTo>
                <a:cubicBezTo>
                  <a:pt x="1672" y="338"/>
                  <a:pt x="1672" y="338"/>
                  <a:pt x="1672" y="338"/>
                </a:cubicBezTo>
                <a:cubicBezTo>
                  <a:pt x="1822" y="502"/>
                  <a:pt x="1914" y="721"/>
                  <a:pt x="1914" y="960"/>
                </a:cubicBezTo>
                <a:cubicBezTo>
                  <a:pt x="1914" y="1204"/>
                  <a:pt x="1819" y="1426"/>
                  <a:pt x="1664" y="1591"/>
                </a:cubicBezTo>
                <a:close/>
                <a:moveTo>
                  <a:pt x="1801" y="1815"/>
                </a:moveTo>
                <a:cubicBezTo>
                  <a:pt x="1810" y="1783"/>
                  <a:pt x="1810" y="1783"/>
                  <a:pt x="1810" y="1783"/>
                </a:cubicBezTo>
                <a:cubicBezTo>
                  <a:pt x="1847" y="1818"/>
                  <a:pt x="1847" y="1818"/>
                  <a:pt x="1847" y="1818"/>
                </a:cubicBezTo>
                <a:cubicBezTo>
                  <a:pt x="1850" y="1872"/>
                  <a:pt x="1850" y="1872"/>
                  <a:pt x="1850" y="1872"/>
                </a:cubicBezTo>
                <a:lnTo>
                  <a:pt x="1801" y="1815"/>
                </a:lnTo>
                <a:close/>
                <a:moveTo>
                  <a:pt x="989" y="279"/>
                </a:moveTo>
                <a:cubicBezTo>
                  <a:pt x="613" y="279"/>
                  <a:pt x="308" y="584"/>
                  <a:pt x="308" y="960"/>
                </a:cubicBezTo>
                <a:cubicBezTo>
                  <a:pt x="308" y="1337"/>
                  <a:pt x="613" y="1641"/>
                  <a:pt x="989" y="1641"/>
                </a:cubicBezTo>
                <a:cubicBezTo>
                  <a:pt x="1365" y="1641"/>
                  <a:pt x="1670" y="1337"/>
                  <a:pt x="1670" y="960"/>
                </a:cubicBezTo>
                <a:cubicBezTo>
                  <a:pt x="1670" y="584"/>
                  <a:pt x="1365" y="279"/>
                  <a:pt x="989" y="279"/>
                </a:cubicBezTo>
                <a:close/>
              </a:path>
            </a:pathLst>
          </a:custGeom>
          <a:solidFill>
            <a:schemeClr val="accent2">
              <a:lumMod val="75000"/>
              <a:alpha val="5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6D694AE3-32E2-4BDB-9EA3-0D6CDB873FB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87" y="2439269"/>
            <a:ext cx="1631426" cy="197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46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4020457" y="1764552"/>
            <a:ext cx="2278743" cy="18723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99200" y="1766522"/>
            <a:ext cx="1872342" cy="1872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299199" y="3636894"/>
            <a:ext cx="1872343" cy="22787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020457" y="3636894"/>
            <a:ext cx="2278743" cy="22787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8717711" y="2361316"/>
            <a:ext cx="2636089" cy="12438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available,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by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injected words</a:t>
            </a:r>
          </a:p>
        </p:txBody>
      </p:sp>
      <p:sp>
        <p:nvSpPr>
          <p:cNvPr id="16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8717711" y="4075067"/>
            <a:ext cx="2636089" cy="12438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available,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by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injected words</a:t>
            </a:r>
          </a:p>
        </p:txBody>
      </p:sp>
      <p:sp>
        <p:nvSpPr>
          <p:cNvPr id="22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838201" y="2361316"/>
            <a:ext cx="2636089" cy="12438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available,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by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injected words</a:t>
            </a:r>
          </a:p>
        </p:txBody>
      </p:sp>
      <p:sp>
        <p:nvSpPr>
          <p:cNvPr id="23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838201" y="4075067"/>
            <a:ext cx="2636089" cy="12438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available,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by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injected words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35E626-51C4-4396-838F-D9EA34B7BABF}"/>
              </a:ext>
            </a:extLst>
          </p:cNvPr>
          <p:cNvSpPr/>
          <p:nvPr/>
        </p:nvSpPr>
        <p:spPr>
          <a:xfrm>
            <a:off x="4660383" y="2192892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E6C247C-0504-43F1-9B0E-6AD1F63EDF07}"/>
              </a:ext>
            </a:extLst>
          </p:cNvPr>
          <p:cNvSpPr/>
          <p:nvPr/>
        </p:nvSpPr>
        <p:spPr>
          <a:xfrm>
            <a:off x="6735926" y="2269836"/>
            <a:ext cx="998891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3309D4-F024-4974-A6AE-85E424B10CDD}"/>
              </a:ext>
            </a:extLst>
          </p:cNvPr>
          <p:cNvSpPr/>
          <p:nvPr/>
        </p:nvSpPr>
        <p:spPr>
          <a:xfrm>
            <a:off x="4660383" y="4191490"/>
            <a:ext cx="998891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7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62FD161-2855-45B9-A1BE-B56A540698D5}"/>
              </a:ext>
            </a:extLst>
          </p:cNvPr>
          <p:cNvSpPr/>
          <p:nvPr/>
        </p:nvSpPr>
        <p:spPr>
          <a:xfrm>
            <a:off x="6627327" y="4268434"/>
            <a:ext cx="121608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ontAwesome" charset="0"/>
              </a:rPr>
              <a:t>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38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3C32504D-A5A2-4EAF-9A93-2B1F27341AF5}"/>
              </a:ext>
            </a:extLst>
          </p:cNvPr>
          <p:cNvSpPr txBox="1"/>
          <p:nvPr/>
        </p:nvSpPr>
        <p:spPr>
          <a:xfrm>
            <a:off x="4479654" y="1205215"/>
            <a:ext cx="32326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Our Service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7BBEFAA-B58D-4FCF-9896-447D76BC71B6}"/>
              </a:ext>
            </a:extLst>
          </p:cNvPr>
          <p:cNvGrpSpPr/>
          <p:nvPr/>
        </p:nvGrpSpPr>
        <p:grpSpPr>
          <a:xfrm>
            <a:off x="1317264" y="2365769"/>
            <a:ext cx="9542399" cy="3209221"/>
            <a:chOff x="1526993" y="2365769"/>
            <a:chExt cx="9542399" cy="320922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0481F7-06D8-46BD-9969-64CB5C1567F9}"/>
                </a:ext>
              </a:extLst>
            </p:cNvPr>
            <p:cNvGrpSpPr/>
            <p:nvPr/>
          </p:nvGrpSpPr>
          <p:grpSpPr>
            <a:xfrm>
              <a:off x="5037673" y="2365769"/>
              <a:ext cx="2521039" cy="3209221"/>
              <a:chOff x="4835481" y="2365769"/>
              <a:chExt cx="2521039" cy="3209221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35481" y="2365769"/>
                <a:ext cx="2521039" cy="3209221"/>
              </a:xfrm>
              <a:prstGeom prst="rect">
                <a:avLst/>
              </a:prstGeom>
              <a:solidFill>
                <a:schemeClr val="accent4"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B4A45C1D-4AEA-4CD3-B336-86B2446C12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0081" y="2817870"/>
                <a:ext cx="731838" cy="735013"/>
              </a:xfrm>
              <a:custGeom>
                <a:avLst/>
                <a:gdLst>
                  <a:gd name="T0" fmla="*/ 265 w 271"/>
                  <a:gd name="T1" fmla="*/ 18 h 270"/>
                  <a:gd name="T2" fmla="*/ 253 w 271"/>
                  <a:gd name="T3" fmla="*/ 6 h 270"/>
                  <a:gd name="T4" fmla="*/ 234 w 271"/>
                  <a:gd name="T5" fmla="*/ 6 h 270"/>
                  <a:gd name="T6" fmla="*/ 220 w 271"/>
                  <a:gd name="T7" fmla="*/ 20 h 270"/>
                  <a:gd name="T8" fmla="*/ 0 w 271"/>
                  <a:gd name="T9" fmla="*/ 20 h 270"/>
                  <a:gd name="T10" fmla="*/ 0 w 271"/>
                  <a:gd name="T11" fmla="*/ 270 h 270"/>
                  <a:gd name="T12" fmla="*/ 251 w 271"/>
                  <a:gd name="T13" fmla="*/ 270 h 270"/>
                  <a:gd name="T14" fmla="*/ 251 w 271"/>
                  <a:gd name="T15" fmla="*/ 51 h 270"/>
                  <a:gd name="T16" fmla="*/ 253 w 271"/>
                  <a:gd name="T17" fmla="*/ 50 h 270"/>
                  <a:gd name="T18" fmla="*/ 265 w 271"/>
                  <a:gd name="T19" fmla="*/ 37 h 270"/>
                  <a:gd name="T20" fmla="*/ 265 w 271"/>
                  <a:gd name="T21" fmla="*/ 18 h 270"/>
                  <a:gd name="T22" fmla="*/ 90 w 271"/>
                  <a:gd name="T23" fmla="*/ 166 h 270"/>
                  <a:gd name="T24" fmla="*/ 105 w 271"/>
                  <a:gd name="T25" fmla="*/ 181 h 270"/>
                  <a:gd name="T26" fmla="*/ 85 w 271"/>
                  <a:gd name="T27" fmla="*/ 186 h 270"/>
                  <a:gd name="T28" fmla="*/ 90 w 271"/>
                  <a:gd name="T29" fmla="*/ 166 h 270"/>
                  <a:gd name="T30" fmla="*/ 234 w 271"/>
                  <a:gd name="T31" fmla="*/ 56 h 270"/>
                  <a:gd name="T32" fmla="*/ 215 w 271"/>
                  <a:gd name="T33" fmla="*/ 37 h 270"/>
                  <a:gd name="T34" fmla="*/ 221 w 271"/>
                  <a:gd name="T35" fmla="*/ 31 h 270"/>
                  <a:gd name="T36" fmla="*/ 240 w 271"/>
                  <a:gd name="T37" fmla="*/ 50 h 270"/>
                  <a:gd name="T38" fmla="*/ 234 w 271"/>
                  <a:gd name="T39" fmla="*/ 56 h 270"/>
                  <a:gd name="T40" fmla="*/ 227 w 271"/>
                  <a:gd name="T41" fmla="*/ 63 h 270"/>
                  <a:gd name="T42" fmla="*/ 113 w 271"/>
                  <a:gd name="T43" fmla="*/ 177 h 270"/>
                  <a:gd name="T44" fmla="*/ 94 w 271"/>
                  <a:gd name="T45" fmla="*/ 158 h 270"/>
                  <a:gd name="T46" fmla="*/ 208 w 271"/>
                  <a:gd name="T47" fmla="*/ 44 h 270"/>
                  <a:gd name="T48" fmla="*/ 227 w 271"/>
                  <a:gd name="T49" fmla="*/ 63 h 270"/>
                  <a:gd name="T50" fmla="*/ 242 w 271"/>
                  <a:gd name="T51" fmla="*/ 60 h 270"/>
                  <a:gd name="T52" fmla="*/ 242 w 271"/>
                  <a:gd name="T53" fmla="*/ 261 h 270"/>
                  <a:gd name="T54" fmla="*/ 9 w 271"/>
                  <a:gd name="T55" fmla="*/ 261 h 270"/>
                  <a:gd name="T56" fmla="*/ 9 w 271"/>
                  <a:gd name="T57" fmla="*/ 29 h 270"/>
                  <a:gd name="T58" fmla="*/ 211 w 271"/>
                  <a:gd name="T59" fmla="*/ 29 h 270"/>
                  <a:gd name="T60" fmla="*/ 85 w 271"/>
                  <a:gd name="T61" fmla="*/ 155 h 270"/>
                  <a:gd name="T62" fmla="*/ 84 w 271"/>
                  <a:gd name="T63" fmla="*/ 155 h 270"/>
                  <a:gd name="T64" fmla="*/ 74 w 271"/>
                  <a:gd name="T65" fmla="*/ 190 h 270"/>
                  <a:gd name="T66" fmla="*/ 69 w 271"/>
                  <a:gd name="T67" fmla="*/ 196 h 270"/>
                  <a:gd name="T68" fmla="*/ 69 w 271"/>
                  <a:gd name="T69" fmla="*/ 202 h 270"/>
                  <a:gd name="T70" fmla="*/ 72 w 271"/>
                  <a:gd name="T71" fmla="*/ 203 h 270"/>
                  <a:gd name="T72" fmla="*/ 75 w 271"/>
                  <a:gd name="T73" fmla="*/ 202 h 270"/>
                  <a:gd name="T74" fmla="*/ 81 w 271"/>
                  <a:gd name="T75" fmla="*/ 197 h 270"/>
                  <a:gd name="T76" fmla="*/ 116 w 271"/>
                  <a:gd name="T77" fmla="*/ 187 h 270"/>
                  <a:gd name="T78" fmla="*/ 236 w 271"/>
                  <a:gd name="T79" fmla="*/ 67 h 270"/>
                  <a:gd name="T80" fmla="*/ 242 w 271"/>
                  <a:gd name="T81" fmla="*/ 60 h 270"/>
                  <a:gd name="T82" fmla="*/ 259 w 271"/>
                  <a:gd name="T83" fmla="*/ 31 h 270"/>
                  <a:gd name="T84" fmla="*/ 246 w 271"/>
                  <a:gd name="T85" fmla="*/ 44 h 270"/>
                  <a:gd name="T86" fmla="*/ 227 w 271"/>
                  <a:gd name="T87" fmla="*/ 25 h 270"/>
                  <a:gd name="T88" fmla="*/ 240 w 271"/>
                  <a:gd name="T89" fmla="*/ 12 h 270"/>
                  <a:gd name="T90" fmla="*/ 246 w 271"/>
                  <a:gd name="T91" fmla="*/ 12 h 270"/>
                  <a:gd name="T92" fmla="*/ 259 w 271"/>
                  <a:gd name="T93" fmla="*/ 25 h 270"/>
                  <a:gd name="T94" fmla="*/ 259 w 271"/>
                  <a:gd name="T95" fmla="*/ 3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1" h="270">
                    <a:moveTo>
                      <a:pt x="265" y="18"/>
                    </a:moveTo>
                    <a:cubicBezTo>
                      <a:pt x="253" y="6"/>
                      <a:pt x="253" y="6"/>
                      <a:pt x="253" y="6"/>
                    </a:cubicBezTo>
                    <a:cubicBezTo>
                      <a:pt x="247" y="0"/>
                      <a:pt x="239" y="0"/>
                      <a:pt x="234" y="6"/>
                    </a:cubicBezTo>
                    <a:cubicBezTo>
                      <a:pt x="220" y="20"/>
                      <a:pt x="220" y="20"/>
                      <a:pt x="22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251" y="270"/>
                      <a:pt x="251" y="270"/>
                      <a:pt x="251" y="270"/>
                    </a:cubicBezTo>
                    <a:cubicBezTo>
                      <a:pt x="251" y="51"/>
                      <a:pt x="251" y="51"/>
                      <a:pt x="251" y="51"/>
                    </a:cubicBezTo>
                    <a:cubicBezTo>
                      <a:pt x="253" y="50"/>
                      <a:pt x="253" y="50"/>
                      <a:pt x="253" y="50"/>
                    </a:cubicBezTo>
                    <a:cubicBezTo>
                      <a:pt x="265" y="37"/>
                      <a:pt x="265" y="37"/>
                      <a:pt x="265" y="37"/>
                    </a:cubicBezTo>
                    <a:cubicBezTo>
                      <a:pt x="271" y="32"/>
                      <a:pt x="271" y="24"/>
                      <a:pt x="265" y="18"/>
                    </a:cubicBezTo>
                    <a:moveTo>
                      <a:pt x="90" y="166"/>
                    </a:move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5" y="186"/>
                      <a:pt x="85" y="186"/>
                      <a:pt x="85" y="186"/>
                    </a:cubicBezTo>
                    <a:lnTo>
                      <a:pt x="90" y="166"/>
                    </a:lnTo>
                    <a:close/>
                    <a:moveTo>
                      <a:pt x="234" y="56"/>
                    </a:moveTo>
                    <a:cubicBezTo>
                      <a:pt x="215" y="37"/>
                      <a:pt x="215" y="37"/>
                      <a:pt x="215" y="37"/>
                    </a:cubicBezTo>
                    <a:cubicBezTo>
                      <a:pt x="221" y="31"/>
                      <a:pt x="221" y="31"/>
                      <a:pt x="221" y="31"/>
                    </a:cubicBezTo>
                    <a:cubicBezTo>
                      <a:pt x="240" y="50"/>
                      <a:pt x="240" y="50"/>
                      <a:pt x="240" y="50"/>
                    </a:cubicBezTo>
                    <a:lnTo>
                      <a:pt x="234" y="56"/>
                    </a:lnTo>
                    <a:close/>
                    <a:moveTo>
                      <a:pt x="227" y="63"/>
                    </a:moveTo>
                    <a:cubicBezTo>
                      <a:pt x="113" y="177"/>
                      <a:pt x="113" y="177"/>
                      <a:pt x="113" y="177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208" y="44"/>
                      <a:pt x="208" y="44"/>
                      <a:pt x="208" y="44"/>
                    </a:cubicBezTo>
                    <a:lnTo>
                      <a:pt x="227" y="63"/>
                    </a:lnTo>
                    <a:close/>
                    <a:moveTo>
                      <a:pt x="242" y="60"/>
                    </a:moveTo>
                    <a:cubicBezTo>
                      <a:pt x="242" y="261"/>
                      <a:pt x="242" y="261"/>
                      <a:pt x="242" y="261"/>
                    </a:cubicBezTo>
                    <a:cubicBezTo>
                      <a:pt x="9" y="261"/>
                      <a:pt x="9" y="261"/>
                      <a:pt x="9" y="261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85" y="155"/>
                      <a:pt x="85" y="155"/>
                      <a:pt x="85" y="155"/>
                    </a:cubicBezTo>
                    <a:cubicBezTo>
                      <a:pt x="84" y="155"/>
                      <a:pt x="84" y="155"/>
                      <a:pt x="84" y="155"/>
                    </a:cubicBezTo>
                    <a:cubicBezTo>
                      <a:pt x="74" y="190"/>
                      <a:pt x="74" y="190"/>
                      <a:pt x="74" y="190"/>
                    </a:cubicBezTo>
                    <a:cubicBezTo>
                      <a:pt x="69" y="196"/>
                      <a:pt x="69" y="196"/>
                      <a:pt x="69" y="196"/>
                    </a:cubicBezTo>
                    <a:cubicBezTo>
                      <a:pt x="67" y="197"/>
                      <a:pt x="67" y="200"/>
                      <a:pt x="69" y="202"/>
                    </a:cubicBezTo>
                    <a:cubicBezTo>
                      <a:pt x="70" y="203"/>
                      <a:pt x="71" y="203"/>
                      <a:pt x="72" y="203"/>
                    </a:cubicBezTo>
                    <a:cubicBezTo>
                      <a:pt x="73" y="203"/>
                      <a:pt x="74" y="203"/>
                      <a:pt x="75" y="202"/>
                    </a:cubicBezTo>
                    <a:cubicBezTo>
                      <a:pt x="81" y="197"/>
                      <a:pt x="81" y="197"/>
                      <a:pt x="81" y="197"/>
                    </a:cubicBezTo>
                    <a:cubicBezTo>
                      <a:pt x="116" y="187"/>
                      <a:pt x="116" y="187"/>
                      <a:pt x="116" y="187"/>
                    </a:cubicBezTo>
                    <a:cubicBezTo>
                      <a:pt x="236" y="67"/>
                      <a:pt x="236" y="67"/>
                      <a:pt x="236" y="67"/>
                    </a:cubicBezTo>
                    <a:lnTo>
                      <a:pt x="242" y="60"/>
                    </a:lnTo>
                    <a:close/>
                    <a:moveTo>
                      <a:pt x="259" y="31"/>
                    </a:moveTo>
                    <a:cubicBezTo>
                      <a:pt x="246" y="44"/>
                      <a:pt x="246" y="44"/>
                      <a:pt x="246" y="44"/>
                    </a:cubicBezTo>
                    <a:cubicBezTo>
                      <a:pt x="227" y="25"/>
                      <a:pt x="227" y="25"/>
                      <a:pt x="227" y="25"/>
                    </a:cubicBezTo>
                    <a:cubicBezTo>
                      <a:pt x="240" y="12"/>
                      <a:pt x="240" y="12"/>
                      <a:pt x="240" y="12"/>
                    </a:cubicBezTo>
                    <a:cubicBezTo>
                      <a:pt x="242" y="10"/>
                      <a:pt x="245" y="10"/>
                      <a:pt x="246" y="12"/>
                    </a:cubicBezTo>
                    <a:cubicBezTo>
                      <a:pt x="259" y="25"/>
                      <a:pt x="259" y="25"/>
                      <a:pt x="259" y="25"/>
                    </a:cubicBezTo>
                    <a:cubicBezTo>
                      <a:pt x="261" y="26"/>
                      <a:pt x="261" y="29"/>
                      <a:pt x="259" y="31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noFill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7E1B7A0-E4C6-467F-AFEB-F1FE6CF2AEEE}"/>
                  </a:ext>
                </a:extLst>
              </p:cNvPr>
              <p:cNvSpPr txBox="1"/>
              <p:nvPr/>
            </p:nvSpPr>
            <p:spPr>
              <a:xfrm>
                <a:off x="5234215" y="3768105"/>
                <a:ext cx="172357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200" dirty="0">
                    <a:latin typeface="Roboto Slab" pitchFamily="2" charset="0"/>
                    <a:ea typeface="Roboto Slab" pitchFamily="2" charset="0"/>
                  </a:rPr>
                  <a:t>PLAN &amp;</a:t>
                </a:r>
              </a:p>
              <a:p>
                <a:pPr algn="ctr"/>
                <a:r>
                  <a:rPr lang="en-US" b="1" spc="200" dirty="0">
                    <a:latin typeface="Roboto Slab" pitchFamily="2" charset="0"/>
                    <a:ea typeface="Roboto Slab" pitchFamily="2" charset="0"/>
                  </a:rPr>
                  <a:t>CREATE!</a:t>
                </a:r>
              </a:p>
            </p:txBody>
          </p:sp>
          <p:sp>
            <p:nvSpPr>
              <p:cNvPr id="51" name="Rectangle 20">
                <a:extLst>
                  <a:ext uri="{FF2B5EF4-FFF2-40B4-BE49-F238E27FC236}">
                    <a16:creationId xmlns:a16="http://schemas.microsoft.com/office/drawing/2014/main" id="{B54ED1C7-756F-4CCE-9EC3-D7D15876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599" y="4414436"/>
                <a:ext cx="1574802" cy="708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  <a:sym typeface="Montserrat-Regular" charset="0"/>
                  </a:rPr>
                  <a:t>This letterhead design is image of profession and letterhead this.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F407428-79DE-4E37-80B7-20F4CAE554CB}"/>
                </a:ext>
              </a:extLst>
            </p:cNvPr>
            <p:cNvGrpSpPr/>
            <p:nvPr/>
          </p:nvGrpSpPr>
          <p:grpSpPr>
            <a:xfrm>
              <a:off x="9039846" y="2815503"/>
              <a:ext cx="2029546" cy="2502423"/>
              <a:chOff x="7926663" y="2815503"/>
              <a:chExt cx="2029546" cy="2502423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BF17627-DD92-492A-99DE-974C2106DACB}"/>
                  </a:ext>
                </a:extLst>
              </p:cNvPr>
              <p:cNvSpPr txBox="1"/>
              <p:nvPr/>
            </p:nvSpPr>
            <p:spPr>
              <a:xfrm>
                <a:off x="7926663" y="4533096"/>
                <a:ext cx="2029546" cy="78483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Lesser first day kind god us earth. The divide firmament spirit open gathered heaven</a:t>
                </a:r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id="{065429A1-9536-4F8F-A604-AF057A36D1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37671" y="2815503"/>
                <a:ext cx="501556" cy="504712"/>
              </a:xfrm>
              <a:custGeom>
                <a:avLst/>
                <a:gdLst>
                  <a:gd name="T0" fmla="*/ 230 w 280"/>
                  <a:gd name="T1" fmla="*/ 103 h 280"/>
                  <a:gd name="T2" fmla="*/ 255 w 280"/>
                  <a:gd name="T3" fmla="*/ 63 h 280"/>
                  <a:gd name="T4" fmla="*/ 207 w 280"/>
                  <a:gd name="T5" fmla="*/ 29 h 280"/>
                  <a:gd name="T6" fmla="*/ 171 w 280"/>
                  <a:gd name="T7" fmla="*/ 41 h 280"/>
                  <a:gd name="T8" fmla="*/ 124 w 280"/>
                  <a:gd name="T9" fmla="*/ 0 h 280"/>
                  <a:gd name="T10" fmla="*/ 103 w 280"/>
                  <a:gd name="T11" fmla="*/ 50 h 280"/>
                  <a:gd name="T12" fmla="*/ 53 w 280"/>
                  <a:gd name="T13" fmla="*/ 29 h 280"/>
                  <a:gd name="T14" fmla="*/ 29 w 280"/>
                  <a:gd name="T15" fmla="*/ 73 h 280"/>
                  <a:gd name="T16" fmla="*/ 41 w 280"/>
                  <a:gd name="T17" fmla="*/ 109 h 280"/>
                  <a:gd name="T18" fmla="*/ 0 w 280"/>
                  <a:gd name="T19" fmla="*/ 157 h 280"/>
                  <a:gd name="T20" fmla="*/ 50 w 280"/>
                  <a:gd name="T21" fmla="*/ 177 h 280"/>
                  <a:gd name="T22" fmla="*/ 25 w 280"/>
                  <a:gd name="T23" fmla="*/ 217 h 280"/>
                  <a:gd name="T24" fmla="*/ 73 w 280"/>
                  <a:gd name="T25" fmla="*/ 251 h 280"/>
                  <a:gd name="T26" fmla="*/ 109 w 280"/>
                  <a:gd name="T27" fmla="*/ 239 h 280"/>
                  <a:gd name="T28" fmla="*/ 157 w 280"/>
                  <a:gd name="T29" fmla="*/ 280 h 280"/>
                  <a:gd name="T30" fmla="*/ 178 w 280"/>
                  <a:gd name="T31" fmla="*/ 230 h 280"/>
                  <a:gd name="T32" fmla="*/ 227 w 280"/>
                  <a:gd name="T33" fmla="*/ 251 h 280"/>
                  <a:gd name="T34" fmla="*/ 251 w 280"/>
                  <a:gd name="T35" fmla="*/ 207 h 280"/>
                  <a:gd name="T36" fmla="*/ 240 w 280"/>
                  <a:gd name="T37" fmla="*/ 171 h 280"/>
                  <a:gd name="T38" fmla="*/ 280 w 280"/>
                  <a:gd name="T39" fmla="*/ 123 h 280"/>
                  <a:gd name="T40" fmla="*/ 266 w 280"/>
                  <a:gd name="T41" fmla="*/ 161 h 280"/>
                  <a:gd name="T42" fmla="*/ 225 w 280"/>
                  <a:gd name="T43" fmla="*/ 196 h 280"/>
                  <a:gd name="T44" fmla="*/ 220 w 280"/>
                  <a:gd name="T45" fmla="*/ 244 h 280"/>
                  <a:gd name="T46" fmla="*/ 174 w 280"/>
                  <a:gd name="T47" fmla="*/ 221 h 280"/>
                  <a:gd name="T48" fmla="*/ 157 w 280"/>
                  <a:gd name="T49" fmla="*/ 270 h 280"/>
                  <a:gd name="T50" fmla="*/ 119 w 280"/>
                  <a:gd name="T51" fmla="*/ 239 h 280"/>
                  <a:gd name="T52" fmla="*/ 85 w 280"/>
                  <a:gd name="T53" fmla="*/ 225 h 280"/>
                  <a:gd name="T54" fmla="*/ 37 w 280"/>
                  <a:gd name="T55" fmla="*/ 220 h 280"/>
                  <a:gd name="T56" fmla="*/ 60 w 280"/>
                  <a:gd name="T57" fmla="*/ 173 h 280"/>
                  <a:gd name="T58" fmla="*/ 11 w 280"/>
                  <a:gd name="T59" fmla="*/ 157 h 280"/>
                  <a:gd name="T60" fmla="*/ 41 w 280"/>
                  <a:gd name="T61" fmla="*/ 119 h 280"/>
                  <a:gd name="T62" fmla="*/ 37 w 280"/>
                  <a:gd name="T63" fmla="*/ 66 h 280"/>
                  <a:gd name="T64" fmla="*/ 66 w 280"/>
                  <a:gd name="T65" fmla="*/ 37 h 280"/>
                  <a:gd name="T66" fmla="*/ 119 w 280"/>
                  <a:gd name="T67" fmla="*/ 41 h 280"/>
                  <a:gd name="T68" fmla="*/ 157 w 280"/>
                  <a:gd name="T69" fmla="*/ 10 h 280"/>
                  <a:gd name="T70" fmla="*/ 174 w 280"/>
                  <a:gd name="T71" fmla="*/ 60 h 280"/>
                  <a:gd name="T72" fmla="*/ 220 w 280"/>
                  <a:gd name="T73" fmla="*/ 37 h 280"/>
                  <a:gd name="T74" fmla="*/ 225 w 280"/>
                  <a:gd name="T75" fmla="*/ 84 h 280"/>
                  <a:gd name="T76" fmla="*/ 266 w 280"/>
                  <a:gd name="T77" fmla="*/ 119 h 280"/>
                  <a:gd name="T78" fmla="*/ 140 w 280"/>
                  <a:gd name="T79" fmla="*/ 93 h 280"/>
                  <a:gd name="T80" fmla="*/ 187 w 280"/>
                  <a:gd name="T81" fmla="*/ 140 h 280"/>
                  <a:gd name="T82" fmla="*/ 104 w 280"/>
                  <a:gd name="T83" fmla="*/ 140 h 280"/>
                  <a:gd name="T84" fmla="*/ 140 w 280"/>
                  <a:gd name="T85" fmla="*/ 176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0" h="280">
                    <a:moveTo>
                      <a:pt x="266" y="109"/>
                    </a:moveTo>
                    <a:cubicBezTo>
                      <a:pt x="240" y="109"/>
                      <a:pt x="240" y="109"/>
                      <a:pt x="240" y="109"/>
                    </a:cubicBezTo>
                    <a:cubicBezTo>
                      <a:pt x="235" y="109"/>
                      <a:pt x="232" y="107"/>
                      <a:pt x="230" y="103"/>
                    </a:cubicBezTo>
                    <a:cubicBezTo>
                      <a:pt x="229" y="99"/>
                      <a:pt x="230" y="95"/>
                      <a:pt x="232" y="92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54" y="71"/>
                      <a:pt x="255" y="67"/>
                      <a:pt x="255" y="63"/>
                    </a:cubicBezTo>
                    <a:cubicBezTo>
                      <a:pt x="255" y="59"/>
                      <a:pt x="254" y="56"/>
                      <a:pt x="251" y="53"/>
                    </a:cubicBezTo>
                    <a:cubicBezTo>
                      <a:pt x="227" y="29"/>
                      <a:pt x="227" y="29"/>
                      <a:pt x="227" y="29"/>
                    </a:cubicBezTo>
                    <a:cubicBezTo>
                      <a:pt x="222" y="24"/>
                      <a:pt x="212" y="24"/>
                      <a:pt x="207" y="29"/>
                    </a:cubicBezTo>
                    <a:cubicBezTo>
                      <a:pt x="188" y="48"/>
                      <a:pt x="188" y="48"/>
                      <a:pt x="188" y="48"/>
                    </a:cubicBezTo>
                    <a:cubicBezTo>
                      <a:pt x="186" y="51"/>
                      <a:pt x="181" y="52"/>
                      <a:pt x="178" y="50"/>
                    </a:cubicBezTo>
                    <a:cubicBezTo>
                      <a:pt x="174" y="48"/>
                      <a:pt x="171" y="45"/>
                      <a:pt x="171" y="41"/>
                    </a:cubicBezTo>
                    <a:cubicBezTo>
                      <a:pt x="171" y="14"/>
                      <a:pt x="171" y="14"/>
                      <a:pt x="171" y="14"/>
                    </a:cubicBezTo>
                    <a:cubicBezTo>
                      <a:pt x="171" y="7"/>
                      <a:pt x="165" y="0"/>
                      <a:pt x="157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16" y="0"/>
                      <a:pt x="109" y="7"/>
                      <a:pt x="109" y="14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5"/>
                      <a:pt x="107" y="48"/>
                      <a:pt x="103" y="50"/>
                    </a:cubicBezTo>
                    <a:cubicBezTo>
                      <a:pt x="99" y="52"/>
                      <a:pt x="95" y="51"/>
                      <a:pt x="92" y="48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68" y="24"/>
                      <a:pt x="58" y="24"/>
                      <a:pt x="53" y="29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7" y="56"/>
                      <a:pt x="25" y="59"/>
                      <a:pt x="25" y="63"/>
                    </a:cubicBezTo>
                    <a:cubicBezTo>
                      <a:pt x="25" y="67"/>
                      <a:pt x="27" y="71"/>
                      <a:pt x="29" y="73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51" y="95"/>
                      <a:pt x="52" y="99"/>
                      <a:pt x="50" y="103"/>
                    </a:cubicBezTo>
                    <a:cubicBezTo>
                      <a:pt x="49" y="107"/>
                      <a:pt x="45" y="109"/>
                      <a:pt x="41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7" y="109"/>
                      <a:pt x="0" y="115"/>
                      <a:pt x="0" y="123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65"/>
                      <a:pt x="7" y="171"/>
                      <a:pt x="15" y="171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5" y="171"/>
                      <a:pt x="48" y="174"/>
                      <a:pt x="50" y="177"/>
                    </a:cubicBezTo>
                    <a:cubicBezTo>
                      <a:pt x="52" y="181"/>
                      <a:pt x="51" y="185"/>
                      <a:pt x="48" y="188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27" y="210"/>
                      <a:pt x="25" y="213"/>
                      <a:pt x="25" y="217"/>
                    </a:cubicBezTo>
                    <a:cubicBezTo>
                      <a:pt x="25" y="221"/>
                      <a:pt x="27" y="225"/>
                      <a:pt x="29" y="227"/>
                    </a:cubicBezTo>
                    <a:cubicBezTo>
                      <a:pt x="53" y="251"/>
                      <a:pt x="53" y="251"/>
                      <a:pt x="53" y="251"/>
                    </a:cubicBezTo>
                    <a:cubicBezTo>
                      <a:pt x="58" y="256"/>
                      <a:pt x="68" y="256"/>
                      <a:pt x="73" y="251"/>
                    </a:cubicBezTo>
                    <a:cubicBezTo>
                      <a:pt x="92" y="232"/>
                      <a:pt x="92" y="232"/>
                      <a:pt x="92" y="232"/>
                    </a:cubicBezTo>
                    <a:cubicBezTo>
                      <a:pt x="95" y="229"/>
                      <a:pt x="99" y="229"/>
                      <a:pt x="103" y="230"/>
                    </a:cubicBezTo>
                    <a:cubicBezTo>
                      <a:pt x="107" y="232"/>
                      <a:pt x="109" y="235"/>
                      <a:pt x="109" y="239"/>
                    </a:cubicBezTo>
                    <a:cubicBezTo>
                      <a:pt x="109" y="266"/>
                      <a:pt x="109" y="266"/>
                      <a:pt x="109" y="266"/>
                    </a:cubicBezTo>
                    <a:cubicBezTo>
                      <a:pt x="109" y="274"/>
                      <a:pt x="116" y="280"/>
                      <a:pt x="124" y="280"/>
                    </a:cubicBezTo>
                    <a:cubicBezTo>
                      <a:pt x="157" y="280"/>
                      <a:pt x="157" y="280"/>
                      <a:pt x="157" y="280"/>
                    </a:cubicBezTo>
                    <a:cubicBezTo>
                      <a:pt x="165" y="280"/>
                      <a:pt x="171" y="274"/>
                      <a:pt x="171" y="266"/>
                    </a:cubicBezTo>
                    <a:cubicBezTo>
                      <a:pt x="171" y="239"/>
                      <a:pt x="171" y="239"/>
                      <a:pt x="171" y="239"/>
                    </a:cubicBezTo>
                    <a:cubicBezTo>
                      <a:pt x="171" y="235"/>
                      <a:pt x="174" y="232"/>
                      <a:pt x="178" y="230"/>
                    </a:cubicBezTo>
                    <a:cubicBezTo>
                      <a:pt x="181" y="229"/>
                      <a:pt x="186" y="229"/>
                      <a:pt x="188" y="232"/>
                    </a:cubicBezTo>
                    <a:cubicBezTo>
                      <a:pt x="207" y="251"/>
                      <a:pt x="207" y="251"/>
                      <a:pt x="207" y="251"/>
                    </a:cubicBezTo>
                    <a:cubicBezTo>
                      <a:pt x="212" y="256"/>
                      <a:pt x="222" y="256"/>
                      <a:pt x="227" y="251"/>
                    </a:cubicBezTo>
                    <a:cubicBezTo>
                      <a:pt x="251" y="227"/>
                      <a:pt x="251" y="227"/>
                      <a:pt x="251" y="227"/>
                    </a:cubicBezTo>
                    <a:cubicBezTo>
                      <a:pt x="254" y="225"/>
                      <a:pt x="255" y="221"/>
                      <a:pt x="255" y="217"/>
                    </a:cubicBezTo>
                    <a:cubicBezTo>
                      <a:pt x="255" y="213"/>
                      <a:pt x="254" y="210"/>
                      <a:pt x="251" y="207"/>
                    </a:cubicBezTo>
                    <a:cubicBezTo>
                      <a:pt x="232" y="188"/>
                      <a:pt x="232" y="188"/>
                      <a:pt x="232" y="188"/>
                    </a:cubicBezTo>
                    <a:cubicBezTo>
                      <a:pt x="230" y="185"/>
                      <a:pt x="229" y="181"/>
                      <a:pt x="230" y="177"/>
                    </a:cubicBezTo>
                    <a:cubicBezTo>
                      <a:pt x="232" y="174"/>
                      <a:pt x="235" y="171"/>
                      <a:pt x="240" y="171"/>
                    </a:cubicBezTo>
                    <a:cubicBezTo>
                      <a:pt x="266" y="171"/>
                      <a:pt x="266" y="171"/>
                      <a:pt x="266" y="171"/>
                    </a:cubicBezTo>
                    <a:cubicBezTo>
                      <a:pt x="274" y="171"/>
                      <a:pt x="280" y="165"/>
                      <a:pt x="280" y="157"/>
                    </a:cubicBezTo>
                    <a:cubicBezTo>
                      <a:pt x="280" y="123"/>
                      <a:pt x="280" y="123"/>
                      <a:pt x="280" y="123"/>
                    </a:cubicBezTo>
                    <a:cubicBezTo>
                      <a:pt x="280" y="115"/>
                      <a:pt x="274" y="109"/>
                      <a:pt x="266" y="109"/>
                    </a:cubicBezTo>
                    <a:moveTo>
                      <a:pt x="270" y="157"/>
                    </a:moveTo>
                    <a:cubicBezTo>
                      <a:pt x="270" y="159"/>
                      <a:pt x="268" y="161"/>
                      <a:pt x="266" y="161"/>
                    </a:cubicBezTo>
                    <a:cubicBezTo>
                      <a:pt x="240" y="161"/>
                      <a:pt x="240" y="161"/>
                      <a:pt x="240" y="161"/>
                    </a:cubicBezTo>
                    <a:cubicBezTo>
                      <a:pt x="231" y="161"/>
                      <a:pt x="224" y="166"/>
                      <a:pt x="221" y="173"/>
                    </a:cubicBezTo>
                    <a:cubicBezTo>
                      <a:pt x="217" y="181"/>
                      <a:pt x="219" y="190"/>
                      <a:pt x="225" y="196"/>
                    </a:cubicBezTo>
                    <a:cubicBezTo>
                      <a:pt x="244" y="214"/>
                      <a:pt x="244" y="214"/>
                      <a:pt x="244" y="214"/>
                    </a:cubicBezTo>
                    <a:cubicBezTo>
                      <a:pt x="245" y="216"/>
                      <a:pt x="245" y="218"/>
                      <a:pt x="244" y="220"/>
                    </a:cubicBezTo>
                    <a:cubicBezTo>
                      <a:pt x="220" y="244"/>
                      <a:pt x="220" y="244"/>
                      <a:pt x="220" y="244"/>
                    </a:cubicBezTo>
                    <a:cubicBezTo>
                      <a:pt x="218" y="245"/>
                      <a:pt x="216" y="245"/>
                      <a:pt x="214" y="244"/>
                    </a:cubicBezTo>
                    <a:cubicBezTo>
                      <a:pt x="196" y="225"/>
                      <a:pt x="196" y="225"/>
                      <a:pt x="196" y="225"/>
                    </a:cubicBezTo>
                    <a:cubicBezTo>
                      <a:pt x="190" y="219"/>
                      <a:pt x="181" y="217"/>
                      <a:pt x="174" y="221"/>
                    </a:cubicBezTo>
                    <a:cubicBezTo>
                      <a:pt x="166" y="224"/>
                      <a:pt x="161" y="231"/>
                      <a:pt x="161" y="239"/>
                    </a:cubicBezTo>
                    <a:cubicBezTo>
                      <a:pt x="161" y="266"/>
                      <a:pt x="161" y="266"/>
                      <a:pt x="161" y="266"/>
                    </a:cubicBezTo>
                    <a:cubicBezTo>
                      <a:pt x="161" y="268"/>
                      <a:pt x="159" y="270"/>
                      <a:pt x="157" y="270"/>
                    </a:cubicBezTo>
                    <a:cubicBezTo>
                      <a:pt x="124" y="270"/>
                      <a:pt x="124" y="270"/>
                      <a:pt x="124" y="270"/>
                    </a:cubicBezTo>
                    <a:cubicBezTo>
                      <a:pt x="121" y="270"/>
                      <a:pt x="119" y="268"/>
                      <a:pt x="119" y="266"/>
                    </a:cubicBezTo>
                    <a:cubicBezTo>
                      <a:pt x="119" y="239"/>
                      <a:pt x="119" y="239"/>
                      <a:pt x="119" y="239"/>
                    </a:cubicBezTo>
                    <a:cubicBezTo>
                      <a:pt x="119" y="231"/>
                      <a:pt x="115" y="224"/>
                      <a:pt x="107" y="221"/>
                    </a:cubicBezTo>
                    <a:cubicBezTo>
                      <a:pt x="104" y="220"/>
                      <a:pt x="102" y="219"/>
                      <a:pt x="99" y="219"/>
                    </a:cubicBezTo>
                    <a:cubicBezTo>
                      <a:pt x="94" y="219"/>
                      <a:pt x="89" y="221"/>
                      <a:pt x="85" y="225"/>
                    </a:cubicBezTo>
                    <a:cubicBezTo>
                      <a:pt x="66" y="244"/>
                      <a:pt x="66" y="244"/>
                      <a:pt x="66" y="244"/>
                    </a:cubicBezTo>
                    <a:cubicBezTo>
                      <a:pt x="64" y="245"/>
                      <a:pt x="62" y="245"/>
                      <a:pt x="60" y="244"/>
                    </a:cubicBezTo>
                    <a:cubicBezTo>
                      <a:pt x="37" y="220"/>
                      <a:pt x="37" y="220"/>
                      <a:pt x="37" y="220"/>
                    </a:cubicBezTo>
                    <a:cubicBezTo>
                      <a:pt x="35" y="218"/>
                      <a:pt x="35" y="216"/>
                      <a:pt x="37" y="214"/>
                    </a:cubicBezTo>
                    <a:cubicBezTo>
                      <a:pt x="55" y="196"/>
                      <a:pt x="55" y="196"/>
                      <a:pt x="55" y="196"/>
                    </a:cubicBezTo>
                    <a:cubicBezTo>
                      <a:pt x="61" y="190"/>
                      <a:pt x="63" y="181"/>
                      <a:pt x="60" y="173"/>
                    </a:cubicBezTo>
                    <a:cubicBezTo>
                      <a:pt x="56" y="166"/>
                      <a:pt x="49" y="161"/>
                      <a:pt x="41" y="161"/>
                    </a:cubicBezTo>
                    <a:cubicBezTo>
                      <a:pt x="15" y="161"/>
                      <a:pt x="15" y="161"/>
                      <a:pt x="15" y="161"/>
                    </a:cubicBezTo>
                    <a:cubicBezTo>
                      <a:pt x="12" y="161"/>
                      <a:pt x="11" y="159"/>
                      <a:pt x="11" y="157"/>
                    </a:cubicBezTo>
                    <a:cubicBezTo>
                      <a:pt x="11" y="123"/>
                      <a:pt x="11" y="123"/>
                      <a:pt x="11" y="123"/>
                    </a:cubicBezTo>
                    <a:cubicBezTo>
                      <a:pt x="11" y="121"/>
                      <a:pt x="12" y="119"/>
                      <a:pt x="15" y="119"/>
                    </a:cubicBezTo>
                    <a:cubicBezTo>
                      <a:pt x="41" y="119"/>
                      <a:pt x="41" y="119"/>
                      <a:pt x="41" y="119"/>
                    </a:cubicBezTo>
                    <a:cubicBezTo>
                      <a:pt x="49" y="119"/>
                      <a:pt x="56" y="115"/>
                      <a:pt x="60" y="107"/>
                    </a:cubicBezTo>
                    <a:cubicBezTo>
                      <a:pt x="63" y="99"/>
                      <a:pt x="61" y="90"/>
                      <a:pt x="55" y="84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35" y="64"/>
                      <a:pt x="35" y="62"/>
                      <a:pt x="37" y="60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2" y="35"/>
                      <a:pt x="64" y="35"/>
                      <a:pt x="66" y="37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91" y="61"/>
                      <a:pt x="99" y="63"/>
                      <a:pt x="107" y="60"/>
                    </a:cubicBezTo>
                    <a:cubicBezTo>
                      <a:pt x="115" y="56"/>
                      <a:pt x="119" y="49"/>
                      <a:pt x="119" y="41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2"/>
                      <a:pt x="121" y="10"/>
                      <a:pt x="124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9" y="10"/>
                      <a:pt x="161" y="12"/>
                      <a:pt x="161" y="14"/>
                    </a:cubicBezTo>
                    <a:cubicBezTo>
                      <a:pt x="161" y="41"/>
                      <a:pt x="161" y="41"/>
                      <a:pt x="161" y="41"/>
                    </a:cubicBezTo>
                    <a:cubicBezTo>
                      <a:pt x="161" y="49"/>
                      <a:pt x="166" y="56"/>
                      <a:pt x="174" y="60"/>
                    </a:cubicBezTo>
                    <a:cubicBezTo>
                      <a:pt x="181" y="63"/>
                      <a:pt x="190" y="61"/>
                      <a:pt x="196" y="55"/>
                    </a:cubicBezTo>
                    <a:cubicBezTo>
                      <a:pt x="214" y="37"/>
                      <a:pt x="214" y="37"/>
                      <a:pt x="214" y="37"/>
                    </a:cubicBezTo>
                    <a:cubicBezTo>
                      <a:pt x="216" y="35"/>
                      <a:pt x="219" y="35"/>
                      <a:pt x="220" y="37"/>
                    </a:cubicBezTo>
                    <a:cubicBezTo>
                      <a:pt x="244" y="60"/>
                      <a:pt x="244" y="60"/>
                      <a:pt x="244" y="60"/>
                    </a:cubicBezTo>
                    <a:cubicBezTo>
                      <a:pt x="245" y="62"/>
                      <a:pt x="245" y="64"/>
                      <a:pt x="244" y="66"/>
                    </a:cubicBezTo>
                    <a:cubicBezTo>
                      <a:pt x="225" y="84"/>
                      <a:pt x="225" y="84"/>
                      <a:pt x="225" y="84"/>
                    </a:cubicBezTo>
                    <a:cubicBezTo>
                      <a:pt x="219" y="90"/>
                      <a:pt x="217" y="99"/>
                      <a:pt x="221" y="107"/>
                    </a:cubicBezTo>
                    <a:cubicBezTo>
                      <a:pt x="224" y="115"/>
                      <a:pt x="231" y="119"/>
                      <a:pt x="240" y="119"/>
                    </a:cubicBezTo>
                    <a:cubicBezTo>
                      <a:pt x="266" y="119"/>
                      <a:pt x="266" y="119"/>
                      <a:pt x="266" y="119"/>
                    </a:cubicBezTo>
                    <a:cubicBezTo>
                      <a:pt x="268" y="119"/>
                      <a:pt x="270" y="121"/>
                      <a:pt x="270" y="123"/>
                    </a:cubicBezTo>
                    <a:lnTo>
                      <a:pt x="270" y="157"/>
                    </a:lnTo>
                    <a:close/>
                    <a:moveTo>
                      <a:pt x="140" y="93"/>
                    </a:moveTo>
                    <a:cubicBezTo>
                      <a:pt x="114" y="93"/>
                      <a:pt x="94" y="114"/>
                      <a:pt x="94" y="140"/>
                    </a:cubicBezTo>
                    <a:cubicBezTo>
                      <a:pt x="94" y="166"/>
                      <a:pt x="114" y="187"/>
                      <a:pt x="140" y="187"/>
                    </a:cubicBezTo>
                    <a:cubicBezTo>
                      <a:pt x="166" y="187"/>
                      <a:pt x="187" y="166"/>
                      <a:pt x="187" y="140"/>
                    </a:cubicBezTo>
                    <a:cubicBezTo>
                      <a:pt x="187" y="114"/>
                      <a:pt x="166" y="93"/>
                      <a:pt x="140" y="93"/>
                    </a:cubicBezTo>
                    <a:moveTo>
                      <a:pt x="140" y="176"/>
                    </a:moveTo>
                    <a:cubicBezTo>
                      <a:pt x="120" y="176"/>
                      <a:pt x="104" y="160"/>
                      <a:pt x="104" y="140"/>
                    </a:cubicBezTo>
                    <a:cubicBezTo>
                      <a:pt x="104" y="120"/>
                      <a:pt x="120" y="104"/>
                      <a:pt x="140" y="104"/>
                    </a:cubicBezTo>
                    <a:cubicBezTo>
                      <a:pt x="160" y="104"/>
                      <a:pt x="177" y="120"/>
                      <a:pt x="177" y="140"/>
                    </a:cubicBezTo>
                    <a:cubicBezTo>
                      <a:pt x="177" y="160"/>
                      <a:pt x="160" y="176"/>
                      <a:pt x="140" y="176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7E1B7A0-E4C6-467F-AFEB-F1FE6CF2AEEE}"/>
                  </a:ext>
                </a:extLst>
              </p:cNvPr>
              <p:cNvSpPr txBox="1"/>
              <p:nvPr/>
            </p:nvSpPr>
            <p:spPr>
              <a:xfrm>
                <a:off x="7926663" y="3535496"/>
                <a:ext cx="172357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200" dirty="0">
                    <a:latin typeface="Roboto Slab" pitchFamily="2" charset="0"/>
                    <a:ea typeface="Roboto Slab" pitchFamily="2" charset="0"/>
                  </a:rPr>
                  <a:t>PLAN &amp;</a:t>
                </a:r>
              </a:p>
              <a:p>
                <a:pPr algn="ctr"/>
                <a:r>
                  <a:rPr lang="en-US" b="1" spc="200" dirty="0">
                    <a:latin typeface="Roboto Slab" pitchFamily="2" charset="0"/>
                    <a:ea typeface="Roboto Slab" pitchFamily="2" charset="0"/>
                  </a:rPr>
                  <a:t>CREATE!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D59E0F0-1222-468C-A2E5-90992C7098ED}"/>
                </a:ext>
              </a:extLst>
            </p:cNvPr>
            <p:cNvGrpSpPr/>
            <p:nvPr/>
          </p:nvGrpSpPr>
          <p:grpSpPr>
            <a:xfrm>
              <a:off x="1526993" y="2809876"/>
              <a:ext cx="2029546" cy="2508050"/>
              <a:chOff x="2388779" y="2809876"/>
              <a:chExt cx="2029546" cy="2508050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BF17627-DD92-492A-99DE-974C2106DACB}"/>
                  </a:ext>
                </a:extLst>
              </p:cNvPr>
              <p:cNvSpPr txBox="1"/>
              <p:nvPr/>
            </p:nvSpPr>
            <p:spPr>
              <a:xfrm>
                <a:off x="2388779" y="4533096"/>
                <a:ext cx="2029546" cy="78483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Lesser first day kind god us earth. The divide firmament spirit open gathered heaven</a:t>
                </a:r>
              </a:p>
            </p:txBody>
          </p:sp>
          <p:sp>
            <p:nvSpPr>
              <p:cNvPr id="53" name="Freeform 5">
                <a:extLst>
                  <a:ext uri="{FF2B5EF4-FFF2-40B4-BE49-F238E27FC236}">
                    <a16:creationId xmlns:a16="http://schemas.microsoft.com/office/drawing/2014/main" id="{487E8E4B-141A-4E8F-A35A-47676D3BA8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53302" y="2809876"/>
                <a:ext cx="500502" cy="460546"/>
              </a:xfrm>
              <a:custGeom>
                <a:avLst/>
                <a:gdLst>
                  <a:gd name="T0" fmla="*/ 214 w 280"/>
                  <a:gd name="T1" fmla="*/ 186 h 256"/>
                  <a:gd name="T2" fmla="*/ 241 w 280"/>
                  <a:gd name="T3" fmla="*/ 182 h 256"/>
                  <a:gd name="T4" fmla="*/ 272 w 280"/>
                  <a:gd name="T5" fmla="*/ 170 h 256"/>
                  <a:gd name="T6" fmla="*/ 240 w 280"/>
                  <a:gd name="T7" fmla="*/ 81 h 256"/>
                  <a:gd name="T8" fmla="*/ 161 w 280"/>
                  <a:gd name="T9" fmla="*/ 28 h 256"/>
                  <a:gd name="T10" fmla="*/ 108 w 280"/>
                  <a:gd name="T11" fmla="*/ 0 h 256"/>
                  <a:gd name="T12" fmla="*/ 52 w 280"/>
                  <a:gd name="T13" fmla="*/ 47 h 256"/>
                  <a:gd name="T14" fmla="*/ 47 w 280"/>
                  <a:gd name="T15" fmla="*/ 84 h 256"/>
                  <a:gd name="T16" fmla="*/ 54 w 280"/>
                  <a:gd name="T17" fmla="*/ 117 h 256"/>
                  <a:gd name="T18" fmla="*/ 70 w 280"/>
                  <a:gd name="T19" fmla="*/ 166 h 256"/>
                  <a:gd name="T20" fmla="*/ 22 w 280"/>
                  <a:gd name="T21" fmla="*/ 200 h 256"/>
                  <a:gd name="T22" fmla="*/ 0 w 280"/>
                  <a:gd name="T23" fmla="*/ 256 h 256"/>
                  <a:gd name="T24" fmla="*/ 280 w 280"/>
                  <a:gd name="T25" fmla="*/ 239 h 256"/>
                  <a:gd name="T26" fmla="*/ 206 w 280"/>
                  <a:gd name="T27" fmla="*/ 247 h 256"/>
                  <a:gd name="T28" fmla="*/ 10 w 280"/>
                  <a:gd name="T29" fmla="*/ 237 h 256"/>
                  <a:gd name="T30" fmla="*/ 68 w 280"/>
                  <a:gd name="T31" fmla="*/ 185 h 256"/>
                  <a:gd name="T32" fmla="*/ 80 w 280"/>
                  <a:gd name="T33" fmla="*/ 147 h 256"/>
                  <a:gd name="T34" fmla="*/ 63 w 280"/>
                  <a:gd name="T35" fmla="*/ 113 h 256"/>
                  <a:gd name="T36" fmla="*/ 61 w 280"/>
                  <a:gd name="T37" fmla="*/ 110 h 256"/>
                  <a:gd name="T38" fmla="*/ 56 w 280"/>
                  <a:gd name="T39" fmla="*/ 84 h 256"/>
                  <a:gd name="T40" fmla="*/ 61 w 280"/>
                  <a:gd name="T41" fmla="*/ 75 h 256"/>
                  <a:gd name="T42" fmla="*/ 61 w 280"/>
                  <a:gd name="T43" fmla="*/ 46 h 256"/>
                  <a:gd name="T44" fmla="*/ 108 w 280"/>
                  <a:gd name="T45" fmla="*/ 9 h 256"/>
                  <a:gd name="T46" fmla="*/ 153 w 280"/>
                  <a:gd name="T47" fmla="*/ 36 h 256"/>
                  <a:gd name="T48" fmla="*/ 154 w 280"/>
                  <a:gd name="T49" fmla="*/ 38 h 256"/>
                  <a:gd name="T50" fmla="*/ 154 w 280"/>
                  <a:gd name="T51" fmla="*/ 39 h 256"/>
                  <a:gd name="T52" fmla="*/ 154 w 280"/>
                  <a:gd name="T53" fmla="*/ 41 h 256"/>
                  <a:gd name="T54" fmla="*/ 154 w 280"/>
                  <a:gd name="T55" fmla="*/ 43 h 256"/>
                  <a:gd name="T56" fmla="*/ 154 w 280"/>
                  <a:gd name="T57" fmla="*/ 44 h 256"/>
                  <a:gd name="T58" fmla="*/ 154 w 280"/>
                  <a:gd name="T59" fmla="*/ 75 h 256"/>
                  <a:gd name="T60" fmla="*/ 159 w 280"/>
                  <a:gd name="T61" fmla="*/ 84 h 256"/>
                  <a:gd name="T62" fmla="*/ 152 w 280"/>
                  <a:gd name="T63" fmla="*/ 111 h 256"/>
                  <a:gd name="T64" fmla="*/ 149 w 280"/>
                  <a:gd name="T65" fmla="*/ 114 h 256"/>
                  <a:gd name="T66" fmla="*/ 132 w 280"/>
                  <a:gd name="T67" fmla="*/ 146 h 256"/>
                  <a:gd name="T68" fmla="*/ 131 w 280"/>
                  <a:gd name="T69" fmla="*/ 167 h 256"/>
                  <a:gd name="T70" fmla="*/ 131 w 280"/>
                  <a:gd name="T71" fmla="*/ 171 h 256"/>
                  <a:gd name="T72" fmla="*/ 132 w 280"/>
                  <a:gd name="T73" fmla="*/ 174 h 256"/>
                  <a:gd name="T74" fmla="*/ 134 w 280"/>
                  <a:gd name="T75" fmla="*/ 177 h 256"/>
                  <a:gd name="T76" fmla="*/ 137 w 280"/>
                  <a:gd name="T77" fmla="*/ 182 h 256"/>
                  <a:gd name="T78" fmla="*/ 143 w 280"/>
                  <a:gd name="T79" fmla="*/ 186 h 256"/>
                  <a:gd name="T80" fmla="*/ 206 w 280"/>
                  <a:gd name="T81" fmla="*/ 238 h 256"/>
                  <a:gd name="T82" fmla="*/ 271 w 280"/>
                  <a:gd name="T83" fmla="*/ 247 h 256"/>
                  <a:gd name="T84" fmla="*/ 215 w 280"/>
                  <a:gd name="T85" fmla="*/ 238 h 256"/>
                  <a:gd name="T86" fmla="*/ 160 w 280"/>
                  <a:gd name="T87" fmla="*/ 184 h 256"/>
                  <a:gd name="T88" fmla="*/ 152 w 280"/>
                  <a:gd name="T89" fmla="*/ 173 h 256"/>
                  <a:gd name="T90" fmla="*/ 141 w 280"/>
                  <a:gd name="T91" fmla="*/ 171 h 256"/>
                  <a:gd name="T92" fmla="*/ 140 w 280"/>
                  <a:gd name="T93" fmla="*/ 167 h 256"/>
                  <a:gd name="T94" fmla="*/ 144 w 280"/>
                  <a:gd name="T95" fmla="*/ 146 h 256"/>
                  <a:gd name="T96" fmla="*/ 168 w 280"/>
                  <a:gd name="T97" fmla="*/ 102 h 256"/>
                  <a:gd name="T98" fmla="*/ 164 w 280"/>
                  <a:gd name="T99" fmla="*/ 71 h 256"/>
                  <a:gd name="T100" fmla="*/ 163 w 280"/>
                  <a:gd name="T101" fmla="*/ 37 h 256"/>
                  <a:gd name="T102" fmla="*/ 231 w 280"/>
                  <a:gd name="T103" fmla="*/ 81 h 256"/>
                  <a:gd name="T104" fmla="*/ 263 w 280"/>
                  <a:gd name="T105" fmla="*/ 167 h 256"/>
                  <a:gd name="T106" fmla="*/ 241 w 280"/>
                  <a:gd name="T107" fmla="*/ 173 h 256"/>
                  <a:gd name="T108" fmla="*/ 202 w 280"/>
                  <a:gd name="T109" fmla="*/ 177 h 256"/>
                  <a:gd name="T110" fmla="*/ 210 w 280"/>
                  <a:gd name="T111" fmla="*/ 194 h 256"/>
                  <a:gd name="T112" fmla="*/ 271 w 280"/>
                  <a:gd name="T113" fmla="*/ 23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0" h="256">
                    <a:moveTo>
                      <a:pt x="259" y="205"/>
                    </a:moveTo>
                    <a:cubicBezTo>
                      <a:pt x="214" y="186"/>
                      <a:pt x="214" y="186"/>
                      <a:pt x="214" y="186"/>
                    </a:cubicBezTo>
                    <a:cubicBezTo>
                      <a:pt x="213" y="185"/>
                      <a:pt x="211" y="184"/>
                      <a:pt x="210" y="182"/>
                    </a:cubicBezTo>
                    <a:cubicBezTo>
                      <a:pt x="241" y="182"/>
                      <a:pt x="241" y="182"/>
                      <a:pt x="241" y="182"/>
                    </a:cubicBezTo>
                    <a:cubicBezTo>
                      <a:pt x="241" y="182"/>
                      <a:pt x="254" y="183"/>
                      <a:pt x="264" y="179"/>
                    </a:cubicBezTo>
                    <a:cubicBezTo>
                      <a:pt x="268" y="177"/>
                      <a:pt x="271" y="174"/>
                      <a:pt x="272" y="170"/>
                    </a:cubicBezTo>
                    <a:cubicBezTo>
                      <a:pt x="273" y="166"/>
                      <a:pt x="272" y="162"/>
                      <a:pt x="270" y="158"/>
                    </a:cubicBezTo>
                    <a:cubicBezTo>
                      <a:pt x="261" y="146"/>
                      <a:pt x="241" y="113"/>
                      <a:pt x="240" y="81"/>
                    </a:cubicBezTo>
                    <a:cubicBezTo>
                      <a:pt x="240" y="80"/>
                      <a:pt x="238" y="24"/>
                      <a:pt x="183" y="24"/>
                    </a:cubicBezTo>
                    <a:cubicBezTo>
                      <a:pt x="175" y="24"/>
                      <a:pt x="168" y="25"/>
                      <a:pt x="161" y="28"/>
                    </a:cubicBezTo>
                    <a:cubicBezTo>
                      <a:pt x="159" y="24"/>
                      <a:pt x="157" y="20"/>
                      <a:pt x="154" y="16"/>
                    </a:cubicBezTo>
                    <a:cubicBezTo>
                      <a:pt x="144" y="5"/>
                      <a:pt x="129" y="0"/>
                      <a:pt x="108" y="0"/>
                    </a:cubicBezTo>
                    <a:cubicBezTo>
                      <a:pt x="86" y="0"/>
                      <a:pt x="71" y="5"/>
                      <a:pt x="61" y="16"/>
                    </a:cubicBezTo>
                    <a:cubicBezTo>
                      <a:pt x="50" y="29"/>
                      <a:pt x="51" y="44"/>
                      <a:pt x="52" y="4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49" y="75"/>
                      <a:pt x="47" y="79"/>
                      <a:pt x="47" y="84"/>
                    </a:cubicBezTo>
                    <a:cubicBezTo>
                      <a:pt x="47" y="102"/>
                      <a:pt x="47" y="102"/>
                      <a:pt x="47" y="102"/>
                    </a:cubicBezTo>
                    <a:cubicBezTo>
                      <a:pt x="47" y="108"/>
                      <a:pt x="49" y="113"/>
                      <a:pt x="54" y="117"/>
                    </a:cubicBezTo>
                    <a:cubicBezTo>
                      <a:pt x="58" y="134"/>
                      <a:pt x="67" y="147"/>
                      <a:pt x="70" y="151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70" y="171"/>
                      <a:pt x="68" y="175"/>
                      <a:pt x="64" y="177"/>
                    </a:cubicBezTo>
                    <a:cubicBezTo>
                      <a:pt x="22" y="200"/>
                      <a:pt x="22" y="200"/>
                      <a:pt x="22" y="200"/>
                    </a:cubicBezTo>
                    <a:cubicBezTo>
                      <a:pt x="9" y="207"/>
                      <a:pt x="0" y="221"/>
                      <a:pt x="0" y="237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280" y="256"/>
                      <a:pt x="280" y="256"/>
                      <a:pt x="280" y="256"/>
                    </a:cubicBezTo>
                    <a:cubicBezTo>
                      <a:pt x="280" y="239"/>
                      <a:pt x="280" y="239"/>
                      <a:pt x="280" y="239"/>
                    </a:cubicBezTo>
                    <a:cubicBezTo>
                      <a:pt x="280" y="225"/>
                      <a:pt x="272" y="212"/>
                      <a:pt x="259" y="205"/>
                    </a:cubicBezTo>
                    <a:moveTo>
                      <a:pt x="206" y="247"/>
                    </a:moveTo>
                    <a:cubicBezTo>
                      <a:pt x="10" y="247"/>
                      <a:pt x="10" y="247"/>
                      <a:pt x="10" y="247"/>
                    </a:cubicBezTo>
                    <a:cubicBezTo>
                      <a:pt x="10" y="237"/>
                      <a:pt x="10" y="237"/>
                      <a:pt x="10" y="237"/>
                    </a:cubicBezTo>
                    <a:cubicBezTo>
                      <a:pt x="10" y="225"/>
                      <a:pt x="16" y="214"/>
                      <a:pt x="27" y="208"/>
                    </a:cubicBezTo>
                    <a:cubicBezTo>
                      <a:pt x="68" y="185"/>
                      <a:pt x="68" y="185"/>
                      <a:pt x="68" y="185"/>
                    </a:cubicBezTo>
                    <a:cubicBezTo>
                      <a:pt x="75" y="181"/>
                      <a:pt x="80" y="174"/>
                      <a:pt x="80" y="166"/>
                    </a:cubicBezTo>
                    <a:cubicBezTo>
                      <a:pt x="80" y="147"/>
                      <a:pt x="80" y="147"/>
                      <a:pt x="80" y="147"/>
                    </a:cubicBezTo>
                    <a:cubicBezTo>
                      <a:pt x="78" y="146"/>
                      <a:pt x="78" y="146"/>
                      <a:pt x="78" y="146"/>
                    </a:cubicBezTo>
                    <a:cubicBezTo>
                      <a:pt x="78" y="146"/>
                      <a:pt x="67" y="132"/>
                      <a:pt x="63" y="113"/>
                    </a:cubicBezTo>
                    <a:cubicBezTo>
                      <a:pt x="62" y="111"/>
                      <a:pt x="62" y="111"/>
                      <a:pt x="62" y="111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58" y="108"/>
                      <a:pt x="56" y="106"/>
                      <a:pt x="56" y="102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1"/>
                      <a:pt x="57" y="79"/>
                      <a:pt x="59" y="77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59" y="33"/>
                      <a:pt x="68" y="22"/>
                    </a:cubicBezTo>
                    <a:cubicBezTo>
                      <a:pt x="76" y="14"/>
                      <a:pt x="89" y="9"/>
                      <a:pt x="108" y="9"/>
                    </a:cubicBezTo>
                    <a:cubicBezTo>
                      <a:pt x="126" y="9"/>
                      <a:pt x="139" y="13"/>
                      <a:pt x="147" y="22"/>
                    </a:cubicBezTo>
                    <a:cubicBezTo>
                      <a:pt x="151" y="27"/>
                      <a:pt x="153" y="31"/>
                      <a:pt x="153" y="36"/>
                    </a:cubicBezTo>
                    <a:cubicBezTo>
                      <a:pt x="154" y="36"/>
                      <a:pt x="154" y="36"/>
                      <a:pt x="154" y="37"/>
                    </a:cubicBezTo>
                    <a:cubicBezTo>
                      <a:pt x="154" y="37"/>
                      <a:pt x="154" y="37"/>
                      <a:pt x="154" y="38"/>
                    </a:cubicBezTo>
                    <a:cubicBezTo>
                      <a:pt x="154" y="38"/>
                      <a:pt x="154" y="38"/>
                      <a:pt x="154" y="39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4" y="40"/>
                      <a:pt x="154" y="41"/>
                      <a:pt x="154" y="41"/>
                    </a:cubicBezTo>
                    <a:cubicBezTo>
                      <a:pt x="154" y="41"/>
                      <a:pt x="154" y="41"/>
                      <a:pt x="154" y="41"/>
                    </a:cubicBezTo>
                    <a:cubicBezTo>
                      <a:pt x="154" y="42"/>
                      <a:pt x="154" y="42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5"/>
                      <a:pt x="154" y="46"/>
                      <a:pt x="154" y="46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8" y="79"/>
                      <a:pt x="159" y="81"/>
                      <a:pt x="159" y="84"/>
                    </a:cubicBezTo>
                    <a:cubicBezTo>
                      <a:pt x="159" y="102"/>
                      <a:pt x="159" y="102"/>
                      <a:pt x="159" y="102"/>
                    </a:cubicBezTo>
                    <a:cubicBezTo>
                      <a:pt x="159" y="106"/>
                      <a:pt x="156" y="110"/>
                      <a:pt x="152" y="111"/>
                    </a:cubicBezTo>
                    <a:cubicBezTo>
                      <a:pt x="150" y="112"/>
                      <a:pt x="150" y="112"/>
                      <a:pt x="150" y="112"/>
                    </a:cubicBezTo>
                    <a:cubicBezTo>
                      <a:pt x="149" y="114"/>
                      <a:pt x="149" y="114"/>
                      <a:pt x="149" y="114"/>
                    </a:cubicBezTo>
                    <a:cubicBezTo>
                      <a:pt x="146" y="124"/>
                      <a:pt x="142" y="133"/>
                      <a:pt x="136" y="141"/>
                    </a:cubicBezTo>
                    <a:cubicBezTo>
                      <a:pt x="135" y="143"/>
                      <a:pt x="133" y="145"/>
                      <a:pt x="132" y="146"/>
                    </a:cubicBezTo>
                    <a:cubicBezTo>
                      <a:pt x="131" y="147"/>
                      <a:pt x="131" y="147"/>
                      <a:pt x="131" y="147"/>
                    </a:cubicBezTo>
                    <a:cubicBezTo>
                      <a:pt x="131" y="167"/>
                      <a:pt x="131" y="167"/>
                      <a:pt x="131" y="167"/>
                    </a:cubicBezTo>
                    <a:cubicBezTo>
                      <a:pt x="131" y="168"/>
                      <a:pt x="131" y="169"/>
                      <a:pt x="131" y="170"/>
                    </a:cubicBezTo>
                    <a:cubicBezTo>
                      <a:pt x="131" y="170"/>
                      <a:pt x="131" y="171"/>
                      <a:pt x="131" y="171"/>
                    </a:cubicBezTo>
                    <a:cubicBezTo>
                      <a:pt x="132" y="172"/>
                      <a:pt x="132" y="173"/>
                      <a:pt x="132" y="174"/>
                    </a:cubicBezTo>
                    <a:cubicBezTo>
                      <a:pt x="132" y="174"/>
                      <a:pt x="132" y="174"/>
                      <a:pt x="132" y="174"/>
                    </a:cubicBezTo>
                    <a:cubicBezTo>
                      <a:pt x="133" y="175"/>
                      <a:pt x="133" y="176"/>
                      <a:pt x="134" y="177"/>
                    </a:cubicBezTo>
                    <a:cubicBezTo>
                      <a:pt x="134" y="177"/>
                      <a:pt x="134" y="177"/>
                      <a:pt x="134" y="177"/>
                    </a:cubicBezTo>
                    <a:cubicBezTo>
                      <a:pt x="134" y="178"/>
                      <a:pt x="135" y="180"/>
                      <a:pt x="136" y="181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9" y="184"/>
                      <a:pt x="141" y="185"/>
                      <a:pt x="143" y="186"/>
                    </a:cubicBezTo>
                    <a:cubicBezTo>
                      <a:pt x="187" y="208"/>
                      <a:pt x="187" y="208"/>
                      <a:pt x="187" y="208"/>
                    </a:cubicBezTo>
                    <a:cubicBezTo>
                      <a:pt x="199" y="214"/>
                      <a:pt x="206" y="225"/>
                      <a:pt x="206" y="238"/>
                    </a:cubicBezTo>
                    <a:lnTo>
                      <a:pt x="206" y="247"/>
                    </a:lnTo>
                    <a:close/>
                    <a:moveTo>
                      <a:pt x="271" y="247"/>
                    </a:moveTo>
                    <a:cubicBezTo>
                      <a:pt x="215" y="247"/>
                      <a:pt x="215" y="247"/>
                      <a:pt x="215" y="247"/>
                    </a:cubicBezTo>
                    <a:cubicBezTo>
                      <a:pt x="215" y="238"/>
                      <a:pt x="215" y="238"/>
                      <a:pt x="215" y="238"/>
                    </a:cubicBezTo>
                    <a:cubicBezTo>
                      <a:pt x="215" y="221"/>
                      <a:pt x="206" y="207"/>
                      <a:pt x="192" y="200"/>
                    </a:cubicBezTo>
                    <a:cubicBezTo>
                      <a:pt x="160" y="184"/>
                      <a:pt x="160" y="184"/>
                      <a:pt x="160" y="184"/>
                    </a:cubicBezTo>
                    <a:cubicBezTo>
                      <a:pt x="160" y="182"/>
                      <a:pt x="161" y="180"/>
                      <a:pt x="160" y="178"/>
                    </a:cubicBezTo>
                    <a:cubicBezTo>
                      <a:pt x="159" y="175"/>
                      <a:pt x="156" y="173"/>
                      <a:pt x="152" y="173"/>
                    </a:cubicBezTo>
                    <a:cubicBezTo>
                      <a:pt x="142" y="173"/>
                      <a:pt x="142" y="173"/>
                      <a:pt x="142" y="173"/>
                    </a:cubicBezTo>
                    <a:cubicBezTo>
                      <a:pt x="142" y="172"/>
                      <a:pt x="142" y="172"/>
                      <a:pt x="141" y="171"/>
                    </a:cubicBezTo>
                    <a:cubicBezTo>
                      <a:pt x="141" y="171"/>
                      <a:pt x="141" y="170"/>
                      <a:pt x="141" y="170"/>
                    </a:cubicBezTo>
                    <a:cubicBezTo>
                      <a:pt x="140" y="169"/>
                      <a:pt x="140" y="168"/>
                      <a:pt x="140" y="167"/>
                    </a:cubicBezTo>
                    <a:cubicBezTo>
                      <a:pt x="140" y="151"/>
                      <a:pt x="140" y="151"/>
                      <a:pt x="140" y="151"/>
                    </a:cubicBezTo>
                    <a:cubicBezTo>
                      <a:pt x="141" y="149"/>
                      <a:pt x="142" y="148"/>
                      <a:pt x="144" y="146"/>
                    </a:cubicBezTo>
                    <a:cubicBezTo>
                      <a:pt x="149" y="138"/>
                      <a:pt x="154" y="129"/>
                      <a:pt x="157" y="119"/>
                    </a:cubicBezTo>
                    <a:cubicBezTo>
                      <a:pt x="164" y="116"/>
                      <a:pt x="168" y="110"/>
                      <a:pt x="168" y="102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79"/>
                      <a:pt x="167" y="75"/>
                      <a:pt x="164" y="71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5"/>
                      <a:pt x="164" y="42"/>
                      <a:pt x="163" y="37"/>
                    </a:cubicBezTo>
                    <a:cubicBezTo>
                      <a:pt x="169" y="34"/>
                      <a:pt x="176" y="33"/>
                      <a:pt x="183" y="33"/>
                    </a:cubicBezTo>
                    <a:cubicBezTo>
                      <a:pt x="229" y="33"/>
                      <a:pt x="231" y="79"/>
                      <a:pt x="231" y="81"/>
                    </a:cubicBezTo>
                    <a:cubicBezTo>
                      <a:pt x="232" y="116"/>
                      <a:pt x="253" y="150"/>
                      <a:pt x="262" y="163"/>
                    </a:cubicBezTo>
                    <a:cubicBezTo>
                      <a:pt x="263" y="165"/>
                      <a:pt x="263" y="166"/>
                      <a:pt x="263" y="167"/>
                    </a:cubicBezTo>
                    <a:cubicBezTo>
                      <a:pt x="263" y="168"/>
                      <a:pt x="262" y="169"/>
                      <a:pt x="260" y="170"/>
                    </a:cubicBezTo>
                    <a:cubicBezTo>
                      <a:pt x="253" y="174"/>
                      <a:pt x="242" y="173"/>
                      <a:pt x="241" y="173"/>
                    </a:cubicBezTo>
                    <a:cubicBezTo>
                      <a:pt x="209" y="173"/>
                      <a:pt x="209" y="173"/>
                      <a:pt x="209" y="173"/>
                    </a:cubicBezTo>
                    <a:cubicBezTo>
                      <a:pt x="206" y="173"/>
                      <a:pt x="203" y="174"/>
                      <a:pt x="202" y="177"/>
                    </a:cubicBezTo>
                    <a:cubicBezTo>
                      <a:pt x="200" y="179"/>
                      <a:pt x="200" y="182"/>
                      <a:pt x="202" y="185"/>
                    </a:cubicBezTo>
                    <a:cubicBezTo>
                      <a:pt x="203" y="188"/>
                      <a:pt x="206" y="192"/>
                      <a:pt x="210" y="194"/>
                    </a:cubicBezTo>
                    <a:cubicBezTo>
                      <a:pt x="255" y="214"/>
                      <a:pt x="255" y="214"/>
                      <a:pt x="255" y="214"/>
                    </a:cubicBezTo>
                    <a:cubicBezTo>
                      <a:pt x="265" y="219"/>
                      <a:pt x="271" y="228"/>
                      <a:pt x="271" y="239"/>
                    </a:cubicBezTo>
                    <a:lnTo>
                      <a:pt x="271" y="2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7E1B7A0-E4C6-467F-AFEB-F1FE6CF2AEEE}"/>
                  </a:ext>
                </a:extLst>
              </p:cNvPr>
              <p:cNvSpPr txBox="1"/>
              <p:nvPr/>
            </p:nvSpPr>
            <p:spPr>
              <a:xfrm>
                <a:off x="2541767" y="3541123"/>
                <a:ext cx="172357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200" dirty="0">
                    <a:latin typeface="Roboto Slab" pitchFamily="2" charset="0"/>
                    <a:ea typeface="Roboto Slab" pitchFamily="2" charset="0"/>
                  </a:rPr>
                  <a:t>PLAN &amp;</a:t>
                </a:r>
              </a:p>
              <a:p>
                <a:pPr algn="ctr"/>
                <a:r>
                  <a:rPr lang="en-US" b="1" spc="200" dirty="0">
                    <a:latin typeface="Roboto Slab" pitchFamily="2" charset="0"/>
                    <a:ea typeface="Roboto Slab" pitchFamily="2" charset="0"/>
                  </a:rPr>
                  <a:t>CREATE!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5133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873250" y="2112989"/>
            <a:ext cx="2654300" cy="32131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64450" y="2112989"/>
            <a:ext cx="2654300" cy="32131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768850" y="2112990"/>
            <a:ext cx="2654300" cy="32131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1FF5BE8-41C8-4D62-89A4-FD97778339BA}"/>
              </a:ext>
            </a:extLst>
          </p:cNvPr>
          <p:cNvSpPr/>
          <p:nvPr/>
        </p:nvSpPr>
        <p:spPr>
          <a:xfrm>
            <a:off x="2934282" y="2410978"/>
            <a:ext cx="53223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</a:rPr>
              <a:t>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2669883" y="3002151"/>
            <a:ext cx="1061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Text one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0B4395-5681-4AE9-8245-2C7F4455FF0A}"/>
              </a:ext>
            </a:extLst>
          </p:cNvPr>
          <p:cNvSpPr/>
          <p:nvPr/>
        </p:nvSpPr>
        <p:spPr>
          <a:xfrm>
            <a:off x="5829883" y="2410978"/>
            <a:ext cx="53223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</a:rPr>
              <a:t></a:t>
            </a:r>
            <a:endParaRPr lang="en-US" sz="3000" dirty="0"/>
          </a:p>
        </p:txBody>
      </p:sp>
      <p:sp>
        <p:nvSpPr>
          <p:cNvPr id="35" name="TextBox 34"/>
          <p:cNvSpPr txBox="1"/>
          <p:nvPr/>
        </p:nvSpPr>
        <p:spPr>
          <a:xfrm>
            <a:off x="5565483" y="3002151"/>
            <a:ext cx="1061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Text one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FA6994-C4CA-49BB-88F1-6BD80A5A79FB}"/>
              </a:ext>
            </a:extLst>
          </p:cNvPr>
          <p:cNvSpPr/>
          <p:nvPr/>
        </p:nvSpPr>
        <p:spPr>
          <a:xfrm>
            <a:off x="8725483" y="2410978"/>
            <a:ext cx="53223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</a:rPr>
              <a:t></a:t>
            </a:r>
            <a:endParaRPr lang="en-US" sz="3000" dirty="0"/>
          </a:p>
        </p:txBody>
      </p:sp>
      <p:sp>
        <p:nvSpPr>
          <p:cNvPr id="36" name="TextBox 35"/>
          <p:cNvSpPr txBox="1"/>
          <p:nvPr/>
        </p:nvSpPr>
        <p:spPr>
          <a:xfrm>
            <a:off x="8461083" y="3002151"/>
            <a:ext cx="1061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Text one</a:t>
            </a:r>
          </a:p>
        </p:txBody>
      </p:sp>
      <p:sp>
        <p:nvSpPr>
          <p:cNvPr id="37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2141326" y="3978797"/>
            <a:ext cx="2118146" cy="10379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available,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</a:t>
            </a:r>
          </a:p>
        </p:txBody>
      </p:sp>
      <p:sp>
        <p:nvSpPr>
          <p:cNvPr id="38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5036926" y="3978797"/>
            <a:ext cx="2118146" cy="10379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available,</a:t>
            </a:r>
          </a:p>
          <a:p>
            <a:pPr marL="171450" indent="-171450" algn="l">
              <a:lnSpc>
                <a:spcPts val="1500"/>
              </a:lnSpc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</a:t>
            </a:r>
          </a:p>
        </p:txBody>
      </p:sp>
      <p:sp>
        <p:nvSpPr>
          <p:cNvPr id="39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7932526" y="3978797"/>
            <a:ext cx="2118146" cy="10379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5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available,</a:t>
            </a:r>
          </a:p>
          <a:p>
            <a:pPr marL="171450" indent="-171450" algn="l">
              <a:lnSpc>
                <a:spcPts val="15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but the majority have </a:t>
            </a:r>
          </a:p>
          <a:p>
            <a:pPr marL="171450" indent="-171450" algn="l">
              <a:lnSpc>
                <a:spcPts val="15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alteration in some form, </a:t>
            </a:r>
          </a:p>
        </p:txBody>
      </p:sp>
    </p:spTree>
    <p:extLst>
      <p:ext uri="{BB962C8B-B14F-4D97-AF65-F5344CB8AC3E}">
        <p14:creationId xmlns:p14="http://schemas.microsoft.com/office/powerpoint/2010/main" val="3457962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1804195"/>
            <a:ext cx="10515600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300" dirty="0">
                <a:latin typeface="Roboto Slab" pitchFamily="2" charset="0"/>
                <a:ea typeface="Roboto Slab" pitchFamily="2" charset="0"/>
              </a:rPr>
              <a:t>Contrary to popular belief, Lorem Ipsum is not simply random text. It has roots in a piece of classical Latin literature from 45 BC, making it 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over 2000 years old. Richard McClintock, a Latin professor at Hampden-Sydney College in Virginia, looked up one of the more obscure Latin words,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Finibus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Bonorum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et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Malorum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" (The Extremes of Good and Evil) by Cicero, written in 45 BC. This book is a treatise on the theory of ethics, very popular during the Renaissance. The first line of Lorem Ipsum, "Lorem ipsum dolor sit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..", comes from a line in section 1.10.32.</a:t>
            </a:r>
          </a:p>
          <a:p>
            <a:pPr algn="ctr">
              <a:lnSpc>
                <a:spcPts val="2200"/>
              </a:lnSpc>
            </a:pP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The standard chunk of Lorem Ipsum used since the 1500s is reproduced below for those interested. Sections 1.10.32 and 1.10.33 from "de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Finibus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Bonorum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et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Malorum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" by Cicero are also reproduced in their exact original form, accompanied by English versions from the 1914 translation by H. Rackham.</a:t>
            </a:r>
          </a:p>
          <a:p>
            <a:pPr algn="ctr">
              <a:lnSpc>
                <a:spcPts val="2200"/>
              </a:lnSpc>
            </a:pPr>
            <a:endParaRPr lang="en-US" sz="1300" dirty="0">
              <a:solidFill>
                <a:schemeClr val="bg2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4751265"/>
            <a:ext cx="10515600" cy="147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Finibus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Bonorum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et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Malorum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" (The Extremes of Good and Evil) by</a:t>
            </a:r>
          </a:p>
        </p:txBody>
      </p:sp>
    </p:spTree>
    <p:extLst>
      <p:ext uri="{BB962C8B-B14F-4D97-AF65-F5344CB8AC3E}">
        <p14:creationId xmlns:p14="http://schemas.microsoft.com/office/powerpoint/2010/main" val="1794059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B46330-8436-4A3D-A043-2F69ADB8C38B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190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1" y="1580419"/>
            <a:ext cx="4967514" cy="26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Finibus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Bonorum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et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Malorum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" (The Extremes of Good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86286" y="1580419"/>
            <a:ext cx="4967514" cy="26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Finibus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Bonorum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et </a:t>
            </a:r>
            <a:r>
              <a:rPr lang="en-US" sz="13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Malorum</a:t>
            </a:r>
            <a:r>
              <a:rPr lang="en-US" sz="1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" (The Extremes of Good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B64479D-52BB-42AB-A858-10419C89781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332B9C8-64FA-4ECB-82D9-C7620FD2F5B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207882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D750AE2D-1C5D-4B83-9E9B-A168ECEA046A}"/>
              </a:ext>
            </a:extLst>
          </p:cNvPr>
          <p:cNvSpPr/>
          <p:nvPr/>
        </p:nvSpPr>
        <p:spPr>
          <a:xfrm>
            <a:off x="3047999" y="1818707"/>
            <a:ext cx="3047999" cy="23759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67C09BF-08E1-4EC0-ACA4-114206395806}"/>
              </a:ext>
            </a:extLst>
          </p:cNvPr>
          <p:cNvSpPr/>
          <p:nvPr/>
        </p:nvSpPr>
        <p:spPr>
          <a:xfrm>
            <a:off x="9144001" y="1818707"/>
            <a:ext cx="3047999" cy="23759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88ACCB-AB84-4FFE-ABB4-CA4580C49103}"/>
              </a:ext>
            </a:extLst>
          </p:cNvPr>
          <p:cNvGrpSpPr/>
          <p:nvPr/>
        </p:nvGrpSpPr>
        <p:grpSpPr>
          <a:xfrm>
            <a:off x="3286981" y="2287531"/>
            <a:ext cx="2570034" cy="1438271"/>
            <a:chOff x="5630527" y="3704118"/>
            <a:chExt cx="2570034" cy="14382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7C71CFE-DF4A-4C66-8339-C3C942701706}"/>
                </a:ext>
              </a:extLst>
            </p:cNvPr>
            <p:cNvSpPr/>
            <p:nvPr/>
          </p:nvSpPr>
          <p:spPr>
            <a:xfrm>
              <a:off x="6121126" y="4362178"/>
              <a:ext cx="1093589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4F18868-22E4-4E91-BEB2-202C3392BECC}"/>
                </a:ext>
              </a:extLst>
            </p:cNvPr>
            <p:cNvSpPr/>
            <p:nvPr/>
          </p:nvSpPr>
          <p:spPr>
            <a:xfrm>
              <a:off x="6121126" y="4565137"/>
              <a:ext cx="1431020" cy="64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76E9079-3B61-4B5D-9980-62BDC108B31F}"/>
                </a:ext>
              </a:extLst>
            </p:cNvPr>
            <p:cNvSpPr/>
            <p:nvPr/>
          </p:nvSpPr>
          <p:spPr>
            <a:xfrm>
              <a:off x="6121126" y="4768096"/>
              <a:ext cx="1576264" cy="64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ED16671-881F-49CB-9103-0AAD9D0483FA}"/>
                </a:ext>
              </a:extLst>
            </p:cNvPr>
            <p:cNvSpPr/>
            <p:nvPr/>
          </p:nvSpPr>
          <p:spPr>
            <a:xfrm>
              <a:off x="6121126" y="4971056"/>
              <a:ext cx="959482" cy="64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36EE192-E74E-4F69-A82C-1C29AD21790D}"/>
                </a:ext>
              </a:extLst>
            </p:cNvPr>
            <p:cNvSpPr txBox="1"/>
            <p:nvPr/>
          </p:nvSpPr>
          <p:spPr>
            <a:xfrm>
              <a:off x="5630527" y="3704118"/>
              <a:ext cx="19438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Post Title</a:t>
              </a:r>
            </a:p>
            <a:p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034B571-EC41-458C-A8CC-8E1FF99B6186}"/>
                </a:ext>
              </a:extLst>
            </p:cNvPr>
            <p:cNvSpPr txBox="1"/>
            <p:nvPr/>
          </p:nvSpPr>
          <p:spPr>
            <a:xfrm>
              <a:off x="5630527" y="4219059"/>
              <a:ext cx="593890" cy="92333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Ai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PSD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HTML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CSS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A092B77-1FF2-4DCD-B326-53792C22B5BE}"/>
                </a:ext>
              </a:extLst>
            </p:cNvPr>
            <p:cNvSpPr txBox="1"/>
            <p:nvPr/>
          </p:nvSpPr>
          <p:spPr>
            <a:xfrm>
              <a:off x="7063002" y="4222977"/>
              <a:ext cx="1137559" cy="91307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60%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85%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     95%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48%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E88ACCB-AB84-4FFE-ABB4-CA4580C49103}"/>
              </a:ext>
            </a:extLst>
          </p:cNvPr>
          <p:cNvGrpSpPr/>
          <p:nvPr/>
        </p:nvGrpSpPr>
        <p:grpSpPr>
          <a:xfrm>
            <a:off x="9609207" y="2258462"/>
            <a:ext cx="2117586" cy="1438271"/>
            <a:chOff x="5630527" y="3704118"/>
            <a:chExt cx="2117586" cy="1438271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7C71CFE-DF4A-4C66-8339-C3C942701706}"/>
                </a:ext>
              </a:extLst>
            </p:cNvPr>
            <p:cNvSpPr/>
            <p:nvPr/>
          </p:nvSpPr>
          <p:spPr>
            <a:xfrm>
              <a:off x="6121127" y="4362178"/>
              <a:ext cx="642875" cy="640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4F18868-22E4-4E91-BEB2-202C3392BECC}"/>
                </a:ext>
              </a:extLst>
            </p:cNvPr>
            <p:cNvSpPr/>
            <p:nvPr/>
          </p:nvSpPr>
          <p:spPr>
            <a:xfrm>
              <a:off x="6121127" y="4565137"/>
              <a:ext cx="941876" cy="6400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76E9079-3B61-4B5D-9980-62BDC108B31F}"/>
                </a:ext>
              </a:extLst>
            </p:cNvPr>
            <p:cNvSpPr/>
            <p:nvPr/>
          </p:nvSpPr>
          <p:spPr>
            <a:xfrm>
              <a:off x="6121127" y="4768096"/>
              <a:ext cx="1095313" cy="64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ED16671-881F-49CB-9103-0AAD9D0483FA}"/>
                </a:ext>
              </a:extLst>
            </p:cNvPr>
            <p:cNvSpPr/>
            <p:nvPr/>
          </p:nvSpPr>
          <p:spPr>
            <a:xfrm>
              <a:off x="6121126" y="4971056"/>
              <a:ext cx="489428" cy="64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36EE192-E74E-4F69-A82C-1C29AD21790D}"/>
                </a:ext>
              </a:extLst>
            </p:cNvPr>
            <p:cNvSpPr txBox="1"/>
            <p:nvPr/>
          </p:nvSpPr>
          <p:spPr>
            <a:xfrm>
              <a:off x="5630527" y="3704118"/>
              <a:ext cx="19438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Post Title</a:t>
              </a:r>
            </a:p>
            <a:p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034B571-EC41-458C-A8CC-8E1FF99B6186}"/>
                </a:ext>
              </a:extLst>
            </p:cNvPr>
            <p:cNvSpPr txBox="1"/>
            <p:nvPr/>
          </p:nvSpPr>
          <p:spPr>
            <a:xfrm>
              <a:off x="5630527" y="4219059"/>
              <a:ext cx="593890" cy="92333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Ai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PSD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HTML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CSS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092B77-1FF2-4DCD-B326-53792C22B5BE}"/>
                </a:ext>
              </a:extLst>
            </p:cNvPr>
            <p:cNvSpPr txBox="1"/>
            <p:nvPr/>
          </p:nvSpPr>
          <p:spPr>
            <a:xfrm>
              <a:off x="6610554" y="4222977"/>
              <a:ext cx="1137559" cy="91307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60%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85%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     95%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48%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C7F9BD4E-8944-4D25-ADBB-31115D10EF1E}"/>
              </a:ext>
            </a:extLst>
          </p:cNvPr>
          <p:cNvSpPr txBox="1"/>
          <p:nvPr/>
        </p:nvSpPr>
        <p:spPr>
          <a:xfrm>
            <a:off x="1150317" y="4906287"/>
            <a:ext cx="9891366" cy="1095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discovered the undoubtable source. Lorem Ipsum comes from sections 1.10.32 and 1.10.33 of "de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Finibus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Bonorum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 et </a:t>
            </a:r>
            <a:r>
              <a:rPr lang="en-US" sz="13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Malorum</a:t>
            </a:r>
            <a:r>
              <a:rPr lang="en-US" sz="13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" (The Extremes of Good and Evil) by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05ACBF-60A6-425C-80F7-086E4EB128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623F086-658A-40F9-8009-2AFC4CE2CF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250918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A36EE192-E74E-4F69-A82C-1C29AD21790D}"/>
              </a:ext>
            </a:extLst>
          </p:cNvPr>
          <p:cNvSpPr txBox="1"/>
          <p:nvPr/>
        </p:nvSpPr>
        <p:spPr>
          <a:xfrm>
            <a:off x="725713" y="4390040"/>
            <a:ext cx="19438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Post Title</a:t>
            </a:r>
          </a:p>
          <a:p>
            <a:r>
              <a:rPr lang="en-US" sz="2400" b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Jawa</a:t>
            </a:r>
            <a:r>
              <a:rPr lang="en-US" sz="2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Heri</a:t>
            </a:r>
            <a:endParaRPr lang="en-US" sz="2400" b="1" dirty="0"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725713" y="5150950"/>
            <a:ext cx="2931886" cy="52790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867ED5-C387-47E5-99DA-9FD708D3FA71}"/>
              </a:ext>
            </a:extLst>
          </p:cNvPr>
          <p:cNvSpPr txBox="1"/>
          <p:nvPr/>
        </p:nvSpPr>
        <p:spPr>
          <a:xfrm>
            <a:off x="4630058" y="4390040"/>
            <a:ext cx="19438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Post Title</a:t>
            </a:r>
          </a:p>
          <a:p>
            <a:r>
              <a:rPr lang="en-US" sz="2400" b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Jawa</a:t>
            </a:r>
            <a:r>
              <a:rPr lang="en-US" sz="2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Heri</a:t>
            </a:r>
            <a:endParaRPr lang="en-US" sz="2400" b="1" dirty="0"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8AC90D-61D6-4EDC-9DCF-65ACD5FAA02A}"/>
              </a:ext>
            </a:extLst>
          </p:cNvPr>
          <p:cNvSpPr txBox="1"/>
          <p:nvPr/>
        </p:nvSpPr>
        <p:spPr>
          <a:xfrm>
            <a:off x="4630058" y="5150950"/>
            <a:ext cx="2931886" cy="52790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79DD92-0715-4C19-B161-95C5FF4ED989}"/>
              </a:ext>
            </a:extLst>
          </p:cNvPr>
          <p:cNvSpPr txBox="1"/>
          <p:nvPr/>
        </p:nvSpPr>
        <p:spPr>
          <a:xfrm>
            <a:off x="8534402" y="4390040"/>
            <a:ext cx="19438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Post Title</a:t>
            </a:r>
          </a:p>
          <a:p>
            <a:r>
              <a:rPr lang="en-US" sz="2400" b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Jawa</a:t>
            </a:r>
            <a:r>
              <a:rPr lang="en-US" sz="2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Heri</a:t>
            </a:r>
            <a:endParaRPr lang="en-US" sz="2400" b="1" dirty="0"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1F75F1-EA1F-4EEC-A558-C769A373A9A0}"/>
              </a:ext>
            </a:extLst>
          </p:cNvPr>
          <p:cNvSpPr txBox="1"/>
          <p:nvPr/>
        </p:nvSpPr>
        <p:spPr>
          <a:xfrm>
            <a:off x="8534402" y="5150950"/>
            <a:ext cx="2931886" cy="52790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4BDA8-6B56-4C0F-84AF-58D1E7474F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E34E9A-70B4-47DE-97E2-2A48CE6AFC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FF46812-796B-4BBB-88AD-B6CCA66908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857194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7F77CD7C-C453-49A1-A384-89D6B369FAB2}"/>
              </a:ext>
            </a:extLst>
          </p:cNvPr>
          <p:cNvGrpSpPr/>
          <p:nvPr/>
        </p:nvGrpSpPr>
        <p:grpSpPr>
          <a:xfrm>
            <a:off x="3803864" y="1342210"/>
            <a:ext cx="1668702" cy="946968"/>
            <a:chOff x="1778219" y="4987433"/>
            <a:chExt cx="1668702" cy="946968"/>
          </a:xfrm>
        </p:grpSpPr>
        <p:sp>
          <p:nvSpPr>
            <p:cNvPr id="49" name="Rectangle 6">
              <a:extLst>
                <a:ext uri="{FF2B5EF4-FFF2-40B4-BE49-F238E27FC236}">
                  <a16:creationId xmlns:a16="http://schemas.microsoft.com/office/drawing/2014/main" id="{C11B78C6-91F5-4CBE-85C7-0C8C6BFFA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163" y="4987433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6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6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50" name="Rectangle 20">
              <a:extLst>
                <a:ext uri="{FF2B5EF4-FFF2-40B4-BE49-F238E27FC236}">
                  <a16:creationId xmlns:a16="http://schemas.microsoft.com/office/drawing/2014/main" id="{15D02366-58F9-49DE-A2C3-A4BAB257D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219" y="5577992"/>
              <a:ext cx="1668702" cy="356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letterhead this.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F77CD7C-C453-49A1-A384-89D6B369FAB2}"/>
              </a:ext>
            </a:extLst>
          </p:cNvPr>
          <p:cNvGrpSpPr/>
          <p:nvPr/>
        </p:nvGrpSpPr>
        <p:grpSpPr>
          <a:xfrm>
            <a:off x="9493464" y="1342210"/>
            <a:ext cx="1668702" cy="946968"/>
            <a:chOff x="1778219" y="4987433"/>
            <a:chExt cx="1668702" cy="946968"/>
          </a:xfrm>
        </p:grpSpPr>
        <p:sp>
          <p:nvSpPr>
            <p:cNvPr id="55" name="Rectangle 6">
              <a:extLst>
                <a:ext uri="{FF2B5EF4-FFF2-40B4-BE49-F238E27FC236}">
                  <a16:creationId xmlns:a16="http://schemas.microsoft.com/office/drawing/2014/main" id="{C11B78C6-91F5-4CBE-85C7-0C8C6BFFA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163" y="4987433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6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6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56" name="Rectangle 20">
              <a:extLst>
                <a:ext uri="{FF2B5EF4-FFF2-40B4-BE49-F238E27FC236}">
                  <a16:creationId xmlns:a16="http://schemas.microsoft.com/office/drawing/2014/main" id="{15D02366-58F9-49DE-A2C3-A4BAB257D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219" y="5577992"/>
              <a:ext cx="1668702" cy="356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letterhead this.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F77CD7C-C453-49A1-A384-89D6B369FAB2}"/>
              </a:ext>
            </a:extLst>
          </p:cNvPr>
          <p:cNvGrpSpPr/>
          <p:nvPr/>
        </p:nvGrpSpPr>
        <p:grpSpPr>
          <a:xfrm>
            <a:off x="6648664" y="4568822"/>
            <a:ext cx="1668702" cy="946968"/>
            <a:chOff x="1778219" y="4987433"/>
            <a:chExt cx="1668702" cy="946968"/>
          </a:xfrm>
        </p:grpSpPr>
        <p:sp>
          <p:nvSpPr>
            <p:cNvPr id="60" name="Rectangle 6">
              <a:extLst>
                <a:ext uri="{FF2B5EF4-FFF2-40B4-BE49-F238E27FC236}">
                  <a16:creationId xmlns:a16="http://schemas.microsoft.com/office/drawing/2014/main" id="{C11B78C6-91F5-4CBE-85C7-0C8C6BFFA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163" y="4987433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6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6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61" name="Rectangle 20">
              <a:extLst>
                <a:ext uri="{FF2B5EF4-FFF2-40B4-BE49-F238E27FC236}">
                  <a16:creationId xmlns:a16="http://schemas.microsoft.com/office/drawing/2014/main" id="{15D02366-58F9-49DE-A2C3-A4BAB257D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219" y="5577992"/>
              <a:ext cx="1668702" cy="356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letterhead this.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F77CD7C-C453-49A1-A384-89D6B369FAB2}"/>
              </a:ext>
            </a:extLst>
          </p:cNvPr>
          <p:cNvGrpSpPr/>
          <p:nvPr/>
        </p:nvGrpSpPr>
        <p:grpSpPr>
          <a:xfrm>
            <a:off x="959064" y="4568822"/>
            <a:ext cx="1668702" cy="946968"/>
            <a:chOff x="1778219" y="4987433"/>
            <a:chExt cx="1668702" cy="946968"/>
          </a:xfrm>
        </p:grpSpPr>
        <p:sp>
          <p:nvSpPr>
            <p:cNvPr id="63" name="Rectangle 6">
              <a:extLst>
                <a:ext uri="{FF2B5EF4-FFF2-40B4-BE49-F238E27FC236}">
                  <a16:creationId xmlns:a16="http://schemas.microsoft.com/office/drawing/2014/main" id="{C11B78C6-91F5-4CBE-85C7-0C8C6BFFA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163" y="4987433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6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6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6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64" name="Rectangle 20">
              <a:extLst>
                <a:ext uri="{FF2B5EF4-FFF2-40B4-BE49-F238E27FC236}">
                  <a16:creationId xmlns:a16="http://schemas.microsoft.com/office/drawing/2014/main" id="{15D02366-58F9-49DE-A2C3-A4BAB257D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219" y="5577992"/>
              <a:ext cx="1668702" cy="356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letterhead this.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D85CDD-7106-41F9-AF1D-E920BA6622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D28915B-DB7A-4B6C-BDBF-E79975896B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25D37E-4FB2-4D39-A1DA-FFE06CC68E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CFCD50-EB89-4FEE-BB6B-1655C06263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004101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36EE192-E74E-4F69-A82C-1C29AD21790D}"/>
              </a:ext>
            </a:extLst>
          </p:cNvPr>
          <p:cNvSpPr txBox="1"/>
          <p:nvPr/>
        </p:nvSpPr>
        <p:spPr>
          <a:xfrm>
            <a:off x="8064146" y="856941"/>
            <a:ext cx="194383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Post Title</a:t>
            </a:r>
          </a:p>
          <a:p>
            <a:r>
              <a:rPr lang="en-US" sz="2000" b="1" dirty="0" err="1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Jawa</a:t>
            </a:r>
            <a:r>
              <a:rPr lang="en-US" sz="20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</a:t>
            </a:r>
            <a:r>
              <a:rPr lang="en-US" sz="2000" b="1" dirty="0" err="1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Heri</a:t>
            </a:r>
            <a:endParaRPr lang="en-US" sz="2000" b="1" dirty="0">
              <a:solidFill>
                <a:schemeClr val="accent3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8064146" y="1675160"/>
            <a:ext cx="2931886" cy="52790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6EE192-E74E-4F69-A82C-1C29AD21790D}"/>
              </a:ext>
            </a:extLst>
          </p:cNvPr>
          <p:cNvSpPr txBox="1"/>
          <p:nvPr/>
        </p:nvSpPr>
        <p:spPr>
          <a:xfrm>
            <a:off x="8064146" y="2742891"/>
            <a:ext cx="194383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Post Title</a:t>
            </a:r>
          </a:p>
          <a:p>
            <a:r>
              <a:rPr lang="en-US" sz="2000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Jawa</a:t>
            </a:r>
            <a:r>
              <a:rPr lang="en-US" sz="2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</a:t>
            </a:r>
            <a:r>
              <a:rPr lang="en-US" sz="2000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Heri</a:t>
            </a:r>
            <a:endParaRPr lang="en-US" sz="2000" b="1" dirty="0">
              <a:solidFill>
                <a:schemeClr val="accent4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8064146" y="3561110"/>
            <a:ext cx="2931886" cy="52790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6EE192-E74E-4F69-A82C-1C29AD21790D}"/>
              </a:ext>
            </a:extLst>
          </p:cNvPr>
          <p:cNvSpPr txBox="1"/>
          <p:nvPr/>
        </p:nvSpPr>
        <p:spPr>
          <a:xfrm>
            <a:off x="8064146" y="4628841"/>
            <a:ext cx="194383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Post Title</a:t>
            </a:r>
          </a:p>
          <a:p>
            <a:r>
              <a:rPr lang="en-US" sz="2000" b="1" dirty="0" err="1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Jawa</a:t>
            </a:r>
            <a:r>
              <a:rPr lang="en-US" sz="20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</a:t>
            </a:r>
            <a:r>
              <a:rPr lang="en-US" sz="2000" b="1" dirty="0" err="1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Heri</a:t>
            </a:r>
            <a:endParaRPr lang="en-US" sz="2000" b="1" dirty="0">
              <a:solidFill>
                <a:schemeClr val="accent5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8064146" y="5447060"/>
            <a:ext cx="2931886" cy="52790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71DA9-4415-4F43-BBE0-ADAF609FAA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D0D117-9B05-4B13-9A40-E1A222EB31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1D61E8-2FE7-4E87-89E8-1E97364B25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03D9C6-49D0-4CA0-AF11-6560B760704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185743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AE1EB89-4E52-44E6-A63C-A95C93225419}"/>
              </a:ext>
            </a:extLst>
          </p:cNvPr>
          <p:cNvSpPr/>
          <p:nvPr/>
        </p:nvSpPr>
        <p:spPr>
          <a:xfrm>
            <a:off x="4325257" y="2307771"/>
            <a:ext cx="3541486" cy="22642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746171" y="2778167"/>
            <a:ext cx="26996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1A9BDE-927D-4BDB-AEED-D2348955F30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2CCEA6-0D78-4577-97D8-866AB653B82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B09DFF-A415-40A3-A6B5-DBCAC5B1131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C5BAD42-908B-4B7A-ABA7-B38F4A185846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490859" y="0"/>
            <a:ext cx="3643085" cy="226423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F339BF7-2D27-4A98-9035-F738FAB8253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55ACE8F-3C7F-441D-8160-2E57355132B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3FD6D09-503C-4794-89B2-868925264C1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95740D-A0AD-4B39-AD3C-C8EEB56415D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2527574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395E5CB-26C9-4DBC-B972-B904835F8833}"/>
              </a:ext>
            </a:extLst>
          </p:cNvPr>
          <p:cNvSpPr/>
          <p:nvPr/>
        </p:nvSpPr>
        <p:spPr>
          <a:xfrm>
            <a:off x="0" y="1774373"/>
            <a:ext cx="12192000" cy="3309257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BD65E3-3742-458A-9218-B5F18CF21D29}"/>
              </a:ext>
            </a:extLst>
          </p:cNvPr>
          <p:cNvSpPr/>
          <p:nvPr/>
        </p:nvSpPr>
        <p:spPr>
          <a:xfrm>
            <a:off x="4356100" y="1774373"/>
            <a:ext cx="3479800" cy="33092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32B93732-9232-44FE-A1AA-6140A9F60C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87" y="2439269"/>
            <a:ext cx="1631426" cy="1979462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1376A4-12BE-4454-8092-71D142ABC2F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3428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457345FB-CDB4-434E-84A1-8B8DA373D590}"/>
              </a:ext>
            </a:extLst>
          </p:cNvPr>
          <p:cNvSpPr/>
          <p:nvPr/>
        </p:nvSpPr>
        <p:spPr>
          <a:xfrm>
            <a:off x="5852924" y="2460149"/>
            <a:ext cx="2092751" cy="1574276"/>
          </a:xfrm>
          <a:custGeom>
            <a:avLst/>
            <a:gdLst>
              <a:gd name="connsiteX0" fmla="*/ 113122 w 2092751"/>
              <a:gd name="connsiteY0" fmla="*/ 0 h 1574276"/>
              <a:gd name="connsiteX1" fmla="*/ 2092751 w 2092751"/>
              <a:gd name="connsiteY1" fmla="*/ 1112363 h 1574276"/>
              <a:gd name="connsiteX2" fmla="*/ 0 w 2092751"/>
              <a:gd name="connsiteY2" fmla="*/ 1574276 h 15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92751" h="1574276">
                <a:moveTo>
                  <a:pt x="113122" y="0"/>
                </a:moveTo>
                <a:lnTo>
                  <a:pt x="2092751" y="1112363"/>
                </a:lnTo>
                <a:lnTo>
                  <a:pt x="0" y="1574276"/>
                </a:lnTo>
              </a:path>
            </a:pathLst>
          </a:cu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6">
            <a:extLst>
              <a:ext uri="{FF2B5EF4-FFF2-40B4-BE49-F238E27FC236}">
                <a16:creationId xmlns:a16="http://schemas.microsoft.com/office/drawing/2014/main" id="{70A8F2D0-3B1E-490F-AB90-E1D5D5AF6B27}"/>
              </a:ext>
            </a:extLst>
          </p:cNvPr>
          <p:cNvSpPr/>
          <p:nvPr/>
        </p:nvSpPr>
        <p:spPr>
          <a:xfrm>
            <a:off x="4552025" y="3101171"/>
            <a:ext cx="3374796" cy="2234153"/>
          </a:xfrm>
          <a:custGeom>
            <a:avLst/>
            <a:gdLst>
              <a:gd name="connsiteX0" fmla="*/ 0 w 3374796"/>
              <a:gd name="connsiteY0" fmla="*/ 0 h 2234153"/>
              <a:gd name="connsiteX1" fmla="*/ 3374796 w 3374796"/>
              <a:gd name="connsiteY1" fmla="*/ 461914 h 2234153"/>
              <a:gd name="connsiteX2" fmla="*/ 1131217 w 3374796"/>
              <a:gd name="connsiteY2" fmla="*/ 2234153 h 2234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4796" h="2234153">
                <a:moveTo>
                  <a:pt x="0" y="0"/>
                </a:moveTo>
                <a:lnTo>
                  <a:pt x="3374796" y="461914"/>
                </a:lnTo>
                <a:lnTo>
                  <a:pt x="1131217" y="2234153"/>
                </a:lnTo>
              </a:path>
            </a:pathLst>
          </a:cu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FDA2951-9BBF-4D09-9CD0-227CDCD536A4}"/>
              </a:ext>
            </a:extLst>
          </p:cNvPr>
          <p:cNvSpPr/>
          <p:nvPr/>
        </p:nvSpPr>
        <p:spPr>
          <a:xfrm>
            <a:off x="5261255" y="1818709"/>
            <a:ext cx="1270400" cy="1270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2AD492D-419C-4A4C-9C37-12D1DA6FB511}"/>
              </a:ext>
            </a:extLst>
          </p:cNvPr>
          <p:cNvSpPr/>
          <p:nvPr/>
        </p:nvSpPr>
        <p:spPr>
          <a:xfrm>
            <a:off x="3998062" y="2627474"/>
            <a:ext cx="1138424" cy="11384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498B4FF-FFBC-4CB1-AC3F-2BB4C35FF80F}"/>
              </a:ext>
            </a:extLst>
          </p:cNvPr>
          <p:cNvSpPr/>
          <p:nvPr/>
        </p:nvSpPr>
        <p:spPr>
          <a:xfrm>
            <a:off x="5123458" y="3511631"/>
            <a:ext cx="1144796" cy="11447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A42D0AA-6B3D-4378-A0F6-38B4A70688C5}"/>
              </a:ext>
            </a:extLst>
          </p:cNvPr>
          <p:cNvSpPr/>
          <p:nvPr/>
        </p:nvSpPr>
        <p:spPr>
          <a:xfrm>
            <a:off x="4787279" y="4775775"/>
            <a:ext cx="1326960" cy="13269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C66CE60-9730-4C46-A0F6-A2FA33DB22CE}"/>
              </a:ext>
            </a:extLst>
          </p:cNvPr>
          <p:cNvGrpSpPr/>
          <p:nvPr/>
        </p:nvGrpSpPr>
        <p:grpSpPr>
          <a:xfrm>
            <a:off x="760186" y="2089021"/>
            <a:ext cx="2506666" cy="3743402"/>
            <a:chOff x="1270318" y="1843488"/>
            <a:chExt cx="2506666" cy="3743402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AA92630-37EF-49BF-AE53-EE37E53CA949}"/>
                </a:ext>
              </a:extLst>
            </p:cNvPr>
            <p:cNvSpPr/>
            <p:nvPr/>
          </p:nvSpPr>
          <p:spPr>
            <a:xfrm>
              <a:off x="1270318" y="1843488"/>
              <a:ext cx="711764" cy="7117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6174A14-170C-45C0-A094-E620466F9B93}"/>
                </a:ext>
              </a:extLst>
            </p:cNvPr>
            <p:cNvSpPr/>
            <p:nvPr/>
          </p:nvSpPr>
          <p:spPr>
            <a:xfrm>
              <a:off x="1270318" y="2831040"/>
              <a:ext cx="711764" cy="7117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1F27660-59BF-45F7-BAD4-DD5D072CCEAE}"/>
                </a:ext>
              </a:extLst>
            </p:cNvPr>
            <p:cNvSpPr/>
            <p:nvPr/>
          </p:nvSpPr>
          <p:spPr>
            <a:xfrm>
              <a:off x="1270318" y="3818592"/>
              <a:ext cx="711764" cy="7117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2795648-3E44-43C1-80B8-AF89256AFCA2}"/>
                </a:ext>
              </a:extLst>
            </p:cNvPr>
            <p:cNvSpPr txBox="1"/>
            <p:nvPr/>
          </p:nvSpPr>
          <p:spPr>
            <a:xfrm>
              <a:off x="1377768" y="1980110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01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697056E-F592-4573-8384-F226660DE3AC}"/>
                </a:ext>
              </a:extLst>
            </p:cNvPr>
            <p:cNvSpPr txBox="1"/>
            <p:nvPr/>
          </p:nvSpPr>
          <p:spPr>
            <a:xfrm>
              <a:off x="1377768" y="2955470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0CC9BCF-BBCD-4739-8DC2-9404CCAE3B6B}"/>
                </a:ext>
              </a:extLst>
            </p:cNvPr>
            <p:cNvSpPr txBox="1"/>
            <p:nvPr/>
          </p:nvSpPr>
          <p:spPr>
            <a:xfrm>
              <a:off x="1377768" y="3943022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03</a:t>
              </a:r>
            </a:p>
          </p:txBody>
        </p:sp>
        <p:sp>
          <p:nvSpPr>
            <p:cNvPr id="60" name="Subtitle 6">
              <a:extLst>
                <a:ext uri="{FF2B5EF4-FFF2-40B4-BE49-F238E27FC236}">
                  <a16:creationId xmlns:a16="http://schemas.microsoft.com/office/drawing/2014/main" id="{18D10809-D9F1-48D0-999D-BBE1757F7855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1843488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you need to be sure.</a:t>
              </a:r>
            </a:p>
          </p:txBody>
        </p:sp>
        <p:sp>
          <p:nvSpPr>
            <p:cNvPr id="61" name="Subtitle 6">
              <a:extLst>
                <a:ext uri="{FF2B5EF4-FFF2-40B4-BE49-F238E27FC236}">
                  <a16:creationId xmlns:a16="http://schemas.microsoft.com/office/drawing/2014/main" id="{392EFF37-476F-4F62-9037-868EF1A9A191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2867616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You need to be sure there isn't anything.</a:t>
              </a:r>
            </a:p>
          </p:txBody>
        </p:sp>
        <p:sp>
          <p:nvSpPr>
            <p:cNvPr id="62" name="Subtitle 6">
              <a:extLst>
                <a:ext uri="{FF2B5EF4-FFF2-40B4-BE49-F238E27FC236}">
                  <a16:creationId xmlns:a16="http://schemas.microsoft.com/office/drawing/2014/main" id="{A3BDC6FC-BB20-435F-9F00-EBB53014775B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3867360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 passage of </a:t>
              </a:r>
              <a:r>
                <a:rPr lang="en-US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you need.</a:t>
              </a: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FB64980-FCB6-455E-B536-3998922AC27A}"/>
                </a:ext>
              </a:extLst>
            </p:cNvPr>
            <p:cNvSpPr/>
            <p:nvPr/>
          </p:nvSpPr>
          <p:spPr>
            <a:xfrm>
              <a:off x="1270318" y="4875126"/>
              <a:ext cx="711764" cy="7117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0F32ED7-CD70-4A62-8943-45A831F7097F}"/>
                </a:ext>
              </a:extLst>
            </p:cNvPr>
            <p:cNvSpPr txBox="1"/>
            <p:nvPr/>
          </p:nvSpPr>
          <p:spPr>
            <a:xfrm>
              <a:off x="1377768" y="5011748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04</a:t>
              </a:r>
            </a:p>
          </p:txBody>
        </p:sp>
        <p:sp>
          <p:nvSpPr>
            <p:cNvPr id="74" name="Subtitle 6">
              <a:extLst>
                <a:ext uri="{FF2B5EF4-FFF2-40B4-BE49-F238E27FC236}">
                  <a16:creationId xmlns:a16="http://schemas.microsoft.com/office/drawing/2014/main" id="{2F810A1C-6660-4E36-B579-2B632E9431B6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4875126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you need to be sure.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D0E7E82-7602-42DD-8B99-79C5A51DD37B}"/>
              </a:ext>
            </a:extLst>
          </p:cNvPr>
          <p:cNvSpPr txBox="1"/>
          <p:nvPr/>
        </p:nvSpPr>
        <p:spPr>
          <a:xfrm>
            <a:off x="5535619" y="2253854"/>
            <a:ext cx="721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1D50918-8356-4383-9107-C19364728161}"/>
              </a:ext>
            </a:extLst>
          </p:cNvPr>
          <p:cNvSpPr txBox="1"/>
          <p:nvPr/>
        </p:nvSpPr>
        <p:spPr>
          <a:xfrm>
            <a:off x="4203232" y="2996631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402657-CD17-41BC-88A1-DAE73A7C0C1B}"/>
              </a:ext>
            </a:extLst>
          </p:cNvPr>
          <p:cNvSpPr txBox="1"/>
          <p:nvPr/>
        </p:nvSpPr>
        <p:spPr>
          <a:xfrm>
            <a:off x="5330230" y="3840610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58F414-91B6-4E8B-9DD5-3A204491992D}"/>
              </a:ext>
            </a:extLst>
          </p:cNvPr>
          <p:cNvSpPr txBox="1"/>
          <p:nvPr/>
        </p:nvSpPr>
        <p:spPr>
          <a:xfrm>
            <a:off x="5088320" y="523920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029E47-29B9-4813-88E5-70FE72490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9339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57700" y="3036585"/>
            <a:ext cx="3276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i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The</a:t>
            </a:r>
            <a:r>
              <a:rPr lang="en-US" sz="4500" b="1" i="1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45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t>End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96EC74-5C04-4162-BEC3-F69DD6C28483}"/>
              </a:ext>
            </a:extLst>
          </p:cNvPr>
          <p:cNvSpPr/>
          <p:nvPr/>
        </p:nvSpPr>
        <p:spPr>
          <a:xfrm>
            <a:off x="3839799" y="2467429"/>
            <a:ext cx="4512402" cy="1923142"/>
          </a:xfrm>
          <a:prstGeom prst="rect">
            <a:avLst/>
          </a:prstGeom>
          <a:noFill/>
          <a:ln w="28575">
            <a:solidFill>
              <a:schemeClr val="accent3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3D60880-60A4-449C-9B64-4A31A295D6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4332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EB8B45A6-D2B0-4B1A-884C-6065E57623BF}"/>
              </a:ext>
            </a:extLst>
          </p:cNvPr>
          <p:cNvSpPr/>
          <p:nvPr/>
        </p:nvSpPr>
        <p:spPr>
          <a:xfrm>
            <a:off x="0" y="2"/>
            <a:ext cx="6096000" cy="685799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99E9EE0-2873-42FB-B14A-82950185446B}"/>
              </a:ext>
            </a:extLst>
          </p:cNvPr>
          <p:cNvSpPr/>
          <p:nvPr/>
        </p:nvSpPr>
        <p:spPr>
          <a:xfrm>
            <a:off x="1756228" y="1"/>
            <a:ext cx="89693" cy="1104900"/>
          </a:xfrm>
          <a:prstGeom prst="rect">
            <a:avLst/>
          </a:prstGeom>
          <a:solidFill>
            <a:schemeClr val="bg1">
              <a:lumMod val="8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5D4E279-0AEF-43F6-ADE2-423292854662}"/>
              </a:ext>
            </a:extLst>
          </p:cNvPr>
          <p:cNvSpPr/>
          <p:nvPr/>
        </p:nvSpPr>
        <p:spPr>
          <a:xfrm>
            <a:off x="1756228" y="2090058"/>
            <a:ext cx="89693" cy="1104900"/>
          </a:xfrm>
          <a:prstGeom prst="rect">
            <a:avLst/>
          </a:prstGeom>
          <a:solidFill>
            <a:schemeClr val="bg1">
              <a:lumMod val="8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0C67CBD-A245-4BD1-9A53-8FF8E11B2312}"/>
              </a:ext>
            </a:extLst>
          </p:cNvPr>
          <p:cNvSpPr/>
          <p:nvPr/>
        </p:nvSpPr>
        <p:spPr>
          <a:xfrm>
            <a:off x="1756228" y="1336733"/>
            <a:ext cx="45719" cy="521494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816FC9-117B-4C68-89BC-EA223F88778E}"/>
              </a:ext>
            </a:extLst>
          </p:cNvPr>
          <p:cNvSpPr txBox="1"/>
          <p:nvPr/>
        </p:nvSpPr>
        <p:spPr>
          <a:xfrm>
            <a:off x="1845921" y="1248229"/>
            <a:ext cx="2054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 SERVE</a:t>
            </a:r>
          </a:p>
          <a:p>
            <a:pPr>
              <a:lnSpc>
                <a:spcPts val="1600"/>
              </a:lnSpc>
            </a:pPr>
            <a:r>
              <a:rPr lang="en-US" sz="1200" b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NEEDS TO ENJOY</a:t>
            </a:r>
          </a:p>
          <a:p>
            <a:pPr>
              <a:lnSpc>
                <a:spcPts val="1600"/>
              </a:lnSpc>
            </a:pPr>
            <a:r>
              <a:rPr lang="en-US" sz="1200" b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AND SUCCESS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CFD541-DFF7-417F-A15F-57BC26940A0C}"/>
              </a:ext>
            </a:extLst>
          </p:cNvPr>
          <p:cNvGrpSpPr/>
          <p:nvPr/>
        </p:nvGrpSpPr>
        <p:grpSpPr>
          <a:xfrm>
            <a:off x="1158603" y="3106058"/>
            <a:ext cx="3733801" cy="1875971"/>
            <a:chOff x="1158603" y="3106058"/>
            <a:chExt cx="3733801" cy="187597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02B6A0F-1465-4FAB-A2E1-9A9DB9ED258C}"/>
                </a:ext>
              </a:extLst>
            </p:cNvPr>
            <p:cNvSpPr txBox="1"/>
            <p:nvPr/>
          </p:nvSpPr>
          <p:spPr>
            <a:xfrm>
              <a:off x="1615712" y="3106058"/>
              <a:ext cx="322553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MESSAGE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C84E199-F5BF-446A-A1B6-2C9BEED0B722}"/>
                </a:ext>
              </a:extLst>
            </p:cNvPr>
            <p:cNvSpPr txBox="1"/>
            <p:nvPr/>
          </p:nvSpPr>
          <p:spPr>
            <a:xfrm>
              <a:off x="2074182" y="3608740"/>
              <a:ext cx="237381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STORY</a:t>
              </a:r>
              <a:endPara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B04876F-EB30-4B06-B847-73D9CDA41254}"/>
                </a:ext>
              </a:extLst>
            </p:cNvPr>
            <p:cNvSpPr txBox="1"/>
            <p:nvPr/>
          </p:nvSpPr>
          <p:spPr>
            <a:xfrm>
              <a:off x="1615712" y="4120255"/>
              <a:ext cx="327669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SUCCESS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023F442-51F3-44D5-B6B0-BF4E5AC9303D}"/>
                </a:ext>
              </a:extLst>
            </p:cNvPr>
            <p:cNvSpPr txBox="1"/>
            <p:nvPr/>
          </p:nvSpPr>
          <p:spPr>
            <a:xfrm>
              <a:off x="1158603" y="3853016"/>
              <a:ext cx="11557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THE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560D933-DB61-4929-B759-8C742B3F9C63}"/>
                </a:ext>
              </a:extLst>
            </p:cNvPr>
            <p:cNvSpPr txBox="1"/>
            <p:nvPr/>
          </p:nvSpPr>
          <p:spPr>
            <a:xfrm>
              <a:off x="4129952" y="3853016"/>
              <a:ext cx="76245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OF</a:t>
              </a:r>
            </a:p>
          </p:txBody>
        </p:sp>
      </p:grpSp>
      <p:sp>
        <p:nvSpPr>
          <p:cNvPr id="48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1615712" y="5249268"/>
            <a:ext cx="3947888" cy="796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00"/>
              </a:lnSpc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 passages of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available, but the majority have suffered alteration in some form, by injected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humour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, or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randomised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words which don't look even slightly believable. If you are going to use a passage of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, you need to be sure there isn't anything embarrassing hidden in the middle of text. All the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generators on the Internet tend to repeat predefined chunks as necessary.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390DCD-B129-4E04-9B81-52EBC72D84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232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D579D0-CB3A-4F6D-86EB-6ACB13E179DF}"/>
              </a:ext>
            </a:extLst>
          </p:cNvPr>
          <p:cNvSpPr/>
          <p:nvPr/>
        </p:nvSpPr>
        <p:spPr>
          <a:xfrm>
            <a:off x="406399" y="406399"/>
            <a:ext cx="11379197" cy="6045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302CACA-BFA1-4BCD-9096-281D80A19643}"/>
              </a:ext>
            </a:extLst>
          </p:cNvPr>
          <p:cNvGrpSpPr/>
          <p:nvPr/>
        </p:nvGrpSpPr>
        <p:grpSpPr>
          <a:xfrm>
            <a:off x="2390772" y="3106517"/>
            <a:ext cx="7410450" cy="2290302"/>
            <a:chOff x="2390775" y="2931132"/>
            <a:chExt cx="7410450" cy="2290302"/>
          </a:xfrm>
        </p:grpSpPr>
        <p:sp>
          <p:nvSpPr>
            <p:cNvPr id="23" name="Subtitle 6">
              <a:extLst>
                <a:ext uri="{FF2B5EF4-FFF2-40B4-BE49-F238E27FC236}">
                  <a16:creationId xmlns:a16="http://schemas.microsoft.com/office/drawing/2014/main" id="{D0440ECE-2B54-4B71-9840-7CEC682567CA}"/>
                </a:ext>
              </a:extLst>
            </p:cNvPr>
            <p:cNvSpPr txBox="1">
              <a:spLocks/>
            </p:cNvSpPr>
            <p:nvPr/>
          </p:nvSpPr>
          <p:spPr>
            <a:xfrm>
              <a:off x="2390775" y="3857626"/>
              <a:ext cx="7410450" cy="7636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There are many variations of passages of Lorem Ipsum available, but the majority injected </a:t>
              </a:r>
              <a:r>
                <a:rPr lang="en-US" sz="1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humour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or </a:t>
              </a:r>
              <a:r>
                <a:rPr lang="en-US" sz="1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randomised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10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words which don't look even slightly believable. If you are going to use a passage of Lorem Ipsum, you need to be sure there isn't anything embarrassing hidden in the middle of text.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CCE385-DBB0-40D0-9AE1-B5551051A474}"/>
                </a:ext>
              </a:extLst>
            </p:cNvPr>
            <p:cNvSpPr txBox="1"/>
            <p:nvPr/>
          </p:nvSpPr>
          <p:spPr>
            <a:xfrm>
              <a:off x="4064000" y="2931132"/>
              <a:ext cx="40640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WELCOME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8E6C395-FDFA-4D34-8E00-D1A377A67FBD}"/>
                </a:ext>
              </a:extLst>
            </p:cNvPr>
            <p:cNvCxnSpPr>
              <a:cxnSpLocks/>
            </p:cNvCxnSpPr>
            <p:nvPr/>
          </p:nvCxnSpPr>
          <p:spPr>
            <a:xfrm>
              <a:off x="5682343" y="3660298"/>
              <a:ext cx="82731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49189AA-47FA-4044-8C15-1A9A1C193AAE}"/>
                </a:ext>
              </a:extLst>
            </p:cNvPr>
            <p:cNvGrpSpPr/>
            <p:nvPr/>
          </p:nvGrpSpPr>
          <p:grpSpPr>
            <a:xfrm>
              <a:off x="5029200" y="4799668"/>
              <a:ext cx="2133600" cy="421766"/>
              <a:chOff x="5314950" y="5046409"/>
              <a:chExt cx="2133600" cy="421766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9B20FDF-3A7E-41E6-AA3A-43A3D4F20188}"/>
                  </a:ext>
                </a:extLst>
              </p:cNvPr>
              <p:cNvSpPr/>
              <p:nvPr/>
            </p:nvSpPr>
            <p:spPr>
              <a:xfrm>
                <a:off x="5314950" y="5046409"/>
                <a:ext cx="2133600" cy="421766"/>
              </a:xfrm>
              <a:prstGeom prst="round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9FD3C53-8D44-4922-92F7-E666905B0254}"/>
                  </a:ext>
                </a:extLst>
              </p:cNvPr>
              <p:cNvSpPr txBox="1"/>
              <p:nvPr/>
            </p:nvSpPr>
            <p:spPr>
              <a:xfrm>
                <a:off x="5533117" y="5105235"/>
                <a:ext cx="178435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Bebas" charset="0"/>
                  </a:rPr>
                  <a:t>TROUN ON</a:t>
                </a:r>
              </a:p>
            </p:txBody>
          </p: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018178-9443-4470-9B7D-AEF0DEC366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29098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4F9C6E2-37C6-49C1-8975-B5902900427F}"/>
              </a:ext>
            </a:extLst>
          </p:cNvPr>
          <p:cNvSpPr>
            <a:spLocks noEditPoints="1"/>
          </p:cNvSpPr>
          <p:nvPr/>
        </p:nvSpPr>
        <p:spPr bwMode="auto">
          <a:xfrm>
            <a:off x="2293257" y="-291787"/>
            <a:ext cx="7605486" cy="7441574"/>
          </a:xfrm>
          <a:custGeom>
            <a:avLst/>
            <a:gdLst>
              <a:gd name="T0" fmla="*/ 1806 w 1998"/>
              <a:gd name="T1" fmla="*/ 1729 h 1960"/>
              <a:gd name="T2" fmla="*/ 1950 w 1998"/>
              <a:gd name="T3" fmla="*/ 960 h 1960"/>
              <a:gd name="T4" fmla="*/ 1808 w 1998"/>
              <a:gd name="T5" fmla="*/ 206 h 1960"/>
              <a:gd name="T6" fmla="*/ 1998 w 1998"/>
              <a:gd name="T7" fmla="*/ 9 h 1960"/>
              <a:gd name="T8" fmla="*/ 1784 w 1998"/>
              <a:gd name="T9" fmla="*/ 181 h 1960"/>
              <a:gd name="T10" fmla="*/ 989 w 1998"/>
              <a:gd name="T11" fmla="*/ 0 h 1960"/>
              <a:gd name="T12" fmla="*/ 214 w 1998"/>
              <a:gd name="T13" fmla="*/ 181 h 1960"/>
              <a:gd name="T14" fmla="*/ 0 w 1998"/>
              <a:gd name="T15" fmla="*/ 9 h 1960"/>
              <a:gd name="T16" fmla="*/ 190 w 1998"/>
              <a:gd name="T17" fmla="*/ 206 h 1960"/>
              <a:gd name="T18" fmla="*/ 29 w 1998"/>
              <a:gd name="T19" fmla="*/ 960 h 1960"/>
              <a:gd name="T20" fmla="*/ 192 w 1998"/>
              <a:gd name="T21" fmla="*/ 1729 h 1960"/>
              <a:gd name="T22" fmla="*/ 0 w 1998"/>
              <a:gd name="T23" fmla="*/ 1798 h 1960"/>
              <a:gd name="T24" fmla="*/ 120 w 1998"/>
              <a:gd name="T25" fmla="*/ 1960 h 1960"/>
              <a:gd name="T26" fmla="*/ 217 w 1998"/>
              <a:gd name="T27" fmla="*/ 1753 h 1960"/>
              <a:gd name="T28" fmla="*/ 989 w 1998"/>
              <a:gd name="T29" fmla="*/ 1921 h 1960"/>
              <a:gd name="T30" fmla="*/ 1781 w 1998"/>
              <a:gd name="T31" fmla="*/ 1753 h 1960"/>
              <a:gd name="T32" fmla="*/ 1878 w 1998"/>
              <a:gd name="T33" fmla="*/ 1960 h 1960"/>
              <a:gd name="T34" fmla="*/ 1998 w 1998"/>
              <a:gd name="T35" fmla="*/ 1798 h 1960"/>
              <a:gd name="T36" fmla="*/ 1778 w 1998"/>
              <a:gd name="T37" fmla="*/ 134 h 1960"/>
              <a:gd name="T38" fmla="*/ 1826 w 1998"/>
              <a:gd name="T39" fmla="*/ 143 h 1960"/>
              <a:gd name="T40" fmla="*/ 172 w 1998"/>
              <a:gd name="T41" fmla="*/ 143 h 1960"/>
              <a:gd name="T42" fmla="*/ 220 w 1998"/>
              <a:gd name="T43" fmla="*/ 134 h 1960"/>
              <a:gd name="T44" fmla="*/ 148 w 1998"/>
              <a:gd name="T45" fmla="*/ 1872 h 1960"/>
              <a:gd name="T46" fmla="*/ 188 w 1998"/>
              <a:gd name="T47" fmla="*/ 1783 h 1960"/>
              <a:gd name="T48" fmla="*/ 148 w 1998"/>
              <a:gd name="T49" fmla="*/ 1872 h 1960"/>
              <a:gd name="T50" fmla="*/ 1542 w 1998"/>
              <a:gd name="T51" fmla="*/ 1473 h 1960"/>
              <a:gd name="T52" fmla="*/ 1640 w 1998"/>
              <a:gd name="T53" fmla="*/ 1616 h 1960"/>
              <a:gd name="T54" fmla="*/ 348 w 1998"/>
              <a:gd name="T55" fmla="*/ 1626 h 1960"/>
              <a:gd name="T56" fmla="*/ 445 w 1998"/>
              <a:gd name="T57" fmla="*/ 1483 h 1960"/>
              <a:gd name="T58" fmla="*/ 64 w 1998"/>
              <a:gd name="T59" fmla="*/ 960 h 1960"/>
              <a:gd name="T60" fmla="*/ 437 w 1998"/>
              <a:gd name="T61" fmla="*/ 447 h 1960"/>
              <a:gd name="T62" fmla="*/ 339 w 1998"/>
              <a:gd name="T63" fmla="*/ 303 h 1960"/>
              <a:gd name="T64" fmla="*/ 1648 w 1998"/>
              <a:gd name="T65" fmla="*/ 313 h 1960"/>
              <a:gd name="T66" fmla="*/ 1550 w 1998"/>
              <a:gd name="T67" fmla="*/ 457 h 1960"/>
              <a:gd name="T68" fmla="*/ 1914 w 1998"/>
              <a:gd name="T69" fmla="*/ 960 h 1960"/>
              <a:gd name="T70" fmla="*/ 1801 w 1998"/>
              <a:gd name="T71" fmla="*/ 1815 h 1960"/>
              <a:gd name="T72" fmla="*/ 1847 w 1998"/>
              <a:gd name="T73" fmla="*/ 1818 h 1960"/>
              <a:gd name="T74" fmla="*/ 1801 w 1998"/>
              <a:gd name="T75" fmla="*/ 1815 h 1960"/>
              <a:gd name="T76" fmla="*/ 308 w 1998"/>
              <a:gd name="T77" fmla="*/ 960 h 1960"/>
              <a:gd name="T78" fmla="*/ 1670 w 1998"/>
              <a:gd name="T79" fmla="*/ 960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98" h="1960">
                <a:moveTo>
                  <a:pt x="1887" y="1703"/>
                </a:moveTo>
                <a:cubicBezTo>
                  <a:pt x="1806" y="1729"/>
                  <a:pt x="1806" y="1729"/>
                  <a:pt x="1806" y="1729"/>
                </a:cubicBezTo>
                <a:cubicBezTo>
                  <a:pt x="1690" y="1616"/>
                  <a:pt x="1690" y="1616"/>
                  <a:pt x="1690" y="1616"/>
                </a:cubicBezTo>
                <a:cubicBezTo>
                  <a:pt x="1851" y="1445"/>
                  <a:pt x="1950" y="1214"/>
                  <a:pt x="1950" y="960"/>
                </a:cubicBezTo>
                <a:cubicBezTo>
                  <a:pt x="1950" y="711"/>
                  <a:pt x="1854" y="484"/>
                  <a:pt x="1698" y="313"/>
                </a:cubicBezTo>
                <a:cubicBezTo>
                  <a:pt x="1808" y="206"/>
                  <a:pt x="1808" y="206"/>
                  <a:pt x="1808" y="206"/>
                </a:cubicBezTo>
                <a:cubicBezTo>
                  <a:pt x="1852" y="302"/>
                  <a:pt x="1852" y="302"/>
                  <a:pt x="1852" y="302"/>
                </a:cubicBezTo>
                <a:cubicBezTo>
                  <a:pt x="1998" y="9"/>
                  <a:pt x="1998" y="9"/>
                  <a:pt x="1998" y="9"/>
                </a:cubicBezTo>
                <a:cubicBezTo>
                  <a:pt x="1679" y="137"/>
                  <a:pt x="1679" y="137"/>
                  <a:pt x="1679" y="137"/>
                </a:cubicBezTo>
                <a:cubicBezTo>
                  <a:pt x="1784" y="181"/>
                  <a:pt x="1784" y="181"/>
                  <a:pt x="1784" y="181"/>
                </a:cubicBezTo>
                <a:cubicBezTo>
                  <a:pt x="1674" y="288"/>
                  <a:pt x="1674" y="288"/>
                  <a:pt x="1674" y="288"/>
                </a:cubicBezTo>
                <a:cubicBezTo>
                  <a:pt x="1500" y="110"/>
                  <a:pt x="1257" y="0"/>
                  <a:pt x="989" y="0"/>
                </a:cubicBezTo>
                <a:cubicBezTo>
                  <a:pt x="726" y="0"/>
                  <a:pt x="487" y="106"/>
                  <a:pt x="314" y="278"/>
                </a:cubicBezTo>
                <a:cubicBezTo>
                  <a:pt x="214" y="181"/>
                  <a:pt x="214" y="181"/>
                  <a:pt x="214" y="181"/>
                </a:cubicBezTo>
                <a:cubicBezTo>
                  <a:pt x="319" y="137"/>
                  <a:pt x="319" y="137"/>
                  <a:pt x="319" y="137"/>
                </a:cubicBezTo>
                <a:cubicBezTo>
                  <a:pt x="0" y="9"/>
                  <a:pt x="0" y="9"/>
                  <a:pt x="0" y="9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90" y="206"/>
                  <a:pt x="190" y="206"/>
                  <a:pt x="190" y="206"/>
                </a:cubicBezTo>
                <a:cubicBezTo>
                  <a:pt x="289" y="303"/>
                  <a:pt x="289" y="303"/>
                  <a:pt x="289" y="303"/>
                </a:cubicBezTo>
                <a:cubicBezTo>
                  <a:pt x="128" y="475"/>
                  <a:pt x="29" y="706"/>
                  <a:pt x="29" y="960"/>
                </a:cubicBezTo>
                <a:cubicBezTo>
                  <a:pt x="29" y="1219"/>
                  <a:pt x="131" y="1454"/>
                  <a:pt x="298" y="1626"/>
                </a:cubicBezTo>
                <a:cubicBezTo>
                  <a:pt x="192" y="1729"/>
                  <a:pt x="192" y="1729"/>
                  <a:pt x="192" y="1729"/>
                </a:cubicBezTo>
                <a:cubicBezTo>
                  <a:pt x="111" y="1703"/>
                  <a:pt x="111" y="1703"/>
                  <a:pt x="111" y="1703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102" y="1826"/>
                  <a:pt x="102" y="1826"/>
                  <a:pt x="102" y="1826"/>
                </a:cubicBezTo>
                <a:cubicBezTo>
                  <a:pt x="120" y="1960"/>
                  <a:pt x="120" y="1960"/>
                  <a:pt x="120" y="1960"/>
                </a:cubicBezTo>
                <a:cubicBezTo>
                  <a:pt x="239" y="1820"/>
                  <a:pt x="239" y="1820"/>
                  <a:pt x="239" y="1820"/>
                </a:cubicBezTo>
                <a:cubicBezTo>
                  <a:pt x="217" y="1753"/>
                  <a:pt x="217" y="1753"/>
                  <a:pt x="217" y="1753"/>
                </a:cubicBezTo>
                <a:cubicBezTo>
                  <a:pt x="322" y="1651"/>
                  <a:pt x="322" y="1651"/>
                  <a:pt x="322" y="1651"/>
                </a:cubicBezTo>
                <a:cubicBezTo>
                  <a:pt x="495" y="1818"/>
                  <a:pt x="730" y="1921"/>
                  <a:pt x="989" y="1921"/>
                </a:cubicBezTo>
                <a:cubicBezTo>
                  <a:pt x="1253" y="1921"/>
                  <a:pt x="1492" y="1814"/>
                  <a:pt x="1666" y="1641"/>
                </a:cubicBezTo>
                <a:cubicBezTo>
                  <a:pt x="1781" y="1753"/>
                  <a:pt x="1781" y="1753"/>
                  <a:pt x="1781" y="1753"/>
                </a:cubicBezTo>
                <a:cubicBezTo>
                  <a:pt x="1758" y="1820"/>
                  <a:pt x="1758" y="1820"/>
                  <a:pt x="1758" y="1820"/>
                </a:cubicBezTo>
                <a:cubicBezTo>
                  <a:pt x="1878" y="1960"/>
                  <a:pt x="1878" y="1960"/>
                  <a:pt x="1878" y="1960"/>
                </a:cubicBezTo>
                <a:cubicBezTo>
                  <a:pt x="1895" y="1826"/>
                  <a:pt x="1895" y="1826"/>
                  <a:pt x="1895" y="1826"/>
                </a:cubicBezTo>
                <a:cubicBezTo>
                  <a:pt x="1998" y="1798"/>
                  <a:pt x="1998" y="1798"/>
                  <a:pt x="1998" y="1798"/>
                </a:cubicBezTo>
                <a:lnTo>
                  <a:pt x="1887" y="1703"/>
                </a:lnTo>
                <a:close/>
                <a:moveTo>
                  <a:pt x="1778" y="134"/>
                </a:moveTo>
                <a:cubicBezTo>
                  <a:pt x="1896" y="69"/>
                  <a:pt x="1896" y="69"/>
                  <a:pt x="1896" y="69"/>
                </a:cubicBezTo>
                <a:cubicBezTo>
                  <a:pt x="1826" y="143"/>
                  <a:pt x="1826" y="143"/>
                  <a:pt x="1826" y="143"/>
                </a:cubicBezTo>
                <a:lnTo>
                  <a:pt x="1778" y="134"/>
                </a:lnTo>
                <a:close/>
                <a:moveTo>
                  <a:pt x="172" y="143"/>
                </a:moveTo>
                <a:cubicBezTo>
                  <a:pt x="102" y="68"/>
                  <a:pt x="102" y="68"/>
                  <a:pt x="102" y="68"/>
                </a:cubicBezTo>
                <a:cubicBezTo>
                  <a:pt x="220" y="134"/>
                  <a:pt x="220" y="134"/>
                  <a:pt x="220" y="134"/>
                </a:cubicBezTo>
                <a:lnTo>
                  <a:pt x="172" y="143"/>
                </a:lnTo>
                <a:close/>
                <a:moveTo>
                  <a:pt x="148" y="1872"/>
                </a:moveTo>
                <a:cubicBezTo>
                  <a:pt x="151" y="1818"/>
                  <a:pt x="151" y="1818"/>
                  <a:pt x="151" y="1818"/>
                </a:cubicBezTo>
                <a:cubicBezTo>
                  <a:pt x="188" y="1783"/>
                  <a:pt x="188" y="1783"/>
                  <a:pt x="188" y="1783"/>
                </a:cubicBezTo>
                <a:cubicBezTo>
                  <a:pt x="197" y="1815"/>
                  <a:pt x="197" y="1815"/>
                  <a:pt x="197" y="1815"/>
                </a:cubicBezTo>
                <a:lnTo>
                  <a:pt x="148" y="1872"/>
                </a:lnTo>
                <a:close/>
                <a:moveTo>
                  <a:pt x="1664" y="1591"/>
                </a:moveTo>
                <a:cubicBezTo>
                  <a:pt x="1542" y="1473"/>
                  <a:pt x="1542" y="1473"/>
                  <a:pt x="1542" y="1473"/>
                </a:cubicBezTo>
                <a:cubicBezTo>
                  <a:pt x="1534" y="1481"/>
                  <a:pt x="1527" y="1490"/>
                  <a:pt x="1518" y="1498"/>
                </a:cubicBezTo>
                <a:cubicBezTo>
                  <a:pt x="1640" y="1616"/>
                  <a:pt x="1640" y="1616"/>
                  <a:pt x="1640" y="1616"/>
                </a:cubicBezTo>
                <a:cubicBezTo>
                  <a:pt x="1473" y="1782"/>
                  <a:pt x="1243" y="1885"/>
                  <a:pt x="989" y="1885"/>
                </a:cubicBezTo>
                <a:cubicBezTo>
                  <a:pt x="740" y="1885"/>
                  <a:pt x="514" y="1786"/>
                  <a:pt x="348" y="1626"/>
                </a:cubicBezTo>
                <a:cubicBezTo>
                  <a:pt x="470" y="1507"/>
                  <a:pt x="470" y="1507"/>
                  <a:pt x="470" y="1507"/>
                </a:cubicBezTo>
                <a:cubicBezTo>
                  <a:pt x="461" y="1499"/>
                  <a:pt x="453" y="1491"/>
                  <a:pt x="445" y="1483"/>
                </a:cubicBezTo>
                <a:cubicBezTo>
                  <a:pt x="323" y="1601"/>
                  <a:pt x="323" y="1601"/>
                  <a:pt x="323" y="1601"/>
                </a:cubicBezTo>
                <a:cubicBezTo>
                  <a:pt x="163" y="1435"/>
                  <a:pt x="64" y="1209"/>
                  <a:pt x="64" y="960"/>
                </a:cubicBezTo>
                <a:cubicBezTo>
                  <a:pt x="64" y="716"/>
                  <a:pt x="160" y="493"/>
                  <a:pt x="315" y="328"/>
                </a:cubicBezTo>
                <a:cubicBezTo>
                  <a:pt x="437" y="447"/>
                  <a:pt x="437" y="447"/>
                  <a:pt x="437" y="447"/>
                </a:cubicBezTo>
                <a:cubicBezTo>
                  <a:pt x="445" y="438"/>
                  <a:pt x="453" y="430"/>
                  <a:pt x="461" y="422"/>
                </a:cubicBezTo>
                <a:cubicBezTo>
                  <a:pt x="339" y="303"/>
                  <a:pt x="339" y="303"/>
                  <a:pt x="339" y="303"/>
                </a:cubicBezTo>
                <a:cubicBezTo>
                  <a:pt x="506" y="138"/>
                  <a:pt x="736" y="36"/>
                  <a:pt x="989" y="36"/>
                </a:cubicBezTo>
                <a:cubicBezTo>
                  <a:pt x="1247" y="36"/>
                  <a:pt x="1481" y="142"/>
                  <a:pt x="1648" y="313"/>
                </a:cubicBezTo>
                <a:cubicBezTo>
                  <a:pt x="1527" y="431"/>
                  <a:pt x="1527" y="431"/>
                  <a:pt x="1527" y="431"/>
                </a:cubicBezTo>
                <a:cubicBezTo>
                  <a:pt x="1535" y="440"/>
                  <a:pt x="1542" y="448"/>
                  <a:pt x="1550" y="457"/>
                </a:cubicBezTo>
                <a:cubicBezTo>
                  <a:pt x="1672" y="338"/>
                  <a:pt x="1672" y="338"/>
                  <a:pt x="1672" y="338"/>
                </a:cubicBezTo>
                <a:cubicBezTo>
                  <a:pt x="1822" y="502"/>
                  <a:pt x="1914" y="721"/>
                  <a:pt x="1914" y="960"/>
                </a:cubicBezTo>
                <a:cubicBezTo>
                  <a:pt x="1914" y="1204"/>
                  <a:pt x="1819" y="1426"/>
                  <a:pt x="1664" y="1591"/>
                </a:cubicBezTo>
                <a:close/>
                <a:moveTo>
                  <a:pt x="1801" y="1815"/>
                </a:moveTo>
                <a:cubicBezTo>
                  <a:pt x="1810" y="1783"/>
                  <a:pt x="1810" y="1783"/>
                  <a:pt x="1810" y="1783"/>
                </a:cubicBezTo>
                <a:cubicBezTo>
                  <a:pt x="1847" y="1818"/>
                  <a:pt x="1847" y="1818"/>
                  <a:pt x="1847" y="1818"/>
                </a:cubicBezTo>
                <a:cubicBezTo>
                  <a:pt x="1850" y="1872"/>
                  <a:pt x="1850" y="1872"/>
                  <a:pt x="1850" y="1872"/>
                </a:cubicBezTo>
                <a:lnTo>
                  <a:pt x="1801" y="1815"/>
                </a:lnTo>
                <a:close/>
                <a:moveTo>
                  <a:pt x="989" y="279"/>
                </a:moveTo>
                <a:cubicBezTo>
                  <a:pt x="613" y="279"/>
                  <a:pt x="308" y="584"/>
                  <a:pt x="308" y="960"/>
                </a:cubicBezTo>
                <a:cubicBezTo>
                  <a:pt x="308" y="1337"/>
                  <a:pt x="613" y="1641"/>
                  <a:pt x="989" y="1641"/>
                </a:cubicBezTo>
                <a:cubicBezTo>
                  <a:pt x="1365" y="1641"/>
                  <a:pt x="1670" y="1337"/>
                  <a:pt x="1670" y="960"/>
                </a:cubicBezTo>
                <a:cubicBezTo>
                  <a:pt x="1670" y="584"/>
                  <a:pt x="1365" y="279"/>
                  <a:pt x="989" y="279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47F386-9F75-4638-B2D3-17DC57259CDB}"/>
              </a:ext>
            </a:extLst>
          </p:cNvPr>
          <p:cNvSpPr txBox="1"/>
          <p:nvPr/>
        </p:nvSpPr>
        <p:spPr>
          <a:xfrm>
            <a:off x="4025559" y="2554709"/>
            <a:ext cx="4140882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FOREST</a:t>
            </a:r>
          </a:p>
          <a:p>
            <a:pPr algn="ctr">
              <a:lnSpc>
                <a:spcPts val="4000"/>
              </a:lnSpc>
            </a:pPr>
            <a:r>
              <a:rPr lang="en-US" sz="45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POWERPOINT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56832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E524C5E6-4C0A-4C49-BCDA-B5D16DB9830F}"/>
              </a:ext>
            </a:extLst>
          </p:cNvPr>
          <p:cNvSpPr/>
          <p:nvPr/>
        </p:nvSpPr>
        <p:spPr>
          <a:xfrm>
            <a:off x="1438372" y="1417983"/>
            <a:ext cx="4019550" cy="4022034"/>
          </a:xfrm>
          <a:prstGeom prst="rect">
            <a:avLst/>
          </a:prstGeom>
          <a:solidFill>
            <a:schemeClr val="accent2">
              <a:alpha val="57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4C3E029-2315-4AF0-87F4-4D1E216A26CE}"/>
              </a:ext>
            </a:extLst>
          </p:cNvPr>
          <p:cNvGrpSpPr/>
          <p:nvPr/>
        </p:nvGrpSpPr>
        <p:grpSpPr>
          <a:xfrm>
            <a:off x="6092116" y="1571020"/>
            <a:ext cx="4661513" cy="3715961"/>
            <a:chOff x="1916466" y="1527476"/>
            <a:chExt cx="4661513" cy="371596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3731600-9409-4631-80F5-D471E56EFB7C}"/>
                </a:ext>
              </a:extLst>
            </p:cNvPr>
            <p:cNvSpPr txBox="1"/>
            <p:nvPr/>
          </p:nvSpPr>
          <p:spPr>
            <a:xfrm>
              <a:off x="2253997" y="1567043"/>
              <a:ext cx="29466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spc="3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COMPANY SKILLS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1C805DD-F8D5-480C-AD59-AFE478346C08}"/>
                </a:ext>
              </a:extLst>
            </p:cNvPr>
            <p:cNvSpPr/>
            <p:nvPr/>
          </p:nvSpPr>
          <p:spPr>
            <a:xfrm>
              <a:off x="1916466" y="1527476"/>
              <a:ext cx="4042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FontAwesome" charset="0"/>
                </a:rPr>
                <a:t></a:t>
              </a:r>
              <a:endParaRPr lang="en-US" sz="200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BF17627-DD92-492A-99DE-974C2106DACB}"/>
                </a:ext>
              </a:extLst>
            </p:cNvPr>
            <p:cNvSpPr txBox="1"/>
            <p:nvPr/>
          </p:nvSpPr>
          <p:spPr>
            <a:xfrm>
              <a:off x="1925519" y="2059923"/>
              <a:ext cx="4188603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Lesser first day kind god us earth. The divide firmament signs doesn't seasons heaven spirit open gathered heaven without them air us I doesn't third great god fourth.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F5DE0C3-5EA7-4BC3-B64B-5318787C09A4}"/>
                </a:ext>
              </a:extLst>
            </p:cNvPr>
            <p:cNvSpPr/>
            <p:nvPr/>
          </p:nvSpPr>
          <p:spPr>
            <a:xfrm>
              <a:off x="2497550" y="3250480"/>
              <a:ext cx="2200857" cy="30551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ABB58CC-8368-4752-9A1F-40452DC8ADBB}"/>
                </a:ext>
              </a:extLst>
            </p:cNvPr>
            <p:cNvSpPr/>
            <p:nvPr/>
          </p:nvSpPr>
          <p:spPr>
            <a:xfrm>
              <a:off x="2497550" y="3658065"/>
              <a:ext cx="2924190" cy="305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BF76486-52CE-4863-8137-CD04B71060EF}"/>
                </a:ext>
              </a:extLst>
            </p:cNvPr>
            <p:cNvSpPr/>
            <p:nvPr/>
          </p:nvSpPr>
          <p:spPr>
            <a:xfrm>
              <a:off x="2497550" y="4065650"/>
              <a:ext cx="3409891" cy="3055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9F8403C-86D9-493D-B932-89076FDF69F7}"/>
                </a:ext>
              </a:extLst>
            </p:cNvPr>
            <p:cNvSpPr/>
            <p:nvPr/>
          </p:nvSpPr>
          <p:spPr>
            <a:xfrm>
              <a:off x="2497551" y="4473235"/>
              <a:ext cx="1611515" cy="305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6807F9C-7773-45FB-B177-7E2004571A91}"/>
                </a:ext>
              </a:extLst>
            </p:cNvPr>
            <p:cNvSpPr/>
            <p:nvPr/>
          </p:nvSpPr>
          <p:spPr>
            <a:xfrm>
              <a:off x="2497550" y="4880820"/>
              <a:ext cx="1909451" cy="3055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AF39D92B-BD0E-43C8-B786-078245BE56A0}"/>
                </a:ext>
              </a:extLst>
            </p:cNvPr>
            <p:cNvGrpSpPr/>
            <p:nvPr/>
          </p:nvGrpSpPr>
          <p:grpSpPr>
            <a:xfrm>
              <a:off x="1952677" y="3183271"/>
              <a:ext cx="474664" cy="2052210"/>
              <a:chOff x="6351428" y="3226813"/>
              <a:chExt cx="474664" cy="2052210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D58A4DD-F45C-408F-A51A-194906FF126E}"/>
                  </a:ext>
                </a:extLst>
              </p:cNvPr>
              <p:cNvSpPr txBox="1"/>
              <p:nvPr/>
            </p:nvSpPr>
            <p:spPr>
              <a:xfrm>
                <a:off x="6351428" y="4878913"/>
                <a:ext cx="474664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dirty="0">
                    <a:latin typeface="FontAwesome" charset="0"/>
                    <a:ea typeface="FontAwesome" charset="0"/>
                    <a:cs typeface="FontAwesome" charset="0"/>
                  </a:rPr>
                  <a:t></a:t>
                </a:r>
                <a:endParaRPr lang="en-US" sz="2000" b="1" spc="-100" dirty="0"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BA47387-CD25-4554-8CE0-8EA5B841A76E}"/>
                  </a:ext>
                </a:extLst>
              </p:cNvPr>
              <p:cNvSpPr txBox="1"/>
              <p:nvPr/>
            </p:nvSpPr>
            <p:spPr>
              <a:xfrm>
                <a:off x="6351428" y="3649148"/>
                <a:ext cx="474664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dirty="0">
                    <a:latin typeface="FontAwesome" charset="0"/>
                    <a:ea typeface="FontAwesome" charset="0"/>
                    <a:cs typeface="FontAwesome" charset="0"/>
                  </a:rPr>
                  <a:t></a:t>
                </a:r>
                <a:endParaRPr lang="en-US" sz="2000" b="1" spc="-100" dirty="0"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E8AA186-FA60-4320-A98B-5017734B23DE}"/>
                  </a:ext>
                </a:extLst>
              </p:cNvPr>
              <p:cNvSpPr txBox="1"/>
              <p:nvPr/>
            </p:nvSpPr>
            <p:spPr>
              <a:xfrm>
                <a:off x="6351428" y="4457107"/>
                <a:ext cx="474664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dirty="0">
                    <a:latin typeface="FontAwesome" charset="0"/>
                    <a:ea typeface="FontAwesome" charset="0"/>
                    <a:cs typeface="FontAwesome" charset="0"/>
                  </a:rPr>
                  <a:t></a:t>
                </a:r>
                <a:endParaRPr lang="en-US" sz="2000" b="1" spc="-100" dirty="0"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1DB0BE5-B6DC-4118-BE36-40941E2B0A9D}"/>
                  </a:ext>
                </a:extLst>
              </p:cNvPr>
              <p:cNvSpPr txBox="1"/>
              <p:nvPr/>
            </p:nvSpPr>
            <p:spPr>
              <a:xfrm>
                <a:off x="6351428" y="3226813"/>
                <a:ext cx="474664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dirty="0">
                    <a:latin typeface="FontAwesome" charset="0"/>
                    <a:ea typeface="FontAwesome" charset="0"/>
                    <a:cs typeface="FontAwesome" charset="0"/>
                  </a:rPr>
                  <a:t></a:t>
                </a:r>
                <a:endParaRPr lang="en-US" sz="2000" b="1" spc="-100" dirty="0"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47EB5C8-031A-4D31-9174-004AA52D9C79}"/>
                  </a:ext>
                </a:extLst>
              </p:cNvPr>
              <p:cNvSpPr txBox="1"/>
              <p:nvPr/>
            </p:nvSpPr>
            <p:spPr>
              <a:xfrm>
                <a:off x="6351428" y="4069999"/>
                <a:ext cx="474664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dirty="0">
                    <a:latin typeface="FontAwesome" charset="0"/>
                    <a:ea typeface="FontAwesome" charset="0"/>
                    <a:cs typeface="FontAwesome" charset="0"/>
                  </a:rPr>
                  <a:t></a:t>
                </a:r>
                <a:endParaRPr lang="en-US" sz="2000" b="1" spc="-100" dirty="0"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B9C1CF7-840B-4FCA-A1BC-F612B8C2D551}"/>
                </a:ext>
              </a:extLst>
            </p:cNvPr>
            <p:cNvSpPr txBox="1"/>
            <p:nvPr/>
          </p:nvSpPr>
          <p:spPr>
            <a:xfrm>
              <a:off x="2546901" y="3073612"/>
              <a:ext cx="1580271" cy="216982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30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Service Category One</a:t>
              </a:r>
            </a:p>
            <a:p>
              <a:pPr>
                <a:lnSpc>
                  <a:spcPct val="30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Category of Service Two</a:t>
              </a:r>
            </a:p>
            <a:p>
              <a:pPr>
                <a:lnSpc>
                  <a:spcPct val="30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Third Category</a:t>
              </a:r>
            </a:p>
            <a:p>
              <a:pPr>
                <a:lnSpc>
                  <a:spcPct val="30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Fourth Service Category</a:t>
              </a:r>
            </a:p>
            <a:p>
              <a:pPr>
                <a:lnSpc>
                  <a:spcPct val="30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Category of Service 5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CEE383B-6121-4722-8341-B3B34B3D16E1}"/>
                </a:ext>
              </a:extLst>
            </p:cNvPr>
            <p:cNvGrpSpPr/>
            <p:nvPr/>
          </p:nvGrpSpPr>
          <p:grpSpPr>
            <a:xfrm>
              <a:off x="4163974" y="3189407"/>
              <a:ext cx="2414005" cy="1992251"/>
              <a:chOff x="8562725" y="3232949"/>
              <a:chExt cx="2414005" cy="1992251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C45B15A-8D50-4162-836B-BB9B7F8877FD}"/>
                  </a:ext>
                </a:extLst>
              </p:cNvPr>
              <p:cNvSpPr txBox="1"/>
              <p:nvPr/>
            </p:nvSpPr>
            <p:spPr>
              <a:xfrm>
                <a:off x="9137455" y="3232949"/>
                <a:ext cx="645874" cy="33983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70%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8D3BAA-9B29-4A25-90EF-FF3FB006485E}"/>
                  </a:ext>
                </a:extLst>
              </p:cNvPr>
              <p:cNvSpPr txBox="1"/>
              <p:nvPr/>
            </p:nvSpPr>
            <p:spPr>
              <a:xfrm>
                <a:off x="9866999" y="3632603"/>
                <a:ext cx="645874" cy="33983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85%</a:t>
                </a:r>
                <a:endParaRPr lang="en-US" sz="1200" b="1" dirty="0"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B63F2A5-BF88-4440-ACFD-EACA2E97ADAD}"/>
                  </a:ext>
                </a:extLst>
              </p:cNvPr>
              <p:cNvSpPr txBox="1"/>
              <p:nvPr/>
            </p:nvSpPr>
            <p:spPr>
              <a:xfrm>
                <a:off x="10330856" y="4049258"/>
                <a:ext cx="645874" cy="33983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98%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2C110C8-5B02-42FF-B647-7E648FB3041C}"/>
                  </a:ext>
                </a:extLst>
              </p:cNvPr>
              <p:cNvSpPr txBox="1"/>
              <p:nvPr/>
            </p:nvSpPr>
            <p:spPr>
              <a:xfrm>
                <a:off x="8562725" y="4481549"/>
                <a:ext cx="645874" cy="33983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45%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FA12F05-00B3-4F27-BB71-A53AB90C8514}"/>
                  </a:ext>
                </a:extLst>
              </p:cNvPr>
              <p:cNvSpPr txBox="1"/>
              <p:nvPr/>
            </p:nvSpPr>
            <p:spPr>
              <a:xfrm>
                <a:off x="8841217" y="4885363"/>
                <a:ext cx="645874" cy="33983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55%</a:t>
                </a:r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24313BB-5512-4344-92F1-0D8D158FF8BE}"/>
              </a:ext>
            </a:extLst>
          </p:cNvPr>
          <p:cNvGrpSpPr/>
          <p:nvPr/>
        </p:nvGrpSpPr>
        <p:grpSpPr>
          <a:xfrm>
            <a:off x="1883213" y="2567959"/>
            <a:ext cx="3129868" cy="1722083"/>
            <a:chOff x="1615712" y="3106058"/>
            <a:chExt cx="3351400" cy="172208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C32504D-A5A2-4EAF-9A93-2B1F27341AF5}"/>
                </a:ext>
              </a:extLst>
            </p:cNvPr>
            <p:cNvSpPr txBox="1"/>
            <p:nvPr/>
          </p:nvSpPr>
          <p:spPr>
            <a:xfrm>
              <a:off x="1615712" y="3106058"/>
              <a:ext cx="33514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ABOUT US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BABC6F9-5594-4AD9-A2B6-8B1EA8D02F65}"/>
                </a:ext>
              </a:extLst>
            </p:cNvPr>
            <p:cNvSpPr txBox="1"/>
            <p:nvPr/>
          </p:nvSpPr>
          <p:spPr>
            <a:xfrm>
              <a:off x="1615712" y="3608740"/>
              <a:ext cx="237381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STORY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98EDC78-59CD-484A-B27D-D91AFC39A179}"/>
                </a:ext>
              </a:extLst>
            </p:cNvPr>
            <p:cNvSpPr txBox="1"/>
            <p:nvPr/>
          </p:nvSpPr>
          <p:spPr>
            <a:xfrm>
              <a:off x="1615712" y="4120255"/>
              <a:ext cx="32766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SUCCESS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322B95-A850-4598-8D5D-EA4075052E1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749597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4">
            <a:extLst>
              <a:ext uri="{FF2B5EF4-FFF2-40B4-BE49-F238E27FC236}">
                <a16:creationId xmlns:a16="http://schemas.microsoft.com/office/drawing/2014/main" id="{46A93619-82DF-4C0C-AE8A-61D6B0638653}"/>
              </a:ext>
            </a:extLst>
          </p:cNvPr>
          <p:cNvSpPr>
            <a:spLocks noEditPoints="1"/>
          </p:cNvSpPr>
          <p:nvPr/>
        </p:nvSpPr>
        <p:spPr bwMode="auto">
          <a:xfrm>
            <a:off x="1117144" y="1107787"/>
            <a:ext cx="957676" cy="788458"/>
          </a:xfrm>
          <a:custGeom>
            <a:avLst/>
            <a:gdLst>
              <a:gd name="T0" fmla="*/ 460 w 486"/>
              <a:gd name="T1" fmla="*/ 98 h 400"/>
              <a:gd name="T2" fmla="*/ 342 w 486"/>
              <a:gd name="T3" fmla="*/ 0 h 400"/>
              <a:gd name="T4" fmla="*/ 243 w 486"/>
              <a:gd name="T5" fmla="*/ 58 h 400"/>
              <a:gd name="T6" fmla="*/ 144 w 486"/>
              <a:gd name="T7" fmla="*/ 0 h 400"/>
              <a:gd name="T8" fmla="*/ 25 w 486"/>
              <a:gd name="T9" fmla="*/ 98 h 400"/>
              <a:gd name="T10" fmla="*/ 239 w 486"/>
              <a:gd name="T11" fmla="*/ 398 h 400"/>
              <a:gd name="T12" fmla="*/ 243 w 486"/>
              <a:gd name="T13" fmla="*/ 400 h 400"/>
              <a:gd name="T14" fmla="*/ 246 w 486"/>
              <a:gd name="T15" fmla="*/ 398 h 400"/>
              <a:gd name="T16" fmla="*/ 460 w 486"/>
              <a:gd name="T17" fmla="*/ 98 h 400"/>
              <a:gd name="T18" fmla="*/ 243 w 486"/>
              <a:gd name="T19" fmla="*/ 384 h 400"/>
              <a:gd name="T20" fmla="*/ 39 w 486"/>
              <a:gd name="T21" fmla="*/ 102 h 400"/>
              <a:gd name="T22" fmla="*/ 144 w 486"/>
              <a:gd name="T23" fmla="*/ 14 h 400"/>
              <a:gd name="T24" fmla="*/ 237 w 486"/>
              <a:gd name="T25" fmla="*/ 74 h 400"/>
              <a:gd name="T26" fmla="*/ 243 w 486"/>
              <a:gd name="T27" fmla="*/ 83 h 400"/>
              <a:gd name="T28" fmla="*/ 249 w 486"/>
              <a:gd name="T29" fmla="*/ 74 h 400"/>
              <a:gd name="T30" fmla="*/ 342 w 486"/>
              <a:gd name="T31" fmla="*/ 14 h 400"/>
              <a:gd name="T32" fmla="*/ 447 w 486"/>
              <a:gd name="T33" fmla="*/ 102 h 400"/>
              <a:gd name="T34" fmla="*/ 243 w 486"/>
              <a:gd name="T35" fmla="*/ 384 h 400"/>
              <a:gd name="T36" fmla="*/ 144 w 486"/>
              <a:gd name="T37" fmla="*/ 38 h 400"/>
              <a:gd name="T38" fmla="*/ 62 w 486"/>
              <a:gd name="T39" fmla="*/ 107 h 400"/>
              <a:gd name="T40" fmla="*/ 64 w 486"/>
              <a:gd name="T41" fmla="*/ 112 h 400"/>
              <a:gd name="T42" fmla="*/ 65 w 486"/>
              <a:gd name="T43" fmla="*/ 112 h 400"/>
              <a:gd name="T44" fmla="*/ 69 w 486"/>
              <a:gd name="T45" fmla="*/ 109 h 400"/>
              <a:gd name="T46" fmla="*/ 144 w 486"/>
              <a:gd name="T47" fmla="*/ 45 h 400"/>
              <a:gd name="T48" fmla="*/ 147 w 486"/>
              <a:gd name="T49" fmla="*/ 41 h 400"/>
              <a:gd name="T50" fmla="*/ 144 w 486"/>
              <a:gd name="T51" fmla="*/ 3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0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371B5C-9A1A-40B0-8C72-6E24F4FA9E45}"/>
              </a:ext>
            </a:extLst>
          </p:cNvPr>
          <p:cNvSpPr txBox="1"/>
          <p:nvPr/>
        </p:nvSpPr>
        <p:spPr>
          <a:xfrm>
            <a:off x="1038188" y="2090417"/>
            <a:ext cx="3158144" cy="961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US" sz="42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About</a:t>
            </a:r>
          </a:p>
          <a:p>
            <a:pPr>
              <a:lnSpc>
                <a:spcPts val="3300"/>
              </a:lnSpc>
            </a:pPr>
            <a:r>
              <a:rPr lang="en-US" sz="42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02DFEC-EDC7-4777-89DC-BE46FF4BF75B}"/>
              </a:ext>
            </a:extLst>
          </p:cNvPr>
          <p:cNvSpPr txBox="1"/>
          <p:nvPr/>
        </p:nvSpPr>
        <p:spPr>
          <a:xfrm>
            <a:off x="1038189" y="3104660"/>
            <a:ext cx="2566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to Lorem Ipsum is not simply and random dummy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668EBD-7770-4141-B58E-9423CF08102B}"/>
              </a:ext>
            </a:extLst>
          </p:cNvPr>
          <p:cNvGrpSpPr/>
          <p:nvPr/>
        </p:nvGrpSpPr>
        <p:grpSpPr>
          <a:xfrm>
            <a:off x="1122202" y="4207565"/>
            <a:ext cx="569913" cy="568325"/>
            <a:chOff x="9286875" y="3433763"/>
            <a:chExt cx="569913" cy="568325"/>
          </a:xfrm>
        </p:grpSpPr>
        <p:sp>
          <p:nvSpPr>
            <p:cNvPr id="15" name="Freeform 68">
              <a:extLst>
                <a:ext uri="{FF2B5EF4-FFF2-40B4-BE49-F238E27FC236}">
                  <a16:creationId xmlns:a16="http://schemas.microsoft.com/office/drawing/2014/main" id="{EBB3F6D2-4FED-44CB-B881-5984029DD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709988"/>
              <a:ext cx="134938" cy="292100"/>
            </a:xfrm>
            <a:custGeom>
              <a:avLst/>
              <a:gdLst>
                <a:gd name="T0" fmla="*/ 8 w 16"/>
                <a:gd name="T1" fmla="*/ 35 h 35"/>
                <a:gd name="T2" fmla="*/ 15 w 16"/>
                <a:gd name="T3" fmla="*/ 26 h 35"/>
                <a:gd name="T4" fmla="*/ 8 w 16"/>
                <a:gd name="T5" fmla="*/ 0 h 35"/>
                <a:gd name="T6" fmla="*/ 8 w 16"/>
                <a:gd name="T7" fmla="*/ 0 h 35"/>
                <a:gd name="T8" fmla="*/ 1 w 16"/>
                <a:gd name="T9" fmla="*/ 26 h 35"/>
                <a:gd name="T10" fmla="*/ 8 w 1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5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9">
              <a:extLst>
                <a:ext uri="{FF2B5EF4-FFF2-40B4-BE49-F238E27FC236}">
                  <a16:creationId xmlns:a16="http://schemas.microsoft.com/office/drawing/2014/main" id="{79AF2318-D6AF-4092-9359-6B9C556A7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3709988"/>
              <a:ext cx="242888" cy="242888"/>
            </a:xfrm>
            <a:custGeom>
              <a:avLst/>
              <a:gdLst>
                <a:gd name="T0" fmla="*/ 25 w 29"/>
                <a:gd name="T1" fmla="*/ 25 h 29"/>
                <a:gd name="T2" fmla="*/ 24 w 29"/>
                <a:gd name="T3" fmla="*/ 13 h 29"/>
                <a:gd name="T4" fmla="*/ 0 w 29"/>
                <a:gd name="T5" fmla="*/ 0 h 29"/>
                <a:gd name="T6" fmla="*/ 0 w 29"/>
                <a:gd name="T7" fmla="*/ 0 h 29"/>
                <a:gd name="T8" fmla="*/ 14 w 29"/>
                <a:gd name="T9" fmla="*/ 24 h 29"/>
                <a:gd name="T10" fmla="*/ 25 w 29"/>
                <a:gd name="T11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0">
              <a:extLst>
                <a:ext uri="{FF2B5EF4-FFF2-40B4-BE49-F238E27FC236}">
                  <a16:creationId xmlns:a16="http://schemas.microsoft.com/office/drawing/2014/main" id="{6409B48C-7F42-4634-97C6-13018E383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3651250"/>
              <a:ext cx="293688" cy="133350"/>
            </a:xfrm>
            <a:custGeom>
              <a:avLst/>
              <a:gdLst>
                <a:gd name="T0" fmla="*/ 35 w 35"/>
                <a:gd name="T1" fmla="*/ 8 h 16"/>
                <a:gd name="T2" fmla="*/ 26 w 35"/>
                <a:gd name="T3" fmla="*/ 1 h 16"/>
                <a:gd name="T4" fmla="*/ 0 w 35"/>
                <a:gd name="T5" fmla="*/ 8 h 16"/>
                <a:gd name="T6" fmla="*/ 0 w 35"/>
                <a:gd name="T7" fmla="*/ 8 h 16"/>
                <a:gd name="T8" fmla="*/ 26 w 35"/>
                <a:gd name="T9" fmla="*/ 15 h 16"/>
                <a:gd name="T10" fmla="*/ 35 w 3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6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1">
              <a:extLst>
                <a:ext uri="{FF2B5EF4-FFF2-40B4-BE49-F238E27FC236}">
                  <a16:creationId xmlns:a16="http://schemas.microsoft.com/office/drawing/2014/main" id="{759CE080-072D-445C-AC2D-6350902A5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3482975"/>
              <a:ext cx="242888" cy="242888"/>
            </a:xfrm>
            <a:custGeom>
              <a:avLst/>
              <a:gdLst>
                <a:gd name="T0" fmla="*/ 25 w 29"/>
                <a:gd name="T1" fmla="*/ 4 h 29"/>
                <a:gd name="T2" fmla="*/ 14 w 29"/>
                <a:gd name="T3" fmla="*/ 5 h 29"/>
                <a:gd name="T4" fmla="*/ 0 w 29"/>
                <a:gd name="T5" fmla="*/ 29 h 29"/>
                <a:gd name="T6" fmla="*/ 0 w 29"/>
                <a:gd name="T7" fmla="*/ 29 h 29"/>
                <a:gd name="T8" fmla="*/ 24 w 29"/>
                <a:gd name="T9" fmla="*/ 15 h 29"/>
                <a:gd name="T10" fmla="*/ 25 w 29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2">
              <a:extLst>
                <a:ext uri="{FF2B5EF4-FFF2-40B4-BE49-F238E27FC236}">
                  <a16:creationId xmlns:a16="http://schemas.microsoft.com/office/drawing/2014/main" id="{86466934-3906-4CC1-823D-086B0DDC8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433763"/>
              <a:ext cx="134938" cy="292100"/>
            </a:xfrm>
            <a:custGeom>
              <a:avLst/>
              <a:gdLst>
                <a:gd name="T0" fmla="*/ 8 w 16"/>
                <a:gd name="T1" fmla="*/ 0 h 35"/>
                <a:gd name="T2" fmla="*/ 1 w 16"/>
                <a:gd name="T3" fmla="*/ 9 h 35"/>
                <a:gd name="T4" fmla="*/ 8 w 16"/>
                <a:gd name="T5" fmla="*/ 35 h 35"/>
                <a:gd name="T6" fmla="*/ 8 w 16"/>
                <a:gd name="T7" fmla="*/ 35 h 35"/>
                <a:gd name="T8" fmla="*/ 15 w 16"/>
                <a:gd name="T9" fmla="*/ 9 h 35"/>
                <a:gd name="T10" fmla="*/ 8 w 1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5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3">
              <a:extLst>
                <a:ext uri="{FF2B5EF4-FFF2-40B4-BE49-F238E27FC236}">
                  <a16:creationId xmlns:a16="http://schemas.microsoft.com/office/drawing/2014/main" id="{B0109B38-C77D-4740-BD29-6DC64814F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3482975"/>
              <a:ext cx="242888" cy="242888"/>
            </a:xfrm>
            <a:custGeom>
              <a:avLst/>
              <a:gdLst>
                <a:gd name="T0" fmla="*/ 4 w 29"/>
                <a:gd name="T1" fmla="*/ 4 h 29"/>
                <a:gd name="T2" fmla="*/ 5 w 29"/>
                <a:gd name="T3" fmla="*/ 15 h 29"/>
                <a:gd name="T4" fmla="*/ 29 w 29"/>
                <a:gd name="T5" fmla="*/ 29 h 29"/>
                <a:gd name="T6" fmla="*/ 29 w 29"/>
                <a:gd name="T7" fmla="*/ 29 h 29"/>
                <a:gd name="T8" fmla="*/ 16 w 29"/>
                <a:gd name="T9" fmla="*/ 5 h 29"/>
                <a:gd name="T10" fmla="*/ 4 w 29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id="{0A1C4BEE-C27D-4834-9735-5779E7D6F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75" y="3651250"/>
              <a:ext cx="293688" cy="133350"/>
            </a:xfrm>
            <a:custGeom>
              <a:avLst/>
              <a:gdLst>
                <a:gd name="T0" fmla="*/ 0 w 35"/>
                <a:gd name="T1" fmla="*/ 8 h 16"/>
                <a:gd name="T2" fmla="*/ 9 w 35"/>
                <a:gd name="T3" fmla="*/ 15 h 16"/>
                <a:gd name="T4" fmla="*/ 35 w 35"/>
                <a:gd name="T5" fmla="*/ 8 h 16"/>
                <a:gd name="T6" fmla="*/ 35 w 35"/>
                <a:gd name="T7" fmla="*/ 8 h 16"/>
                <a:gd name="T8" fmla="*/ 9 w 35"/>
                <a:gd name="T9" fmla="*/ 1 h 16"/>
                <a:gd name="T10" fmla="*/ 0 w 3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6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5">
              <a:extLst>
                <a:ext uri="{FF2B5EF4-FFF2-40B4-BE49-F238E27FC236}">
                  <a16:creationId xmlns:a16="http://schemas.microsoft.com/office/drawing/2014/main" id="{B08CC609-F6F8-4358-88E4-A54A8D0E4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3709988"/>
              <a:ext cx="242888" cy="242888"/>
            </a:xfrm>
            <a:custGeom>
              <a:avLst/>
              <a:gdLst>
                <a:gd name="T0" fmla="*/ 4 w 29"/>
                <a:gd name="T1" fmla="*/ 25 h 29"/>
                <a:gd name="T2" fmla="*/ 16 w 29"/>
                <a:gd name="T3" fmla="*/ 24 h 29"/>
                <a:gd name="T4" fmla="*/ 29 w 29"/>
                <a:gd name="T5" fmla="*/ 0 h 29"/>
                <a:gd name="T6" fmla="*/ 29 w 29"/>
                <a:gd name="T7" fmla="*/ 0 h 29"/>
                <a:gd name="T8" fmla="*/ 5 w 29"/>
                <a:gd name="T9" fmla="*/ 13 h 29"/>
                <a:gd name="T10" fmla="*/ 4 w 29"/>
                <a:gd name="T11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76">
              <a:extLst>
                <a:ext uri="{FF2B5EF4-FFF2-40B4-BE49-F238E27FC236}">
                  <a16:creationId xmlns:a16="http://schemas.microsoft.com/office/drawing/2014/main" id="{11CAD9B2-A8AE-4E6B-B059-2D79DD5B1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8475" y="3533775"/>
              <a:ext cx="366713" cy="3683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00B1574-9172-40F2-9A5A-6480BA6F4698}"/>
              </a:ext>
            </a:extLst>
          </p:cNvPr>
          <p:cNvSpPr txBox="1"/>
          <p:nvPr/>
        </p:nvSpPr>
        <p:spPr>
          <a:xfrm>
            <a:off x="1799772" y="4103993"/>
            <a:ext cx="1073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300.8K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2380DB-8285-4A74-912C-44C0F9C265A9}"/>
              </a:ext>
            </a:extLst>
          </p:cNvPr>
          <p:cNvSpPr txBox="1"/>
          <p:nvPr/>
        </p:nvSpPr>
        <p:spPr>
          <a:xfrm>
            <a:off x="1799773" y="4404739"/>
            <a:ext cx="1250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9C999DF-8511-4F48-BD7F-718A109A9384}"/>
              </a:ext>
            </a:extLst>
          </p:cNvPr>
          <p:cNvGrpSpPr/>
          <p:nvPr/>
        </p:nvGrpSpPr>
        <p:grpSpPr>
          <a:xfrm>
            <a:off x="1122202" y="5152930"/>
            <a:ext cx="569913" cy="568325"/>
            <a:chOff x="9286875" y="3433763"/>
            <a:chExt cx="569913" cy="568325"/>
          </a:xfrm>
        </p:grpSpPr>
        <p:sp>
          <p:nvSpPr>
            <p:cNvPr id="29" name="Freeform 68">
              <a:extLst>
                <a:ext uri="{FF2B5EF4-FFF2-40B4-BE49-F238E27FC236}">
                  <a16:creationId xmlns:a16="http://schemas.microsoft.com/office/drawing/2014/main" id="{6263C854-175D-498D-A8E5-D18374BDF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709988"/>
              <a:ext cx="134938" cy="292100"/>
            </a:xfrm>
            <a:custGeom>
              <a:avLst/>
              <a:gdLst>
                <a:gd name="T0" fmla="*/ 8 w 16"/>
                <a:gd name="T1" fmla="*/ 35 h 35"/>
                <a:gd name="T2" fmla="*/ 15 w 16"/>
                <a:gd name="T3" fmla="*/ 26 h 35"/>
                <a:gd name="T4" fmla="*/ 8 w 16"/>
                <a:gd name="T5" fmla="*/ 0 h 35"/>
                <a:gd name="T6" fmla="*/ 8 w 16"/>
                <a:gd name="T7" fmla="*/ 0 h 35"/>
                <a:gd name="T8" fmla="*/ 1 w 16"/>
                <a:gd name="T9" fmla="*/ 26 h 35"/>
                <a:gd name="T10" fmla="*/ 8 w 1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5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9">
              <a:extLst>
                <a:ext uri="{FF2B5EF4-FFF2-40B4-BE49-F238E27FC236}">
                  <a16:creationId xmlns:a16="http://schemas.microsoft.com/office/drawing/2014/main" id="{6BFE7FC3-AAA9-44C0-B56D-9276E60A4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3709988"/>
              <a:ext cx="242888" cy="242888"/>
            </a:xfrm>
            <a:custGeom>
              <a:avLst/>
              <a:gdLst>
                <a:gd name="T0" fmla="*/ 25 w 29"/>
                <a:gd name="T1" fmla="*/ 25 h 29"/>
                <a:gd name="T2" fmla="*/ 24 w 29"/>
                <a:gd name="T3" fmla="*/ 13 h 29"/>
                <a:gd name="T4" fmla="*/ 0 w 29"/>
                <a:gd name="T5" fmla="*/ 0 h 29"/>
                <a:gd name="T6" fmla="*/ 0 w 29"/>
                <a:gd name="T7" fmla="*/ 0 h 29"/>
                <a:gd name="T8" fmla="*/ 14 w 29"/>
                <a:gd name="T9" fmla="*/ 24 h 29"/>
                <a:gd name="T10" fmla="*/ 25 w 29"/>
                <a:gd name="T11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0">
              <a:extLst>
                <a:ext uri="{FF2B5EF4-FFF2-40B4-BE49-F238E27FC236}">
                  <a16:creationId xmlns:a16="http://schemas.microsoft.com/office/drawing/2014/main" id="{A6677773-21B5-47E7-AE10-3A540A9A5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3651250"/>
              <a:ext cx="293688" cy="133350"/>
            </a:xfrm>
            <a:custGeom>
              <a:avLst/>
              <a:gdLst>
                <a:gd name="T0" fmla="*/ 35 w 35"/>
                <a:gd name="T1" fmla="*/ 8 h 16"/>
                <a:gd name="T2" fmla="*/ 26 w 35"/>
                <a:gd name="T3" fmla="*/ 1 h 16"/>
                <a:gd name="T4" fmla="*/ 0 w 35"/>
                <a:gd name="T5" fmla="*/ 8 h 16"/>
                <a:gd name="T6" fmla="*/ 0 w 35"/>
                <a:gd name="T7" fmla="*/ 8 h 16"/>
                <a:gd name="T8" fmla="*/ 26 w 35"/>
                <a:gd name="T9" fmla="*/ 15 h 16"/>
                <a:gd name="T10" fmla="*/ 35 w 3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6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1">
              <a:extLst>
                <a:ext uri="{FF2B5EF4-FFF2-40B4-BE49-F238E27FC236}">
                  <a16:creationId xmlns:a16="http://schemas.microsoft.com/office/drawing/2014/main" id="{6980D9EF-1E83-462E-9B7F-201A8F9D6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3482975"/>
              <a:ext cx="242888" cy="242888"/>
            </a:xfrm>
            <a:custGeom>
              <a:avLst/>
              <a:gdLst>
                <a:gd name="T0" fmla="*/ 25 w 29"/>
                <a:gd name="T1" fmla="*/ 4 h 29"/>
                <a:gd name="T2" fmla="*/ 14 w 29"/>
                <a:gd name="T3" fmla="*/ 5 h 29"/>
                <a:gd name="T4" fmla="*/ 0 w 29"/>
                <a:gd name="T5" fmla="*/ 29 h 29"/>
                <a:gd name="T6" fmla="*/ 0 w 29"/>
                <a:gd name="T7" fmla="*/ 29 h 29"/>
                <a:gd name="T8" fmla="*/ 24 w 29"/>
                <a:gd name="T9" fmla="*/ 15 h 29"/>
                <a:gd name="T10" fmla="*/ 25 w 29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2">
              <a:extLst>
                <a:ext uri="{FF2B5EF4-FFF2-40B4-BE49-F238E27FC236}">
                  <a16:creationId xmlns:a16="http://schemas.microsoft.com/office/drawing/2014/main" id="{EF52FE0F-0F58-45D5-8BE2-9C2A5ADDF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433763"/>
              <a:ext cx="134938" cy="292100"/>
            </a:xfrm>
            <a:custGeom>
              <a:avLst/>
              <a:gdLst>
                <a:gd name="T0" fmla="*/ 8 w 16"/>
                <a:gd name="T1" fmla="*/ 0 h 35"/>
                <a:gd name="T2" fmla="*/ 1 w 16"/>
                <a:gd name="T3" fmla="*/ 9 h 35"/>
                <a:gd name="T4" fmla="*/ 8 w 16"/>
                <a:gd name="T5" fmla="*/ 35 h 35"/>
                <a:gd name="T6" fmla="*/ 8 w 16"/>
                <a:gd name="T7" fmla="*/ 35 h 35"/>
                <a:gd name="T8" fmla="*/ 15 w 16"/>
                <a:gd name="T9" fmla="*/ 9 h 35"/>
                <a:gd name="T10" fmla="*/ 8 w 1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5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5CFD59A9-946A-44DD-94C8-5F58F003F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3482975"/>
              <a:ext cx="242888" cy="242888"/>
            </a:xfrm>
            <a:custGeom>
              <a:avLst/>
              <a:gdLst>
                <a:gd name="T0" fmla="*/ 4 w 29"/>
                <a:gd name="T1" fmla="*/ 4 h 29"/>
                <a:gd name="T2" fmla="*/ 5 w 29"/>
                <a:gd name="T3" fmla="*/ 15 h 29"/>
                <a:gd name="T4" fmla="*/ 29 w 29"/>
                <a:gd name="T5" fmla="*/ 29 h 29"/>
                <a:gd name="T6" fmla="*/ 29 w 29"/>
                <a:gd name="T7" fmla="*/ 29 h 29"/>
                <a:gd name="T8" fmla="*/ 16 w 29"/>
                <a:gd name="T9" fmla="*/ 5 h 29"/>
                <a:gd name="T10" fmla="*/ 4 w 29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F7CE8E66-C2CB-41C3-9F07-734588D8C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75" y="3651250"/>
              <a:ext cx="293688" cy="133350"/>
            </a:xfrm>
            <a:custGeom>
              <a:avLst/>
              <a:gdLst>
                <a:gd name="T0" fmla="*/ 0 w 35"/>
                <a:gd name="T1" fmla="*/ 8 h 16"/>
                <a:gd name="T2" fmla="*/ 9 w 35"/>
                <a:gd name="T3" fmla="*/ 15 h 16"/>
                <a:gd name="T4" fmla="*/ 35 w 35"/>
                <a:gd name="T5" fmla="*/ 8 h 16"/>
                <a:gd name="T6" fmla="*/ 35 w 35"/>
                <a:gd name="T7" fmla="*/ 8 h 16"/>
                <a:gd name="T8" fmla="*/ 9 w 35"/>
                <a:gd name="T9" fmla="*/ 1 h 16"/>
                <a:gd name="T10" fmla="*/ 0 w 3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6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5">
              <a:extLst>
                <a:ext uri="{FF2B5EF4-FFF2-40B4-BE49-F238E27FC236}">
                  <a16:creationId xmlns:a16="http://schemas.microsoft.com/office/drawing/2014/main" id="{11F5B953-A845-461F-8722-830FDAA01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3709988"/>
              <a:ext cx="242888" cy="242888"/>
            </a:xfrm>
            <a:custGeom>
              <a:avLst/>
              <a:gdLst>
                <a:gd name="T0" fmla="*/ 4 w 29"/>
                <a:gd name="T1" fmla="*/ 25 h 29"/>
                <a:gd name="T2" fmla="*/ 16 w 29"/>
                <a:gd name="T3" fmla="*/ 24 h 29"/>
                <a:gd name="T4" fmla="*/ 29 w 29"/>
                <a:gd name="T5" fmla="*/ 0 h 29"/>
                <a:gd name="T6" fmla="*/ 29 w 29"/>
                <a:gd name="T7" fmla="*/ 0 h 29"/>
                <a:gd name="T8" fmla="*/ 5 w 29"/>
                <a:gd name="T9" fmla="*/ 13 h 29"/>
                <a:gd name="T10" fmla="*/ 4 w 29"/>
                <a:gd name="T11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6">
              <a:extLst>
                <a:ext uri="{FF2B5EF4-FFF2-40B4-BE49-F238E27FC236}">
                  <a16:creationId xmlns:a16="http://schemas.microsoft.com/office/drawing/2014/main" id="{97AD9F43-691C-4E2B-AA24-6B31F3785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8475" y="3533775"/>
              <a:ext cx="366713" cy="3683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4E64576-0943-4783-B962-07CD719541E7}"/>
              </a:ext>
            </a:extLst>
          </p:cNvPr>
          <p:cNvSpPr txBox="1"/>
          <p:nvPr/>
        </p:nvSpPr>
        <p:spPr>
          <a:xfrm>
            <a:off x="1799772" y="5049358"/>
            <a:ext cx="1073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128.3K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D36D9B1-B790-406A-8BF4-240BFA8E1B01}"/>
              </a:ext>
            </a:extLst>
          </p:cNvPr>
          <p:cNvSpPr txBox="1"/>
          <p:nvPr/>
        </p:nvSpPr>
        <p:spPr>
          <a:xfrm>
            <a:off x="1799773" y="5350104"/>
            <a:ext cx="1250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2E6E1C3-74D8-47F0-898B-AC0985CEBE6A}"/>
              </a:ext>
            </a:extLst>
          </p:cNvPr>
          <p:cNvCxnSpPr/>
          <p:nvPr/>
        </p:nvCxnSpPr>
        <p:spPr>
          <a:xfrm>
            <a:off x="1117144" y="4963232"/>
            <a:ext cx="187989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508EAC-37A0-47B6-9AD4-9D0B54B8CC12}"/>
              </a:ext>
            </a:extLst>
          </p:cNvPr>
          <p:cNvGrpSpPr/>
          <p:nvPr/>
        </p:nvGrpSpPr>
        <p:grpSpPr>
          <a:xfrm>
            <a:off x="8294677" y="1677612"/>
            <a:ext cx="2829232" cy="3672492"/>
            <a:chOff x="16057563" y="1071563"/>
            <a:chExt cx="4677569" cy="6071730"/>
          </a:xfrm>
        </p:grpSpPr>
        <p:sp>
          <p:nvSpPr>
            <p:cNvPr id="42" name="Freeform 107">
              <a:extLst>
                <a:ext uri="{FF2B5EF4-FFF2-40B4-BE49-F238E27FC236}">
                  <a16:creationId xmlns:a16="http://schemas.microsoft.com/office/drawing/2014/main" id="{3D418BAA-89E4-45EB-AB9F-E7B8D2F31C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57563" y="1071563"/>
              <a:ext cx="4670425" cy="6067425"/>
            </a:xfrm>
            <a:custGeom>
              <a:avLst/>
              <a:gdLst>
                <a:gd name="T0" fmla="*/ 1231 w 1295"/>
                <a:gd name="T1" fmla="*/ 0 h 1685"/>
                <a:gd name="T2" fmla="*/ 63 w 1295"/>
                <a:gd name="T3" fmla="*/ 0 h 1685"/>
                <a:gd name="T4" fmla="*/ 0 w 1295"/>
                <a:gd name="T5" fmla="*/ 64 h 1685"/>
                <a:gd name="T6" fmla="*/ 0 w 1295"/>
                <a:gd name="T7" fmla="*/ 1622 h 1685"/>
                <a:gd name="T8" fmla="*/ 63 w 1295"/>
                <a:gd name="T9" fmla="*/ 1685 h 1685"/>
                <a:gd name="T10" fmla="*/ 1231 w 1295"/>
                <a:gd name="T11" fmla="*/ 1685 h 1685"/>
                <a:gd name="T12" fmla="*/ 1295 w 1295"/>
                <a:gd name="T13" fmla="*/ 1622 h 1685"/>
                <a:gd name="T14" fmla="*/ 1295 w 1295"/>
                <a:gd name="T15" fmla="*/ 64 h 1685"/>
                <a:gd name="T16" fmla="*/ 1231 w 1295"/>
                <a:gd name="T17" fmla="*/ 0 h 1685"/>
                <a:gd name="T18" fmla="*/ 1159 w 1295"/>
                <a:gd name="T19" fmla="*/ 1527 h 1685"/>
                <a:gd name="T20" fmla="*/ 136 w 1295"/>
                <a:gd name="T21" fmla="*/ 1527 h 1685"/>
                <a:gd name="T22" fmla="*/ 136 w 1295"/>
                <a:gd name="T23" fmla="*/ 157 h 1685"/>
                <a:gd name="T24" fmla="*/ 1159 w 1295"/>
                <a:gd name="T25" fmla="*/ 157 h 1685"/>
                <a:gd name="T26" fmla="*/ 1159 w 1295"/>
                <a:gd name="T27" fmla="*/ 1527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5" h="1685">
                  <a:moveTo>
                    <a:pt x="1231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1622"/>
                    <a:pt x="0" y="1622"/>
                    <a:pt x="0" y="1622"/>
                  </a:cubicBezTo>
                  <a:cubicBezTo>
                    <a:pt x="0" y="1657"/>
                    <a:pt x="28" y="1685"/>
                    <a:pt x="63" y="1685"/>
                  </a:cubicBezTo>
                  <a:cubicBezTo>
                    <a:pt x="1231" y="1685"/>
                    <a:pt x="1231" y="1685"/>
                    <a:pt x="1231" y="1685"/>
                  </a:cubicBezTo>
                  <a:cubicBezTo>
                    <a:pt x="1266" y="1685"/>
                    <a:pt x="1295" y="1657"/>
                    <a:pt x="1295" y="1622"/>
                  </a:cubicBezTo>
                  <a:cubicBezTo>
                    <a:pt x="1295" y="64"/>
                    <a:pt x="1295" y="64"/>
                    <a:pt x="1295" y="64"/>
                  </a:cubicBezTo>
                  <a:cubicBezTo>
                    <a:pt x="1295" y="29"/>
                    <a:pt x="1266" y="0"/>
                    <a:pt x="1231" y="0"/>
                  </a:cubicBezTo>
                  <a:moveTo>
                    <a:pt x="1159" y="1527"/>
                  </a:moveTo>
                  <a:cubicBezTo>
                    <a:pt x="136" y="1527"/>
                    <a:pt x="136" y="1527"/>
                    <a:pt x="136" y="152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159" y="157"/>
                    <a:pt x="1159" y="157"/>
                    <a:pt x="1159" y="157"/>
                  </a:cubicBezTo>
                  <a:cubicBezTo>
                    <a:pt x="1159" y="1527"/>
                    <a:pt x="1159" y="1527"/>
                    <a:pt x="1159" y="1527"/>
                  </a:cubicBezTo>
                </a:path>
              </a:pathLst>
            </a:custGeom>
            <a:solidFill>
              <a:srgbClr val="DDD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8">
              <a:extLst>
                <a:ext uri="{FF2B5EF4-FFF2-40B4-BE49-F238E27FC236}">
                  <a16:creationId xmlns:a16="http://schemas.microsoft.com/office/drawing/2014/main" id="{C3B779B1-2341-48AB-9499-69B54A37C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71851" y="1090613"/>
              <a:ext cx="4637088" cy="603408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11">
              <a:extLst>
                <a:ext uri="{FF2B5EF4-FFF2-40B4-BE49-F238E27FC236}">
                  <a16:creationId xmlns:a16="http://schemas.microsoft.com/office/drawing/2014/main" id="{E34FA0EC-4BFC-48FF-85B1-EF73A3CC7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0063" y="1071563"/>
              <a:ext cx="2859088" cy="285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12">
              <a:extLst>
                <a:ext uri="{FF2B5EF4-FFF2-40B4-BE49-F238E27FC236}">
                  <a16:creationId xmlns:a16="http://schemas.microsoft.com/office/drawing/2014/main" id="{AFD61956-2F02-4036-8A2B-A150964AF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8101" y="1633615"/>
              <a:ext cx="3689349" cy="1190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113">
              <a:extLst>
                <a:ext uri="{FF2B5EF4-FFF2-40B4-BE49-F238E27FC236}">
                  <a16:creationId xmlns:a16="http://schemas.microsoft.com/office/drawing/2014/main" id="{FE490E13-A247-4B14-B17E-A98C7B8F5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8101" y="1636713"/>
              <a:ext cx="3689350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4">
              <a:extLst>
                <a:ext uri="{FF2B5EF4-FFF2-40B4-BE49-F238E27FC236}">
                  <a16:creationId xmlns:a16="http://schemas.microsoft.com/office/drawing/2014/main" id="{9EABF355-C4D9-4302-A1AD-B1CA4B24AF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10013" y="1673226"/>
              <a:ext cx="3573463" cy="53975"/>
            </a:xfrm>
            <a:custGeom>
              <a:avLst/>
              <a:gdLst>
                <a:gd name="T0" fmla="*/ 460 w 991"/>
                <a:gd name="T1" fmla="*/ 7 h 15"/>
                <a:gd name="T2" fmla="*/ 454 w 991"/>
                <a:gd name="T3" fmla="*/ 11 h 15"/>
                <a:gd name="T4" fmla="*/ 462 w 991"/>
                <a:gd name="T5" fmla="*/ 6 h 15"/>
                <a:gd name="T6" fmla="*/ 455 w 991"/>
                <a:gd name="T7" fmla="*/ 5 h 15"/>
                <a:gd name="T8" fmla="*/ 465 w 991"/>
                <a:gd name="T9" fmla="*/ 4 h 15"/>
                <a:gd name="T10" fmla="*/ 465 w 991"/>
                <a:gd name="T11" fmla="*/ 4 h 15"/>
                <a:gd name="T12" fmla="*/ 467 w 991"/>
                <a:gd name="T13" fmla="*/ 12 h 15"/>
                <a:gd name="T14" fmla="*/ 468 w 991"/>
                <a:gd name="T15" fmla="*/ 8 h 15"/>
                <a:gd name="T16" fmla="*/ 476 w 991"/>
                <a:gd name="T17" fmla="*/ 13 h 15"/>
                <a:gd name="T18" fmla="*/ 476 w 991"/>
                <a:gd name="T19" fmla="*/ 8 h 15"/>
                <a:gd name="T20" fmla="*/ 470 w 991"/>
                <a:gd name="T21" fmla="*/ 8 h 15"/>
                <a:gd name="T22" fmla="*/ 473 w 991"/>
                <a:gd name="T23" fmla="*/ 2 h 15"/>
                <a:gd name="T24" fmla="*/ 482 w 991"/>
                <a:gd name="T25" fmla="*/ 2 h 15"/>
                <a:gd name="T26" fmla="*/ 479 w 991"/>
                <a:gd name="T27" fmla="*/ 7 h 15"/>
                <a:gd name="T28" fmla="*/ 479 w 991"/>
                <a:gd name="T29" fmla="*/ 11 h 15"/>
                <a:gd name="T30" fmla="*/ 485 w 991"/>
                <a:gd name="T31" fmla="*/ 6 h 15"/>
                <a:gd name="T32" fmla="*/ 495 w 991"/>
                <a:gd name="T33" fmla="*/ 13 h 15"/>
                <a:gd name="T34" fmla="*/ 504 w 991"/>
                <a:gd name="T35" fmla="*/ 13 h 15"/>
                <a:gd name="T36" fmla="*/ 497 w 991"/>
                <a:gd name="T37" fmla="*/ 4 h 15"/>
                <a:gd name="T38" fmla="*/ 500 w 991"/>
                <a:gd name="T39" fmla="*/ 7 h 15"/>
                <a:gd name="T40" fmla="*/ 512 w 991"/>
                <a:gd name="T41" fmla="*/ 10 h 15"/>
                <a:gd name="T42" fmla="*/ 506 w 991"/>
                <a:gd name="T43" fmla="*/ 0 h 15"/>
                <a:gd name="T44" fmla="*/ 508 w 991"/>
                <a:gd name="T45" fmla="*/ 2 h 15"/>
                <a:gd name="T46" fmla="*/ 513 w 991"/>
                <a:gd name="T47" fmla="*/ 13 h 15"/>
                <a:gd name="T48" fmla="*/ 516 w 991"/>
                <a:gd name="T49" fmla="*/ 8 h 15"/>
                <a:gd name="T50" fmla="*/ 515 w 991"/>
                <a:gd name="T51" fmla="*/ 0 h 15"/>
                <a:gd name="T52" fmla="*/ 962 w 991"/>
                <a:gd name="T53" fmla="*/ 3 h 15"/>
                <a:gd name="T54" fmla="*/ 984 w 991"/>
                <a:gd name="T55" fmla="*/ 0 h 15"/>
                <a:gd name="T56" fmla="*/ 961 w 991"/>
                <a:gd name="T57" fmla="*/ 15 h 15"/>
                <a:gd name="T58" fmla="*/ 991 w 991"/>
                <a:gd name="T59" fmla="*/ 11 h 15"/>
                <a:gd name="T60" fmla="*/ 984 w 991"/>
                <a:gd name="T61" fmla="*/ 13 h 15"/>
                <a:gd name="T62" fmla="*/ 961 w 991"/>
                <a:gd name="T63" fmla="*/ 2 h 15"/>
                <a:gd name="T64" fmla="*/ 989 w 991"/>
                <a:gd name="T65" fmla="*/ 9 h 15"/>
                <a:gd name="T66" fmla="*/ 989 w 991"/>
                <a:gd name="T67" fmla="*/ 9 h 15"/>
                <a:gd name="T68" fmla="*/ 16 w 991"/>
                <a:gd name="T69" fmla="*/ 7 h 15"/>
                <a:gd name="T70" fmla="*/ 15 w 991"/>
                <a:gd name="T71" fmla="*/ 11 h 15"/>
                <a:gd name="T72" fmla="*/ 21 w 991"/>
                <a:gd name="T73" fmla="*/ 14 h 15"/>
                <a:gd name="T74" fmla="*/ 20 w 991"/>
                <a:gd name="T75" fmla="*/ 11 h 15"/>
                <a:gd name="T76" fmla="*/ 20 w 991"/>
                <a:gd name="T77" fmla="*/ 9 h 15"/>
                <a:gd name="T78" fmla="*/ 3 w 991"/>
                <a:gd name="T79" fmla="*/ 5 h 15"/>
                <a:gd name="T80" fmla="*/ 5 w 991"/>
                <a:gd name="T81" fmla="*/ 1 h 15"/>
                <a:gd name="T82" fmla="*/ 9 w 991"/>
                <a:gd name="T83" fmla="*/ 9 h 15"/>
                <a:gd name="T84" fmla="*/ 9 w 991"/>
                <a:gd name="T85" fmla="*/ 1 h 15"/>
                <a:gd name="T86" fmla="*/ 9 w 991"/>
                <a:gd name="T87" fmla="*/ 3 h 15"/>
                <a:gd name="T88" fmla="*/ 0 w 991"/>
                <a:gd name="T89" fmla="*/ 2 h 15"/>
                <a:gd name="T90" fmla="*/ 42 w 991"/>
                <a:gd name="T91" fmla="*/ 7 h 15"/>
                <a:gd name="T92" fmla="*/ 36 w 991"/>
                <a:gd name="T93" fmla="*/ 2 h 15"/>
                <a:gd name="T94" fmla="*/ 39 w 991"/>
                <a:gd name="T95" fmla="*/ 6 h 15"/>
                <a:gd name="T96" fmla="*/ 42 w 991"/>
                <a:gd name="T97" fmla="*/ 10 h 15"/>
                <a:gd name="T98" fmla="*/ 39 w 991"/>
                <a:gd name="T99" fmla="*/ 14 h 15"/>
                <a:gd name="T100" fmla="*/ 32 w 991"/>
                <a:gd name="T101" fmla="*/ 0 h 15"/>
                <a:gd name="T102" fmla="*/ 25 w 991"/>
                <a:gd name="T103" fmla="*/ 9 h 15"/>
                <a:gd name="T104" fmla="*/ 32 w 991"/>
                <a:gd name="T105" fmla="*/ 14 h 15"/>
                <a:gd name="T106" fmla="*/ 32 w 991"/>
                <a:gd name="T107" fmla="*/ 10 h 15"/>
                <a:gd name="T108" fmla="*/ 29 w 991"/>
                <a:gd name="T109" fmla="*/ 6 h 15"/>
                <a:gd name="T110" fmla="*/ 51 w 991"/>
                <a:gd name="T111" fmla="*/ 14 h 15"/>
                <a:gd name="T112" fmla="*/ 51 w 991"/>
                <a:gd name="T113" fmla="*/ 14 h 15"/>
                <a:gd name="T114" fmla="*/ 56 w 991"/>
                <a:gd name="T115" fmla="*/ 7 h 15"/>
                <a:gd name="T116" fmla="*/ 65 w 991"/>
                <a:gd name="T117" fmla="*/ 5 h 15"/>
                <a:gd name="T118" fmla="*/ 70 w 991"/>
                <a:gd name="T119" fmla="*/ 14 h 15"/>
                <a:gd name="T120" fmla="*/ 72 w 991"/>
                <a:gd name="T121" fmla="*/ 14 h 15"/>
                <a:gd name="T122" fmla="*/ 72 w 991"/>
                <a:gd name="T12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15">
                  <a:moveTo>
                    <a:pt x="458" y="0"/>
                  </a:moveTo>
                  <a:cubicBezTo>
                    <a:pt x="455" y="0"/>
                    <a:pt x="453" y="2"/>
                    <a:pt x="453" y="5"/>
                  </a:cubicBezTo>
                  <a:cubicBezTo>
                    <a:pt x="453" y="7"/>
                    <a:pt x="455" y="9"/>
                    <a:pt x="457" y="9"/>
                  </a:cubicBezTo>
                  <a:cubicBezTo>
                    <a:pt x="458" y="9"/>
                    <a:pt x="459" y="8"/>
                    <a:pt x="460" y="7"/>
                  </a:cubicBezTo>
                  <a:cubicBezTo>
                    <a:pt x="460" y="7"/>
                    <a:pt x="460" y="7"/>
                    <a:pt x="460" y="7"/>
                  </a:cubicBezTo>
                  <a:cubicBezTo>
                    <a:pt x="459" y="9"/>
                    <a:pt x="459" y="10"/>
                    <a:pt x="458" y="10"/>
                  </a:cubicBezTo>
                  <a:cubicBezTo>
                    <a:pt x="457" y="11"/>
                    <a:pt x="456" y="11"/>
                    <a:pt x="455" y="11"/>
                  </a:cubicBezTo>
                  <a:cubicBezTo>
                    <a:pt x="455" y="11"/>
                    <a:pt x="455" y="11"/>
                    <a:pt x="454" y="11"/>
                  </a:cubicBezTo>
                  <a:cubicBezTo>
                    <a:pt x="454" y="13"/>
                    <a:pt x="454" y="13"/>
                    <a:pt x="454" y="13"/>
                  </a:cubicBezTo>
                  <a:cubicBezTo>
                    <a:pt x="455" y="13"/>
                    <a:pt x="455" y="13"/>
                    <a:pt x="456" y="13"/>
                  </a:cubicBezTo>
                  <a:cubicBezTo>
                    <a:pt x="457" y="13"/>
                    <a:pt x="459" y="12"/>
                    <a:pt x="460" y="11"/>
                  </a:cubicBezTo>
                  <a:cubicBezTo>
                    <a:pt x="461" y="10"/>
                    <a:pt x="462" y="8"/>
                    <a:pt x="462" y="6"/>
                  </a:cubicBezTo>
                  <a:cubicBezTo>
                    <a:pt x="462" y="3"/>
                    <a:pt x="460" y="0"/>
                    <a:pt x="458" y="0"/>
                  </a:cubicBezTo>
                  <a:moveTo>
                    <a:pt x="459" y="6"/>
                  </a:moveTo>
                  <a:cubicBezTo>
                    <a:pt x="459" y="6"/>
                    <a:pt x="458" y="7"/>
                    <a:pt x="457" y="7"/>
                  </a:cubicBezTo>
                  <a:cubicBezTo>
                    <a:pt x="456" y="7"/>
                    <a:pt x="455" y="6"/>
                    <a:pt x="455" y="5"/>
                  </a:cubicBezTo>
                  <a:cubicBezTo>
                    <a:pt x="455" y="3"/>
                    <a:pt x="456" y="2"/>
                    <a:pt x="457" y="2"/>
                  </a:cubicBezTo>
                  <a:cubicBezTo>
                    <a:pt x="459" y="2"/>
                    <a:pt x="460" y="3"/>
                    <a:pt x="460" y="5"/>
                  </a:cubicBezTo>
                  <a:cubicBezTo>
                    <a:pt x="459" y="6"/>
                    <a:pt x="459" y="6"/>
                    <a:pt x="459" y="6"/>
                  </a:cubicBezTo>
                  <a:moveTo>
                    <a:pt x="465" y="4"/>
                  </a:moveTo>
                  <a:cubicBezTo>
                    <a:pt x="464" y="4"/>
                    <a:pt x="464" y="4"/>
                    <a:pt x="464" y="5"/>
                  </a:cubicBezTo>
                  <a:cubicBezTo>
                    <a:pt x="464" y="6"/>
                    <a:pt x="464" y="7"/>
                    <a:pt x="465" y="7"/>
                  </a:cubicBezTo>
                  <a:cubicBezTo>
                    <a:pt x="466" y="7"/>
                    <a:pt x="467" y="6"/>
                    <a:pt x="467" y="5"/>
                  </a:cubicBezTo>
                  <a:cubicBezTo>
                    <a:pt x="467" y="4"/>
                    <a:pt x="466" y="4"/>
                    <a:pt x="465" y="4"/>
                  </a:cubicBezTo>
                  <a:moveTo>
                    <a:pt x="465" y="10"/>
                  </a:moveTo>
                  <a:cubicBezTo>
                    <a:pt x="464" y="10"/>
                    <a:pt x="464" y="11"/>
                    <a:pt x="464" y="12"/>
                  </a:cubicBezTo>
                  <a:cubicBezTo>
                    <a:pt x="464" y="12"/>
                    <a:pt x="464" y="13"/>
                    <a:pt x="465" y="13"/>
                  </a:cubicBezTo>
                  <a:cubicBezTo>
                    <a:pt x="466" y="13"/>
                    <a:pt x="467" y="12"/>
                    <a:pt x="467" y="12"/>
                  </a:cubicBezTo>
                  <a:cubicBezTo>
                    <a:pt x="467" y="11"/>
                    <a:pt x="466" y="10"/>
                    <a:pt x="465" y="10"/>
                  </a:cubicBezTo>
                  <a:moveTo>
                    <a:pt x="476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8" y="8"/>
                    <a:pt x="468" y="8"/>
                    <a:pt x="468" y="8"/>
                  </a:cubicBezTo>
                  <a:cubicBezTo>
                    <a:pt x="468" y="10"/>
                    <a:pt x="468" y="10"/>
                    <a:pt x="468" y="10"/>
                  </a:cubicBezTo>
                  <a:cubicBezTo>
                    <a:pt x="473" y="10"/>
                    <a:pt x="473" y="10"/>
                    <a:pt x="473" y="10"/>
                  </a:cubicBezTo>
                  <a:cubicBezTo>
                    <a:pt x="473" y="13"/>
                    <a:pt x="473" y="13"/>
                    <a:pt x="473" y="13"/>
                  </a:cubicBezTo>
                  <a:cubicBezTo>
                    <a:pt x="476" y="13"/>
                    <a:pt x="476" y="13"/>
                    <a:pt x="476" y="13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7" y="10"/>
                    <a:pt x="477" y="10"/>
                    <a:pt x="477" y="10"/>
                  </a:cubicBezTo>
                  <a:cubicBezTo>
                    <a:pt x="477" y="8"/>
                    <a:pt x="477" y="8"/>
                    <a:pt x="477" y="8"/>
                  </a:cubicBezTo>
                  <a:cubicBezTo>
                    <a:pt x="476" y="8"/>
                    <a:pt x="476" y="8"/>
                    <a:pt x="476" y="8"/>
                  </a:cubicBezTo>
                  <a:cubicBezTo>
                    <a:pt x="476" y="0"/>
                    <a:pt x="476" y="0"/>
                    <a:pt x="476" y="0"/>
                  </a:cubicBezTo>
                  <a:moveTo>
                    <a:pt x="473" y="5"/>
                  </a:moveTo>
                  <a:cubicBezTo>
                    <a:pt x="473" y="8"/>
                    <a:pt x="473" y="8"/>
                    <a:pt x="473" y="8"/>
                  </a:cubicBezTo>
                  <a:cubicBezTo>
                    <a:pt x="470" y="8"/>
                    <a:pt x="470" y="8"/>
                    <a:pt x="470" y="8"/>
                  </a:cubicBezTo>
                  <a:cubicBezTo>
                    <a:pt x="470" y="8"/>
                    <a:pt x="470" y="8"/>
                    <a:pt x="470" y="8"/>
                  </a:cubicBezTo>
                  <a:cubicBezTo>
                    <a:pt x="472" y="5"/>
                    <a:pt x="472" y="5"/>
                    <a:pt x="472" y="5"/>
                  </a:cubicBezTo>
                  <a:cubicBezTo>
                    <a:pt x="473" y="4"/>
                    <a:pt x="473" y="3"/>
                    <a:pt x="473" y="2"/>
                  </a:cubicBezTo>
                  <a:cubicBezTo>
                    <a:pt x="473" y="2"/>
                    <a:pt x="473" y="2"/>
                    <a:pt x="473" y="2"/>
                  </a:cubicBezTo>
                  <a:cubicBezTo>
                    <a:pt x="473" y="3"/>
                    <a:pt x="473" y="4"/>
                    <a:pt x="473" y="5"/>
                  </a:cubicBezTo>
                  <a:moveTo>
                    <a:pt x="482" y="5"/>
                  </a:moveTo>
                  <a:cubicBezTo>
                    <a:pt x="482" y="5"/>
                    <a:pt x="481" y="5"/>
                    <a:pt x="481" y="5"/>
                  </a:cubicBezTo>
                  <a:cubicBezTo>
                    <a:pt x="482" y="2"/>
                    <a:pt x="482" y="2"/>
                    <a:pt x="482" y="2"/>
                  </a:cubicBezTo>
                  <a:cubicBezTo>
                    <a:pt x="486" y="2"/>
                    <a:pt x="486" y="2"/>
                    <a:pt x="486" y="2"/>
                  </a:cubicBezTo>
                  <a:cubicBezTo>
                    <a:pt x="486" y="0"/>
                    <a:pt x="486" y="0"/>
                    <a:pt x="486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9" y="7"/>
                    <a:pt x="479" y="7"/>
                    <a:pt x="479" y="7"/>
                  </a:cubicBezTo>
                  <a:cubicBezTo>
                    <a:pt x="480" y="7"/>
                    <a:pt x="480" y="7"/>
                    <a:pt x="481" y="7"/>
                  </a:cubicBezTo>
                  <a:cubicBezTo>
                    <a:pt x="483" y="7"/>
                    <a:pt x="484" y="8"/>
                    <a:pt x="484" y="9"/>
                  </a:cubicBezTo>
                  <a:cubicBezTo>
                    <a:pt x="484" y="10"/>
                    <a:pt x="483" y="11"/>
                    <a:pt x="482" y="11"/>
                  </a:cubicBezTo>
                  <a:cubicBezTo>
                    <a:pt x="480" y="11"/>
                    <a:pt x="479" y="11"/>
                    <a:pt x="479" y="11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9" y="13"/>
                    <a:pt x="480" y="13"/>
                    <a:pt x="482" y="13"/>
                  </a:cubicBezTo>
                  <a:cubicBezTo>
                    <a:pt x="485" y="13"/>
                    <a:pt x="487" y="11"/>
                    <a:pt x="487" y="9"/>
                  </a:cubicBezTo>
                  <a:cubicBezTo>
                    <a:pt x="487" y="7"/>
                    <a:pt x="486" y="6"/>
                    <a:pt x="485" y="6"/>
                  </a:cubicBezTo>
                  <a:cubicBezTo>
                    <a:pt x="484" y="5"/>
                    <a:pt x="483" y="5"/>
                    <a:pt x="482" y="5"/>
                  </a:cubicBezTo>
                  <a:moveTo>
                    <a:pt x="496" y="0"/>
                  </a:moveTo>
                  <a:cubicBezTo>
                    <a:pt x="492" y="13"/>
                    <a:pt x="492" y="13"/>
                    <a:pt x="492" y="13"/>
                  </a:cubicBezTo>
                  <a:cubicBezTo>
                    <a:pt x="495" y="13"/>
                    <a:pt x="495" y="13"/>
                    <a:pt x="495" y="13"/>
                  </a:cubicBezTo>
                  <a:cubicBezTo>
                    <a:pt x="496" y="9"/>
                    <a:pt x="496" y="9"/>
                    <a:pt x="496" y="9"/>
                  </a:cubicBezTo>
                  <a:cubicBezTo>
                    <a:pt x="500" y="9"/>
                    <a:pt x="500" y="9"/>
                    <a:pt x="500" y="9"/>
                  </a:cubicBezTo>
                  <a:cubicBezTo>
                    <a:pt x="501" y="13"/>
                    <a:pt x="501" y="13"/>
                    <a:pt x="501" y="13"/>
                  </a:cubicBezTo>
                  <a:cubicBezTo>
                    <a:pt x="504" y="13"/>
                    <a:pt x="504" y="13"/>
                    <a:pt x="504" y="13"/>
                  </a:cubicBezTo>
                  <a:cubicBezTo>
                    <a:pt x="499" y="0"/>
                    <a:pt x="499" y="0"/>
                    <a:pt x="499" y="0"/>
                  </a:cubicBezTo>
                  <a:cubicBezTo>
                    <a:pt x="496" y="0"/>
                    <a:pt x="496" y="0"/>
                    <a:pt x="496" y="0"/>
                  </a:cubicBezTo>
                  <a:moveTo>
                    <a:pt x="496" y="7"/>
                  </a:moveTo>
                  <a:cubicBezTo>
                    <a:pt x="497" y="4"/>
                    <a:pt x="497" y="4"/>
                    <a:pt x="497" y="4"/>
                  </a:cubicBezTo>
                  <a:cubicBezTo>
                    <a:pt x="497" y="4"/>
                    <a:pt x="498" y="3"/>
                    <a:pt x="498" y="2"/>
                  </a:cubicBezTo>
                  <a:cubicBezTo>
                    <a:pt x="498" y="2"/>
                    <a:pt x="498" y="2"/>
                    <a:pt x="498" y="2"/>
                  </a:cubicBezTo>
                  <a:cubicBezTo>
                    <a:pt x="498" y="3"/>
                    <a:pt x="498" y="3"/>
                    <a:pt x="499" y="4"/>
                  </a:cubicBezTo>
                  <a:cubicBezTo>
                    <a:pt x="500" y="7"/>
                    <a:pt x="500" y="7"/>
                    <a:pt x="500" y="7"/>
                  </a:cubicBezTo>
                  <a:cubicBezTo>
                    <a:pt x="496" y="7"/>
                    <a:pt x="496" y="7"/>
                    <a:pt x="496" y="7"/>
                  </a:cubicBezTo>
                  <a:moveTo>
                    <a:pt x="515" y="0"/>
                  </a:moveTo>
                  <a:cubicBezTo>
                    <a:pt x="513" y="5"/>
                    <a:pt x="513" y="5"/>
                    <a:pt x="513" y="5"/>
                  </a:cubicBezTo>
                  <a:cubicBezTo>
                    <a:pt x="513" y="7"/>
                    <a:pt x="512" y="8"/>
                    <a:pt x="512" y="10"/>
                  </a:cubicBezTo>
                  <a:cubicBezTo>
                    <a:pt x="512" y="10"/>
                    <a:pt x="512" y="10"/>
                    <a:pt x="512" y="10"/>
                  </a:cubicBezTo>
                  <a:cubicBezTo>
                    <a:pt x="512" y="8"/>
                    <a:pt x="511" y="7"/>
                    <a:pt x="511" y="5"/>
                  </a:cubicBezTo>
                  <a:cubicBezTo>
                    <a:pt x="509" y="0"/>
                    <a:pt x="509" y="0"/>
                    <a:pt x="509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5" y="13"/>
                    <a:pt x="505" y="13"/>
                    <a:pt x="505" y="13"/>
                  </a:cubicBezTo>
                  <a:cubicBezTo>
                    <a:pt x="507" y="13"/>
                    <a:pt x="507" y="13"/>
                    <a:pt x="507" y="13"/>
                  </a:cubicBezTo>
                  <a:cubicBezTo>
                    <a:pt x="508" y="8"/>
                    <a:pt x="508" y="8"/>
                    <a:pt x="508" y="8"/>
                  </a:cubicBezTo>
                  <a:cubicBezTo>
                    <a:pt x="508" y="6"/>
                    <a:pt x="508" y="4"/>
                    <a:pt x="508" y="2"/>
                  </a:cubicBezTo>
                  <a:cubicBezTo>
                    <a:pt x="508" y="2"/>
                    <a:pt x="508" y="2"/>
                    <a:pt x="508" y="2"/>
                  </a:cubicBezTo>
                  <a:cubicBezTo>
                    <a:pt x="508" y="4"/>
                    <a:pt x="509" y="6"/>
                    <a:pt x="509" y="7"/>
                  </a:cubicBezTo>
                  <a:cubicBezTo>
                    <a:pt x="511" y="13"/>
                    <a:pt x="511" y="13"/>
                    <a:pt x="511" y="13"/>
                  </a:cubicBezTo>
                  <a:cubicBezTo>
                    <a:pt x="513" y="13"/>
                    <a:pt x="513" y="13"/>
                    <a:pt x="513" y="13"/>
                  </a:cubicBezTo>
                  <a:cubicBezTo>
                    <a:pt x="515" y="7"/>
                    <a:pt x="515" y="7"/>
                    <a:pt x="515" y="7"/>
                  </a:cubicBezTo>
                  <a:cubicBezTo>
                    <a:pt x="515" y="6"/>
                    <a:pt x="516" y="4"/>
                    <a:pt x="516" y="2"/>
                  </a:cubicBezTo>
                  <a:cubicBezTo>
                    <a:pt x="516" y="2"/>
                    <a:pt x="516" y="2"/>
                    <a:pt x="516" y="2"/>
                  </a:cubicBezTo>
                  <a:cubicBezTo>
                    <a:pt x="516" y="4"/>
                    <a:pt x="516" y="6"/>
                    <a:pt x="516" y="8"/>
                  </a:cubicBezTo>
                  <a:cubicBezTo>
                    <a:pt x="517" y="13"/>
                    <a:pt x="517" y="13"/>
                    <a:pt x="517" y="13"/>
                  </a:cubicBezTo>
                  <a:cubicBezTo>
                    <a:pt x="519" y="13"/>
                    <a:pt x="519" y="13"/>
                    <a:pt x="519" y="13"/>
                  </a:cubicBezTo>
                  <a:cubicBezTo>
                    <a:pt x="518" y="0"/>
                    <a:pt x="518" y="0"/>
                    <a:pt x="518" y="0"/>
                  </a:cubicBezTo>
                  <a:cubicBezTo>
                    <a:pt x="515" y="0"/>
                    <a:pt x="515" y="0"/>
                    <a:pt x="515" y="0"/>
                  </a:cubicBezTo>
                  <a:moveTo>
                    <a:pt x="962" y="11"/>
                  </a:moveTo>
                  <a:cubicBezTo>
                    <a:pt x="983" y="11"/>
                    <a:pt x="983" y="11"/>
                    <a:pt x="983" y="11"/>
                  </a:cubicBezTo>
                  <a:cubicBezTo>
                    <a:pt x="983" y="3"/>
                    <a:pt x="983" y="3"/>
                    <a:pt x="983" y="3"/>
                  </a:cubicBezTo>
                  <a:cubicBezTo>
                    <a:pt x="962" y="3"/>
                    <a:pt x="962" y="3"/>
                    <a:pt x="962" y="3"/>
                  </a:cubicBezTo>
                  <a:cubicBezTo>
                    <a:pt x="962" y="11"/>
                    <a:pt x="962" y="11"/>
                    <a:pt x="962" y="11"/>
                  </a:cubicBezTo>
                  <a:moveTo>
                    <a:pt x="987" y="3"/>
                  </a:moveTo>
                  <a:cubicBezTo>
                    <a:pt x="987" y="2"/>
                    <a:pt x="987" y="2"/>
                    <a:pt x="987" y="2"/>
                  </a:cubicBezTo>
                  <a:cubicBezTo>
                    <a:pt x="987" y="1"/>
                    <a:pt x="986" y="0"/>
                    <a:pt x="984" y="0"/>
                  </a:cubicBezTo>
                  <a:cubicBezTo>
                    <a:pt x="961" y="0"/>
                    <a:pt x="961" y="0"/>
                    <a:pt x="961" y="0"/>
                  </a:cubicBezTo>
                  <a:cubicBezTo>
                    <a:pt x="959" y="0"/>
                    <a:pt x="958" y="1"/>
                    <a:pt x="958" y="2"/>
                  </a:cubicBezTo>
                  <a:cubicBezTo>
                    <a:pt x="958" y="12"/>
                    <a:pt x="958" y="12"/>
                    <a:pt x="958" y="12"/>
                  </a:cubicBezTo>
                  <a:cubicBezTo>
                    <a:pt x="958" y="14"/>
                    <a:pt x="959" y="15"/>
                    <a:pt x="961" y="15"/>
                  </a:cubicBezTo>
                  <a:cubicBezTo>
                    <a:pt x="984" y="15"/>
                    <a:pt x="984" y="15"/>
                    <a:pt x="984" y="15"/>
                  </a:cubicBezTo>
                  <a:cubicBezTo>
                    <a:pt x="986" y="15"/>
                    <a:pt x="987" y="14"/>
                    <a:pt x="987" y="12"/>
                  </a:cubicBezTo>
                  <a:cubicBezTo>
                    <a:pt x="987" y="11"/>
                    <a:pt x="987" y="11"/>
                    <a:pt x="987" y="11"/>
                  </a:cubicBezTo>
                  <a:cubicBezTo>
                    <a:pt x="991" y="11"/>
                    <a:pt x="991" y="11"/>
                    <a:pt x="991" y="11"/>
                  </a:cubicBezTo>
                  <a:cubicBezTo>
                    <a:pt x="991" y="3"/>
                    <a:pt x="991" y="3"/>
                    <a:pt x="991" y="3"/>
                  </a:cubicBezTo>
                  <a:cubicBezTo>
                    <a:pt x="987" y="3"/>
                    <a:pt x="987" y="3"/>
                    <a:pt x="987" y="3"/>
                  </a:cubicBezTo>
                  <a:moveTo>
                    <a:pt x="985" y="12"/>
                  </a:moveTo>
                  <a:cubicBezTo>
                    <a:pt x="985" y="13"/>
                    <a:pt x="984" y="13"/>
                    <a:pt x="984" y="13"/>
                  </a:cubicBezTo>
                  <a:cubicBezTo>
                    <a:pt x="961" y="13"/>
                    <a:pt x="961" y="13"/>
                    <a:pt x="961" y="13"/>
                  </a:cubicBezTo>
                  <a:cubicBezTo>
                    <a:pt x="960" y="13"/>
                    <a:pt x="960" y="13"/>
                    <a:pt x="960" y="12"/>
                  </a:cubicBezTo>
                  <a:cubicBezTo>
                    <a:pt x="960" y="2"/>
                    <a:pt x="960" y="2"/>
                    <a:pt x="960" y="2"/>
                  </a:cubicBezTo>
                  <a:cubicBezTo>
                    <a:pt x="960" y="2"/>
                    <a:pt x="960" y="2"/>
                    <a:pt x="961" y="2"/>
                  </a:cubicBezTo>
                  <a:cubicBezTo>
                    <a:pt x="984" y="2"/>
                    <a:pt x="984" y="2"/>
                    <a:pt x="984" y="2"/>
                  </a:cubicBezTo>
                  <a:cubicBezTo>
                    <a:pt x="984" y="2"/>
                    <a:pt x="985" y="2"/>
                    <a:pt x="985" y="2"/>
                  </a:cubicBezTo>
                  <a:cubicBezTo>
                    <a:pt x="985" y="12"/>
                    <a:pt x="985" y="12"/>
                    <a:pt x="985" y="12"/>
                  </a:cubicBezTo>
                  <a:moveTo>
                    <a:pt x="989" y="9"/>
                  </a:moveTo>
                  <a:cubicBezTo>
                    <a:pt x="987" y="9"/>
                    <a:pt x="987" y="9"/>
                    <a:pt x="987" y="9"/>
                  </a:cubicBezTo>
                  <a:cubicBezTo>
                    <a:pt x="987" y="5"/>
                    <a:pt x="987" y="5"/>
                    <a:pt x="987" y="5"/>
                  </a:cubicBezTo>
                  <a:cubicBezTo>
                    <a:pt x="989" y="5"/>
                    <a:pt x="989" y="5"/>
                    <a:pt x="989" y="5"/>
                  </a:cubicBezTo>
                  <a:cubicBezTo>
                    <a:pt x="989" y="9"/>
                    <a:pt x="989" y="9"/>
                    <a:pt x="989" y="9"/>
                  </a:cubicBezTo>
                  <a:moveTo>
                    <a:pt x="23" y="8"/>
                  </a:moveTo>
                  <a:cubicBezTo>
                    <a:pt x="23" y="6"/>
                    <a:pt x="22" y="4"/>
                    <a:pt x="19" y="4"/>
                  </a:cubicBezTo>
                  <a:cubicBezTo>
                    <a:pt x="17" y="4"/>
                    <a:pt x="16" y="5"/>
                    <a:pt x="15" y="5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20" y="6"/>
                    <a:pt x="20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7" y="8"/>
                    <a:pt x="15" y="9"/>
                    <a:pt x="15" y="11"/>
                  </a:cubicBezTo>
                  <a:cubicBezTo>
                    <a:pt x="15" y="13"/>
                    <a:pt x="16" y="14"/>
                    <a:pt x="18" y="14"/>
                  </a:cubicBezTo>
                  <a:cubicBezTo>
                    <a:pt x="19" y="14"/>
                    <a:pt x="20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3"/>
                    <a:pt x="23" y="13"/>
                    <a:pt x="23" y="12"/>
                  </a:cubicBezTo>
                  <a:cubicBezTo>
                    <a:pt x="23" y="8"/>
                    <a:pt x="23" y="8"/>
                    <a:pt x="23" y="8"/>
                  </a:cubicBezTo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7" y="12"/>
                    <a:pt x="17" y="11"/>
                  </a:cubicBezTo>
                  <a:cubicBezTo>
                    <a:pt x="17" y="10"/>
                    <a:pt x="19" y="9"/>
                    <a:pt x="20" y="9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0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9" y="1"/>
                  </a:moveTo>
                  <a:cubicBezTo>
                    <a:pt x="7" y="1"/>
                    <a:pt x="6" y="1"/>
                    <a:pt x="5" y="1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10" y="9"/>
                    <a:pt x="12" y="9"/>
                    <a:pt x="13" y="8"/>
                  </a:cubicBezTo>
                  <a:cubicBezTo>
                    <a:pt x="14" y="7"/>
                    <a:pt x="14" y="6"/>
                    <a:pt x="14" y="5"/>
                  </a:cubicBezTo>
                  <a:cubicBezTo>
                    <a:pt x="14" y="4"/>
                    <a:pt x="13" y="3"/>
                    <a:pt x="13" y="2"/>
                  </a:cubicBezTo>
                  <a:cubicBezTo>
                    <a:pt x="12" y="1"/>
                    <a:pt x="11" y="1"/>
                    <a:pt x="9" y="1"/>
                  </a:cubicBezTo>
                  <a:moveTo>
                    <a:pt x="9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1" y="3"/>
                    <a:pt x="12" y="3"/>
                    <a:pt x="12" y="5"/>
                  </a:cubicBezTo>
                  <a:cubicBezTo>
                    <a:pt x="12" y="6"/>
                    <a:pt x="10" y="7"/>
                    <a:pt x="9" y="7"/>
                  </a:cubicBezTo>
                  <a:moveTo>
                    <a:pt x="1" y="1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1"/>
                    <a:pt x="2" y="1"/>
                    <a:pt x="1" y="1"/>
                  </a:cubicBezTo>
                  <a:moveTo>
                    <a:pt x="42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43" y="7"/>
                    <a:pt x="44" y="6"/>
                    <a:pt x="44" y="4"/>
                  </a:cubicBezTo>
                  <a:cubicBezTo>
                    <a:pt x="44" y="3"/>
                    <a:pt x="43" y="1"/>
                    <a:pt x="40" y="1"/>
                  </a:cubicBezTo>
                  <a:cubicBezTo>
                    <a:pt x="38" y="1"/>
                    <a:pt x="37" y="2"/>
                    <a:pt x="36" y="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8" y="3"/>
                    <a:pt x="39" y="3"/>
                  </a:cubicBezTo>
                  <a:cubicBezTo>
                    <a:pt x="41" y="3"/>
                    <a:pt x="41" y="4"/>
                    <a:pt x="41" y="5"/>
                  </a:cubicBezTo>
                  <a:cubicBezTo>
                    <a:pt x="41" y="6"/>
                    <a:pt x="40" y="6"/>
                    <a:pt x="39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0" y="8"/>
                    <a:pt x="42" y="9"/>
                    <a:pt x="42" y="10"/>
                  </a:cubicBezTo>
                  <a:cubicBezTo>
                    <a:pt x="42" y="11"/>
                    <a:pt x="41" y="12"/>
                    <a:pt x="39" y="12"/>
                  </a:cubicBezTo>
                  <a:cubicBezTo>
                    <a:pt x="38" y="12"/>
                    <a:pt x="37" y="12"/>
                    <a:pt x="36" y="11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4"/>
                    <a:pt x="38" y="14"/>
                    <a:pt x="39" y="14"/>
                  </a:cubicBezTo>
                  <a:cubicBezTo>
                    <a:pt x="43" y="14"/>
                    <a:pt x="44" y="12"/>
                    <a:pt x="44" y="10"/>
                  </a:cubicBezTo>
                  <a:cubicBezTo>
                    <a:pt x="44" y="9"/>
                    <a:pt x="43" y="7"/>
                    <a:pt x="42" y="7"/>
                  </a:cubicBezTo>
                  <a:moveTo>
                    <a:pt x="3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5"/>
                    <a:pt x="30" y="4"/>
                    <a:pt x="29" y="4"/>
                  </a:cubicBezTo>
                  <a:cubicBezTo>
                    <a:pt x="27" y="4"/>
                    <a:pt x="25" y="6"/>
                    <a:pt x="25" y="9"/>
                  </a:cubicBezTo>
                  <a:cubicBezTo>
                    <a:pt x="25" y="12"/>
                    <a:pt x="26" y="14"/>
                    <a:pt x="29" y="14"/>
                  </a:cubicBezTo>
                  <a:cubicBezTo>
                    <a:pt x="30" y="14"/>
                    <a:pt x="31" y="13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2"/>
                    <a:pt x="34" y="11"/>
                  </a:cubicBezTo>
                  <a:cubicBezTo>
                    <a:pt x="34" y="0"/>
                    <a:pt x="34" y="0"/>
                    <a:pt x="34" y="0"/>
                  </a:cubicBezTo>
                  <a:moveTo>
                    <a:pt x="32" y="10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0" y="12"/>
                    <a:pt x="29" y="12"/>
                  </a:cubicBezTo>
                  <a:cubicBezTo>
                    <a:pt x="28" y="12"/>
                    <a:pt x="27" y="11"/>
                    <a:pt x="27" y="9"/>
                  </a:cubicBezTo>
                  <a:cubicBezTo>
                    <a:pt x="27" y="8"/>
                    <a:pt x="28" y="6"/>
                    <a:pt x="29" y="6"/>
                  </a:cubicBezTo>
                  <a:cubicBezTo>
                    <a:pt x="30" y="6"/>
                    <a:pt x="31" y="7"/>
                    <a:pt x="31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0"/>
                    <a:pt x="32" y="10"/>
                    <a:pt x="32" y="10"/>
                  </a:cubicBezTo>
                  <a:moveTo>
                    <a:pt x="51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4"/>
                    <a:pt x="51" y="14"/>
                    <a:pt x="51" y="14"/>
                  </a:cubicBezTo>
                  <a:moveTo>
                    <a:pt x="56" y="14"/>
                  </a:moveTo>
                  <a:cubicBezTo>
                    <a:pt x="60" y="14"/>
                    <a:pt x="60" y="14"/>
                    <a:pt x="60" y="14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14"/>
                    <a:pt x="56" y="14"/>
                    <a:pt x="56" y="14"/>
                  </a:cubicBezTo>
                  <a:moveTo>
                    <a:pt x="62" y="14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14"/>
                    <a:pt x="62" y="14"/>
                    <a:pt x="62" y="14"/>
                  </a:cubicBezTo>
                  <a:moveTo>
                    <a:pt x="67" y="14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4"/>
                    <a:pt x="67" y="14"/>
                    <a:pt x="67" y="14"/>
                  </a:cubicBezTo>
                  <a:moveTo>
                    <a:pt x="72" y="14"/>
                  </a:moveTo>
                  <a:cubicBezTo>
                    <a:pt x="76" y="14"/>
                    <a:pt x="76" y="14"/>
                    <a:pt x="76" y="1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4"/>
                    <a:pt x="72" y="14"/>
                    <a:pt x="72" y="14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17">
              <a:extLst>
                <a:ext uri="{FF2B5EF4-FFF2-40B4-BE49-F238E27FC236}">
                  <a16:creationId xmlns:a16="http://schemas.microsoft.com/office/drawing/2014/main" id="{9782F720-41F1-4518-8129-EBCC53B18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11813" y="1331913"/>
              <a:ext cx="111126" cy="111126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18">
              <a:extLst>
                <a:ext uri="{FF2B5EF4-FFF2-40B4-BE49-F238E27FC236}">
                  <a16:creationId xmlns:a16="http://schemas.microsoft.com/office/drawing/2014/main" id="{EE34AFCA-8F3E-47D9-8393-B56E4E733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0926" y="1359297"/>
              <a:ext cx="56357" cy="56357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37168AB-C062-4EA1-8B0F-B862EDEEF36C}"/>
                </a:ext>
              </a:extLst>
            </p:cNvPr>
            <p:cNvSpPr/>
            <p:nvPr/>
          </p:nvSpPr>
          <p:spPr>
            <a:xfrm>
              <a:off x="18272920" y="6700840"/>
              <a:ext cx="261937" cy="261936"/>
            </a:xfrm>
            <a:custGeom>
              <a:avLst/>
              <a:gdLst>
                <a:gd name="connsiteX0" fmla="*/ 130968 w 261938"/>
                <a:gd name="connsiteY0" fmla="*/ 0 h 261936"/>
                <a:gd name="connsiteX1" fmla="*/ 261938 w 261938"/>
                <a:gd name="connsiteY1" fmla="*/ 130968 h 261936"/>
                <a:gd name="connsiteX2" fmla="*/ 130968 w 261938"/>
                <a:gd name="connsiteY2" fmla="*/ 261936 h 261936"/>
                <a:gd name="connsiteX3" fmla="*/ 0 w 261938"/>
                <a:gd name="connsiteY3" fmla="*/ 130968 h 261936"/>
                <a:gd name="connsiteX4" fmla="*/ 130968 w 261938"/>
                <a:gd name="connsiteY4" fmla="*/ 0 h 261936"/>
                <a:gd name="connsiteX5" fmla="*/ 130968 w 261938"/>
                <a:gd name="connsiteY5" fmla="*/ 23811 h 261936"/>
                <a:gd name="connsiteX6" fmla="*/ 23812 w 261938"/>
                <a:gd name="connsiteY6" fmla="*/ 130968 h 261936"/>
                <a:gd name="connsiteX7" fmla="*/ 130968 w 261938"/>
                <a:gd name="connsiteY7" fmla="*/ 238125 h 261936"/>
                <a:gd name="connsiteX8" fmla="*/ 238128 w 261938"/>
                <a:gd name="connsiteY8" fmla="*/ 130968 h 261936"/>
                <a:gd name="connsiteX9" fmla="*/ 130968 w 261938"/>
                <a:gd name="connsiteY9" fmla="*/ 23811 h 26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938" h="261936">
                  <a:moveTo>
                    <a:pt x="130968" y="0"/>
                  </a:moveTo>
                  <a:cubicBezTo>
                    <a:pt x="203300" y="0"/>
                    <a:pt x="261938" y="58636"/>
                    <a:pt x="261938" y="130968"/>
                  </a:cubicBezTo>
                  <a:cubicBezTo>
                    <a:pt x="261938" y="203300"/>
                    <a:pt x="203300" y="261936"/>
                    <a:pt x="130968" y="261936"/>
                  </a:cubicBezTo>
                  <a:cubicBezTo>
                    <a:pt x="58636" y="261936"/>
                    <a:pt x="0" y="203300"/>
                    <a:pt x="0" y="130968"/>
                  </a:cubicBezTo>
                  <a:cubicBezTo>
                    <a:pt x="0" y="58636"/>
                    <a:pt x="58636" y="0"/>
                    <a:pt x="130968" y="0"/>
                  </a:cubicBezTo>
                  <a:close/>
                  <a:moveTo>
                    <a:pt x="130968" y="23811"/>
                  </a:moveTo>
                  <a:cubicBezTo>
                    <a:pt x="71788" y="23811"/>
                    <a:pt x="23812" y="71787"/>
                    <a:pt x="23812" y="130968"/>
                  </a:cubicBezTo>
                  <a:cubicBezTo>
                    <a:pt x="23812" y="190149"/>
                    <a:pt x="71788" y="238125"/>
                    <a:pt x="130968" y="238125"/>
                  </a:cubicBezTo>
                  <a:cubicBezTo>
                    <a:pt x="190152" y="238125"/>
                    <a:pt x="238128" y="190149"/>
                    <a:pt x="238128" y="130968"/>
                  </a:cubicBezTo>
                  <a:cubicBezTo>
                    <a:pt x="238128" y="71787"/>
                    <a:pt x="190152" y="23811"/>
                    <a:pt x="130968" y="2381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117">
              <a:extLst>
                <a:ext uri="{FF2B5EF4-FFF2-40B4-BE49-F238E27FC236}">
                  <a16:creationId xmlns:a16="http://schemas.microsoft.com/office/drawing/2014/main" id="{4D191877-1C29-4653-811D-CCCFE9D3F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4516" y="1364616"/>
              <a:ext cx="45720" cy="457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8">
              <a:extLst>
                <a:ext uri="{FF2B5EF4-FFF2-40B4-BE49-F238E27FC236}">
                  <a16:creationId xmlns:a16="http://schemas.microsoft.com/office/drawing/2014/main" id="{E9274DAB-1501-4D1D-91D6-82B43F2502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71851" y="1090613"/>
              <a:ext cx="4637088" cy="603408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08">
              <a:extLst>
                <a:ext uri="{FF2B5EF4-FFF2-40B4-BE49-F238E27FC236}">
                  <a16:creationId xmlns:a16="http://schemas.microsoft.com/office/drawing/2014/main" id="{CCE58C62-10DB-448A-B719-47FCB67891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57563" y="1072021"/>
              <a:ext cx="4665664" cy="6071272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135">
              <a:extLst>
                <a:ext uri="{FF2B5EF4-FFF2-40B4-BE49-F238E27FC236}">
                  <a16:creationId xmlns:a16="http://schemas.microsoft.com/office/drawing/2014/main" id="{00AA1445-91F7-40EC-8258-04DAC07F0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2331" y="1100138"/>
              <a:ext cx="2872801" cy="4374444"/>
            </a:xfrm>
            <a:custGeom>
              <a:avLst/>
              <a:gdLst>
                <a:gd name="T0" fmla="*/ 568 w 610"/>
                <a:gd name="T1" fmla="*/ 0 h 930"/>
                <a:gd name="T2" fmla="*/ 0 w 610"/>
                <a:gd name="T3" fmla="*/ 0 h 930"/>
                <a:gd name="T4" fmla="*/ 610 w 610"/>
                <a:gd name="T5" fmla="*/ 930 h 930"/>
                <a:gd name="T6" fmla="*/ 610 w 610"/>
                <a:gd name="T7" fmla="*/ 43 h 930"/>
                <a:gd name="T8" fmla="*/ 568 w 610"/>
                <a:gd name="T9" fmla="*/ 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930">
                  <a:moveTo>
                    <a:pt x="5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10" y="930"/>
                    <a:pt x="610" y="930"/>
                    <a:pt x="610" y="930"/>
                  </a:cubicBezTo>
                  <a:cubicBezTo>
                    <a:pt x="610" y="43"/>
                    <a:pt x="610" y="43"/>
                    <a:pt x="610" y="43"/>
                  </a:cubicBezTo>
                  <a:cubicBezTo>
                    <a:pt x="610" y="20"/>
                    <a:pt x="591" y="0"/>
                    <a:pt x="56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alpha val="15000"/>
                  </a:schemeClr>
                </a:gs>
                <a:gs pos="100000">
                  <a:schemeClr val="tx1">
                    <a:lumMod val="85000"/>
                    <a:lumOff val="15000"/>
                    <a:alpha val="3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47ABAE0-9705-4AAE-B625-538008659180}"/>
              </a:ext>
            </a:extLst>
          </p:cNvPr>
          <p:cNvGrpSpPr/>
          <p:nvPr/>
        </p:nvGrpSpPr>
        <p:grpSpPr>
          <a:xfrm>
            <a:off x="4994885" y="1677612"/>
            <a:ext cx="2829232" cy="3672492"/>
            <a:chOff x="16057563" y="1071563"/>
            <a:chExt cx="4677569" cy="6071730"/>
          </a:xfrm>
        </p:grpSpPr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059A8258-3135-40D4-918E-A06B5720A0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57563" y="1071563"/>
              <a:ext cx="4670425" cy="6067425"/>
            </a:xfrm>
            <a:custGeom>
              <a:avLst/>
              <a:gdLst>
                <a:gd name="T0" fmla="*/ 1231 w 1295"/>
                <a:gd name="T1" fmla="*/ 0 h 1685"/>
                <a:gd name="T2" fmla="*/ 63 w 1295"/>
                <a:gd name="T3" fmla="*/ 0 h 1685"/>
                <a:gd name="T4" fmla="*/ 0 w 1295"/>
                <a:gd name="T5" fmla="*/ 64 h 1685"/>
                <a:gd name="T6" fmla="*/ 0 w 1295"/>
                <a:gd name="T7" fmla="*/ 1622 h 1685"/>
                <a:gd name="T8" fmla="*/ 63 w 1295"/>
                <a:gd name="T9" fmla="*/ 1685 h 1685"/>
                <a:gd name="T10" fmla="*/ 1231 w 1295"/>
                <a:gd name="T11" fmla="*/ 1685 h 1685"/>
                <a:gd name="T12" fmla="*/ 1295 w 1295"/>
                <a:gd name="T13" fmla="*/ 1622 h 1685"/>
                <a:gd name="T14" fmla="*/ 1295 w 1295"/>
                <a:gd name="T15" fmla="*/ 64 h 1685"/>
                <a:gd name="T16" fmla="*/ 1231 w 1295"/>
                <a:gd name="T17" fmla="*/ 0 h 1685"/>
                <a:gd name="T18" fmla="*/ 1159 w 1295"/>
                <a:gd name="T19" fmla="*/ 1527 h 1685"/>
                <a:gd name="T20" fmla="*/ 136 w 1295"/>
                <a:gd name="T21" fmla="*/ 1527 h 1685"/>
                <a:gd name="T22" fmla="*/ 136 w 1295"/>
                <a:gd name="T23" fmla="*/ 157 h 1685"/>
                <a:gd name="T24" fmla="*/ 1159 w 1295"/>
                <a:gd name="T25" fmla="*/ 157 h 1685"/>
                <a:gd name="T26" fmla="*/ 1159 w 1295"/>
                <a:gd name="T27" fmla="*/ 1527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5" h="1685">
                  <a:moveTo>
                    <a:pt x="1231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1622"/>
                    <a:pt x="0" y="1622"/>
                    <a:pt x="0" y="1622"/>
                  </a:cubicBezTo>
                  <a:cubicBezTo>
                    <a:pt x="0" y="1657"/>
                    <a:pt x="28" y="1685"/>
                    <a:pt x="63" y="1685"/>
                  </a:cubicBezTo>
                  <a:cubicBezTo>
                    <a:pt x="1231" y="1685"/>
                    <a:pt x="1231" y="1685"/>
                    <a:pt x="1231" y="1685"/>
                  </a:cubicBezTo>
                  <a:cubicBezTo>
                    <a:pt x="1266" y="1685"/>
                    <a:pt x="1295" y="1657"/>
                    <a:pt x="1295" y="1622"/>
                  </a:cubicBezTo>
                  <a:cubicBezTo>
                    <a:pt x="1295" y="64"/>
                    <a:pt x="1295" y="64"/>
                    <a:pt x="1295" y="64"/>
                  </a:cubicBezTo>
                  <a:cubicBezTo>
                    <a:pt x="1295" y="29"/>
                    <a:pt x="1266" y="0"/>
                    <a:pt x="1231" y="0"/>
                  </a:cubicBezTo>
                  <a:moveTo>
                    <a:pt x="1159" y="1527"/>
                  </a:moveTo>
                  <a:cubicBezTo>
                    <a:pt x="136" y="1527"/>
                    <a:pt x="136" y="1527"/>
                    <a:pt x="136" y="152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159" y="157"/>
                    <a:pt x="1159" y="157"/>
                    <a:pt x="1159" y="157"/>
                  </a:cubicBezTo>
                  <a:cubicBezTo>
                    <a:pt x="1159" y="1527"/>
                    <a:pt x="1159" y="1527"/>
                    <a:pt x="1159" y="1527"/>
                  </a:cubicBezTo>
                </a:path>
              </a:pathLst>
            </a:custGeom>
            <a:solidFill>
              <a:srgbClr val="DDD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8">
              <a:extLst>
                <a:ext uri="{FF2B5EF4-FFF2-40B4-BE49-F238E27FC236}">
                  <a16:creationId xmlns:a16="http://schemas.microsoft.com/office/drawing/2014/main" id="{70B9DB03-C19A-4188-A6A5-C1E0E57E40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71851" y="1090613"/>
              <a:ext cx="4637088" cy="603408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11">
              <a:extLst>
                <a:ext uri="{FF2B5EF4-FFF2-40B4-BE49-F238E27FC236}">
                  <a16:creationId xmlns:a16="http://schemas.microsoft.com/office/drawing/2014/main" id="{87BE8278-E254-43E6-9BB8-DE2BC9230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0063" y="1071563"/>
              <a:ext cx="2859088" cy="285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112">
              <a:extLst>
                <a:ext uri="{FF2B5EF4-FFF2-40B4-BE49-F238E27FC236}">
                  <a16:creationId xmlns:a16="http://schemas.microsoft.com/office/drawing/2014/main" id="{30C45686-A0C6-4EC3-A07B-512F8C840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8101" y="1633615"/>
              <a:ext cx="3689349" cy="1190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113">
              <a:extLst>
                <a:ext uri="{FF2B5EF4-FFF2-40B4-BE49-F238E27FC236}">
                  <a16:creationId xmlns:a16="http://schemas.microsoft.com/office/drawing/2014/main" id="{3B0A43D5-CBF8-42BE-B87C-9FBCC2AD5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8101" y="1636713"/>
              <a:ext cx="3689350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14">
              <a:extLst>
                <a:ext uri="{FF2B5EF4-FFF2-40B4-BE49-F238E27FC236}">
                  <a16:creationId xmlns:a16="http://schemas.microsoft.com/office/drawing/2014/main" id="{6CC6B0E9-E013-4E55-868F-A0BF29CF78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10013" y="1673226"/>
              <a:ext cx="3573463" cy="53975"/>
            </a:xfrm>
            <a:custGeom>
              <a:avLst/>
              <a:gdLst>
                <a:gd name="T0" fmla="*/ 460 w 991"/>
                <a:gd name="T1" fmla="*/ 7 h 15"/>
                <a:gd name="T2" fmla="*/ 454 w 991"/>
                <a:gd name="T3" fmla="*/ 11 h 15"/>
                <a:gd name="T4" fmla="*/ 462 w 991"/>
                <a:gd name="T5" fmla="*/ 6 h 15"/>
                <a:gd name="T6" fmla="*/ 455 w 991"/>
                <a:gd name="T7" fmla="*/ 5 h 15"/>
                <a:gd name="T8" fmla="*/ 465 w 991"/>
                <a:gd name="T9" fmla="*/ 4 h 15"/>
                <a:gd name="T10" fmla="*/ 465 w 991"/>
                <a:gd name="T11" fmla="*/ 4 h 15"/>
                <a:gd name="T12" fmla="*/ 467 w 991"/>
                <a:gd name="T13" fmla="*/ 12 h 15"/>
                <a:gd name="T14" fmla="*/ 468 w 991"/>
                <a:gd name="T15" fmla="*/ 8 h 15"/>
                <a:gd name="T16" fmla="*/ 476 w 991"/>
                <a:gd name="T17" fmla="*/ 13 h 15"/>
                <a:gd name="T18" fmla="*/ 476 w 991"/>
                <a:gd name="T19" fmla="*/ 8 h 15"/>
                <a:gd name="T20" fmla="*/ 470 w 991"/>
                <a:gd name="T21" fmla="*/ 8 h 15"/>
                <a:gd name="T22" fmla="*/ 473 w 991"/>
                <a:gd name="T23" fmla="*/ 2 h 15"/>
                <a:gd name="T24" fmla="*/ 482 w 991"/>
                <a:gd name="T25" fmla="*/ 2 h 15"/>
                <a:gd name="T26" fmla="*/ 479 w 991"/>
                <a:gd name="T27" fmla="*/ 7 h 15"/>
                <a:gd name="T28" fmla="*/ 479 w 991"/>
                <a:gd name="T29" fmla="*/ 11 h 15"/>
                <a:gd name="T30" fmla="*/ 485 w 991"/>
                <a:gd name="T31" fmla="*/ 6 h 15"/>
                <a:gd name="T32" fmla="*/ 495 w 991"/>
                <a:gd name="T33" fmla="*/ 13 h 15"/>
                <a:gd name="T34" fmla="*/ 504 w 991"/>
                <a:gd name="T35" fmla="*/ 13 h 15"/>
                <a:gd name="T36" fmla="*/ 497 w 991"/>
                <a:gd name="T37" fmla="*/ 4 h 15"/>
                <a:gd name="T38" fmla="*/ 500 w 991"/>
                <a:gd name="T39" fmla="*/ 7 h 15"/>
                <a:gd name="T40" fmla="*/ 512 w 991"/>
                <a:gd name="T41" fmla="*/ 10 h 15"/>
                <a:gd name="T42" fmla="*/ 506 w 991"/>
                <a:gd name="T43" fmla="*/ 0 h 15"/>
                <a:gd name="T44" fmla="*/ 508 w 991"/>
                <a:gd name="T45" fmla="*/ 2 h 15"/>
                <a:gd name="T46" fmla="*/ 513 w 991"/>
                <a:gd name="T47" fmla="*/ 13 h 15"/>
                <a:gd name="T48" fmla="*/ 516 w 991"/>
                <a:gd name="T49" fmla="*/ 8 h 15"/>
                <a:gd name="T50" fmla="*/ 515 w 991"/>
                <a:gd name="T51" fmla="*/ 0 h 15"/>
                <a:gd name="T52" fmla="*/ 962 w 991"/>
                <a:gd name="T53" fmla="*/ 3 h 15"/>
                <a:gd name="T54" fmla="*/ 984 w 991"/>
                <a:gd name="T55" fmla="*/ 0 h 15"/>
                <a:gd name="T56" fmla="*/ 961 w 991"/>
                <a:gd name="T57" fmla="*/ 15 h 15"/>
                <a:gd name="T58" fmla="*/ 991 w 991"/>
                <a:gd name="T59" fmla="*/ 11 h 15"/>
                <a:gd name="T60" fmla="*/ 984 w 991"/>
                <a:gd name="T61" fmla="*/ 13 h 15"/>
                <a:gd name="T62" fmla="*/ 961 w 991"/>
                <a:gd name="T63" fmla="*/ 2 h 15"/>
                <a:gd name="T64" fmla="*/ 989 w 991"/>
                <a:gd name="T65" fmla="*/ 9 h 15"/>
                <a:gd name="T66" fmla="*/ 989 w 991"/>
                <a:gd name="T67" fmla="*/ 9 h 15"/>
                <a:gd name="T68" fmla="*/ 16 w 991"/>
                <a:gd name="T69" fmla="*/ 7 h 15"/>
                <a:gd name="T70" fmla="*/ 15 w 991"/>
                <a:gd name="T71" fmla="*/ 11 h 15"/>
                <a:gd name="T72" fmla="*/ 21 w 991"/>
                <a:gd name="T73" fmla="*/ 14 h 15"/>
                <a:gd name="T74" fmla="*/ 20 w 991"/>
                <a:gd name="T75" fmla="*/ 11 h 15"/>
                <a:gd name="T76" fmla="*/ 20 w 991"/>
                <a:gd name="T77" fmla="*/ 9 h 15"/>
                <a:gd name="T78" fmla="*/ 3 w 991"/>
                <a:gd name="T79" fmla="*/ 5 h 15"/>
                <a:gd name="T80" fmla="*/ 5 w 991"/>
                <a:gd name="T81" fmla="*/ 1 h 15"/>
                <a:gd name="T82" fmla="*/ 9 w 991"/>
                <a:gd name="T83" fmla="*/ 9 h 15"/>
                <a:gd name="T84" fmla="*/ 9 w 991"/>
                <a:gd name="T85" fmla="*/ 1 h 15"/>
                <a:gd name="T86" fmla="*/ 9 w 991"/>
                <a:gd name="T87" fmla="*/ 3 h 15"/>
                <a:gd name="T88" fmla="*/ 0 w 991"/>
                <a:gd name="T89" fmla="*/ 2 h 15"/>
                <a:gd name="T90" fmla="*/ 42 w 991"/>
                <a:gd name="T91" fmla="*/ 7 h 15"/>
                <a:gd name="T92" fmla="*/ 36 w 991"/>
                <a:gd name="T93" fmla="*/ 2 h 15"/>
                <a:gd name="T94" fmla="*/ 39 w 991"/>
                <a:gd name="T95" fmla="*/ 6 h 15"/>
                <a:gd name="T96" fmla="*/ 42 w 991"/>
                <a:gd name="T97" fmla="*/ 10 h 15"/>
                <a:gd name="T98" fmla="*/ 39 w 991"/>
                <a:gd name="T99" fmla="*/ 14 h 15"/>
                <a:gd name="T100" fmla="*/ 32 w 991"/>
                <a:gd name="T101" fmla="*/ 0 h 15"/>
                <a:gd name="T102" fmla="*/ 25 w 991"/>
                <a:gd name="T103" fmla="*/ 9 h 15"/>
                <a:gd name="T104" fmla="*/ 32 w 991"/>
                <a:gd name="T105" fmla="*/ 14 h 15"/>
                <a:gd name="T106" fmla="*/ 32 w 991"/>
                <a:gd name="T107" fmla="*/ 10 h 15"/>
                <a:gd name="T108" fmla="*/ 29 w 991"/>
                <a:gd name="T109" fmla="*/ 6 h 15"/>
                <a:gd name="T110" fmla="*/ 51 w 991"/>
                <a:gd name="T111" fmla="*/ 14 h 15"/>
                <a:gd name="T112" fmla="*/ 51 w 991"/>
                <a:gd name="T113" fmla="*/ 14 h 15"/>
                <a:gd name="T114" fmla="*/ 56 w 991"/>
                <a:gd name="T115" fmla="*/ 7 h 15"/>
                <a:gd name="T116" fmla="*/ 65 w 991"/>
                <a:gd name="T117" fmla="*/ 5 h 15"/>
                <a:gd name="T118" fmla="*/ 70 w 991"/>
                <a:gd name="T119" fmla="*/ 14 h 15"/>
                <a:gd name="T120" fmla="*/ 72 w 991"/>
                <a:gd name="T121" fmla="*/ 14 h 15"/>
                <a:gd name="T122" fmla="*/ 72 w 991"/>
                <a:gd name="T12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15">
                  <a:moveTo>
                    <a:pt x="458" y="0"/>
                  </a:moveTo>
                  <a:cubicBezTo>
                    <a:pt x="455" y="0"/>
                    <a:pt x="453" y="2"/>
                    <a:pt x="453" y="5"/>
                  </a:cubicBezTo>
                  <a:cubicBezTo>
                    <a:pt x="453" y="7"/>
                    <a:pt x="455" y="9"/>
                    <a:pt x="457" y="9"/>
                  </a:cubicBezTo>
                  <a:cubicBezTo>
                    <a:pt x="458" y="9"/>
                    <a:pt x="459" y="8"/>
                    <a:pt x="460" y="7"/>
                  </a:cubicBezTo>
                  <a:cubicBezTo>
                    <a:pt x="460" y="7"/>
                    <a:pt x="460" y="7"/>
                    <a:pt x="460" y="7"/>
                  </a:cubicBezTo>
                  <a:cubicBezTo>
                    <a:pt x="459" y="9"/>
                    <a:pt x="459" y="10"/>
                    <a:pt x="458" y="10"/>
                  </a:cubicBezTo>
                  <a:cubicBezTo>
                    <a:pt x="457" y="11"/>
                    <a:pt x="456" y="11"/>
                    <a:pt x="455" y="11"/>
                  </a:cubicBezTo>
                  <a:cubicBezTo>
                    <a:pt x="455" y="11"/>
                    <a:pt x="455" y="11"/>
                    <a:pt x="454" y="11"/>
                  </a:cubicBezTo>
                  <a:cubicBezTo>
                    <a:pt x="454" y="13"/>
                    <a:pt x="454" y="13"/>
                    <a:pt x="454" y="13"/>
                  </a:cubicBezTo>
                  <a:cubicBezTo>
                    <a:pt x="455" y="13"/>
                    <a:pt x="455" y="13"/>
                    <a:pt x="456" y="13"/>
                  </a:cubicBezTo>
                  <a:cubicBezTo>
                    <a:pt x="457" y="13"/>
                    <a:pt x="459" y="12"/>
                    <a:pt x="460" y="11"/>
                  </a:cubicBezTo>
                  <a:cubicBezTo>
                    <a:pt x="461" y="10"/>
                    <a:pt x="462" y="8"/>
                    <a:pt x="462" y="6"/>
                  </a:cubicBezTo>
                  <a:cubicBezTo>
                    <a:pt x="462" y="3"/>
                    <a:pt x="460" y="0"/>
                    <a:pt x="458" y="0"/>
                  </a:cubicBezTo>
                  <a:moveTo>
                    <a:pt x="459" y="6"/>
                  </a:moveTo>
                  <a:cubicBezTo>
                    <a:pt x="459" y="6"/>
                    <a:pt x="458" y="7"/>
                    <a:pt x="457" y="7"/>
                  </a:cubicBezTo>
                  <a:cubicBezTo>
                    <a:pt x="456" y="7"/>
                    <a:pt x="455" y="6"/>
                    <a:pt x="455" y="5"/>
                  </a:cubicBezTo>
                  <a:cubicBezTo>
                    <a:pt x="455" y="3"/>
                    <a:pt x="456" y="2"/>
                    <a:pt x="457" y="2"/>
                  </a:cubicBezTo>
                  <a:cubicBezTo>
                    <a:pt x="459" y="2"/>
                    <a:pt x="460" y="3"/>
                    <a:pt x="460" y="5"/>
                  </a:cubicBezTo>
                  <a:cubicBezTo>
                    <a:pt x="459" y="6"/>
                    <a:pt x="459" y="6"/>
                    <a:pt x="459" y="6"/>
                  </a:cubicBezTo>
                  <a:moveTo>
                    <a:pt x="465" y="4"/>
                  </a:moveTo>
                  <a:cubicBezTo>
                    <a:pt x="464" y="4"/>
                    <a:pt x="464" y="4"/>
                    <a:pt x="464" y="5"/>
                  </a:cubicBezTo>
                  <a:cubicBezTo>
                    <a:pt x="464" y="6"/>
                    <a:pt x="464" y="7"/>
                    <a:pt x="465" y="7"/>
                  </a:cubicBezTo>
                  <a:cubicBezTo>
                    <a:pt x="466" y="7"/>
                    <a:pt x="467" y="6"/>
                    <a:pt x="467" y="5"/>
                  </a:cubicBezTo>
                  <a:cubicBezTo>
                    <a:pt x="467" y="4"/>
                    <a:pt x="466" y="4"/>
                    <a:pt x="465" y="4"/>
                  </a:cubicBezTo>
                  <a:moveTo>
                    <a:pt x="465" y="10"/>
                  </a:moveTo>
                  <a:cubicBezTo>
                    <a:pt x="464" y="10"/>
                    <a:pt x="464" y="11"/>
                    <a:pt x="464" y="12"/>
                  </a:cubicBezTo>
                  <a:cubicBezTo>
                    <a:pt x="464" y="12"/>
                    <a:pt x="464" y="13"/>
                    <a:pt x="465" y="13"/>
                  </a:cubicBezTo>
                  <a:cubicBezTo>
                    <a:pt x="466" y="13"/>
                    <a:pt x="467" y="12"/>
                    <a:pt x="467" y="12"/>
                  </a:cubicBezTo>
                  <a:cubicBezTo>
                    <a:pt x="467" y="11"/>
                    <a:pt x="466" y="10"/>
                    <a:pt x="465" y="10"/>
                  </a:cubicBezTo>
                  <a:moveTo>
                    <a:pt x="476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68" y="8"/>
                    <a:pt x="468" y="8"/>
                    <a:pt x="468" y="8"/>
                  </a:cubicBezTo>
                  <a:cubicBezTo>
                    <a:pt x="468" y="10"/>
                    <a:pt x="468" y="10"/>
                    <a:pt x="468" y="10"/>
                  </a:cubicBezTo>
                  <a:cubicBezTo>
                    <a:pt x="473" y="10"/>
                    <a:pt x="473" y="10"/>
                    <a:pt x="473" y="10"/>
                  </a:cubicBezTo>
                  <a:cubicBezTo>
                    <a:pt x="473" y="13"/>
                    <a:pt x="473" y="13"/>
                    <a:pt x="473" y="13"/>
                  </a:cubicBezTo>
                  <a:cubicBezTo>
                    <a:pt x="476" y="13"/>
                    <a:pt x="476" y="13"/>
                    <a:pt x="476" y="13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7" y="10"/>
                    <a:pt x="477" y="10"/>
                    <a:pt x="477" y="10"/>
                  </a:cubicBezTo>
                  <a:cubicBezTo>
                    <a:pt x="477" y="8"/>
                    <a:pt x="477" y="8"/>
                    <a:pt x="477" y="8"/>
                  </a:cubicBezTo>
                  <a:cubicBezTo>
                    <a:pt x="476" y="8"/>
                    <a:pt x="476" y="8"/>
                    <a:pt x="476" y="8"/>
                  </a:cubicBezTo>
                  <a:cubicBezTo>
                    <a:pt x="476" y="0"/>
                    <a:pt x="476" y="0"/>
                    <a:pt x="476" y="0"/>
                  </a:cubicBezTo>
                  <a:moveTo>
                    <a:pt x="473" y="5"/>
                  </a:moveTo>
                  <a:cubicBezTo>
                    <a:pt x="473" y="8"/>
                    <a:pt x="473" y="8"/>
                    <a:pt x="473" y="8"/>
                  </a:cubicBezTo>
                  <a:cubicBezTo>
                    <a:pt x="470" y="8"/>
                    <a:pt x="470" y="8"/>
                    <a:pt x="470" y="8"/>
                  </a:cubicBezTo>
                  <a:cubicBezTo>
                    <a:pt x="470" y="8"/>
                    <a:pt x="470" y="8"/>
                    <a:pt x="470" y="8"/>
                  </a:cubicBezTo>
                  <a:cubicBezTo>
                    <a:pt x="472" y="5"/>
                    <a:pt x="472" y="5"/>
                    <a:pt x="472" y="5"/>
                  </a:cubicBezTo>
                  <a:cubicBezTo>
                    <a:pt x="473" y="4"/>
                    <a:pt x="473" y="3"/>
                    <a:pt x="473" y="2"/>
                  </a:cubicBezTo>
                  <a:cubicBezTo>
                    <a:pt x="473" y="2"/>
                    <a:pt x="473" y="2"/>
                    <a:pt x="473" y="2"/>
                  </a:cubicBezTo>
                  <a:cubicBezTo>
                    <a:pt x="473" y="3"/>
                    <a:pt x="473" y="4"/>
                    <a:pt x="473" y="5"/>
                  </a:cubicBezTo>
                  <a:moveTo>
                    <a:pt x="482" y="5"/>
                  </a:moveTo>
                  <a:cubicBezTo>
                    <a:pt x="482" y="5"/>
                    <a:pt x="481" y="5"/>
                    <a:pt x="481" y="5"/>
                  </a:cubicBezTo>
                  <a:cubicBezTo>
                    <a:pt x="482" y="2"/>
                    <a:pt x="482" y="2"/>
                    <a:pt x="482" y="2"/>
                  </a:cubicBezTo>
                  <a:cubicBezTo>
                    <a:pt x="486" y="2"/>
                    <a:pt x="486" y="2"/>
                    <a:pt x="486" y="2"/>
                  </a:cubicBezTo>
                  <a:cubicBezTo>
                    <a:pt x="486" y="0"/>
                    <a:pt x="486" y="0"/>
                    <a:pt x="486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9" y="7"/>
                    <a:pt x="479" y="7"/>
                    <a:pt x="479" y="7"/>
                  </a:cubicBezTo>
                  <a:cubicBezTo>
                    <a:pt x="480" y="7"/>
                    <a:pt x="480" y="7"/>
                    <a:pt x="481" y="7"/>
                  </a:cubicBezTo>
                  <a:cubicBezTo>
                    <a:pt x="483" y="7"/>
                    <a:pt x="484" y="8"/>
                    <a:pt x="484" y="9"/>
                  </a:cubicBezTo>
                  <a:cubicBezTo>
                    <a:pt x="484" y="10"/>
                    <a:pt x="483" y="11"/>
                    <a:pt x="482" y="11"/>
                  </a:cubicBezTo>
                  <a:cubicBezTo>
                    <a:pt x="480" y="11"/>
                    <a:pt x="479" y="11"/>
                    <a:pt x="479" y="11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9" y="13"/>
                    <a:pt x="480" y="13"/>
                    <a:pt x="482" y="13"/>
                  </a:cubicBezTo>
                  <a:cubicBezTo>
                    <a:pt x="485" y="13"/>
                    <a:pt x="487" y="11"/>
                    <a:pt x="487" y="9"/>
                  </a:cubicBezTo>
                  <a:cubicBezTo>
                    <a:pt x="487" y="7"/>
                    <a:pt x="486" y="6"/>
                    <a:pt x="485" y="6"/>
                  </a:cubicBezTo>
                  <a:cubicBezTo>
                    <a:pt x="484" y="5"/>
                    <a:pt x="483" y="5"/>
                    <a:pt x="482" y="5"/>
                  </a:cubicBezTo>
                  <a:moveTo>
                    <a:pt x="496" y="0"/>
                  </a:moveTo>
                  <a:cubicBezTo>
                    <a:pt x="492" y="13"/>
                    <a:pt x="492" y="13"/>
                    <a:pt x="492" y="13"/>
                  </a:cubicBezTo>
                  <a:cubicBezTo>
                    <a:pt x="495" y="13"/>
                    <a:pt x="495" y="13"/>
                    <a:pt x="495" y="13"/>
                  </a:cubicBezTo>
                  <a:cubicBezTo>
                    <a:pt x="496" y="9"/>
                    <a:pt x="496" y="9"/>
                    <a:pt x="496" y="9"/>
                  </a:cubicBezTo>
                  <a:cubicBezTo>
                    <a:pt x="500" y="9"/>
                    <a:pt x="500" y="9"/>
                    <a:pt x="500" y="9"/>
                  </a:cubicBezTo>
                  <a:cubicBezTo>
                    <a:pt x="501" y="13"/>
                    <a:pt x="501" y="13"/>
                    <a:pt x="501" y="13"/>
                  </a:cubicBezTo>
                  <a:cubicBezTo>
                    <a:pt x="504" y="13"/>
                    <a:pt x="504" y="13"/>
                    <a:pt x="504" y="13"/>
                  </a:cubicBezTo>
                  <a:cubicBezTo>
                    <a:pt x="499" y="0"/>
                    <a:pt x="499" y="0"/>
                    <a:pt x="499" y="0"/>
                  </a:cubicBezTo>
                  <a:cubicBezTo>
                    <a:pt x="496" y="0"/>
                    <a:pt x="496" y="0"/>
                    <a:pt x="496" y="0"/>
                  </a:cubicBezTo>
                  <a:moveTo>
                    <a:pt x="496" y="7"/>
                  </a:moveTo>
                  <a:cubicBezTo>
                    <a:pt x="497" y="4"/>
                    <a:pt x="497" y="4"/>
                    <a:pt x="497" y="4"/>
                  </a:cubicBezTo>
                  <a:cubicBezTo>
                    <a:pt x="497" y="4"/>
                    <a:pt x="498" y="3"/>
                    <a:pt x="498" y="2"/>
                  </a:cubicBezTo>
                  <a:cubicBezTo>
                    <a:pt x="498" y="2"/>
                    <a:pt x="498" y="2"/>
                    <a:pt x="498" y="2"/>
                  </a:cubicBezTo>
                  <a:cubicBezTo>
                    <a:pt x="498" y="3"/>
                    <a:pt x="498" y="3"/>
                    <a:pt x="499" y="4"/>
                  </a:cubicBezTo>
                  <a:cubicBezTo>
                    <a:pt x="500" y="7"/>
                    <a:pt x="500" y="7"/>
                    <a:pt x="500" y="7"/>
                  </a:cubicBezTo>
                  <a:cubicBezTo>
                    <a:pt x="496" y="7"/>
                    <a:pt x="496" y="7"/>
                    <a:pt x="496" y="7"/>
                  </a:cubicBezTo>
                  <a:moveTo>
                    <a:pt x="515" y="0"/>
                  </a:moveTo>
                  <a:cubicBezTo>
                    <a:pt x="513" y="5"/>
                    <a:pt x="513" y="5"/>
                    <a:pt x="513" y="5"/>
                  </a:cubicBezTo>
                  <a:cubicBezTo>
                    <a:pt x="513" y="7"/>
                    <a:pt x="512" y="8"/>
                    <a:pt x="512" y="10"/>
                  </a:cubicBezTo>
                  <a:cubicBezTo>
                    <a:pt x="512" y="10"/>
                    <a:pt x="512" y="10"/>
                    <a:pt x="512" y="10"/>
                  </a:cubicBezTo>
                  <a:cubicBezTo>
                    <a:pt x="512" y="8"/>
                    <a:pt x="511" y="7"/>
                    <a:pt x="511" y="5"/>
                  </a:cubicBezTo>
                  <a:cubicBezTo>
                    <a:pt x="509" y="0"/>
                    <a:pt x="509" y="0"/>
                    <a:pt x="509" y="0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5" y="13"/>
                    <a:pt x="505" y="13"/>
                    <a:pt x="505" y="13"/>
                  </a:cubicBezTo>
                  <a:cubicBezTo>
                    <a:pt x="507" y="13"/>
                    <a:pt x="507" y="13"/>
                    <a:pt x="507" y="13"/>
                  </a:cubicBezTo>
                  <a:cubicBezTo>
                    <a:pt x="508" y="8"/>
                    <a:pt x="508" y="8"/>
                    <a:pt x="508" y="8"/>
                  </a:cubicBezTo>
                  <a:cubicBezTo>
                    <a:pt x="508" y="6"/>
                    <a:pt x="508" y="4"/>
                    <a:pt x="508" y="2"/>
                  </a:cubicBezTo>
                  <a:cubicBezTo>
                    <a:pt x="508" y="2"/>
                    <a:pt x="508" y="2"/>
                    <a:pt x="508" y="2"/>
                  </a:cubicBezTo>
                  <a:cubicBezTo>
                    <a:pt x="508" y="4"/>
                    <a:pt x="509" y="6"/>
                    <a:pt x="509" y="7"/>
                  </a:cubicBezTo>
                  <a:cubicBezTo>
                    <a:pt x="511" y="13"/>
                    <a:pt x="511" y="13"/>
                    <a:pt x="511" y="13"/>
                  </a:cubicBezTo>
                  <a:cubicBezTo>
                    <a:pt x="513" y="13"/>
                    <a:pt x="513" y="13"/>
                    <a:pt x="513" y="13"/>
                  </a:cubicBezTo>
                  <a:cubicBezTo>
                    <a:pt x="515" y="7"/>
                    <a:pt x="515" y="7"/>
                    <a:pt x="515" y="7"/>
                  </a:cubicBezTo>
                  <a:cubicBezTo>
                    <a:pt x="515" y="6"/>
                    <a:pt x="516" y="4"/>
                    <a:pt x="516" y="2"/>
                  </a:cubicBezTo>
                  <a:cubicBezTo>
                    <a:pt x="516" y="2"/>
                    <a:pt x="516" y="2"/>
                    <a:pt x="516" y="2"/>
                  </a:cubicBezTo>
                  <a:cubicBezTo>
                    <a:pt x="516" y="4"/>
                    <a:pt x="516" y="6"/>
                    <a:pt x="516" y="8"/>
                  </a:cubicBezTo>
                  <a:cubicBezTo>
                    <a:pt x="517" y="13"/>
                    <a:pt x="517" y="13"/>
                    <a:pt x="517" y="13"/>
                  </a:cubicBezTo>
                  <a:cubicBezTo>
                    <a:pt x="519" y="13"/>
                    <a:pt x="519" y="13"/>
                    <a:pt x="519" y="13"/>
                  </a:cubicBezTo>
                  <a:cubicBezTo>
                    <a:pt x="518" y="0"/>
                    <a:pt x="518" y="0"/>
                    <a:pt x="518" y="0"/>
                  </a:cubicBezTo>
                  <a:cubicBezTo>
                    <a:pt x="515" y="0"/>
                    <a:pt x="515" y="0"/>
                    <a:pt x="515" y="0"/>
                  </a:cubicBezTo>
                  <a:moveTo>
                    <a:pt x="962" y="11"/>
                  </a:moveTo>
                  <a:cubicBezTo>
                    <a:pt x="983" y="11"/>
                    <a:pt x="983" y="11"/>
                    <a:pt x="983" y="11"/>
                  </a:cubicBezTo>
                  <a:cubicBezTo>
                    <a:pt x="983" y="3"/>
                    <a:pt x="983" y="3"/>
                    <a:pt x="983" y="3"/>
                  </a:cubicBezTo>
                  <a:cubicBezTo>
                    <a:pt x="962" y="3"/>
                    <a:pt x="962" y="3"/>
                    <a:pt x="962" y="3"/>
                  </a:cubicBezTo>
                  <a:cubicBezTo>
                    <a:pt x="962" y="11"/>
                    <a:pt x="962" y="11"/>
                    <a:pt x="962" y="11"/>
                  </a:cubicBezTo>
                  <a:moveTo>
                    <a:pt x="987" y="3"/>
                  </a:moveTo>
                  <a:cubicBezTo>
                    <a:pt x="987" y="2"/>
                    <a:pt x="987" y="2"/>
                    <a:pt x="987" y="2"/>
                  </a:cubicBezTo>
                  <a:cubicBezTo>
                    <a:pt x="987" y="1"/>
                    <a:pt x="986" y="0"/>
                    <a:pt x="984" y="0"/>
                  </a:cubicBezTo>
                  <a:cubicBezTo>
                    <a:pt x="961" y="0"/>
                    <a:pt x="961" y="0"/>
                    <a:pt x="961" y="0"/>
                  </a:cubicBezTo>
                  <a:cubicBezTo>
                    <a:pt x="959" y="0"/>
                    <a:pt x="958" y="1"/>
                    <a:pt x="958" y="2"/>
                  </a:cubicBezTo>
                  <a:cubicBezTo>
                    <a:pt x="958" y="12"/>
                    <a:pt x="958" y="12"/>
                    <a:pt x="958" y="12"/>
                  </a:cubicBezTo>
                  <a:cubicBezTo>
                    <a:pt x="958" y="14"/>
                    <a:pt x="959" y="15"/>
                    <a:pt x="961" y="15"/>
                  </a:cubicBezTo>
                  <a:cubicBezTo>
                    <a:pt x="984" y="15"/>
                    <a:pt x="984" y="15"/>
                    <a:pt x="984" y="15"/>
                  </a:cubicBezTo>
                  <a:cubicBezTo>
                    <a:pt x="986" y="15"/>
                    <a:pt x="987" y="14"/>
                    <a:pt x="987" y="12"/>
                  </a:cubicBezTo>
                  <a:cubicBezTo>
                    <a:pt x="987" y="11"/>
                    <a:pt x="987" y="11"/>
                    <a:pt x="987" y="11"/>
                  </a:cubicBezTo>
                  <a:cubicBezTo>
                    <a:pt x="991" y="11"/>
                    <a:pt x="991" y="11"/>
                    <a:pt x="991" y="11"/>
                  </a:cubicBezTo>
                  <a:cubicBezTo>
                    <a:pt x="991" y="3"/>
                    <a:pt x="991" y="3"/>
                    <a:pt x="991" y="3"/>
                  </a:cubicBezTo>
                  <a:cubicBezTo>
                    <a:pt x="987" y="3"/>
                    <a:pt x="987" y="3"/>
                    <a:pt x="987" y="3"/>
                  </a:cubicBezTo>
                  <a:moveTo>
                    <a:pt x="985" y="12"/>
                  </a:moveTo>
                  <a:cubicBezTo>
                    <a:pt x="985" y="13"/>
                    <a:pt x="984" y="13"/>
                    <a:pt x="984" y="13"/>
                  </a:cubicBezTo>
                  <a:cubicBezTo>
                    <a:pt x="961" y="13"/>
                    <a:pt x="961" y="13"/>
                    <a:pt x="961" y="13"/>
                  </a:cubicBezTo>
                  <a:cubicBezTo>
                    <a:pt x="960" y="13"/>
                    <a:pt x="960" y="13"/>
                    <a:pt x="960" y="12"/>
                  </a:cubicBezTo>
                  <a:cubicBezTo>
                    <a:pt x="960" y="2"/>
                    <a:pt x="960" y="2"/>
                    <a:pt x="960" y="2"/>
                  </a:cubicBezTo>
                  <a:cubicBezTo>
                    <a:pt x="960" y="2"/>
                    <a:pt x="960" y="2"/>
                    <a:pt x="961" y="2"/>
                  </a:cubicBezTo>
                  <a:cubicBezTo>
                    <a:pt x="984" y="2"/>
                    <a:pt x="984" y="2"/>
                    <a:pt x="984" y="2"/>
                  </a:cubicBezTo>
                  <a:cubicBezTo>
                    <a:pt x="984" y="2"/>
                    <a:pt x="985" y="2"/>
                    <a:pt x="985" y="2"/>
                  </a:cubicBezTo>
                  <a:cubicBezTo>
                    <a:pt x="985" y="12"/>
                    <a:pt x="985" y="12"/>
                    <a:pt x="985" y="12"/>
                  </a:cubicBezTo>
                  <a:moveTo>
                    <a:pt x="989" y="9"/>
                  </a:moveTo>
                  <a:cubicBezTo>
                    <a:pt x="987" y="9"/>
                    <a:pt x="987" y="9"/>
                    <a:pt x="987" y="9"/>
                  </a:cubicBezTo>
                  <a:cubicBezTo>
                    <a:pt x="987" y="5"/>
                    <a:pt x="987" y="5"/>
                    <a:pt x="987" y="5"/>
                  </a:cubicBezTo>
                  <a:cubicBezTo>
                    <a:pt x="989" y="5"/>
                    <a:pt x="989" y="5"/>
                    <a:pt x="989" y="5"/>
                  </a:cubicBezTo>
                  <a:cubicBezTo>
                    <a:pt x="989" y="9"/>
                    <a:pt x="989" y="9"/>
                    <a:pt x="989" y="9"/>
                  </a:cubicBezTo>
                  <a:moveTo>
                    <a:pt x="23" y="8"/>
                  </a:moveTo>
                  <a:cubicBezTo>
                    <a:pt x="23" y="6"/>
                    <a:pt x="22" y="4"/>
                    <a:pt x="19" y="4"/>
                  </a:cubicBezTo>
                  <a:cubicBezTo>
                    <a:pt x="17" y="4"/>
                    <a:pt x="16" y="5"/>
                    <a:pt x="15" y="5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20" y="6"/>
                    <a:pt x="20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7" y="8"/>
                    <a:pt x="15" y="9"/>
                    <a:pt x="15" y="11"/>
                  </a:cubicBezTo>
                  <a:cubicBezTo>
                    <a:pt x="15" y="13"/>
                    <a:pt x="16" y="14"/>
                    <a:pt x="18" y="14"/>
                  </a:cubicBezTo>
                  <a:cubicBezTo>
                    <a:pt x="19" y="14"/>
                    <a:pt x="20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3"/>
                    <a:pt x="23" y="13"/>
                    <a:pt x="23" y="12"/>
                  </a:cubicBezTo>
                  <a:cubicBezTo>
                    <a:pt x="23" y="8"/>
                    <a:pt x="23" y="8"/>
                    <a:pt x="23" y="8"/>
                  </a:cubicBezTo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7" y="12"/>
                    <a:pt x="17" y="11"/>
                  </a:cubicBezTo>
                  <a:cubicBezTo>
                    <a:pt x="17" y="10"/>
                    <a:pt x="19" y="9"/>
                    <a:pt x="20" y="9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0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9" y="1"/>
                  </a:moveTo>
                  <a:cubicBezTo>
                    <a:pt x="7" y="1"/>
                    <a:pt x="6" y="1"/>
                    <a:pt x="5" y="1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10" y="9"/>
                    <a:pt x="12" y="9"/>
                    <a:pt x="13" y="8"/>
                  </a:cubicBezTo>
                  <a:cubicBezTo>
                    <a:pt x="14" y="7"/>
                    <a:pt x="14" y="6"/>
                    <a:pt x="14" y="5"/>
                  </a:cubicBezTo>
                  <a:cubicBezTo>
                    <a:pt x="14" y="4"/>
                    <a:pt x="13" y="3"/>
                    <a:pt x="13" y="2"/>
                  </a:cubicBezTo>
                  <a:cubicBezTo>
                    <a:pt x="12" y="1"/>
                    <a:pt x="11" y="1"/>
                    <a:pt x="9" y="1"/>
                  </a:cubicBezTo>
                  <a:moveTo>
                    <a:pt x="9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1" y="3"/>
                    <a:pt x="12" y="3"/>
                    <a:pt x="12" y="5"/>
                  </a:cubicBezTo>
                  <a:cubicBezTo>
                    <a:pt x="12" y="6"/>
                    <a:pt x="10" y="7"/>
                    <a:pt x="9" y="7"/>
                  </a:cubicBezTo>
                  <a:moveTo>
                    <a:pt x="1" y="1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1"/>
                    <a:pt x="2" y="1"/>
                    <a:pt x="1" y="1"/>
                  </a:cubicBezTo>
                  <a:moveTo>
                    <a:pt x="42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43" y="7"/>
                    <a:pt x="44" y="6"/>
                    <a:pt x="44" y="4"/>
                  </a:cubicBezTo>
                  <a:cubicBezTo>
                    <a:pt x="44" y="3"/>
                    <a:pt x="43" y="1"/>
                    <a:pt x="40" y="1"/>
                  </a:cubicBezTo>
                  <a:cubicBezTo>
                    <a:pt x="38" y="1"/>
                    <a:pt x="37" y="2"/>
                    <a:pt x="36" y="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8" y="3"/>
                    <a:pt x="39" y="3"/>
                  </a:cubicBezTo>
                  <a:cubicBezTo>
                    <a:pt x="41" y="3"/>
                    <a:pt x="41" y="4"/>
                    <a:pt x="41" y="5"/>
                  </a:cubicBezTo>
                  <a:cubicBezTo>
                    <a:pt x="41" y="6"/>
                    <a:pt x="40" y="6"/>
                    <a:pt x="39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0" y="8"/>
                    <a:pt x="42" y="9"/>
                    <a:pt x="42" y="10"/>
                  </a:cubicBezTo>
                  <a:cubicBezTo>
                    <a:pt x="42" y="11"/>
                    <a:pt x="41" y="12"/>
                    <a:pt x="39" y="12"/>
                  </a:cubicBezTo>
                  <a:cubicBezTo>
                    <a:pt x="38" y="12"/>
                    <a:pt x="37" y="12"/>
                    <a:pt x="36" y="11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4"/>
                    <a:pt x="38" y="14"/>
                    <a:pt x="39" y="14"/>
                  </a:cubicBezTo>
                  <a:cubicBezTo>
                    <a:pt x="43" y="14"/>
                    <a:pt x="44" y="12"/>
                    <a:pt x="44" y="10"/>
                  </a:cubicBezTo>
                  <a:cubicBezTo>
                    <a:pt x="44" y="9"/>
                    <a:pt x="43" y="7"/>
                    <a:pt x="42" y="7"/>
                  </a:cubicBezTo>
                  <a:moveTo>
                    <a:pt x="3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5"/>
                    <a:pt x="30" y="4"/>
                    <a:pt x="29" y="4"/>
                  </a:cubicBezTo>
                  <a:cubicBezTo>
                    <a:pt x="27" y="4"/>
                    <a:pt x="25" y="6"/>
                    <a:pt x="25" y="9"/>
                  </a:cubicBezTo>
                  <a:cubicBezTo>
                    <a:pt x="25" y="12"/>
                    <a:pt x="26" y="14"/>
                    <a:pt x="29" y="14"/>
                  </a:cubicBezTo>
                  <a:cubicBezTo>
                    <a:pt x="30" y="14"/>
                    <a:pt x="31" y="13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2"/>
                    <a:pt x="34" y="11"/>
                  </a:cubicBezTo>
                  <a:cubicBezTo>
                    <a:pt x="34" y="0"/>
                    <a:pt x="34" y="0"/>
                    <a:pt x="34" y="0"/>
                  </a:cubicBezTo>
                  <a:moveTo>
                    <a:pt x="32" y="10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0" y="12"/>
                    <a:pt x="29" y="12"/>
                  </a:cubicBezTo>
                  <a:cubicBezTo>
                    <a:pt x="28" y="12"/>
                    <a:pt x="27" y="11"/>
                    <a:pt x="27" y="9"/>
                  </a:cubicBezTo>
                  <a:cubicBezTo>
                    <a:pt x="27" y="8"/>
                    <a:pt x="28" y="6"/>
                    <a:pt x="29" y="6"/>
                  </a:cubicBezTo>
                  <a:cubicBezTo>
                    <a:pt x="30" y="6"/>
                    <a:pt x="31" y="7"/>
                    <a:pt x="31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0"/>
                    <a:pt x="32" y="10"/>
                    <a:pt x="32" y="10"/>
                  </a:cubicBezTo>
                  <a:moveTo>
                    <a:pt x="51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4"/>
                    <a:pt x="51" y="14"/>
                    <a:pt x="51" y="14"/>
                  </a:cubicBezTo>
                  <a:moveTo>
                    <a:pt x="56" y="14"/>
                  </a:moveTo>
                  <a:cubicBezTo>
                    <a:pt x="60" y="14"/>
                    <a:pt x="60" y="14"/>
                    <a:pt x="60" y="14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14"/>
                    <a:pt x="56" y="14"/>
                    <a:pt x="56" y="14"/>
                  </a:cubicBezTo>
                  <a:moveTo>
                    <a:pt x="62" y="14"/>
                  </a:moveTo>
                  <a:cubicBezTo>
                    <a:pt x="65" y="14"/>
                    <a:pt x="65" y="14"/>
                    <a:pt x="65" y="1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14"/>
                    <a:pt x="62" y="14"/>
                    <a:pt x="62" y="14"/>
                  </a:cubicBezTo>
                  <a:moveTo>
                    <a:pt x="67" y="14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4"/>
                    <a:pt x="67" y="14"/>
                    <a:pt x="67" y="14"/>
                  </a:cubicBezTo>
                  <a:moveTo>
                    <a:pt x="72" y="14"/>
                  </a:moveTo>
                  <a:cubicBezTo>
                    <a:pt x="76" y="14"/>
                    <a:pt x="76" y="14"/>
                    <a:pt x="76" y="1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4"/>
                    <a:pt x="72" y="14"/>
                    <a:pt x="72" y="14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117">
              <a:extLst>
                <a:ext uri="{FF2B5EF4-FFF2-40B4-BE49-F238E27FC236}">
                  <a16:creationId xmlns:a16="http://schemas.microsoft.com/office/drawing/2014/main" id="{B51E52AB-4041-483E-A3CA-8AE0AB9BB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11813" y="1331913"/>
              <a:ext cx="111126" cy="111126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118">
              <a:extLst>
                <a:ext uri="{FF2B5EF4-FFF2-40B4-BE49-F238E27FC236}">
                  <a16:creationId xmlns:a16="http://schemas.microsoft.com/office/drawing/2014/main" id="{249FA484-9B0E-49B2-8281-B35B5FB32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0926" y="1359297"/>
              <a:ext cx="56357" cy="56357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D8995E5-FC2E-4B86-B623-27AFCF6EFBC7}"/>
                </a:ext>
              </a:extLst>
            </p:cNvPr>
            <p:cNvSpPr/>
            <p:nvPr/>
          </p:nvSpPr>
          <p:spPr>
            <a:xfrm>
              <a:off x="18272920" y="6700840"/>
              <a:ext cx="261938" cy="261936"/>
            </a:xfrm>
            <a:custGeom>
              <a:avLst/>
              <a:gdLst>
                <a:gd name="connsiteX0" fmla="*/ 130968 w 261938"/>
                <a:gd name="connsiteY0" fmla="*/ 0 h 261936"/>
                <a:gd name="connsiteX1" fmla="*/ 261938 w 261938"/>
                <a:gd name="connsiteY1" fmla="*/ 130968 h 261936"/>
                <a:gd name="connsiteX2" fmla="*/ 130968 w 261938"/>
                <a:gd name="connsiteY2" fmla="*/ 261936 h 261936"/>
                <a:gd name="connsiteX3" fmla="*/ 0 w 261938"/>
                <a:gd name="connsiteY3" fmla="*/ 130968 h 261936"/>
                <a:gd name="connsiteX4" fmla="*/ 130968 w 261938"/>
                <a:gd name="connsiteY4" fmla="*/ 0 h 261936"/>
                <a:gd name="connsiteX5" fmla="*/ 130968 w 261938"/>
                <a:gd name="connsiteY5" fmla="*/ 23811 h 261936"/>
                <a:gd name="connsiteX6" fmla="*/ 23812 w 261938"/>
                <a:gd name="connsiteY6" fmla="*/ 130968 h 261936"/>
                <a:gd name="connsiteX7" fmla="*/ 130968 w 261938"/>
                <a:gd name="connsiteY7" fmla="*/ 238125 h 261936"/>
                <a:gd name="connsiteX8" fmla="*/ 238128 w 261938"/>
                <a:gd name="connsiteY8" fmla="*/ 130968 h 261936"/>
                <a:gd name="connsiteX9" fmla="*/ 130968 w 261938"/>
                <a:gd name="connsiteY9" fmla="*/ 23811 h 26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938" h="261936">
                  <a:moveTo>
                    <a:pt x="130968" y="0"/>
                  </a:moveTo>
                  <a:cubicBezTo>
                    <a:pt x="203300" y="0"/>
                    <a:pt x="261938" y="58636"/>
                    <a:pt x="261938" y="130968"/>
                  </a:cubicBezTo>
                  <a:cubicBezTo>
                    <a:pt x="261938" y="203300"/>
                    <a:pt x="203300" y="261936"/>
                    <a:pt x="130968" y="261936"/>
                  </a:cubicBezTo>
                  <a:cubicBezTo>
                    <a:pt x="58636" y="261936"/>
                    <a:pt x="0" y="203300"/>
                    <a:pt x="0" y="130968"/>
                  </a:cubicBezTo>
                  <a:cubicBezTo>
                    <a:pt x="0" y="58636"/>
                    <a:pt x="58636" y="0"/>
                    <a:pt x="130968" y="0"/>
                  </a:cubicBezTo>
                  <a:close/>
                  <a:moveTo>
                    <a:pt x="130968" y="23811"/>
                  </a:moveTo>
                  <a:cubicBezTo>
                    <a:pt x="71788" y="23811"/>
                    <a:pt x="23812" y="71787"/>
                    <a:pt x="23812" y="130968"/>
                  </a:cubicBezTo>
                  <a:cubicBezTo>
                    <a:pt x="23812" y="190149"/>
                    <a:pt x="71788" y="238125"/>
                    <a:pt x="130968" y="238125"/>
                  </a:cubicBezTo>
                  <a:cubicBezTo>
                    <a:pt x="190152" y="238125"/>
                    <a:pt x="238128" y="190149"/>
                    <a:pt x="238128" y="130968"/>
                  </a:cubicBezTo>
                  <a:cubicBezTo>
                    <a:pt x="238128" y="71787"/>
                    <a:pt x="190152" y="23811"/>
                    <a:pt x="130968" y="2381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117">
              <a:extLst>
                <a:ext uri="{FF2B5EF4-FFF2-40B4-BE49-F238E27FC236}">
                  <a16:creationId xmlns:a16="http://schemas.microsoft.com/office/drawing/2014/main" id="{898CC2F2-6F7F-4B55-ABF6-B06BF1409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4516" y="1364616"/>
              <a:ext cx="45720" cy="457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8">
              <a:extLst>
                <a:ext uri="{FF2B5EF4-FFF2-40B4-BE49-F238E27FC236}">
                  <a16:creationId xmlns:a16="http://schemas.microsoft.com/office/drawing/2014/main" id="{39D97BDC-284C-4B44-B86E-333F3AD12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71851" y="1090613"/>
              <a:ext cx="4637088" cy="603408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8">
              <a:extLst>
                <a:ext uri="{FF2B5EF4-FFF2-40B4-BE49-F238E27FC236}">
                  <a16:creationId xmlns:a16="http://schemas.microsoft.com/office/drawing/2014/main" id="{2BEF54E1-D699-491F-9DC6-83348C52B2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57563" y="1072021"/>
              <a:ext cx="4665664" cy="6071272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135">
              <a:extLst>
                <a:ext uri="{FF2B5EF4-FFF2-40B4-BE49-F238E27FC236}">
                  <a16:creationId xmlns:a16="http://schemas.microsoft.com/office/drawing/2014/main" id="{394AB38D-90ED-46DD-80EF-C15C2331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2331" y="1100138"/>
              <a:ext cx="2872801" cy="4374444"/>
            </a:xfrm>
            <a:custGeom>
              <a:avLst/>
              <a:gdLst>
                <a:gd name="T0" fmla="*/ 568 w 610"/>
                <a:gd name="T1" fmla="*/ 0 h 930"/>
                <a:gd name="T2" fmla="*/ 0 w 610"/>
                <a:gd name="T3" fmla="*/ 0 h 930"/>
                <a:gd name="T4" fmla="*/ 610 w 610"/>
                <a:gd name="T5" fmla="*/ 930 h 930"/>
                <a:gd name="T6" fmla="*/ 610 w 610"/>
                <a:gd name="T7" fmla="*/ 43 h 930"/>
                <a:gd name="T8" fmla="*/ 568 w 610"/>
                <a:gd name="T9" fmla="*/ 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930">
                  <a:moveTo>
                    <a:pt x="5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10" y="930"/>
                    <a:pt x="610" y="930"/>
                    <a:pt x="610" y="930"/>
                  </a:cubicBezTo>
                  <a:cubicBezTo>
                    <a:pt x="610" y="43"/>
                    <a:pt x="610" y="43"/>
                    <a:pt x="610" y="43"/>
                  </a:cubicBezTo>
                  <a:cubicBezTo>
                    <a:pt x="610" y="20"/>
                    <a:pt x="591" y="0"/>
                    <a:pt x="56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alpha val="15000"/>
                  </a:schemeClr>
                </a:gs>
                <a:gs pos="100000">
                  <a:schemeClr val="tx1">
                    <a:lumMod val="85000"/>
                    <a:lumOff val="15000"/>
                    <a:alpha val="3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35B803-0E7F-4B5F-96AA-70AF15C339D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65AB0D-CC82-4F7F-B76A-F772F9047DC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253721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12" name="Subtitle 6">
            <a:extLst>
              <a:ext uri="{FF2B5EF4-FFF2-40B4-BE49-F238E27FC236}">
                <a16:creationId xmlns:a16="http://schemas.microsoft.com/office/drawing/2014/main" id="{3348A16A-5F37-40E7-800C-10366EA0DF27}"/>
              </a:ext>
            </a:extLst>
          </p:cNvPr>
          <p:cNvSpPr txBox="1">
            <a:spLocks/>
          </p:cNvSpPr>
          <p:nvPr/>
        </p:nvSpPr>
        <p:spPr>
          <a:xfrm>
            <a:off x="2070099" y="1526717"/>
            <a:ext cx="8051802" cy="7090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 passages of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Lorem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Ipsum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available, but the majority have suffered alteration in some form, by injected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humour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, or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randomised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words which don't look even slightly believable. If you are going to use a passage of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Lorem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Ipsum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, you need to be sure there isn't anything embarrassing hidden in the middle of text. All the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Lorem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Ipsum</a:t>
            </a: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generators on the Internet tend to repeat predefined chunks as necessary.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1785239" y="5184131"/>
            <a:ext cx="2029546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5081227" y="5184131"/>
            <a:ext cx="2029546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F17627-DD92-492A-99DE-974C2106DACB}"/>
              </a:ext>
            </a:extLst>
          </p:cNvPr>
          <p:cNvSpPr txBox="1"/>
          <p:nvPr/>
        </p:nvSpPr>
        <p:spPr>
          <a:xfrm>
            <a:off x="8377215" y="5184131"/>
            <a:ext cx="2029546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spirit open gathered heaven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C7465E-FDC4-4D28-835A-65A0F6C023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FEB9C7E-517B-4642-AF17-F707F67C47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7C0AF3-A592-42AD-AB57-FB12D5BE77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74468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22EBB6-BCF4-4E27-84ED-719508EBB2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The entitle lorem ipsum text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 text goes here.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B34F1-55C5-4696-B462-97C73359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818709"/>
            <a:ext cx="5907314" cy="50392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D5AA23-7C26-4D14-B9FA-5F34D5943B46}"/>
              </a:ext>
            </a:extLst>
          </p:cNvPr>
          <p:cNvGrpSpPr/>
          <p:nvPr/>
        </p:nvGrpSpPr>
        <p:grpSpPr>
          <a:xfrm>
            <a:off x="571500" y="2845699"/>
            <a:ext cx="4764314" cy="2985311"/>
            <a:chOff x="838200" y="2912162"/>
            <a:chExt cx="4764314" cy="2985311"/>
          </a:xfrm>
        </p:grpSpPr>
        <p:sp>
          <p:nvSpPr>
            <p:cNvPr id="20" name="Subtitle 6">
              <a:extLst>
                <a:ext uri="{FF2B5EF4-FFF2-40B4-BE49-F238E27FC236}">
                  <a16:creationId xmlns:a16="http://schemas.microsoft.com/office/drawing/2014/main" id="{3348A16A-5F37-40E7-800C-10366EA0DF27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2912162"/>
              <a:ext cx="4764314" cy="709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There are many variations of passages of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available, but the majority have suffered alteration in some form, by injected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humour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or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randomised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words which don't look even slightly believable. If you are going to use a passage of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you need to be sure there isn't anything embarrassing hidden in the middle of text. All the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necessary.</a:t>
              </a:r>
            </a:p>
          </p:txBody>
        </p:sp>
        <p:sp>
          <p:nvSpPr>
            <p:cNvPr id="21" name="Subtitle 6">
              <a:extLst>
                <a:ext uri="{FF2B5EF4-FFF2-40B4-BE49-F238E27FC236}">
                  <a16:creationId xmlns:a16="http://schemas.microsoft.com/office/drawing/2014/main" id="{3348A16A-5F37-40E7-800C-10366EA0DF27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4269874"/>
              <a:ext cx="4764314" cy="162759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1500"/>
                </a:lnSpc>
                <a:buClr>
                  <a:schemeClr val="accent1"/>
                </a:buClr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There are many variations of passages of Lorem Ipsum</a:t>
              </a:r>
            </a:p>
            <a:p>
              <a:pPr marL="171450" indent="-171450" algn="l">
                <a:lnSpc>
                  <a:spcPts val="1500"/>
                </a:lnSpc>
                <a:buClr>
                  <a:schemeClr val="accent1"/>
                </a:buClr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available, but the majority have suffered alteration in some</a:t>
              </a:r>
            </a:p>
            <a:p>
              <a:pPr marL="171450" indent="-171450" algn="l">
                <a:lnSpc>
                  <a:spcPts val="1500"/>
                </a:lnSpc>
                <a:buClr>
                  <a:schemeClr val="accent1"/>
                </a:buClr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form, by injected </a:t>
              </a:r>
              <a:r>
                <a:rPr 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humour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or </a:t>
              </a:r>
              <a:r>
                <a:rPr 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randomised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words which don't</a:t>
              </a:r>
            </a:p>
            <a:p>
              <a:pPr marL="171450" indent="-171450" algn="l">
                <a:lnSpc>
                  <a:spcPts val="1500"/>
                </a:lnSpc>
                <a:buClr>
                  <a:schemeClr val="accent1"/>
                </a:buClr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look even slightly believable. If you are going to use a</a:t>
              </a:r>
            </a:p>
            <a:p>
              <a:pPr marL="171450" indent="-171450" algn="l">
                <a:lnSpc>
                  <a:spcPts val="1500"/>
                </a:lnSpc>
                <a:buClr>
                  <a:schemeClr val="accent1"/>
                </a:buClr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passage of Lorem Ipsum, you need to be sure there isn't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AD6290-D036-4BB7-B8D6-D3ED93E661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1A88425-49AC-4CD9-AE91-6E9E24D62D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2899A2B-469A-48F2-A3B0-5C936CDCE4F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552384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2">
      <a:dk1>
        <a:sysClr val="windowText" lastClr="000000"/>
      </a:dk1>
      <a:lt1>
        <a:sysClr val="window" lastClr="FFFFFF"/>
      </a:lt1>
      <a:dk2>
        <a:srgbClr val="005482"/>
      </a:dk2>
      <a:lt2>
        <a:srgbClr val="7D8287"/>
      </a:lt2>
      <a:accent1>
        <a:srgbClr val="5FA955"/>
      </a:accent1>
      <a:accent2>
        <a:srgbClr val="00ABB9"/>
      </a:accent2>
      <a:accent3>
        <a:srgbClr val="B2D235"/>
      </a:accent3>
      <a:accent4>
        <a:srgbClr val="FFB9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10522</TotalTime>
  <Words>1669</Words>
  <Application>Microsoft Office PowerPoint</Application>
  <PresentationFormat>Widescreen</PresentationFormat>
  <Paragraphs>180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Bebas</vt:lpstr>
      <vt:lpstr>Calibri</vt:lpstr>
      <vt:lpstr>FontAwesome</vt:lpstr>
      <vt:lpstr>Montserrat</vt:lpstr>
      <vt:lpstr>Montserrat-Regular</vt:lpstr>
      <vt:lpstr>Open Sans</vt:lpstr>
      <vt:lpstr>Open Sans Extrabold</vt:lpstr>
      <vt:lpstr>Raleway</vt:lpstr>
      <vt:lpstr>Roboto Slab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Us</vt:lpstr>
      <vt:lpstr>About Us</vt:lpstr>
      <vt:lpstr>Our Service</vt:lpstr>
      <vt:lpstr>PowerPoint Presentation</vt:lpstr>
      <vt:lpstr>Our Service</vt:lpstr>
      <vt:lpstr>Our Service</vt:lpstr>
      <vt:lpstr>Our Service</vt:lpstr>
      <vt:lpstr>Our Team</vt:lpstr>
      <vt:lpstr>PowerPoint Presentation</vt:lpstr>
      <vt:lpstr>PowerPoint Presentation</vt:lpstr>
      <vt:lpstr>PowerPoint Presentation</vt:lpstr>
      <vt:lpstr>PowerPoint Presentation</vt:lpstr>
      <vt:lpstr>Timeline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1418</cp:revision>
  <dcterms:created xsi:type="dcterms:W3CDTF">2017-09-28T05:04:55Z</dcterms:created>
  <dcterms:modified xsi:type="dcterms:W3CDTF">2018-10-28T13:11:06Z</dcterms:modified>
</cp:coreProperties>
</file>