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FFFFFF"/>
    <a:srgbClr val="000000"/>
    <a:srgbClr val="E11B22"/>
    <a:srgbClr val="722E79"/>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41" autoAdjust="0"/>
    <p:restoredTop sz="94291" autoAdjust="0"/>
  </p:normalViewPr>
  <p:slideViewPr>
    <p:cSldViewPr snapToGrid="0" snapToObjects="1">
      <p:cViewPr>
        <p:scale>
          <a:sx n="33" d="100"/>
          <a:sy n="33" d="100"/>
        </p:scale>
        <p:origin x="1356" y="93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12/15/2018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12/15/2018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Freeform: Shape 18">
            <a:extLst>
              <a:ext uri="{FF2B5EF4-FFF2-40B4-BE49-F238E27FC236}">
                <a16:creationId xmlns:a16="http://schemas.microsoft.com/office/drawing/2014/main" id="{C03C34F8-2589-4E31-AE4A-1F9D525E09DB}"/>
              </a:ext>
            </a:extLst>
          </p:cNvPr>
          <p:cNvSpPr>
            <a:spLocks noGrp="1"/>
          </p:cNvSpPr>
          <p:nvPr>
            <p:ph type="pic" sz="quarter" idx="18" hasCustomPrompt="1"/>
          </p:nvPr>
        </p:nvSpPr>
        <p:spPr>
          <a:xfrm>
            <a:off x="0" y="3586419"/>
            <a:ext cx="3111500" cy="2602108"/>
          </a:xfrm>
          <a:custGeom>
            <a:avLst/>
            <a:gdLst>
              <a:gd name="connsiteX0" fmla="*/ 0 w 3111500"/>
              <a:gd name="connsiteY0" fmla="*/ 0 h 2602108"/>
              <a:gd name="connsiteX1" fmla="*/ 3111500 w 3111500"/>
              <a:gd name="connsiteY1" fmla="*/ 0 h 2602108"/>
              <a:gd name="connsiteX2" fmla="*/ 3111500 w 3111500"/>
              <a:gd name="connsiteY2" fmla="*/ 2602108 h 2602108"/>
              <a:gd name="connsiteX3" fmla="*/ 0 w 3111500"/>
              <a:gd name="connsiteY3" fmla="*/ 2602108 h 2602108"/>
            </a:gdLst>
            <a:ahLst/>
            <a:cxnLst>
              <a:cxn ang="0">
                <a:pos x="connsiteX0" y="connsiteY0"/>
              </a:cxn>
              <a:cxn ang="0">
                <a:pos x="connsiteX1" y="connsiteY1"/>
              </a:cxn>
              <a:cxn ang="0">
                <a:pos x="connsiteX2" y="connsiteY2"/>
              </a:cxn>
              <a:cxn ang="0">
                <a:pos x="connsiteX3" y="connsiteY3"/>
              </a:cxn>
            </a:cxnLst>
            <a:rect l="l" t="t" r="r" b="b"/>
            <a:pathLst>
              <a:path w="3111500" h="2602108">
                <a:moveTo>
                  <a:pt x="0" y="0"/>
                </a:moveTo>
                <a:lnTo>
                  <a:pt x="3111500" y="0"/>
                </a:lnTo>
                <a:lnTo>
                  <a:pt x="3111500" y="2602108"/>
                </a:lnTo>
                <a:lnTo>
                  <a:pt x="0" y="260210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0" name="Freeform: Shape 19">
            <a:extLst>
              <a:ext uri="{FF2B5EF4-FFF2-40B4-BE49-F238E27FC236}">
                <a16:creationId xmlns:a16="http://schemas.microsoft.com/office/drawing/2014/main" id="{9135D795-B2DB-4D9A-9899-BC7FA9C96FC0}"/>
              </a:ext>
            </a:extLst>
          </p:cNvPr>
          <p:cNvSpPr>
            <a:spLocks noGrp="1"/>
          </p:cNvSpPr>
          <p:nvPr>
            <p:ph type="pic" sz="quarter" idx="20" hasCustomPrompt="1"/>
          </p:nvPr>
        </p:nvSpPr>
        <p:spPr>
          <a:xfrm>
            <a:off x="0" y="1567999"/>
            <a:ext cx="3111500" cy="1917700"/>
          </a:xfrm>
          <a:custGeom>
            <a:avLst/>
            <a:gdLst>
              <a:gd name="connsiteX0" fmla="*/ 0 w 3111500"/>
              <a:gd name="connsiteY0" fmla="*/ 0 h 1917700"/>
              <a:gd name="connsiteX1" fmla="*/ 3111500 w 3111500"/>
              <a:gd name="connsiteY1" fmla="*/ 0 h 1917700"/>
              <a:gd name="connsiteX2" fmla="*/ 3111500 w 3111500"/>
              <a:gd name="connsiteY2" fmla="*/ 1917700 h 1917700"/>
              <a:gd name="connsiteX3" fmla="*/ 0 w 3111500"/>
              <a:gd name="connsiteY3" fmla="*/ 1917700 h 1917700"/>
            </a:gdLst>
            <a:ahLst/>
            <a:cxnLst>
              <a:cxn ang="0">
                <a:pos x="connsiteX0" y="connsiteY0"/>
              </a:cxn>
              <a:cxn ang="0">
                <a:pos x="connsiteX1" y="connsiteY1"/>
              </a:cxn>
              <a:cxn ang="0">
                <a:pos x="connsiteX2" y="connsiteY2"/>
              </a:cxn>
              <a:cxn ang="0">
                <a:pos x="connsiteX3" y="connsiteY3"/>
              </a:cxn>
            </a:cxnLst>
            <a:rect l="l" t="t" r="r" b="b"/>
            <a:pathLst>
              <a:path w="3111500" h="1917700">
                <a:moveTo>
                  <a:pt x="0" y="0"/>
                </a:moveTo>
                <a:lnTo>
                  <a:pt x="3111500" y="0"/>
                </a:lnTo>
                <a:lnTo>
                  <a:pt x="3111500" y="1917700"/>
                </a:lnTo>
                <a:lnTo>
                  <a:pt x="0" y="19177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Freeform: Shape 26">
            <a:extLst>
              <a:ext uri="{FF2B5EF4-FFF2-40B4-BE49-F238E27FC236}">
                <a16:creationId xmlns:a16="http://schemas.microsoft.com/office/drawing/2014/main" id="{2268E2B5-1F1C-43A9-84FF-0E8A5DB27AEE}"/>
              </a:ext>
            </a:extLst>
          </p:cNvPr>
          <p:cNvSpPr>
            <a:spLocks noGrp="1"/>
          </p:cNvSpPr>
          <p:nvPr>
            <p:ph type="pic" sz="quarter" idx="22" hasCustomPrompt="1"/>
          </p:nvPr>
        </p:nvSpPr>
        <p:spPr>
          <a:xfrm>
            <a:off x="7112000" y="1567998"/>
            <a:ext cx="5080000" cy="2470602"/>
          </a:xfrm>
          <a:custGeom>
            <a:avLst/>
            <a:gdLst>
              <a:gd name="connsiteX0" fmla="*/ 0 w 5080000"/>
              <a:gd name="connsiteY0" fmla="*/ 0 h 2470602"/>
              <a:gd name="connsiteX1" fmla="*/ 5080000 w 5080000"/>
              <a:gd name="connsiteY1" fmla="*/ 0 h 2470602"/>
              <a:gd name="connsiteX2" fmla="*/ 5080000 w 5080000"/>
              <a:gd name="connsiteY2" fmla="*/ 2470602 h 2470602"/>
              <a:gd name="connsiteX3" fmla="*/ 0 w 5080000"/>
              <a:gd name="connsiteY3" fmla="*/ 2470602 h 2470602"/>
            </a:gdLst>
            <a:ahLst/>
            <a:cxnLst>
              <a:cxn ang="0">
                <a:pos x="connsiteX0" y="connsiteY0"/>
              </a:cxn>
              <a:cxn ang="0">
                <a:pos x="connsiteX1" y="connsiteY1"/>
              </a:cxn>
              <a:cxn ang="0">
                <a:pos x="connsiteX2" y="connsiteY2"/>
              </a:cxn>
              <a:cxn ang="0">
                <a:pos x="connsiteX3" y="connsiteY3"/>
              </a:cxn>
            </a:cxnLst>
            <a:rect l="l" t="t" r="r" b="b"/>
            <a:pathLst>
              <a:path w="5080000" h="2470602">
                <a:moveTo>
                  <a:pt x="0" y="0"/>
                </a:moveTo>
                <a:lnTo>
                  <a:pt x="5080000" y="0"/>
                </a:lnTo>
                <a:lnTo>
                  <a:pt x="5080000" y="2470602"/>
                </a:lnTo>
                <a:lnTo>
                  <a:pt x="0" y="247060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3CF9B2F0-4FC4-4D2C-96B2-0D046559247B}"/>
              </a:ext>
            </a:extLst>
          </p:cNvPr>
          <p:cNvSpPr>
            <a:spLocks noGrp="1"/>
          </p:cNvSpPr>
          <p:nvPr>
            <p:ph type="pic" sz="quarter" idx="19" hasCustomPrompt="1"/>
          </p:nvPr>
        </p:nvSpPr>
        <p:spPr>
          <a:xfrm>
            <a:off x="3886200" y="4110293"/>
            <a:ext cx="8305800" cy="2078234"/>
          </a:xfrm>
          <a:custGeom>
            <a:avLst/>
            <a:gdLst>
              <a:gd name="connsiteX0" fmla="*/ 0 w 8305800"/>
              <a:gd name="connsiteY0" fmla="*/ 0 h 2078234"/>
              <a:gd name="connsiteX1" fmla="*/ 8305800 w 8305800"/>
              <a:gd name="connsiteY1" fmla="*/ 0 h 2078234"/>
              <a:gd name="connsiteX2" fmla="*/ 8305800 w 8305800"/>
              <a:gd name="connsiteY2" fmla="*/ 2078234 h 2078234"/>
              <a:gd name="connsiteX3" fmla="*/ 0 w 8305800"/>
              <a:gd name="connsiteY3" fmla="*/ 2078234 h 2078234"/>
            </a:gdLst>
            <a:ahLst/>
            <a:cxnLst>
              <a:cxn ang="0">
                <a:pos x="connsiteX0" y="connsiteY0"/>
              </a:cxn>
              <a:cxn ang="0">
                <a:pos x="connsiteX1" y="connsiteY1"/>
              </a:cxn>
              <a:cxn ang="0">
                <a:pos x="connsiteX2" y="connsiteY2"/>
              </a:cxn>
              <a:cxn ang="0">
                <a:pos x="connsiteX3" y="connsiteY3"/>
              </a:cxn>
            </a:cxnLst>
            <a:rect l="l" t="t" r="r" b="b"/>
            <a:pathLst>
              <a:path w="8305800" h="2078234">
                <a:moveTo>
                  <a:pt x="0" y="0"/>
                </a:moveTo>
                <a:lnTo>
                  <a:pt x="8305800" y="0"/>
                </a:lnTo>
                <a:lnTo>
                  <a:pt x="8305800" y="2078234"/>
                </a:lnTo>
                <a:lnTo>
                  <a:pt x="0" y="20782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Freeform: Shape 22">
            <a:extLst>
              <a:ext uri="{FF2B5EF4-FFF2-40B4-BE49-F238E27FC236}">
                <a16:creationId xmlns:a16="http://schemas.microsoft.com/office/drawing/2014/main" id="{8ED65935-A0E5-4955-BBB9-8C1B4DCDB1C7}"/>
              </a:ext>
            </a:extLst>
          </p:cNvPr>
          <p:cNvSpPr>
            <a:spLocks noGrp="1"/>
          </p:cNvSpPr>
          <p:nvPr>
            <p:ph type="pic" sz="quarter" idx="21" hasCustomPrompt="1"/>
          </p:nvPr>
        </p:nvSpPr>
        <p:spPr>
          <a:xfrm>
            <a:off x="3886200" y="1567999"/>
            <a:ext cx="3111500" cy="1917700"/>
          </a:xfrm>
          <a:custGeom>
            <a:avLst/>
            <a:gdLst>
              <a:gd name="connsiteX0" fmla="*/ 0 w 3111500"/>
              <a:gd name="connsiteY0" fmla="*/ 0 h 1917700"/>
              <a:gd name="connsiteX1" fmla="*/ 3111500 w 3111500"/>
              <a:gd name="connsiteY1" fmla="*/ 0 h 1917700"/>
              <a:gd name="connsiteX2" fmla="*/ 3111500 w 3111500"/>
              <a:gd name="connsiteY2" fmla="*/ 1917700 h 1917700"/>
              <a:gd name="connsiteX3" fmla="*/ 0 w 3111500"/>
              <a:gd name="connsiteY3" fmla="*/ 1917700 h 1917700"/>
            </a:gdLst>
            <a:ahLst/>
            <a:cxnLst>
              <a:cxn ang="0">
                <a:pos x="connsiteX0" y="connsiteY0"/>
              </a:cxn>
              <a:cxn ang="0">
                <a:pos x="connsiteX1" y="connsiteY1"/>
              </a:cxn>
              <a:cxn ang="0">
                <a:pos x="connsiteX2" y="connsiteY2"/>
              </a:cxn>
              <a:cxn ang="0">
                <a:pos x="connsiteX3" y="connsiteY3"/>
              </a:cxn>
            </a:cxnLst>
            <a:rect l="l" t="t" r="r" b="b"/>
            <a:pathLst>
              <a:path w="3111500" h="1917700">
                <a:moveTo>
                  <a:pt x="0" y="0"/>
                </a:moveTo>
                <a:lnTo>
                  <a:pt x="3111500" y="0"/>
                </a:lnTo>
                <a:lnTo>
                  <a:pt x="3111500" y="1917700"/>
                </a:lnTo>
                <a:lnTo>
                  <a:pt x="0" y="19177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1655190-A7DD-4258-95E6-B1C7F7358362}"/>
              </a:ext>
            </a:extLst>
          </p:cNvPr>
          <p:cNvSpPr>
            <a:spLocks noGrp="1"/>
          </p:cNvSpPr>
          <p:nvPr>
            <p:ph type="pic" sz="quarter" idx="18" hasCustomPrompt="1"/>
          </p:nvPr>
        </p:nvSpPr>
        <p:spPr>
          <a:xfrm>
            <a:off x="0" y="3460467"/>
            <a:ext cx="12192000" cy="2782958"/>
          </a:xfrm>
          <a:custGeom>
            <a:avLst/>
            <a:gdLst>
              <a:gd name="connsiteX0" fmla="*/ 0 w 12192000"/>
              <a:gd name="connsiteY0" fmla="*/ 0 h 2782958"/>
              <a:gd name="connsiteX1" fmla="*/ 12192000 w 12192000"/>
              <a:gd name="connsiteY1" fmla="*/ 0 h 2782958"/>
              <a:gd name="connsiteX2" fmla="*/ 12192000 w 12192000"/>
              <a:gd name="connsiteY2" fmla="*/ 2782958 h 2782958"/>
              <a:gd name="connsiteX3" fmla="*/ 0 w 12192000"/>
              <a:gd name="connsiteY3" fmla="*/ 2782958 h 2782958"/>
            </a:gdLst>
            <a:ahLst/>
            <a:cxnLst>
              <a:cxn ang="0">
                <a:pos x="connsiteX0" y="connsiteY0"/>
              </a:cxn>
              <a:cxn ang="0">
                <a:pos x="connsiteX1" y="connsiteY1"/>
              </a:cxn>
              <a:cxn ang="0">
                <a:pos x="connsiteX2" y="connsiteY2"/>
              </a:cxn>
              <a:cxn ang="0">
                <a:pos x="connsiteX3" y="connsiteY3"/>
              </a:cxn>
            </a:cxnLst>
            <a:rect l="l" t="t" r="r" b="b"/>
            <a:pathLst>
              <a:path w="12192000" h="2782958">
                <a:moveTo>
                  <a:pt x="0" y="0"/>
                </a:moveTo>
                <a:lnTo>
                  <a:pt x="12192000" y="0"/>
                </a:lnTo>
                <a:lnTo>
                  <a:pt x="12192000" y="2782958"/>
                </a:lnTo>
                <a:lnTo>
                  <a:pt x="0" y="27829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Freeform: Shape 7">
            <a:extLst>
              <a:ext uri="{FF2B5EF4-FFF2-40B4-BE49-F238E27FC236}">
                <a16:creationId xmlns:a16="http://schemas.microsoft.com/office/drawing/2014/main" id="{E6DCA921-1905-4279-B93B-6879D1F8D93E}"/>
              </a:ext>
            </a:extLst>
          </p:cNvPr>
          <p:cNvSpPr>
            <a:spLocks noGrp="1"/>
          </p:cNvSpPr>
          <p:nvPr>
            <p:ph type="pic" sz="quarter" idx="20" hasCustomPrompt="1"/>
          </p:nvPr>
        </p:nvSpPr>
        <p:spPr>
          <a:xfrm>
            <a:off x="3397192" y="1561867"/>
            <a:ext cx="4325258" cy="4325258"/>
          </a:xfrm>
          <a:custGeom>
            <a:avLst/>
            <a:gdLst>
              <a:gd name="connsiteX0" fmla="*/ 2162629 w 4325258"/>
              <a:gd name="connsiteY0" fmla="*/ 0 h 4325258"/>
              <a:gd name="connsiteX1" fmla="*/ 4325258 w 4325258"/>
              <a:gd name="connsiteY1" fmla="*/ 2162629 h 4325258"/>
              <a:gd name="connsiteX2" fmla="*/ 2162629 w 4325258"/>
              <a:gd name="connsiteY2" fmla="*/ 4325258 h 4325258"/>
              <a:gd name="connsiteX3" fmla="*/ 0 w 4325258"/>
              <a:gd name="connsiteY3" fmla="*/ 2162629 h 4325258"/>
              <a:gd name="connsiteX4" fmla="*/ 2162629 w 4325258"/>
              <a:gd name="connsiteY4" fmla="*/ 0 h 4325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5258" h="4325258">
                <a:moveTo>
                  <a:pt x="2162629" y="0"/>
                </a:moveTo>
                <a:cubicBezTo>
                  <a:pt x="3357016" y="0"/>
                  <a:pt x="4325258" y="968242"/>
                  <a:pt x="4325258" y="2162629"/>
                </a:cubicBezTo>
                <a:cubicBezTo>
                  <a:pt x="4325258" y="3357016"/>
                  <a:pt x="3357016" y="4325258"/>
                  <a:pt x="2162629" y="4325258"/>
                </a:cubicBezTo>
                <a:cubicBezTo>
                  <a:pt x="968242" y="4325258"/>
                  <a:pt x="0" y="3357016"/>
                  <a:pt x="0" y="2162629"/>
                </a:cubicBezTo>
                <a:cubicBezTo>
                  <a:pt x="0" y="968242"/>
                  <a:pt x="968242" y="0"/>
                  <a:pt x="216262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5" name="Freeform: Shape 14">
            <a:extLst>
              <a:ext uri="{FF2B5EF4-FFF2-40B4-BE49-F238E27FC236}">
                <a16:creationId xmlns:a16="http://schemas.microsoft.com/office/drawing/2014/main" id="{3BEF4F24-7FA5-45A3-B6A7-0E3A2C8952C2}"/>
              </a:ext>
            </a:extLst>
          </p:cNvPr>
          <p:cNvSpPr>
            <a:spLocks noGrp="1"/>
          </p:cNvSpPr>
          <p:nvPr>
            <p:ph type="pic" sz="quarter" idx="21" hasCustomPrompt="1"/>
          </p:nvPr>
        </p:nvSpPr>
        <p:spPr>
          <a:xfrm>
            <a:off x="838200" y="1899377"/>
            <a:ext cx="3120571" cy="2423886"/>
          </a:xfrm>
          <a:custGeom>
            <a:avLst/>
            <a:gdLst>
              <a:gd name="connsiteX0" fmla="*/ 0 w 3120571"/>
              <a:gd name="connsiteY0" fmla="*/ 0 h 2423886"/>
              <a:gd name="connsiteX1" fmla="*/ 3120571 w 3120571"/>
              <a:gd name="connsiteY1" fmla="*/ 0 h 2423886"/>
              <a:gd name="connsiteX2" fmla="*/ 3120571 w 3120571"/>
              <a:gd name="connsiteY2" fmla="*/ 2423886 h 2423886"/>
              <a:gd name="connsiteX3" fmla="*/ 0 w 3120571"/>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3120571" h="2423886">
                <a:moveTo>
                  <a:pt x="0" y="0"/>
                </a:moveTo>
                <a:lnTo>
                  <a:pt x="3120571" y="0"/>
                </a:lnTo>
                <a:lnTo>
                  <a:pt x="3120571" y="2423886"/>
                </a:lnTo>
                <a:lnTo>
                  <a:pt x="0" y="24238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1" name="Freeform: Shape 20">
            <a:extLst>
              <a:ext uri="{FF2B5EF4-FFF2-40B4-BE49-F238E27FC236}">
                <a16:creationId xmlns:a16="http://schemas.microsoft.com/office/drawing/2014/main" id="{A1EBBB12-9E4C-4267-AFA0-92D8FD8D6EA1}"/>
              </a:ext>
            </a:extLst>
          </p:cNvPr>
          <p:cNvSpPr>
            <a:spLocks noGrp="1"/>
          </p:cNvSpPr>
          <p:nvPr>
            <p:ph type="pic" sz="quarter" idx="23" hasCustomPrompt="1"/>
          </p:nvPr>
        </p:nvSpPr>
        <p:spPr>
          <a:xfrm>
            <a:off x="7427688" y="1899377"/>
            <a:ext cx="3926112" cy="4215719"/>
          </a:xfrm>
          <a:custGeom>
            <a:avLst/>
            <a:gdLst>
              <a:gd name="connsiteX0" fmla="*/ 0 w 3926112"/>
              <a:gd name="connsiteY0" fmla="*/ 0 h 4215719"/>
              <a:gd name="connsiteX1" fmla="*/ 3926112 w 3926112"/>
              <a:gd name="connsiteY1" fmla="*/ 0 h 4215719"/>
              <a:gd name="connsiteX2" fmla="*/ 3926112 w 3926112"/>
              <a:gd name="connsiteY2" fmla="*/ 4215719 h 4215719"/>
              <a:gd name="connsiteX3" fmla="*/ 0 w 3926112"/>
              <a:gd name="connsiteY3" fmla="*/ 4215719 h 4215719"/>
            </a:gdLst>
            <a:ahLst/>
            <a:cxnLst>
              <a:cxn ang="0">
                <a:pos x="connsiteX0" y="connsiteY0"/>
              </a:cxn>
              <a:cxn ang="0">
                <a:pos x="connsiteX1" y="connsiteY1"/>
              </a:cxn>
              <a:cxn ang="0">
                <a:pos x="connsiteX2" y="connsiteY2"/>
              </a:cxn>
              <a:cxn ang="0">
                <a:pos x="connsiteX3" y="connsiteY3"/>
              </a:cxn>
            </a:cxnLst>
            <a:rect l="l" t="t" r="r" b="b"/>
            <a:pathLst>
              <a:path w="3926112" h="4215719">
                <a:moveTo>
                  <a:pt x="0" y="0"/>
                </a:moveTo>
                <a:lnTo>
                  <a:pt x="3926112" y="0"/>
                </a:lnTo>
                <a:lnTo>
                  <a:pt x="3926112" y="4215719"/>
                </a:lnTo>
                <a:lnTo>
                  <a:pt x="0" y="421571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783759FD-9413-49EE-9A6C-A55F1EF43D08}"/>
              </a:ext>
            </a:extLst>
          </p:cNvPr>
          <p:cNvSpPr>
            <a:spLocks noGrp="1"/>
          </p:cNvSpPr>
          <p:nvPr>
            <p:ph type="pic" sz="quarter" idx="22" hasCustomPrompt="1"/>
          </p:nvPr>
        </p:nvSpPr>
        <p:spPr>
          <a:xfrm>
            <a:off x="4132945" y="1899377"/>
            <a:ext cx="3120571" cy="2423886"/>
          </a:xfrm>
          <a:custGeom>
            <a:avLst/>
            <a:gdLst>
              <a:gd name="connsiteX0" fmla="*/ 0 w 3120571"/>
              <a:gd name="connsiteY0" fmla="*/ 0 h 2423886"/>
              <a:gd name="connsiteX1" fmla="*/ 3120571 w 3120571"/>
              <a:gd name="connsiteY1" fmla="*/ 0 h 2423886"/>
              <a:gd name="connsiteX2" fmla="*/ 3120571 w 3120571"/>
              <a:gd name="connsiteY2" fmla="*/ 2423886 h 2423886"/>
              <a:gd name="connsiteX3" fmla="*/ 0 w 3120571"/>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3120571" h="2423886">
                <a:moveTo>
                  <a:pt x="0" y="0"/>
                </a:moveTo>
                <a:lnTo>
                  <a:pt x="3120571" y="0"/>
                </a:lnTo>
                <a:lnTo>
                  <a:pt x="3120571" y="2423886"/>
                </a:lnTo>
                <a:lnTo>
                  <a:pt x="0" y="24238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A4A7D34-3E92-46CC-823A-058EACF7DC3D}"/>
              </a:ext>
            </a:extLst>
          </p:cNvPr>
          <p:cNvSpPr>
            <a:spLocks noGrp="1"/>
          </p:cNvSpPr>
          <p:nvPr>
            <p:ph type="pic" sz="quarter" idx="23" hasCustomPrompt="1"/>
          </p:nvPr>
        </p:nvSpPr>
        <p:spPr>
          <a:xfrm>
            <a:off x="6531429" y="2422703"/>
            <a:ext cx="4822370" cy="2023816"/>
          </a:xfrm>
          <a:custGeom>
            <a:avLst/>
            <a:gdLst>
              <a:gd name="connsiteX0" fmla="*/ 0 w 4822370"/>
              <a:gd name="connsiteY0" fmla="*/ 0 h 2023816"/>
              <a:gd name="connsiteX1" fmla="*/ 4822370 w 4822370"/>
              <a:gd name="connsiteY1" fmla="*/ 0 h 2023816"/>
              <a:gd name="connsiteX2" fmla="*/ 4822370 w 4822370"/>
              <a:gd name="connsiteY2" fmla="*/ 2023816 h 2023816"/>
              <a:gd name="connsiteX3" fmla="*/ 0 w 4822370"/>
              <a:gd name="connsiteY3" fmla="*/ 2023816 h 2023816"/>
            </a:gdLst>
            <a:ahLst/>
            <a:cxnLst>
              <a:cxn ang="0">
                <a:pos x="connsiteX0" y="connsiteY0"/>
              </a:cxn>
              <a:cxn ang="0">
                <a:pos x="connsiteX1" y="connsiteY1"/>
              </a:cxn>
              <a:cxn ang="0">
                <a:pos x="connsiteX2" y="connsiteY2"/>
              </a:cxn>
              <a:cxn ang="0">
                <a:pos x="connsiteX3" y="connsiteY3"/>
              </a:cxn>
            </a:cxnLst>
            <a:rect l="l" t="t" r="r" b="b"/>
            <a:pathLst>
              <a:path w="4822370" h="2023816">
                <a:moveTo>
                  <a:pt x="0" y="0"/>
                </a:moveTo>
                <a:lnTo>
                  <a:pt x="4822370" y="0"/>
                </a:lnTo>
                <a:lnTo>
                  <a:pt x="4822370" y="2023816"/>
                </a:lnTo>
                <a:lnTo>
                  <a:pt x="0" y="20238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5" name="Picture Placeholder 14">
            <a:extLst>
              <a:ext uri="{FF2B5EF4-FFF2-40B4-BE49-F238E27FC236}">
                <a16:creationId xmlns:a16="http://schemas.microsoft.com/office/drawing/2014/main" id="{DA7F29E4-5A5C-47C2-B1C4-87A1F03172B0}"/>
              </a:ext>
            </a:extLst>
          </p:cNvPr>
          <p:cNvSpPr>
            <a:spLocks noGrp="1"/>
          </p:cNvSpPr>
          <p:nvPr>
            <p:ph type="pic" sz="quarter" idx="23" hasCustomPrompt="1"/>
          </p:nvPr>
        </p:nvSpPr>
        <p:spPr>
          <a:xfrm>
            <a:off x="3822701" y="3429000"/>
            <a:ext cx="3681860" cy="2579914"/>
          </a:xfrm>
          <a:custGeom>
            <a:avLst/>
            <a:gdLst>
              <a:gd name="connsiteX0" fmla="*/ 0 w 3681860"/>
              <a:gd name="connsiteY0" fmla="*/ 0 h 2579914"/>
              <a:gd name="connsiteX1" fmla="*/ 3681860 w 3681860"/>
              <a:gd name="connsiteY1" fmla="*/ 0 h 2579914"/>
              <a:gd name="connsiteX2" fmla="*/ 3681860 w 3681860"/>
              <a:gd name="connsiteY2" fmla="*/ 2579914 h 2579914"/>
              <a:gd name="connsiteX3" fmla="*/ 0 w 3681860"/>
              <a:gd name="connsiteY3" fmla="*/ 2579914 h 2579914"/>
            </a:gdLst>
            <a:ahLst/>
            <a:cxnLst>
              <a:cxn ang="0">
                <a:pos x="connsiteX0" y="connsiteY0"/>
              </a:cxn>
              <a:cxn ang="0">
                <a:pos x="connsiteX1" y="connsiteY1"/>
              </a:cxn>
              <a:cxn ang="0">
                <a:pos x="connsiteX2" y="connsiteY2"/>
              </a:cxn>
              <a:cxn ang="0">
                <a:pos x="connsiteX3" y="connsiteY3"/>
              </a:cxn>
            </a:cxnLst>
            <a:rect l="l" t="t" r="r" b="b"/>
            <a:pathLst>
              <a:path w="3681860" h="2579914">
                <a:moveTo>
                  <a:pt x="0" y="0"/>
                </a:moveTo>
                <a:lnTo>
                  <a:pt x="3681860" y="0"/>
                </a:lnTo>
                <a:lnTo>
                  <a:pt x="3681860" y="2579914"/>
                </a:lnTo>
                <a:lnTo>
                  <a:pt x="0" y="25799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EB6C774F-0CDB-4EB0-8B1D-B601D2EA0350}"/>
              </a:ext>
            </a:extLst>
          </p:cNvPr>
          <p:cNvSpPr>
            <a:spLocks noGrp="1"/>
          </p:cNvSpPr>
          <p:nvPr>
            <p:ph type="pic" sz="quarter" idx="24" hasCustomPrompt="1"/>
          </p:nvPr>
        </p:nvSpPr>
        <p:spPr>
          <a:xfrm>
            <a:off x="7671940" y="3429000"/>
            <a:ext cx="4520060" cy="2579914"/>
          </a:xfrm>
          <a:custGeom>
            <a:avLst/>
            <a:gdLst>
              <a:gd name="connsiteX0" fmla="*/ 0 w 4520060"/>
              <a:gd name="connsiteY0" fmla="*/ 0 h 2579914"/>
              <a:gd name="connsiteX1" fmla="*/ 4520060 w 4520060"/>
              <a:gd name="connsiteY1" fmla="*/ 0 h 2579914"/>
              <a:gd name="connsiteX2" fmla="*/ 4520060 w 4520060"/>
              <a:gd name="connsiteY2" fmla="*/ 2579914 h 2579914"/>
              <a:gd name="connsiteX3" fmla="*/ 0 w 4520060"/>
              <a:gd name="connsiteY3" fmla="*/ 2579914 h 2579914"/>
            </a:gdLst>
            <a:ahLst/>
            <a:cxnLst>
              <a:cxn ang="0">
                <a:pos x="connsiteX0" y="connsiteY0"/>
              </a:cxn>
              <a:cxn ang="0">
                <a:pos x="connsiteX1" y="connsiteY1"/>
              </a:cxn>
              <a:cxn ang="0">
                <a:pos x="connsiteX2" y="connsiteY2"/>
              </a:cxn>
              <a:cxn ang="0">
                <a:pos x="connsiteX3" y="connsiteY3"/>
              </a:cxn>
            </a:cxnLst>
            <a:rect l="l" t="t" r="r" b="b"/>
            <a:pathLst>
              <a:path w="4520060" h="2579914">
                <a:moveTo>
                  <a:pt x="0" y="0"/>
                </a:moveTo>
                <a:lnTo>
                  <a:pt x="4520060" y="0"/>
                </a:lnTo>
                <a:lnTo>
                  <a:pt x="4520060" y="2579914"/>
                </a:lnTo>
                <a:lnTo>
                  <a:pt x="0" y="25799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902C29D-010D-4FF3-920B-76032EC097B4}"/>
              </a:ext>
            </a:extLst>
          </p:cNvPr>
          <p:cNvSpPr>
            <a:spLocks noGrp="1"/>
          </p:cNvSpPr>
          <p:nvPr>
            <p:ph type="pic" sz="quarter" idx="22" hasCustomPrompt="1"/>
          </p:nvPr>
        </p:nvSpPr>
        <p:spPr>
          <a:xfrm>
            <a:off x="-26539" y="3429000"/>
            <a:ext cx="3681860" cy="2579914"/>
          </a:xfrm>
          <a:custGeom>
            <a:avLst/>
            <a:gdLst>
              <a:gd name="connsiteX0" fmla="*/ 0 w 3681860"/>
              <a:gd name="connsiteY0" fmla="*/ 0 h 2579914"/>
              <a:gd name="connsiteX1" fmla="*/ 3681860 w 3681860"/>
              <a:gd name="connsiteY1" fmla="*/ 0 h 2579914"/>
              <a:gd name="connsiteX2" fmla="*/ 3681860 w 3681860"/>
              <a:gd name="connsiteY2" fmla="*/ 2579914 h 2579914"/>
              <a:gd name="connsiteX3" fmla="*/ 0 w 3681860"/>
              <a:gd name="connsiteY3" fmla="*/ 2579914 h 2579914"/>
            </a:gdLst>
            <a:ahLst/>
            <a:cxnLst>
              <a:cxn ang="0">
                <a:pos x="connsiteX0" y="connsiteY0"/>
              </a:cxn>
              <a:cxn ang="0">
                <a:pos x="connsiteX1" y="connsiteY1"/>
              </a:cxn>
              <a:cxn ang="0">
                <a:pos x="connsiteX2" y="connsiteY2"/>
              </a:cxn>
              <a:cxn ang="0">
                <a:pos x="connsiteX3" y="connsiteY3"/>
              </a:cxn>
            </a:cxnLst>
            <a:rect l="l" t="t" r="r" b="b"/>
            <a:pathLst>
              <a:path w="3681860" h="2579914">
                <a:moveTo>
                  <a:pt x="0" y="0"/>
                </a:moveTo>
                <a:lnTo>
                  <a:pt x="3681860" y="0"/>
                </a:lnTo>
                <a:lnTo>
                  <a:pt x="3681860" y="2579914"/>
                </a:lnTo>
                <a:lnTo>
                  <a:pt x="0" y="25799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Picture Placeholder 15">
            <a:extLst>
              <a:ext uri="{FF2B5EF4-FFF2-40B4-BE49-F238E27FC236}">
                <a16:creationId xmlns:a16="http://schemas.microsoft.com/office/drawing/2014/main" id="{AB049A34-F94A-4A73-A84F-207BAC452CFD}"/>
              </a:ext>
            </a:extLst>
          </p:cNvPr>
          <p:cNvSpPr>
            <a:spLocks noGrp="1"/>
          </p:cNvSpPr>
          <p:nvPr>
            <p:ph type="pic" sz="quarter" idx="22" hasCustomPrompt="1"/>
          </p:nvPr>
        </p:nvSpPr>
        <p:spPr>
          <a:xfrm>
            <a:off x="5261112" y="2065181"/>
            <a:ext cx="2372139" cy="1669774"/>
          </a:xfrm>
          <a:custGeom>
            <a:avLst/>
            <a:gdLst>
              <a:gd name="connsiteX0" fmla="*/ 0 w 2372139"/>
              <a:gd name="connsiteY0" fmla="*/ 0 h 1669774"/>
              <a:gd name="connsiteX1" fmla="*/ 2372139 w 2372139"/>
              <a:gd name="connsiteY1" fmla="*/ 0 h 1669774"/>
              <a:gd name="connsiteX2" fmla="*/ 2372139 w 2372139"/>
              <a:gd name="connsiteY2" fmla="*/ 1669774 h 1669774"/>
              <a:gd name="connsiteX3" fmla="*/ 0 w 2372139"/>
              <a:gd name="connsiteY3" fmla="*/ 1669774 h 1669774"/>
            </a:gdLst>
            <a:ahLst/>
            <a:cxnLst>
              <a:cxn ang="0">
                <a:pos x="connsiteX0" y="connsiteY0"/>
              </a:cxn>
              <a:cxn ang="0">
                <a:pos x="connsiteX1" y="connsiteY1"/>
              </a:cxn>
              <a:cxn ang="0">
                <a:pos x="connsiteX2" y="connsiteY2"/>
              </a:cxn>
              <a:cxn ang="0">
                <a:pos x="connsiteX3" y="connsiteY3"/>
              </a:cxn>
            </a:cxnLst>
            <a:rect l="l" t="t" r="r" b="b"/>
            <a:pathLst>
              <a:path w="2372139" h="1669774">
                <a:moveTo>
                  <a:pt x="0" y="0"/>
                </a:moveTo>
                <a:lnTo>
                  <a:pt x="2372139" y="0"/>
                </a:lnTo>
                <a:lnTo>
                  <a:pt x="2372139" y="1669774"/>
                </a:lnTo>
                <a:lnTo>
                  <a:pt x="0" y="16697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57BB44D7-41B9-43A3-BCA1-E3EB8ED635B1}"/>
              </a:ext>
            </a:extLst>
          </p:cNvPr>
          <p:cNvSpPr>
            <a:spLocks noGrp="1"/>
          </p:cNvSpPr>
          <p:nvPr>
            <p:ph type="pic" sz="quarter" idx="23" hasCustomPrompt="1"/>
          </p:nvPr>
        </p:nvSpPr>
        <p:spPr>
          <a:xfrm>
            <a:off x="7764004" y="2083441"/>
            <a:ext cx="3589405" cy="1669774"/>
          </a:xfrm>
          <a:custGeom>
            <a:avLst/>
            <a:gdLst>
              <a:gd name="connsiteX0" fmla="*/ 0 w 3589405"/>
              <a:gd name="connsiteY0" fmla="*/ 0 h 1669774"/>
              <a:gd name="connsiteX1" fmla="*/ 3589405 w 3589405"/>
              <a:gd name="connsiteY1" fmla="*/ 0 h 1669774"/>
              <a:gd name="connsiteX2" fmla="*/ 3589405 w 3589405"/>
              <a:gd name="connsiteY2" fmla="*/ 1669774 h 1669774"/>
              <a:gd name="connsiteX3" fmla="*/ 0 w 3589405"/>
              <a:gd name="connsiteY3" fmla="*/ 1669774 h 1669774"/>
            </a:gdLst>
            <a:ahLst/>
            <a:cxnLst>
              <a:cxn ang="0">
                <a:pos x="connsiteX0" y="connsiteY0"/>
              </a:cxn>
              <a:cxn ang="0">
                <a:pos x="connsiteX1" y="connsiteY1"/>
              </a:cxn>
              <a:cxn ang="0">
                <a:pos x="connsiteX2" y="connsiteY2"/>
              </a:cxn>
              <a:cxn ang="0">
                <a:pos x="connsiteX3" y="connsiteY3"/>
              </a:cxn>
            </a:cxnLst>
            <a:rect l="l" t="t" r="r" b="b"/>
            <a:pathLst>
              <a:path w="3589405" h="1669774">
                <a:moveTo>
                  <a:pt x="0" y="0"/>
                </a:moveTo>
                <a:lnTo>
                  <a:pt x="3589405" y="0"/>
                </a:lnTo>
                <a:lnTo>
                  <a:pt x="3589405" y="1669774"/>
                </a:lnTo>
                <a:lnTo>
                  <a:pt x="0" y="16697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2" name="Picture Placeholder 21">
            <a:extLst>
              <a:ext uri="{FF2B5EF4-FFF2-40B4-BE49-F238E27FC236}">
                <a16:creationId xmlns:a16="http://schemas.microsoft.com/office/drawing/2014/main" id="{5983E705-83FC-45C8-A3AE-0FD6F644FC21}"/>
              </a:ext>
            </a:extLst>
          </p:cNvPr>
          <p:cNvSpPr>
            <a:spLocks noGrp="1"/>
          </p:cNvSpPr>
          <p:nvPr>
            <p:ph type="pic" sz="quarter" idx="25" hasCustomPrompt="1"/>
          </p:nvPr>
        </p:nvSpPr>
        <p:spPr>
          <a:xfrm>
            <a:off x="8981661" y="3887527"/>
            <a:ext cx="2372139" cy="1669774"/>
          </a:xfrm>
          <a:custGeom>
            <a:avLst/>
            <a:gdLst>
              <a:gd name="connsiteX0" fmla="*/ 0 w 2372139"/>
              <a:gd name="connsiteY0" fmla="*/ 0 h 1669774"/>
              <a:gd name="connsiteX1" fmla="*/ 2372139 w 2372139"/>
              <a:gd name="connsiteY1" fmla="*/ 0 h 1669774"/>
              <a:gd name="connsiteX2" fmla="*/ 2372139 w 2372139"/>
              <a:gd name="connsiteY2" fmla="*/ 1669774 h 1669774"/>
              <a:gd name="connsiteX3" fmla="*/ 0 w 2372139"/>
              <a:gd name="connsiteY3" fmla="*/ 1669774 h 1669774"/>
            </a:gdLst>
            <a:ahLst/>
            <a:cxnLst>
              <a:cxn ang="0">
                <a:pos x="connsiteX0" y="connsiteY0"/>
              </a:cxn>
              <a:cxn ang="0">
                <a:pos x="connsiteX1" y="connsiteY1"/>
              </a:cxn>
              <a:cxn ang="0">
                <a:pos x="connsiteX2" y="connsiteY2"/>
              </a:cxn>
              <a:cxn ang="0">
                <a:pos x="connsiteX3" y="connsiteY3"/>
              </a:cxn>
            </a:cxnLst>
            <a:rect l="l" t="t" r="r" b="b"/>
            <a:pathLst>
              <a:path w="2372139" h="1669774">
                <a:moveTo>
                  <a:pt x="0" y="0"/>
                </a:moveTo>
                <a:lnTo>
                  <a:pt x="2372139" y="0"/>
                </a:lnTo>
                <a:lnTo>
                  <a:pt x="2372139" y="1669774"/>
                </a:lnTo>
                <a:lnTo>
                  <a:pt x="0" y="16697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E1952166-C62A-4397-A8B5-A73221A1F80A}"/>
              </a:ext>
            </a:extLst>
          </p:cNvPr>
          <p:cNvSpPr>
            <a:spLocks noGrp="1"/>
          </p:cNvSpPr>
          <p:nvPr>
            <p:ph type="pic" sz="quarter" idx="24" hasCustomPrompt="1"/>
          </p:nvPr>
        </p:nvSpPr>
        <p:spPr>
          <a:xfrm>
            <a:off x="5260151" y="3887527"/>
            <a:ext cx="3589405" cy="1669774"/>
          </a:xfrm>
          <a:custGeom>
            <a:avLst/>
            <a:gdLst>
              <a:gd name="connsiteX0" fmla="*/ 0 w 3589405"/>
              <a:gd name="connsiteY0" fmla="*/ 0 h 1669774"/>
              <a:gd name="connsiteX1" fmla="*/ 3589405 w 3589405"/>
              <a:gd name="connsiteY1" fmla="*/ 0 h 1669774"/>
              <a:gd name="connsiteX2" fmla="*/ 3589405 w 3589405"/>
              <a:gd name="connsiteY2" fmla="*/ 1669774 h 1669774"/>
              <a:gd name="connsiteX3" fmla="*/ 0 w 3589405"/>
              <a:gd name="connsiteY3" fmla="*/ 1669774 h 1669774"/>
            </a:gdLst>
            <a:ahLst/>
            <a:cxnLst>
              <a:cxn ang="0">
                <a:pos x="connsiteX0" y="connsiteY0"/>
              </a:cxn>
              <a:cxn ang="0">
                <a:pos x="connsiteX1" y="connsiteY1"/>
              </a:cxn>
              <a:cxn ang="0">
                <a:pos x="connsiteX2" y="connsiteY2"/>
              </a:cxn>
              <a:cxn ang="0">
                <a:pos x="connsiteX3" y="connsiteY3"/>
              </a:cxn>
            </a:cxnLst>
            <a:rect l="l" t="t" r="r" b="b"/>
            <a:pathLst>
              <a:path w="3589405" h="1669774">
                <a:moveTo>
                  <a:pt x="0" y="0"/>
                </a:moveTo>
                <a:lnTo>
                  <a:pt x="3589405" y="0"/>
                </a:lnTo>
                <a:lnTo>
                  <a:pt x="3589405" y="1669774"/>
                </a:lnTo>
                <a:lnTo>
                  <a:pt x="0" y="16697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831C639-259D-4DAF-845D-80063149EE8A}"/>
              </a:ext>
            </a:extLst>
          </p:cNvPr>
          <p:cNvSpPr>
            <a:spLocks noGrp="1"/>
          </p:cNvSpPr>
          <p:nvPr>
            <p:ph type="pic" sz="quarter" idx="16" hasCustomPrompt="1"/>
          </p:nvPr>
        </p:nvSpPr>
        <p:spPr>
          <a:xfrm>
            <a:off x="285727" y="0"/>
            <a:ext cx="5057658" cy="6858000"/>
          </a:xfrm>
          <a:custGeom>
            <a:avLst/>
            <a:gdLst>
              <a:gd name="connsiteX0" fmla="*/ 1264415 w 5057658"/>
              <a:gd name="connsiteY0" fmla="*/ 0 h 6858000"/>
              <a:gd name="connsiteX1" fmla="*/ 5057658 w 5057658"/>
              <a:gd name="connsiteY1" fmla="*/ 0 h 6858000"/>
              <a:gd name="connsiteX2" fmla="*/ 3793244 w 5057658"/>
              <a:gd name="connsiteY2" fmla="*/ 6858000 h 6858000"/>
              <a:gd name="connsiteX3" fmla="*/ 0 w 505765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057658" h="6858000">
                <a:moveTo>
                  <a:pt x="1264415" y="0"/>
                </a:moveTo>
                <a:lnTo>
                  <a:pt x="5057658" y="0"/>
                </a:lnTo>
                <a:lnTo>
                  <a:pt x="3793244"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13" name="Picture Placeholder 12">
            <a:extLst>
              <a:ext uri="{FF2B5EF4-FFF2-40B4-BE49-F238E27FC236}">
                <a16:creationId xmlns:a16="http://schemas.microsoft.com/office/drawing/2014/main" id="{80F31DF7-591F-4EE9-9210-83CDE6ED9FCD}"/>
              </a:ext>
            </a:extLst>
          </p:cNvPr>
          <p:cNvSpPr>
            <a:spLocks noGrp="1"/>
          </p:cNvSpPr>
          <p:nvPr>
            <p:ph type="pic" sz="quarter" idx="21" hasCustomPrompt="1"/>
          </p:nvPr>
        </p:nvSpPr>
        <p:spPr>
          <a:xfrm>
            <a:off x="3512572" y="2359804"/>
            <a:ext cx="2423772" cy="2423772"/>
          </a:xfrm>
          <a:custGeom>
            <a:avLst/>
            <a:gdLst>
              <a:gd name="connsiteX0" fmla="*/ 1211886 w 2423772"/>
              <a:gd name="connsiteY0" fmla="*/ 0 h 2423772"/>
              <a:gd name="connsiteX1" fmla="*/ 2423772 w 2423772"/>
              <a:gd name="connsiteY1" fmla="*/ 1211886 h 2423772"/>
              <a:gd name="connsiteX2" fmla="*/ 1211886 w 2423772"/>
              <a:gd name="connsiteY2" fmla="*/ 2423772 h 2423772"/>
              <a:gd name="connsiteX3" fmla="*/ 0 w 2423772"/>
              <a:gd name="connsiteY3" fmla="*/ 1211886 h 2423772"/>
              <a:gd name="connsiteX4" fmla="*/ 1211886 w 2423772"/>
              <a:gd name="connsiteY4" fmla="*/ 0 h 2423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772" h="2423772">
                <a:moveTo>
                  <a:pt x="1211886" y="0"/>
                </a:moveTo>
                <a:cubicBezTo>
                  <a:pt x="1881192" y="0"/>
                  <a:pt x="2423772" y="542580"/>
                  <a:pt x="2423772" y="1211886"/>
                </a:cubicBezTo>
                <a:cubicBezTo>
                  <a:pt x="2423772" y="1881192"/>
                  <a:pt x="1881192" y="2423772"/>
                  <a:pt x="1211886" y="2423772"/>
                </a:cubicBezTo>
                <a:cubicBezTo>
                  <a:pt x="542580" y="2423772"/>
                  <a:pt x="0" y="1881192"/>
                  <a:pt x="0" y="1211886"/>
                </a:cubicBezTo>
                <a:cubicBezTo>
                  <a:pt x="0" y="542580"/>
                  <a:pt x="542580" y="0"/>
                  <a:pt x="121188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4BF872F-CCAA-4FA1-BB28-D375BDEA9461}"/>
              </a:ext>
            </a:extLst>
          </p:cNvPr>
          <p:cNvSpPr>
            <a:spLocks noGrp="1"/>
          </p:cNvSpPr>
          <p:nvPr>
            <p:ph type="pic" sz="quarter" idx="21" hasCustomPrompt="1"/>
          </p:nvPr>
        </p:nvSpPr>
        <p:spPr>
          <a:xfrm>
            <a:off x="4754180" y="1662944"/>
            <a:ext cx="2683645" cy="2711145"/>
          </a:xfrm>
          <a:custGeom>
            <a:avLst/>
            <a:gdLst>
              <a:gd name="connsiteX0" fmla="*/ 1341823 w 2683645"/>
              <a:gd name="connsiteY0" fmla="*/ 0 h 2711145"/>
              <a:gd name="connsiteX1" fmla="*/ 2683645 w 2683645"/>
              <a:gd name="connsiteY1" fmla="*/ 1355573 h 2711145"/>
              <a:gd name="connsiteX2" fmla="*/ 1341823 w 2683645"/>
              <a:gd name="connsiteY2" fmla="*/ 2711145 h 2711145"/>
              <a:gd name="connsiteX3" fmla="*/ 0 w 2683645"/>
              <a:gd name="connsiteY3" fmla="*/ 1355573 h 2711145"/>
            </a:gdLst>
            <a:ahLst/>
            <a:cxnLst>
              <a:cxn ang="0">
                <a:pos x="connsiteX0" y="connsiteY0"/>
              </a:cxn>
              <a:cxn ang="0">
                <a:pos x="connsiteX1" y="connsiteY1"/>
              </a:cxn>
              <a:cxn ang="0">
                <a:pos x="connsiteX2" y="connsiteY2"/>
              </a:cxn>
              <a:cxn ang="0">
                <a:pos x="connsiteX3" y="connsiteY3"/>
              </a:cxn>
            </a:cxnLst>
            <a:rect l="l" t="t" r="r" b="b"/>
            <a:pathLst>
              <a:path w="2683645" h="2711145">
                <a:moveTo>
                  <a:pt x="1341823" y="0"/>
                </a:moveTo>
                <a:lnTo>
                  <a:pt x="2683645" y="1355573"/>
                </a:lnTo>
                <a:lnTo>
                  <a:pt x="1341823" y="2711145"/>
                </a:lnTo>
                <a:lnTo>
                  <a:pt x="0" y="135557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6E78C87-2B57-4E07-8ABB-0A83BD396867}"/>
              </a:ext>
            </a:extLst>
          </p:cNvPr>
          <p:cNvSpPr>
            <a:spLocks noGrp="1"/>
          </p:cNvSpPr>
          <p:nvPr>
            <p:ph type="pic" sz="quarter" idx="22" hasCustomPrompt="1"/>
          </p:nvPr>
        </p:nvSpPr>
        <p:spPr>
          <a:xfrm>
            <a:off x="5094949" y="2305251"/>
            <a:ext cx="3365094" cy="3365094"/>
          </a:xfrm>
          <a:custGeom>
            <a:avLst/>
            <a:gdLst>
              <a:gd name="connsiteX0" fmla="*/ 1682547 w 3365094"/>
              <a:gd name="connsiteY0" fmla="*/ 0 h 3365094"/>
              <a:gd name="connsiteX1" fmla="*/ 3365094 w 3365094"/>
              <a:gd name="connsiteY1" fmla="*/ 1682547 h 3365094"/>
              <a:gd name="connsiteX2" fmla="*/ 1682547 w 3365094"/>
              <a:gd name="connsiteY2" fmla="*/ 3365094 h 3365094"/>
              <a:gd name="connsiteX3" fmla="*/ 0 w 3365094"/>
              <a:gd name="connsiteY3" fmla="*/ 1682547 h 3365094"/>
            </a:gdLst>
            <a:ahLst/>
            <a:cxnLst>
              <a:cxn ang="0">
                <a:pos x="connsiteX0" y="connsiteY0"/>
              </a:cxn>
              <a:cxn ang="0">
                <a:pos x="connsiteX1" y="connsiteY1"/>
              </a:cxn>
              <a:cxn ang="0">
                <a:pos x="connsiteX2" y="connsiteY2"/>
              </a:cxn>
              <a:cxn ang="0">
                <a:pos x="connsiteX3" y="connsiteY3"/>
              </a:cxn>
            </a:cxnLst>
            <a:rect l="l" t="t" r="r" b="b"/>
            <a:pathLst>
              <a:path w="3365094" h="3365094">
                <a:moveTo>
                  <a:pt x="1682547" y="0"/>
                </a:moveTo>
                <a:lnTo>
                  <a:pt x="3365094" y="1682547"/>
                </a:lnTo>
                <a:lnTo>
                  <a:pt x="1682547" y="3365094"/>
                </a:lnTo>
                <a:lnTo>
                  <a:pt x="0" y="16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94566161-6FA6-4712-830F-9CEDB0DAD3E3}"/>
              </a:ext>
            </a:extLst>
          </p:cNvPr>
          <p:cNvSpPr>
            <a:spLocks noGrp="1"/>
          </p:cNvSpPr>
          <p:nvPr>
            <p:ph type="pic" sz="quarter" idx="23" hasCustomPrompt="1"/>
          </p:nvPr>
        </p:nvSpPr>
        <p:spPr>
          <a:xfrm>
            <a:off x="7974758" y="2305251"/>
            <a:ext cx="3365094" cy="3365094"/>
          </a:xfrm>
          <a:custGeom>
            <a:avLst/>
            <a:gdLst>
              <a:gd name="connsiteX0" fmla="*/ 1682547 w 3365094"/>
              <a:gd name="connsiteY0" fmla="*/ 0 h 3365094"/>
              <a:gd name="connsiteX1" fmla="*/ 3365094 w 3365094"/>
              <a:gd name="connsiteY1" fmla="*/ 1682547 h 3365094"/>
              <a:gd name="connsiteX2" fmla="*/ 1682547 w 3365094"/>
              <a:gd name="connsiteY2" fmla="*/ 3365094 h 3365094"/>
              <a:gd name="connsiteX3" fmla="*/ 0 w 3365094"/>
              <a:gd name="connsiteY3" fmla="*/ 1682547 h 3365094"/>
            </a:gdLst>
            <a:ahLst/>
            <a:cxnLst>
              <a:cxn ang="0">
                <a:pos x="connsiteX0" y="connsiteY0"/>
              </a:cxn>
              <a:cxn ang="0">
                <a:pos x="connsiteX1" y="connsiteY1"/>
              </a:cxn>
              <a:cxn ang="0">
                <a:pos x="connsiteX2" y="connsiteY2"/>
              </a:cxn>
              <a:cxn ang="0">
                <a:pos x="connsiteX3" y="connsiteY3"/>
              </a:cxn>
            </a:cxnLst>
            <a:rect l="l" t="t" r="r" b="b"/>
            <a:pathLst>
              <a:path w="3365094" h="3365094">
                <a:moveTo>
                  <a:pt x="1682547" y="0"/>
                </a:moveTo>
                <a:lnTo>
                  <a:pt x="3365094" y="1682547"/>
                </a:lnTo>
                <a:lnTo>
                  <a:pt x="1682547" y="3365094"/>
                </a:lnTo>
                <a:lnTo>
                  <a:pt x="0" y="16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Freeform: Shape 5">
            <a:extLst>
              <a:ext uri="{FF2B5EF4-FFF2-40B4-BE49-F238E27FC236}">
                <a16:creationId xmlns:a16="http://schemas.microsoft.com/office/drawing/2014/main" id="{49C15477-85F1-4BAB-89EF-5A91CC4A00C0}"/>
              </a:ext>
            </a:extLst>
          </p:cNvPr>
          <p:cNvSpPr>
            <a:spLocks noGrp="1"/>
          </p:cNvSpPr>
          <p:nvPr>
            <p:ph type="pic" sz="quarter" idx="22" hasCustomPrompt="1"/>
          </p:nvPr>
        </p:nvSpPr>
        <p:spPr>
          <a:xfrm>
            <a:off x="-2850" y="4036186"/>
            <a:ext cx="12194850" cy="2841900"/>
          </a:xfrm>
          <a:custGeom>
            <a:avLst/>
            <a:gdLst>
              <a:gd name="connsiteX0" fmla="*/ 0 w 12194850"/>
              <a:gd name="connsiteY0" fmla="*/ 0 h 2841900"/>
              <a:gd name="connsiteX1" fmla="*/ 12194850 w 12194850"/>
              <a:gd name="connsiteY1" fmla="*/ 0 h 2841900"/>
              <a:gd name="connsiteX2" fmla="*/ 12194850 w 12194850"/>
              <a:gd name="connsiteY2" fmla="*/ 2841900 h 2841900"/>
              <a:gd name="connsiteX3" fmla="*/ 0 w 12194850"/>
              <a:gd name="connsiteY3" fmla="*/ 2841900 h 2841900"/>
            </a:gdLst>
            <a:ahLst/>
            <a:cxnLst>
              <a:cxn ang="0">
                <a:pos x="connsiteX0" y="connsiteY0"/>
              </a:cxn>
              <a:cxn ang="0">
                <a:pos x="connsiteX1" y="connsiteY1"/>
              </a:cxn>
              <a:cxn ang="0">
                <a:pos x="connsiteX2" y="connsiteY2"/>
              </a:cxn>
              <a:cxn ang="0">
                <a:pos x="connsiteX3" y="connsiteY3"/>
              </a:cxn>
            </a:cxnLst>
            <a:rect l="l" t="t" r="r" b="b"/>
            <a:pathLst>
              <a:path w="12194850" h="2841900">
                <a:moveTo>
                  <a:pt x="0" y="0"/>
                </a:moveTo>
                <a:lnTo>
                  <a:pt x="12194850" y="0"/>
                </a:lnTo>
                <a:lnTo>
                  <a:pt x="12194850" y="2841900"/>
                </a:lnTo>
                <a:lnTo>
                  <a:pt x="0" y="28419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7E170AC4-69B7-47E4-9C2D-C4C820C623A2}"/>
              </a:ext>
            </a:extLst>
          </p:cNvPr>
          <p:cNvSpPr>
            <a:spLocks noGrp="1"/>
          </p:cNvSpPr>
          <p:nvPr>
            <p:ph type="pic" sz="quarter" idx="21" hasCustomPrompt="1"/>
          </p:nvPr>
        </p:nvSpPr>
        <p:spPr>
          <a:xfrm>
            <a:off x="8242852" y="2100502"/>
            <a:ext cx="2965825" cy="3412645"/>
          </a:xfrm>
          <a:custGeom>
            <a:avLst/>
            <a:gdLst>
              <a:gd name="connsiteX0" fmla="*/ 0 w 2965825"/>
              <a:gd name="connsiteY0" fmla="*/ 0 h 3412645"/>
              <a:gd name="connsiteX1" fmla="*/ 2965825 w 2965825"/>
              <a:gd name="connsiteY1" fmla="*/ 0 h 3412645"/>
              <a:gd name="connsiteX2" fmla="*/ 2965825 w 2965825"/>
              <a:gd name="connsiteY2" fmla="*/ 3412645 h 3412645"/>
              <a:gd name="connsiteX3" fmla="*/ 0 w 2965825"/>
              <a:gd name="connsiteY3" fmla="*/ 3412645 h 3412645"/>
            </a:gdLst>
            <a:ahLst/>
            <a:cxnLst>
              <a:cxn ang="0">
                <a:pos x="connsiteX0" y="connsiteY0"/>
              </a:cxn>
              <a:cxn ang="0">
                <a:pos x="connsiteX1" y="connsiteY1"/>
              </a:cxn>
              <a:cxn ang="0">
                <a:pos x="connsiteX2" y="connsiteY2"/>
              </a:cxn>
              <a:cxn ang="0">
                <a:pos x="connsiteX3" y="connsiteY3"/>
              </a:cxn>
            </a:cxnLst>
            <a:rect l="l" t="t" r="r" b="b"/>
            <a:pathLst>
              <a:path w="2965825" h="3412645">
                <a:moveTo>
                  <a:pt x="0" y="0"/>
                </a:moveTo>
                <a:lnTo>
                  <a:pt x="2965825" y="0"/>
                </a:lnTo>
                <a:lnTo>
                  <a:pt x="2965825" y="3412645"/>
                </a:lnTo>
                <a:lnTo>
                  <a:pt x="0" y="341264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9" name="Picture Placeholder 18">
            <a:extLst>
              <a:ext uri="{FF2B5EF4-FFF2-40B4-BE49-F238E27FC236}">
                <a16:creationId xmlns:a16="http://schemas.microsoft.com/office/drawing/2014/main" id="{BFF8BC4C-1B0B-438B-960C-B1C5613B3FD0}"/>
              </a:ext>
            </a:extLst>
          </p:cNvPr>
          <p:cNvSpPr>
            <a:spLocks noGrp="1"/>
          </p:cNvSpPr>
          <p:nvPr>
            <p:ph type="pic" sz="quarter" idx="16" hasCustomPrompt="1"/>
          </p:nvPr>
        </p:nvSpPr>
        <p:spPr>
          <a:xfrm>
            <a:off x="8602314" y="3093804"/>
            <a:ext cx="2751486" cy="2751486"/>
          </a:xfrm>
          <a:custGeom>
            <a:avLst/>
            <a:gdLst>
              <a:gd name="connsiteX0" fmla="*/ 1375743 w 2751486"/>
              <a:gd name="connsiteY0" fmla="*/ 0 h 2751486"/>
              <a:gd name="connsiteX1" fmla="*/ 2751486 w 2751486"/>
              <a:gd name="connsiteY1" fmla="*/ 1375743 h 2751486"/>
              <a:gd name="connsiteX2" fmla="*/ 1375743 w 2751486"/>
              <a:gd name="connsiteY2" fmla="*/ 2751486 h 2751486"/>
              <a:gd name="connsiteX3" fmla="*/ 0 w 2751486"/>
              <a:gd name="connsiteY3" fmla="*/ 1375743 h 2751486"/>
            </a:gdLst>
            <a:ahLst/>
            <a:cxnLst>
              <a:cxn ang="0">
                <a:pos x="connsiteX0" y="connsiteY0"/>
              </a:cxn>
              <a:cxn ang="0">
                <a:pos x="connsiteX1" y="connsiteY1"/>
              </a:cxn>
              <a:cxn ang="0">
                <a:pos x="connsiteX2" y="connsiteY2"/>
              </a:cxn>
              <a:cxn ang="0">
                <a:pos x="connsiteX3" y="connsiteY3"/>
              </a:cxn>
            </a:cxnLst>
            <a:rect l="l" t="t" r="r" b="b"/>
            <a:pathLst>
              <a:path w="2751486" h="2751486">
                <a:moveTo>
                  <a:pt x="1375743" y="0"/>
                </a:moveTo>
                <a:lnTo>
                  <a:pt x="2751486" y="1375743"/>
                </a:lnTo>
                <a:lnTo>
                  <a:pt x="1375743" y="2751486"/>
                </a:lnTo>
                <a:lnTo>
                  <a:pt x="0" y="13757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7" name="Picture Placeholder 16">
            <a:extLst>
              <a:ext uri="{FF2B5EF4-FFF2-40B4-BE49-F238E27FC236}">
                <a16:creationId xmlns:a16="http://schemas.microsoft.com/office/drawing/2014/main" id="{4FE769B1-3887-4030-B5AA-A84060165475}"/>
              </a:ext>
            </a:extLst>
          </p:cNvPr>
          <p:cNvSpPr>
            <a:spLocks noGrp="1"/>
          </p:cNvSpPr>
          <p:nvPr>
            <p:ph type="pic" sz="quarter" idx="17" hasCustomPrompt="1"/>
          </p:nvPr>
        </p:nvSpPr>
        <p:spPr>
          <a:xfrm>
            <a:off x="4930997" y="3093804"/>
            <a:ext cx="2751486" cy="2751486"/>
          </a:xfrm>
          <a:custGeom>
            <a:avLst/>
            <a:gdLst>
              <a:gd name="connsiteX0" fmla="*/ 1375743 w 2751486"/>
              <a:gd name="connsiteY0" fmla="*/ 0 h 2751486"/>
              <a:gd name="connsiteX1" fmla="*/ 2751486 w 2751486"/>
              <a:gd name="connsiteY1" fmla="*/ 1375743 h 2751486"/>
              <a:gd name="connsiteX2" fmla="*/ 1375743 w 2751486"/>
              <a:gd name="connsiteY2" fmla="*/ 2751486 h 2751486"/>
              <a:gd name="connsiteX3" fmla="*/ 0 w 2751486"/>
              <a:gd name="connsiteY3" fmla="*/ 1375743 h 2751486"/>
            </a:gdLst>
            <a:ahLst/>
            <a:cxnLst>
              <a:cxn ang="0">
                <a:pos x="connsiteX0" y="connsiteY0"/>
              </a:cxn>
              <a:cxn ang="0">
                <a:pos x="connsiteX1" y="connsiteY1"/>
              </a:cxn>
              <a:cxn ang="0">
                <a:pos x="connsiteX2" y="connsiteY2"/>
              </a:cxn>
              <a:cxn ang="0">
                <a:pos x="connsiteX3" y="connsiteY3"/>
              </a:cxn>
            </a:cxnLst>
            <a:rect l="l" t="t" r="r" b="b"/>
            <a:pathLst>
              <a:path w="2751486" h="2751486">
                <a:moveTo>
                  <a:pt x="1375743" y="0"/>
                </a:moveTo>
                <a:lnTo>
                  <a:pt x="2751486" y="1375743"/>
                </a:lnTo>
                <a:lnTo>
                  <a:pt x="1375743" y="2751486"/>
                </a:lnTo>
                <a:lnTo>
                  <a:pt x="0" y="13757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006393B-928B-4568-8EBC-5B6CF6F94C2A}"/>
              </a:ext>
            </a:extLst>
          </p:cNvPr>
          <p:cNvSpPr>
            <a:spLocks noGrp="1"/>
          </p:cNvSpPr>
          <p:nvPr>
            <p:ph type="pic" sz="quarter" idx="15" hasCustomPrompt="1"/>
          </p:nvPr>
        </p:nvSpPr>
        <p:spPr>
          <a:xfrm>
            <a:off x="1259679" y="3093804"/>
            <a:ext cx="2751486" cy="2751486"/>
          </a:xfrm>
          <a:custGeom>
            <a:avLst/>
            <a:gdLst>
              <a:gd name="connsiteX0" fmla="*/ 1375743 w 2751486"/>
              <a:gd name="connsiteY0" fmla="*/ 0 h 2751486"/>
              <a:gd name="connsiteX1" fmla="*/ 2751486 w 2751486"/>
              <a:gd name="connsiteY1" fmla="*/ 1375743 h 2751486"/>
              <a:gd name="connsiteX2" fmla="*/ 1375743 w 2751486"/>
              <a:gd name="connsiteY2" fmla="*/ 2751486 h 2751486"/>
              <a:gd name="connsiteX3" fmla="*/ 0 w 2751486"/>
              <a:gd name="connsiteY3" fmla="*/ 1375743 h 2751486"/>
            </a:gdLst>
            <a:ahLst/>
            <a:cxnLst>
              <a:cxn ang="0">
                <a:pos x="connsiteX0" y="connsiteY0"/>
              </a:cxn>
              <a:cxn ang="0">
                <a:pos x="connsiteX1" y="connsiteY1"/>
              </a:cxn>
              <a:cxn ang="0">
                <a:pos x="connsiteX2" y="connsiteY2"/>
              </a:cxn>
              <a:cxn ang="0">
                <a:pos x="connsiteX3" y="connsiteY3"/>
              </a:cxn>
            </a:cxnLst>
            <a:rect l="l" t="t" r="r" b="b"/>
            <a:pathLst>
              <a:path w="2751486" h="2751486">
                <a:moveTo>
                  <a:pt x="1375743" y="0"/>
                </a:moveTo>
                <a:lnTo>
                  <a:pt x="2751486" y="1375743"/>
                </a:lnTo>
                <a:lnTo>
                  <a:pt x="1375743" y="2751486"/>
                </a:lnTo>
                <a:lnTo>
                  <a:pt x="0" y="13757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6" name="Picture Placeholder 15">
            <a:extLst>
              <a:ext uri="{FF2B5EF4-FFF2-40B4-BE49-F238E27FC236}">
                <a16:creationId xmlns:a16="http://schemas.microsoft.com/office/drawing/2014/main" id="{5BD5A497-490C-475B-A4A4-449827853ADA}"/>
              </a:ext>
            </a:extLst>
          </p:cNvPr>
          <p:cNvSpPr>
            <a:spLocks noGrp="1"/>
          </p:cNvSpPr>
          <p:nvPr>
            <p:ph type="pic" sz="quarter" idx="15" hasCustomPrompt="1"/>
          </p:nvPr>
        </p:nvSpPr>
        <p:spPr>
          <a:xfrm>
            <a:off x="8331615" y="1479307"/>
            <a:ext cx="2721369" cy="3418529"/>
          </a:xfrm>
          <a:custGeom>
            <a:avLst/>
            <a:gdLst>
              <a:gd name="connsiteX0" fmla="*/ 0 w 2721369"/>
              <a:gd name="connsiteY0" fmla="*/ 0 h 3418529"/>
              <a:gd name="connsiteX1" fmla="*/ 2721369 w 2721369"/>
              <a:gd name="connsiteY1" fmla="*/ 0 h 3418529"/>
              <a:gd name="connsiteX2" fmla="*/ 2721369 w 2721369"/>
              <a:gd name="connsiteY2" fmla="*/ 3418529 h 3418529"/>
              <a:gd name="connsiteX3" fmla="*/ 0 w 2721369"/>
              <a:gd name="connsiteY3" fmla="*/ 3418529 h 3418529"/>
            </a:gdLst>
            <a:ahLst/>
            <a:cxnLst>
              <a:cxn ang="0">
                <a:pos x="connsiteX0" y="connsiteY0"/>
              </a:cxn>
              <a:cxn ang="0">
                <a:pos x="connsiteX1" y="connsiteY1"/>
              </a:cxn>
              <a:cxn ang="0">
                <a:pos x="connsiteX2" y="connsiteY2"/>
              </a:cxn>
              <a:cxn ang="0">
                <a:pos x="connsiteX3" y="connsiteY3"/>
              </a:cxn>
            </a:cxnLst>
            <a:rect l="l" t="t" r="r" b="b"/>
            <a:pathLst>
              <a:path w="2721369" h="3418529">
                <a:moveTo>
                  <a:pt x="0" y="0"/>
                </a:moveTo>
                <a:lnTo>
                  <a:pt x="2721369" y="0"/>
                </a:lnTo>
                <a:lnTo>
                  <a:pt x="2721369" y="3418529"/>
                </a:lnTo>
                <a:lnTo>
                  <a:pt x="0" y="34185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F1B8F54C-FFAE-4AF0-8F9B-13AB057974AA}"/>
              </a:ext>
            </a:extLst>
          </p:cNvPr>
          <p:cNvSpPr>
            <a:spLocks noGrp="1"/>
          </p:cNvSpPr>
          <p:nvPr>
            <p:ph type="pic" sz="quarter" idx="14" hasCustomPrompt="1"/>
          </p:nvPr>
        </p:nvSpPr>
        <p:spPr>
          <a:xfrm>
            <a:off x="5614173" y="1479308"/>
            <a:ext cx="2573803" cy="3418529"/>
          </a:xfrm>
          <a:custGeom>
            <a:avLst/>
            <a:gdLst>
              <a:gd name="connsiteX0" fmla="*/ 0 w 2573803"/>
              <a:gd name="connsiteY0" fmla="*/ 0 h 3418529"/>
              <a:gd name="connsiteX1" fmla="*/ 2573803 w 2573803"/>
              <a:gd name="connsiteY1" fmla="*/ 0 h 3418529"/>
              <a:gd name="connsiteX2" fmla="*/ 2573803 w 2573803"/>
              <a:gd name="connsiteY2" fmla="*/ 3418529 h 3418529"/>
              <a:gd name="connsiteX3" fmla="*/ 0 w 2573803"/>
              <a:gd name="connsiteY3" fmla="*/ 3418529 h 3418529"/>
            </a:gdLst>
            <a:ahLst/>
            <a:cxnLst>
              <a:cxn ang="0">
                <a:pos x="connsiteX0" y="connsiteY0"/>
              </a:cxn>
              <a:cxn ang="0">
                <a:pos x="connsiteX1" y="connsiteY1"/>
              </a:cxn>
              <a:cxn ang="0">
                <a:pos x="connsiteX2" y="connsiteY2"/>
              </a:cxn>
              <a:cxn ang="0">
                <a:pos x="connsiteX3" y="connsiteY3"/>
              </a:cxn>
            </a:cxnLst>
            <a:rect l="l" t="t" r="r" b="b"/>
            <a:pathLst>
              <a:path w="2573803" h="3418529">
                <a:moveTo>
                  <a:pt x="0" y="0"/>
                </a:moveTo>
                <a:lnTo>
                  <a:pt x="2573803" y="0"/>
                </a:lnTo>
                <a:lnTo>
                  <a:pt x="2573803" y="3418529"/>
                </a:lnTo>
                <a:lnTo>
                  <a:pt x="0" y="34185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6" name="Picture Placeholder 15">
            <a:extLst>
              <a:ext uri="{FF2B5EF4-FFF2-40B4-BE49-F238E27FC236}">
                <a16:creationId xmlns:a16="http://schemas.microsoft.com/office/drawing/2014/main" id="{5A85181F-36FF-4924-A0F9-804E00FCC5A8}"/>
              </a:ext>
            </a:extLst>
          </p:cNvPr>
          <p:cNvSpPr>
            <a:spLocks noGrp="1"/>
          </p:cNvSpPr>
          <p:nvPr>
            <p:ph type="pic" sz="quarter" idx="25" hasCustomPrompt="1"/>
          </p:nvPr>
        </p:nvSpPr>
        <p:spPr>
          <a:xfrm>
            <a:off x="7889514" y="3147636"/>
            <a:ext cx="3268490" cy="3064479"/>
          </a:xfrm>
          <a:custGeom>
            <a:avLst/>
            <a:gdLst>
              <a:gd name="connsiteX0" fmla="*/ 0 w 3268490"/>
              <a:gd name="connsiteY0" fmla="*/ 0 h 3064479"/>
              <a:gd name="connsiteX1" fmla="*/ 3268490 w 3268490"/>
              <a:gd name="connsiteY1" fmla="*/ 0 h 3064479"/>
              <a:gd name="connsiteX2" fmla="*/ 3268490 w 3268490"/>
              <a:gd name="connsiteY2" fmla="*/ 3064479 h 3064479"/>
              <a:gd name="connsiteX3" fmla="*/ 0 w 3268490"/>
              <a:gd name="connsiteY3" fmla="*/ 3064479 h 3064479"/>
            </a:gdLst>
            <a:ahLst/>
            <a:cxnLst>
              <a:cxn ang="0">
                <a:pos x="connsiteX0" y="connsiteY0"/>
              </a:cxn>
              <a:cxn ang="0">
                <a:pos x="connsiteX1" y="connsiteY1"/>
              </a:cxn>
              <a:cxn ang="0">
                <a:pos x="connsiteX2" y="connsiteY2"/>
              </a:cxn>
              <a:cxn ang="0">
                <a:pos x="connsiteX3" y="connsiteY3"/>
              </a:cxn>
            </a:cxnLst>
            <a:rect l="l" t="t" r="r" b="b"/>
            <a:pathLst>
              <a:path w="3268490" h="3064479">
                <a:moveTo>
                  <a:pt x="0" y="0"/>
                </a:moveTo>
                <a:lnTo>
                  <a:pt x="3268490" y="0"/>
                </a:lnTo>
                <a:lnTo>
                  <a:pt x="3268490" y="3064479"/>
                </a:lnTo>
                <a:lnTo>
                  <a:pt x="0" y="306447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B033C573-98F4-49A0-B6CD-81E3C54E007F}"/>
              </a:ext>
            </a:extLst>
          </p:cNvPr>
          <p:cNvSpPr>
            <a:spLocks noGrp="1"/>
          </p:cNvSpPr>
          <p:nvPr>
            <p:ph type="pic" sz="quarter" idx="24" hasCustomPrompt="1"/>
          </p:nvPr>
        </p:nvSpPr>
        <p:spPr>
          <a:xfrm>
            <a:off x="4475804" y="2020125"/>
            <a:ext cx="2859315" cy="3669475"/>
          </a:xfrm>
          <a:custGeom>
            <a:avLst/>
            <a:gdLst>
              <a:gd name="connsiteX0" fmla="*/ 0 w 2859315"/>
              <a:gd name="connsiteY0" fmla="*/ 0 h 3669475"/>
              <a:gd name="connsiteX1" fmla="*/ 2859315 w 2859315"/>
              <a:gd name="connsiteY1" fmla="*/ 0 h 3669475"/>
              <a:gd name="connsiteX2" fmla="*/ 2859315 w 2859315"/>
              <a:gd name="connsiteY2" fmla="*/ 3669475 h 3669475"/>
              <a:gd name="connsiteX3" fmla="*/ 0 w 2859315"/>
              <a:gd name="connsiteY3" fmla="*/ 3669475 h 3669475"/>
            </a:gdLst>
            <a:ahLst/>
            <a:cxnLst>
              <a:cxn ang="0">
                <a:pos x="connsiteX0" y="connsiteY0"/>
              </a:cxn>
              <a:cxn ang="0">
                <a:pos x="connsiteX1" y="connsiteY1"/>
              </a:cxn>
              <a:cxn ang="0">
                <a:pos x="connsiteX2" y="connsiteY2"/>
              </a:cxn>
              <a:cxn ang="0">
                <a:pos x="connsiteX3" y="connsiteY3"/>
              </a:cxn>
            </a:cxnLst>
            <a:rect l="l" t="t" r="r" b="b"/>
            <a:pathLst>
              <a:path w="2859315" h="3669475">
                <a:moveTo>
                  <a:pt x="0" y="0"/>
                </a:moveTo>
                <a:lnTo>
                  <a:pt x="2859315" y="0"/>
                </a:lnTo>
                <a:lnTo>
                  <a:pt x="2859315" y="3669475"/>
                </a:lnTo>
                <a:lnTo>
                  <a:pt x="0" y="366947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54168126-22DA-4337-8384-BAADF3912D4C}"/>
              </a:ext>
            </a:extLst>
          </p:cNvPr>
          <p:cNvSpPr>
            <a:spLocks noGrp="1"/>
          </p:cNvSpPr>
          <p:nvPr>
            <p:ph type="pic" sz="quarter" idx="20" hasCustomPrompt="1"/>
          </p:nvPr>
        </p:nvSpPr>
        <p:spPr>
          <a:xfrm>
            <a:off x="4095649" y="2412705"/>
            <a:ext cx="1301212" cy="1301212"/>
          </a:xfrm>
          <a:custGeom>
            <a:avLst/>
            <a:gdLst>
              <a:gd name="connsiteX0" fmla="*/ 650606 w 1301212"/>
              <a:gd name="connsiteY0" fmla="*/ 0 h 1301212"/>
              <a:gd name="connsiteX1" fmla="*/ 1301212 w 1301212"/>
              <a:gd name="connsiteY1" fmla="*/ 650606 h 1301212"/>
              <a:gd name="connsiteX2" fmla="*/ 650606 w 1301212"/>
              <a:gd name="connsiteY2" fmla="*/ 1301212 h 1301212"/>
              <a:gd name="connsiteX3" fmla="*/ 0 w 1301212"/>
              <a:gd name="connsiteY3" fmla="*/ 650606 h 1301212"/>
              <a:gd name="connsiteX4" fmla="*/ 650606 w 1301212"/>
              <a:gd name="connsiteY4" fmla="*/ 0 h 1301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1212" h="1301212">
                <a:moveTo>
                  <a:pt x="650606" y="0"/>
                </a:moveTo>
                <a:cubicBezTo>
                  <a:pt x="1009926" y="0"/>
                  <a:pt x="1301212" y="291286"/>
                  <a:pt x="1301212" y="650606"/>
                </a:cubicBezTo>
                <a:cubicBezTo>
                  <a:pt x="1301212" y="1009926"/>
                  <a:pt x="1009926" y="1301212"/>
                  <a:pt x="650606" y="1301212"/>
                </a:cubicBezTo>
                <a:cubicBezTo>
                  <a:pt x="291286" y="1301212"/>
                  <a:pt x="0" y="1009926"/>
                  <a:pt x="0" y="650606"/>
                </a:cubicBezTo>
                <a:cubicBezTo>
                  <a:pt x="0" y="291286"/>
                  <a:pt x="291286" y="0"/>
                  <a:pt x="650606"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20" name="Freeform: Shape 19">
            <a:extLst>
              <a:ext uri="{FF2B5EF4-FFF2-40B4-BE49-F238E27FC236}">
                <a16:creationId xmlns:a16="http://schemas.microsoft.com/office/drawing/2014/main" id="{0BB93580-FEAD-467A-907F-5DC7CC8D4152}"/>
              </a:ext>
            </a:extLst>
          </p:cNvPr>
          <p:cNvSpPr>
            <a:spLocks noGrp="1"/>
          </p:cNvSpPr>
          <p:nvPr>
            <p:ph type="pic" sz="quarter" idx="18" hasCustomPrompt="1"/>
          </p:nvPr>
        </p:nvSpPr>
        <p:spPr>
          <a:xfrm>
            <a:off x="4031009" y="4769495"/>
            <a:ext cx="1301212" cy="1301212"/>
          </a:xfrm>
          <a:custGeom>
            <a:avLst/>
            <a:gdLst>
              <a:gd name="connsiteX0" fmla="*/ 650606 w 1301212"/>
              <a:gd name="connsiteY0" fmla="*/ 0 h 1301212"/>
              <a:gd name="connsiteX1" fmla="*/ 1301212 w 1301212"/>
              <a:gd name="connsiteY1" fmla="*/ 650606 h 1301212"/>
              <a:gd name="connsiteX2" fmla="*/ 650606 w 1301212"/>
              <a:gd name="connsiteY2" fmla="*/ 1301212 h 1301212"/>
              <a:gd name="connsiteX3" fmla="*/ 0 w 1301212"/>
              <a:gd name="connsiteY3" fmla="*/ 650606 h 1301212"/>
              <a:gd name="connsiteX4" fmla="*/ 650606 w 1301212"/>
              <a:gd name="connsiteY4" fmla="*/ 0 h 1301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1212" h="1301212">
                <a:moveTo>
                  <a:pt x="650606" y="0"/>
                </a:moveTo>
                <a:cubicBezTo>
                  <a:pt x="1009926" y="0"/>
                  <a:pt x="1301212" y="291286"/>
                  <a:pt x="1301212" y="650606"/>
                </a:cubicBezTo>
                <a:cubicBezTo>
                  <a:pt x="1301212" y="1009926"/>
                  <a:pt x="1009926" y="1301212"/>
                  <a:pt x="650606" y="1301212"/>
                </a:cubicBezTo>
                <a:cubicBezTo>
                  <a:pt x="291286" y="1301212"/>
                  <a:pt x="0" y="1009926"/>
                  <a:pt x="0" y="650606"/>
                </a:cubicBezTo>
                <a:cubicBezTo>
                  <a:pt x="0" y="291286"/>
                  <a:pt x="291286" y="0"/>
                  <a:pt x="650606"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E396E7E8-2237-45DB-9172-2B8D43AD73E7}"/>
              </a:ext>
            </a:extLst>
          </p:cNvPr>
          <p:cNvSpPr>
            <a:spLocks noGrp="1"/>
          </p:cNvSpPr>
          <p:nvPr>
            <p:ph type="pic" sz="quarter" idx="19" hasCustomPrompt="1"/>
          </p:nvPr>
        </p:nvSpPr>
        <p:spPr>
          <a:xfrm>
            <a:off x="1256729" y="2427267"/>
            <a:ext cx="1301212" cy="1301212"/>
          </a:xfrm>
          <a:custGeom>
            <a:avLst/>
            <a:gdLst>
              <a:gd name="connsiteX0" fmla="*/ 650606 w 1301212"/>
              <a:gd name="connsiteY0" fmla="*/ 0 h 1301212"/>
              <a:gd name="connsiteX1" fmla="*/ 1301212 w 1301212"/>
              <a:gd name="connsiteY1" fmla="*/ 650606 h 1301212"/>
              <a:gd name="connsiteX2" fmla="*/ 650606 w 1301212"/>
              <a:gd name="connsiteY2" fmla="*/ 1301212 h 1301212"/>
              <a:gd name="connsiteX3" fmla="*/ 0 w 1301212"/>
              <a:gd name="connsiteY3" fmla="*/ 650606 h 1301212"/>
              <a:gd name="connsiteX4" fmla="*/ 650606 w 1301212"/>
              <a:gd name="connsiteY4" fmla="*/ 0 h 1301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1212" h="1301212">
                <a:moveTo>
                  <a:pt x="650606" y="0"/>
                </a:moveTo>
                <a:cubicBezTo>
                  <a:pt x="1009926" y="0"/>
                  <a:pt x="1301212" y="291286"/>
                  <a:pt x="1301212" y="650606"/>
                </a:cubicBezTo>
                <a:cubicBezTo>
                  <a:pt x="1301212" y="1009926"/>
                  <a:pt x="1009926" y="1301212"/>
                  <a:pt x="650606" y="1301212"/>
                </a:cubicBezTo>
                <a:cubicBezTo>
                  <a:pt x="291286" y="1301212"/>
                  <a:pt x="0" y="1009926"/>
                  <a:pt x="0" y="650606"/>
                </a:cubicBezTo>
                <a:cubicBezTo>
                  <a:pt x="0" y="291286"/>
                  <a:pt x="291286" y="0"/>
                  <a:pt x="650606"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6" name="Freeform: Shape 25">
            <a:extLst>
              <a:ext uri="{FF2B5EF4-FFF2-40B4-BE49-F238E27FC236}">
                <a16:creationId xmlns:a16="http://schemas.microsoft.com/office/drawing/2014/main" id="{70A004C7-FD12-47D2-BC1A-F780AA4F6DC6}"/>
              </a:ext>
            </a:extLst>
          </p:cNvPr>
          <p:cNvSpPr>
            <a:spLocks noGrp="1"/>
          </p:cNvSpPr>
          <p:nvPr>
            <p:ph type="pic" sz="quarter" idx="22" hasCustomPrompt="1"/>
          </p:nvPr>
        </p:nvSpPr>
        <p:spPr>
          <a:xfrm>
            <a:off x="1563594" y="4769495"/>
            <a:ext cx="1301212" cy="1301212"/>
          </a:xfrm>
          <a:custGeom>
            <a:avLst/>
            <a:gdLst>
              <a:gd name="connsiteX0" fmla="*/ 650606 w 1301212"/>
              <a:gd name="connsiteY0" fmla="*/ 0 h 1301212"/>
              <a:gd name="connsiteX1" fmla="*/ 1301212 w 1301212"/>
              <a:gd name="connsiteY1" fmla="*/ 650606 h 1301212"/>
              <a:gd name="connsiteX2" fmla="*/ 650606 w 1301212"/>
              <a:gd name="connsiteY2" fmla="*/ 1301212 h 1301212"/>
              <a:gd name="connsiteX3" fmla="*/ 0 w 1301212"/>
              <a:gd name="connsiteY3" fmla="*/ 650606 h 1301212"/>
              <a:gd name="connsiteX4" fmla="*/ 650606 w 1301212"/>
              <a:gd name="connsiteY4" fmla="*/ 0 h 1301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1212" h="1301212">
                <a:moveTo>
                  <a:pt x="650606" y="0"/>
                </a:moveTo>
                <a:cubicBezTo>
                  <a:pt x="1009926" y="0"/>
                  <a:pt x="1301212" y="291286"/>
                  <a:pt x="1301212" y="650606"/>
                </a:cubicBezTo>
                <a:cubicBezTo>
                  <a:pt x="1301212" y="1009926"/>
                  <a:pt x="1009926" y="1301212"/>
                  <a:pt x="650606" y="1301212"/>
                </a:cubicBezTo>
                <a:cubicBezTo>
                  <a:pt x="291286" y="1301212"/>
                  <a:pt x="0" y="1009926"/>
                  <a:pt x="0" y="650606"/>
                </a:cubicBezTo>
                <a:cubicBezTo>
                  <a:pt x="0" y="291286"/>
                  <a:pt x="291286" y="0"/>
                  <a:pt x="650606"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3E97221A-F79D-4557-876C-1E8DD3E6C94E}"/>
              </a:ext>
            </a:extLst>
          </p:cNvPr>
          <p:cNvSpPr>
            <a:spLocks noGrp="1"/>
          </p:cNvSpPr>
          <p:nvPr>
            <p:ph type="pic" sz="quarter" idx="21" hasCustomPrompt="1"/>
          </p:nvPr>
        </p:nvSpPr>
        <p:spPr>
          <a:xfrm>
            <a:off x="2463722" y="3145485"/>
            <a:ext cx="1697932" cy="1697932"/>
          </a:xfrm>
          <a:custGeom>
            <a:avLst/>
            <a:gdLst>
              <a:gd name="connsiteX0" fmla="*/ 848966 w 1697932"/>
              <a:gd name="connsiteY0" fmla="*/ 0 h 1697932"/>
              <a:gd name="connsiteX1" fmla="*/ 1697932 w 1697932"/>
              <a:gd name="connsiteY1" fmla="*/ 848966 h 1697932"/>
              <a:gd name="connsiteX2" fmla="*/ 848966 w 1697932"/>
              <a:gd name="connsiteY2" fmla="*/ 1697932 h 1697932"/>
              <a:gd name="connsiteX3" fmla="*/ 0 w 1697932"/>
              <a:gd name="connsiteY3" fmla="*/ 848966 h 1697932"/>
              <a:gd name="connsiteX4" fmla="*/ 848966 w 1697932"/>
              <a:gd name="connsiteY4" fmla="*/ 0 h 1697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7932" h="1697932">
                <a:moveTo>
                  <a:pt x="848966" y="0"/>
                </a:moveTo>
                <a:cubicBezTo>
                  <a:pt x="1317837" y="0"/>
                  <a:pt x="1697932" y="380095"/>
                  <a:pt x="1697932" y="848966"/>
                </a:cubicBezTo>
                <a:cubicBezTo>
                  <a:pt x="1697932" y="1317837"/>
                  <a:pt x="1317837" y="1697932"/>
                  <a:pt x="848966" y="1697932"/>
                </a:cubicBezTo>
                <a:cubicBezTo>
                  <a:pt x="380095" y="1697932"/>
                  <a:pt x="0" y="1317837"/>
                  <a:pt x="0" y="848966"/>
                </a:cubicBezTo>
                <a:cubicBezTo>
                  <a:pt x="0" y="380095"/>
                  <a:pt x="380095" y="0"/>
                  <a:pt x="848966"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8" name="Freeform: Shape 27">
            <a:extLst>
              <a:ext uri="{FF2B5EF4-FFF2-40B4-BE49-F238E27FC236}">
                <a16:creationId xmlns:a16="http://schemas.microsoft.com/office/drawing/2014/main" id="{2C95FAFB-DD38-438E-851D-CF317D25910D}"/>
              </a:ext>
            </a:extLst>
          </p:cNvPr>
          <p:cNvSpPr>
            <a:spLocks noGrp="1"/>
          </p:cNvSpPr>
          <p:nvPr>
            <p:ph type="pic" sz="quarter" idx="30" hasCustomPrompt="1"/>
          </p:nvPr>
        </p:nvSpPr>
        <p:spPr>
          <a:xfrm>
            <a:off x="838200" y="1677541"/>
            <a:ext cx="2739887" cy="2129284"/>
          </a:xfrm>
          <a:custGeom>
            <a:avLst/>
            <a:gdLst>
              <a:gd name="connsiteX0" fmla="*/ 0 w 2739887"/>
              <a:gd name="connsiteY0" fmla="*/ 0 h 2129284"/>
              <a:gd name="connsiteX1" fmla="*/ 2739887 w 2739887"/>
              <a:gd name="connsiteY1" fmla="*/ 0 h 2129284"/>
              <a:gd name="connsiteX2" fmla="*/ 2739887 w 2739887"/>
              <a:gd name="connsiteY2" fmla="*/ 2129284 h 2129284"/>
              <a:gd name="connsiteX3" fmla="*/ 0 w 2739887"/>
              <a:gd name="connsiteY3" fmla="*/ 2129284 h 2129284"/>
            </a:gdLst>
            <a:ahLst/>
            <a:cxnLst>
              <a:cxn ang="0">
                <a:pos x="connsiteX0" y="connsiteY0"/>
              </a:cxn>
              <a:cxn ang="0">
                <a:pos x="connsiteX1" y="connsiteY1"/>
              </a:cxn>
              <a:cxn ang="0">
                <a:pos x="connsiteX2" y="connsiteY2"/>
              </a:cxn>
              <a:cxn ang="0">
                <a:pos x="connsiteX3" y="connsiteY3"/>
              </a:cxn>
            </a:cxnLst>
            <a:rect l="l" t="t" r="r" b="b"/>
            <a:pathLst>
              <a:path w="2739887" h="2129284">
                <a:moveTo>
                  <a:pt x="0" y="0"/>
                </a:moveTo>
                <a:lnTo>
                  <a:pt x="2739887" y="0"/>
                </a:lnTo>
                <a:lnTo>
                  <a:pt x="2739887" y="2129284"/>
                </a:lnTo>
                <a:lnTo>
                  <a:pt x="0" y="21292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Freeform: Shape 23">
            <a:extLst>
              <a:ext uri="{FF2B5EF4-FFF2-40B4-BE49-F238E27FC236}">
                <a16:creationId xmlns:a16="http://schemas.microsoft.com/office/drawing/2014/main" id="{E7964342-F33E-41C7-9686-9F9C4BF7940B}"/>
              </a:ext>
            </a:extLst>
          </p:cNvPr>
          <p:cNvSpPr>
            <a:spLocks noGrp="1"/>
          </p:cNvSpPr>
          <p:nvPr>
            <p:ph type="pic" sz="quarter" idx="31" hasCustomPrompt="1"/>
          </p:nvPr>
        </p:nvSpPr>
        <p:spPr>
          <a:xfrm>
            <a:off x="3727173" y="3917158"/>
            <a:ext cx="2739887" cy="2129284"/>
          </a:xfrm>
          <a:custGeom>
            <a:avLst/>
            <a:gdLst>
              <a:gd name="connsiteX0" fmla="*/ 0 w 2739887"/>
              <a:gd name="connsiteY0" fmla="*/ 0 h 2129284"/>
              <a:gd name="connsiteX1" fmla="*/ 2739887 w 2739887"/>
              <a:gd name="connsiteY1" fmla="*/ 0 h 2129284"/>
              <a:gd name="connsiteX2" fmla="*/ 2739887 w 2739887"/>
              <a:gd name="connsiteY2" fmla="*/ 2129284 h 2129284"/>
              <a:gd name="connsiteX3" fmla="*/ 0 w 2739887"/>
              <a:gd name="connsiteY3" fmla="*/ 2129284 h 2129284"/>
            </a:gdLst>
            <a:ahLst/>
            <a:cxnLst>
              <a:cxn ang="0">
                <a:pos x="connsiteX0" y="connsiteY0"/>
              </a:cxn>
              <a:cxn ang="0">
                <a:pos x="connsiteX1" y="connsiteY1"/>
              </a:cxn>
              <a:cxn ang="0">
                <a:pos x="connsiteX2" y="connsiteY2"/>
              </a:cxn>
              <a:cxn ang="0">
                <a:pos x="connsiteX3" y="connsiteY3"/>
              </a:cxn>
            </a:cxnLst>
            <a:rect l="l" t="t" r="r" b="b"/>
            <a:pathLst>
              <a:path w="2739887" h="2129284">
                <a:moveTo>
                  <a:pt x="0" y="0"/>
                </a:moveTo>
                <a:lnTo>
                  <a:pt x="2739887" y="0"/>
                </a:lnTo>
                <a:lnTo>
                  <a:pt x="2739887" y="2129284"/>
                </a:lnTo>
                <a:lnTo>
                  <a:pt x="0" y="21292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0" name="Freeform: Shape 29">
            <a:extLst>
              <a:ext uri="{FF2B5EF4-FFF2-40B4-BE49-F238E27FC236}">
                <a16:creationId xmlns:a16="http://schemas.microsoft.com/office/drawing/2014/main" id="{1CF7E7A0-A152-47FA-B344-B7174797EF97}"/>
              </a:ext>
            </a:extLst>
          </p:cNvPr>
          <p:cNvSpPr>
            <a:spLocks noGrp="1"/>
          </p:cNvSpPr>
          <p:nvPr>
            <p:ph type="pic" sz="quarter" idx="32" hasCustomPrompt="1"/>
          </p:nvPr>
        </p:nvSpPr>
        <p:spPr>
          <a:xfrm>
            <a:off x="838199" y="3917158"/>
            <a:ext cx="2739887" cy="2129284"/>
          </a:xfrm>
          <a:custGeom>
            <a:avLst/>
            <a:gdLst>
              <a:gd name="connsiteX0" fmla="*/ 0 w 2739887"/>
              <a:gd name="connsiteY0" fmla="*/ 0 h 2129284"/>
              <a:gd name="connsiteX1" fmla="*/ 2739887 w 2739887"/>
              <a:gd name="connsiteY1" fmla="*/ 0 h 2129284"/>
              <a:gd name="connsiteX2" fmla="*/ 2739887 w 2739887"/>
              <a:gd name="connsiteY2" fmla="*/ 2129284 h 2129284"/>
              <a:gd name="connsiteX3" fmla="*/ 0 w 2739887"/>
              <a:gd name="connsiteY3" fmla="*/ 2129284 h 2129284"/>
            </a:gdLst>
            <a:ahLst/>
            <a:cxnLst>
              <a:cxn ang="0">
                <a:pos x="connsiteX0" y="connsiteY0"/>
              </a:cxn>
              <a:cxn ang="0">
                <a:pos x="connsiteX1" y="connsiteY1"/>
              </a:cxn>
              <a:cxn ang="0">
                <a:pos x="connsiteX2" y="connsiteY2"/>
              </a:cxn>
              <a:cxn ang="0">
                <a:pos x="connsiteX3" y="connsiteY3"/>
              </a:cxn>
            </a:cxnLst>
            <a:rect l="l" t="t" r="r" b="b"/>
            <a:pathLst>
              <a:path w="2739887" h="2129284">
                <a:moveTo>
                  <a:pt x="0" y="0"/>
                </a:moveTo>
                <a:lnTo>
                  <a:pt x="2739887" y="0"/>
                </a:lnTo>
                <a:lnTo>
                  <a:pt x="2739887" y="2129284"/>
                </a:lnTo>
                <a:lnTo>
                  <a:pt x="0" y="21292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Freeform: Shape 25">
            <a:extLst>
              <a:ext uri="{FF2B5EF4-FFF2-40B4-BE49-F238E27FC236}">
                <a16:creationId xmlns:a16="http://schemas.microsoft.com/office/drawing/2014/main" id="{EC7DA943-1DE3-4894-9630-DA0F0E96F950}"/>
              </a:ext>
            </a:extLst>
          </p:cNvPr>
          <p:cNvSpPr>
            <a:spLocks noGrp="1"/>
          </p:cNvSpPr>
          <p:nvPr>
            <p:ph type="pic" sz="quarter" idx="29" hasCustomPrompt="1"/>
          </p:nvPr>
        </p:nvSpPr>
        <p:spPr>
          <a:xfrm>
            <a:off x="3727174" y="1677541"/>
            <a:ext cx="2739887" cy="2129284"/>
          </a:xfrm>
          <a:custGeom>
            <a:avLst/>
            <a:gdLst>
              <a:gd name="connsiteX0" fmla="*/ 0 w 2739887"/>
              <a:gd name="connsiteY0" fmla="*/ 0 h 2129284"/>
              <a:gd name="connsiteX1" fmla="*/ 2739887 w 2739887"/>
              <a:gd name="connsiteY1" fmla="*/ 0 h 2129284"/>
              <a:gd name="connsiteX2" fmla="*/ 2739887 w 2739887"/>
              <a:gd name="connsiteY2" fmla="*/ 2129284 h 2129284"/>
              <a:gd name="connsiteX3" fmla="*/ 0 w 2739887"/>
              <a:gd name="connsiteY3" fmla="*/ 2129284 h 2129284"/>
            </a:gdLst>
            <a:ahLst/>
            <a:cxnLst>
              <a:cxn ang="0">
                <a:pos x="connsiteX0" y="connsiteY0"/>
              </a:cxn>
              <a:cxn ang="0">
                <a:pos x="connsiteX1" y="connsiteY1"/>
              </a:cxn>
              <a:cxn ang="0">
                <a:pos x="connsiteX2" y="connsiteY2"/>
              </a:cxn>
              <a:cxn ang="0">
                <a:pos x="connsiteX3" y="connsiteY3"/>
              </a:cxn>
            </a:cxnLst>
            <a:rect l="l" t="t" r="r" b="b"/>
            <a:pathLst>
              <a:path w="2739887" h="2129284">
                <a:moveTo>
                  <a:pt x="0" y="0"/>
                </a:moveTo>
                <a:lnTo>
                  <a:pt x="2739887" y="0"/>
                </a:lnTo>
                <a:lnTo>
                  <a:pt x="2739887" y="2129284"/>
                </a:lnTo>
                <a:lnTo>
                  <a:pt x="0" y="21292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D61CEDC7-1B1F-41AB-A3C4-8CE40A94BFF0}"/>
              </a:ext>
            </a:extLst>
          </p:cNvPr>
          <p:cNvSpPr>
            <a:spLocks noGrp="1"/>
          </p:cNvSpPr>
          <p:nvPr>
            <p:ph type="pic" sz="quarter" idx="26" hasCustomPrompt="1"/>
          </p:nvPr>
        </p:nvSpPr>
        <p:spPr>
          <a:xfrm>
            <a:off x="4673600" y="1765298"/>
            <a:ext cx="2197100" cy="4241802"/>
          </a:xfrm>
          <a:custGeom>
            <a:avLst/>
            <a:gdLst>
              <a:gd name="connsiteX0" fmla="*/ 0 w 2197100"/>
              <a:gd name="connsiteY0" fmla="*/ 0 h 4241802"/>
              <a:gd name="connsiteX1" fmla="*/ 2197100 w 2197100"/>
              <a:gd name="connsiteY1" fmla="*/ 0 h 4241802"/>
              <a:gd name="connsiteX2" fmla="*/ 2197100 w 2197100"/>
              <a:gd name="connsiteY2" fmla="*/ 4241802 h 4241802"/>
              <a:gd name="connsiteX3" fmla="*/ 0 w 2197100"/>
              <a:gd name="connsiteY3" fmla="*/ 4241802 h 4241802"/>
            </a:gdLst>
            <a:ahLst/>
            <a:cxnLst>
              <a:cxn ang="0">
                <a:pos x="connsiteX0" y="connsiteY0"/>
              </a:cxn>
              <a:cxn ang="0">
                <a:pos x="connsiteX1" y="connsiteY1"/>
              </a:cxn>
              <a:cxn ang="0">
                <a:pos x="connsiteX2" y="connsiteY2"/>
              </a:cxn>
              <a:cxn ang="0">
                <a:pos x="connsiteX3" y="connsiteY3"/>
              </a:cxn>
            </a:cxnLst>
            <a:rect l="l" t="t" r="r" b="b"/>
            <a:pathLst>
              <a:path w="2197100" h="4241802">
                <a:moveTo>
                  <a:pt x="0" y="0"/>
                </a:moveTo>
                <a:lnTo>
                  <a:pt x="2197100" y="0"/>
                </a:lnTo>
                <a:lnTo>
                  <a:pt x="2197100" y="4241802"/>
                </a:lnTo>
                <a:lnTo>
                  <a:pt x="0" y="424180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Freeform: Shape 21">
            <a:extLst>
              <a:ext uri="{FF2B5EF4-FFF2-40B4-BE49-F238E27FC236}">
                <a16:creationId xmlns:a16="http://schemas.microsoft.com/office/drawing/2014/main" id="{F69FF377-C02C-484C-9994-1C29DA842B6A}"/>
              </a:ext>
            </a:extLst>
          </p:cNvPr>
          <p:cNvSpPr>
            <a:spLocks noGrp="1"/>
          </p:cNvSpPr>
          <p:nvPr>
            <p:ph type="pic" sz="quarter" idx="25" hasCustomPrompt="1"/>
          </p:nvPr>
        </p:nvSpPr>
        <p:spPr>
          <a:xfrm>
            <a:off x="838200" y="1765299"/>
            <a:ext cx="2832100" cy="1663699"/>
          </a:xfrm>
          <a:custGeom>
            <a:avLst/>
            <a:gdLst>
              <a:gd name="connsiteX0" fmla="*/ 0 w 2832100"/>
              <a:gd name="connsiteY0" fmla="*/ 0 h 1663699"/>
              <a:gd name="connsiteX1" fmla="*/ 2832100 w 2832100"/>
              <a:gd name="connsiteY1" fmla="*/ 0 h 1663699"/>
              <a:gd name="connsiteX2" fmla="*/ 2832100 w 2832100"/>
              <a:gd name="connsiteY2" fmla="*/ 1663699 h 1663699"/>
              <a:gd name="connsiteX3" fmla="*/ 0 w 2832100"/>
              <a:gd name="connsiteY3" fmla="*/ 1663699 h 1663699"/>
            </a:gdLst>
            <a:ahLst/>
            <a:cxnLst>
              <a:cxn ang="0">
                <a:pos x="connsiteX0" y="connsiteY0"/>
              </a:cxn>
              <a:cxn ang="0">
                <a:pos x="connsiteX1" y="connsiteY1"/>
              </a:cxn>
              <a:cxn ang="0">
                <a:pos x="connsiteX2" y="connsiteY2"/>
              </a:cxn>
              <a:cxn ang="0">
                <a:pos x="connsiteX3" y="connsiteY3"/>
              </a:cxn>
            </a:cxnLst>
            <a:rect l="l" t="t" r="r" b="b"/>
            <a:pathLst>
              <a:path w="2832100" h="1663699">
                <a:moveTo>
                  <a:pt x="0" y="0"/>
                </a:moveTo>
                <a:lnTo>
                  <a:pt x="2832100" y="0"/>
                </a:lnTo>
                <a:lnTo>
                  <a:pt x="2832100" y="1663699"/>
                </a:lnTo>
                <a:lnTo>
                  <a:pt x="0" y="16636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Freeform: Shape 25">
            <a:extLst>
              <a:ext uri="{FF2B5EF4-FFF2-40B4-BE49-F238E27FC236}">
                <a16:creationId xmlns:a16="http://schemas.microsoft.com/office/drawing/2014/main" id="{6496F250-B95C-4AA5-AB5B-3BABCC4CFA0F}"/>
              </a:ext>
            </a:extLst>
          </p:cNvPr>
          <p:cNvSpPr>
            <a:spLocks noGrp="1"/>
          </p:cNvSpPr>
          <p:nvPr>
            <p:ph type="pic" sz="quarter" idx="27" hasCustomPrompt="1"/>
          </p:nvPr>
        </p:nvSpPr>
        <p:spPr>
          <a:xfrm>
            <a:off x="7086600" y="1765298"/>
            <a:ext cx="4267200" cy="1663699"/>
          </a:xfrm>
          <a:custGeom>
            <a:avLst/>
            <a:gdLst>
              <a:gd name="connsiteX0" fmla="*/ 0 w 4267200"/>
              <a:gd name="connsiteY0" fmla="*/ 0 h 1663699"/>
              <a:gd name="connsiteX1" fmla="*/ 4267200 w 4267200"/>
              <a:gd name="connsiteY1" fmla="*/ 0 h 1663699"/>
              <a:gd name="connsiteX2" fmla="*/ 4267200 w 4267200"/>
              <a:gd name="connsiteY2" fmla="*/ 1663699 h 1663699"/>
              <a:gd name="connsiteX3" fmla="*/ 0 w 4267200"/>
              <a:gd name="connsiteY3" fmla="*/ 1663699 h 1663699"/>
            </a:gdLst>
            <a:ahLst/>
            <a:cxnLst>
              <a:cxn ang="0">
                <a:pos x="connsiteX0" y="connsiteY0"/>
              </a:cxn>
              <a:cxn ang="0">
                <a:pos x="connsiteX1" y="connsiteY1"/>
              </a:cxn>
              <a:cxn ang="0">
                <a:pos x="connsiteX2" y="connsiteY2"/>
              </a:cxn>
              <a:cxn ang="0">
                <a:pos x="connsiteX3" y="connsiteY3"/>
              </a:cxn>
            </a:cxnLst>
            <a:rect l="l" t="t" r="r" b="b"/>
            <a:pathLst>
              <a:path w="4267200" h="1663699">
                <a:moveTo>
                  <a:pt x="0" y="0"/>
                </a:moveTo>
                <a:lnTo>
                  <a:pt x="4267200" y="0"/>
                </a:lnTo>
                <a:lnTo>
                  <a:pt x="4267200" y="1663699"/>
                </a:lnTo>
                <a:lnTo>
                  <a:pt x="0" y="16636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28" name="Freeform: Shape 27">
            <a:extLst>
              <a:ext uri="{FF2B5EF4-FFF2-40B4-BE49-F238E27FC236}">
                <a16:creationId xmlns:a16="http://schemas.microsoft.com/office/drawing/2014/main" id="{085FAA3F-BD78-4176-8EF8-4F2454A11B44}"/>
              </a:ext>
            </a:extLst>
          </p:cNvPr>
          <p:cNvSpPr>
            <a:spLocks noGrp="1"/>
          </p:cNvSpPr>
          <p:nvPr>
            <p:ph type="pic" sz="quarter" idx="28" hasCustomPrompt="1"/>
          </p:nvPr>
        </p:nvSpPr>
        <p:spPr>
          <a:xfrm>
            <a:off x="7086600" y="3619500"/>
            <a:ext cx="2197100" cy="2387600"/>
          </a:xfrm>
          <a:custGeom>
            <a:avLst/>
            <a:gdLst>
              <a:gd name="connsiteX0" fmla="*/ 0 w 2197100"/>
              <a:gd name="connsiteY0" fmla="*/ 0 h 2387600"/>
              <a:gd name="connsiteX1" fmla="*/ 2197100 w 2197100"/>
              <a:gd name="connsiteY1" fmla="*/ 0 h 2387600"/>
              <a:gd name="connsiteX2" fmla="*/ 2197100 w 2197100"/>
              <a:gd name="connsiteY2" fmla="*/ 2387600 h 2387600"/>
              <a:gd name="connsiteX3" fmla="*/ 0 w 2197100"/>
              <a:gd name="connsiteY3" fmla="*/ 2387600 h 2387600"/>
            </a:gdLst>
            <a:ahLst/>
            <a:cxnLst>
              <a:cxn ang="0">
                <a:pos x="connsiteX0" y="connsiteY0"/>
              </a:cxn>
              <a:cxn ang="0">
                <a:pos x="connsiteX1" y="connsiteY1"/>
              </a:cxn>
              <a:cxn ang="0">
                <a:pos x="connsiteX2" y="connsiteY2"/>
              </a:cxn>
              <a:cxn ang="0">
                <a:pos x="connsiteX3" y="connsiteY3"/>
              </a:cxn>
            </a:cxnLst>
            <a:rect l="l" t="t" r="r" b="b"/>
            <a:pathLst>
              <a:path w="2197100" h="2387600">
                <a:moveTo>
                  <a:pt x="0" y="0"/>
                </a:moveTo>
                <a:lnTo>
                  <a:pt x="2197100" y="0"/>
                </a:lnTo>
                <a:lnTo>
                  <a:pt x="2197100" y="2387600"/>
                </a:lnTo>
                <a:lnTo>
                  <a:pt x="0" y="23876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Freeform: Shape 19">
            <a:extLst>
              <a:ext uri="{FF2B5EF4-FFF2-40B4-BE49-F238E27FC236}">
                <a16:creationId xmlns:a16="http://schemas.microsoft.com/office/drawing/2014/main" id="{570CD270-2F88-410B-8D5F-2BFE8BF1F0E2}"/>
              </a:ext>
            </a:extLst>
          </p:cNvPr>
          <p:cNvSpPr>
            <a:spLocks noGrp="1"/>
          </p:cNvSpPr>
          <p:nvPr>
            <p:ph type="pic" sz="quarter" idx="24" hasCustomPrompt="1"/>
          </p:nvPr>
        </p:nvSpPr>
        <p:spPr>
          <a:xfrm>
            <a:off x="838200" y="3619500"/>
            <a:ext cx="3619500" cy="2387600"/>
          </a:xfrm>
          <a:custGeom>
            <a:avLst/>
            <a:gdLst>
              <a:gd name="connsiteX0" fmla="*/ 0 w 3619500"/>
              <a:gd name="connsiteY0" fmla="*/ 0 h 2387600"/>
              <a:gd name="connsiteX1" fmla="*/ 3619500 w 3619500"/>
              <a:gd name="connsiteY1" fmla="*/ 0 h 2387600"/>
              <a:gd name="connsiteX2" fmla="*/ 3619500 w 3619500"/>
              <a:gd name="connsiteY2" fmla="*/ 2387600 h 2387600"/>
              <a:gd name="connsiteX3" fmla="*/ 0 w 3619500"/>
              <a:gd name="connsiteY3" fmla="*/ 2387600 h 2387600"/>
            </a:gdLst>
            <a:ahLst/>
            <a:cxnLst>
              <a:cxn ang="0">
                <a:pos x="connsiteX0" y="connsiteY0"/>
              </a:cxn>
              <a:cxn ang="0">
                <a:pos x="connsiteX1" y="connsiteY1"/>
              </a:cxn>
              <a:cxn ang="0">
                <a:pos x="connsiteX2" y="connsiteY2"/>
              </a:cxn>
              <a:cxn ang="0">
                <a:pos x="connsiteX3" y="connsiteY3"/>
              </a:cxn>
            </a:cxnLst>
            <a:rect l="l" t="t" r="r" b="b"/>
            <a:pathLst>
              <a:path w="3619500" h="2387600">
                <a:moveTo>
                  <a:pt x="0" y="0"/>
                </a:moveTo>
                <a:lnTo>
                  <a:pt x="3619500" y="0"/>
                </a:lnTo>
                <a:lnTo>
                  <a:pt x="3619500" y="2387600"/>
                </a:lnTo>
                <a:lnTo>
                  <a:pt x="0" y="23876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30" name="Freeform: Shape 29">
            <a:extLst>
              <a:ext uri="{FF2B5EF4-FFF2-40B4-BE49-F238E27FC236}">
                <a16:creationId xmlns:a16="http://schemas.microsoft.com/office/drawing/2014/main" id="{043651FD-E456-4DA5-B412-4DCB2BF9CF33}"/>
              </a:ext>
            </a:extLst>
          </p:cNvPr>
          <p:cNvSpPr>
            <a:spLocks noGrp="1"/>
          </p:cNvSpPr>
          <p:nvPr>
            <p:ph type="pic" sz="quarter" idx="29" hasCustomPrompt="1"/>
          </p:nvPr>
        </p:nvSpPr>
        <p:spPr>
          <a:xfrm>
            <a:off x="9499600" y="3619500"/>
            <a:ext cx="1854200" cy="2387600"/>
          </a:xfrm>
          <a:custGeom>
            <a:avLst/>
            <a:gdLst>
              <a:gd name="connsiteX0" fmla="*/ 0 w 1854200"/>
              <a:gd name="connsiteY0" fmla="*/ 0 h 2387600"/>
              <a:gd name="connsiteX1" fmla="*/ 1854200 w 1854200"/>
              <a:gd name="connsiteY1" fmla="*/ 0 h 2387600"/>
              <a:gd name="connsiteX2" fmla="*/ 1854200 w 1854200"/>
              <a:gd name="connsiteY2" fmla="*/ 2387600 h 2387600"/>
              <a:gd name="connsiteX3" fmla="*/ 0 w 1854200"/>
              <a:gd name="connsiteY3" fmla="*/ 2387600 h 2387600"/>
            </a:gdLst>
            <a:ahLst/>
            <a:cxnLst>
              <a:cxn ang="0">
                <a:pos x="connsiteX0" y="connsiteY0"/>
              </a:cxn>
              <a:cxn ang="0">
                <a:pos x="connsiteX1" y="connsiteY1"/>
              </a:cxn>
              <a:cxn ang="0">
                <a:pos x="connsiteX2" y="connsiteY2"/>
              </a:cxn>
              <a:cxn ang="0">
                <a:pos x="connsiteX3" y="connsiteY3"/>
              </a:cxn>
            </a:cxnLst>
            <a:rect l="l" t="t" r="r" b="b"/>
            <a:pathLst>
              <a:path w="1854200" h="2387600">
                <a:moveTo>
                  <a:pt x="0" y="0"/>
                </a:moveTo>
                <a:lnTo>
                  <a:pt x="1854200" y="0"/>
                </a:lnTo>
                <a:lnTo>
                  <a:pt x="1854200" y="2387600"/>
                </a:lnTo>
                <a:lnTo>
                  <a:pt x="0" y="23876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E06E4B-7C5D-4D3C-A142-4D0D03CB002D}"/>
              </a:ext>
            </a:extLst>
          </p:cNvPr>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7" name="Picture 6">
            <a:extLst>
              <a:ext uri="{FF2B5EF4-FFF2-40B4-BE49-F238E27FC236}">
                <a16:creationId xmlns:a16="http://schemas.microsoft.com/office/drawing/2014/main" id="{2968DC0C-EA1F-4984-804C-E42DFFAF9D21}"/>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Service</a:t>
            </a:r>
          </a:p>
        </p:txBody>
      </p:sp>
      <p:sp>
        <p:nvSpPr>
          <p:cNvPr id="3" name="Rectangle 2">
            <a:extLst>
              <a:ext uri="{FF2B5EF4-FFF2-40B4-BE49-F238E27FC236}">
                <a16:creationId xmlns:a16="http://schemas.microsoft.com/office/drawing/2014/main" id="{67D8ADBE-5881-473C-8CE2-BE990940EF4D}"/>
              </a:ext>
            </a:extLst>
          </p:cNvPr>
          <p:cNvSpPr/>
          <p:nvPr/>
        </p:nvSpPr>
        <p:spPr>
          <a:xfrm>
            <a:off x="0" y="1899377"/>
            <a:ext cx="12192000" cy="27016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2" name="Rectangle 9">
            <a:extLst>
              <a:ext uri="{FF2B5EF4-FFF2-40B4-BE49-F238E27FC236}">
                <a16:creationId xmlns:a16="http://schemas.microsoft.com/office/drawing/2014/main" id="{01ECA9E3-4D3C-45CC-B41B-CC7AF6E0D74F}"/>
              </a:ext>
            </a:extLst>
          </p:cNvPr>
          <p:cNvSpPr>
            <a:spLocks/>
          </p:cNvSpPr>
          <p:nvPr/>
        </p:nvSpPr>
        <p:spPr bwMode="auto">
          <a:xfrm>
            <a:off x="1138243" y="5328908"/>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000" dirty="0">
                <a:latin typeface="Roboto Slab" pitchFamily="2" charset="0"/>
                <a:ea typeface="Roboto Slab" pitchFamily="2" charset="0"/>
                <a:cs typeface="Open Sans Condensed Light" panose="020B0306030504020204" pitchFamily="34" charset="0"/>
                <a:sym typeface="Montserrat-Regular" charset="0"/>
              </a:rPr>
              <a:t>.</a:t>
            </a:r>
          </a:p>
        </p:txBody>
      </p:sp>
      <p:grpSp>
        <p:nvGrpSpPr>
          <p:cNvPr id="2" name="Group 1">
            <a:extLst>
              <a:ext uri="{FF2B5EF4-FFF2-40B4-BE49-F238E27FC236}">
                <a16:creationId xmlns:a16="http://schemas.microsoft.com/office/drawing/2014/main" id="{497F0C7B-2D53-4B8F-A43F-86BC8C8EC199}"/>
              </a:ext>
            </a:extLst>
          </p:cNvPr>
          <p:cNvGrpSpPr/>
          <p:nvPr/>
        </p:nvGrpSpPr>
        <p:grpSpPr>
          <a:xfrm>
            <a:off x="357647" y="2722385"/>
            <a:ext cx="11476707" cy="1055634"/>
            <a:chOff x="470521" y="2528870"/>
            <a:chExt cx="11476707" cy="1055634"/>
          </a:xfrm>
        </p:grpSpPr>
        <p:sp>
          <p:nvSpPr>
            <p:cNvPr id="20" name="Freeform 33">
              <a:extLst>
                <a:ext uri="{FF2B5EF4-FFF2-40B4-BE49-F238E27FC236}">
                  <a16:creationId xmlns:a16="http://schemas.microsoft.com/office/drawing/2014/main" id="{4B3E68A5-B029-4E2F-A204-D432D7A35D7F}"/>
                </a:ext>
              </a:extLst>
            </p:cNvPr>
            <p:cNvSpPr>
              <a:spLocks noEditPoints="1"/>
            </p:cNvSpPr>
            <p:nvPr/>
          </p:nvSpPr>
          <p:spPr bwMode="auto">
            <a:xfrm>
              <a:off x="8574477" y="2530684"/>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Rectangle 20">
              <a:extLst>
                <a:ext uri="{FF2B5EF4-FFF2-40B4-BE49-F238E27FC236}">
                  <a16:creationId xmlns:a16="http://schemas.microsoft.com/office/drawing/2014/main" id="{FE6AA926-5AC6-4EBE-8C40-D63A5B5783A2}"/>
                </a:ext>
              </a:extLst>
            </p:cNvPr>
            <p:cNvSpPr/>
            <p:nvPr/>
          </p:nvSpPr>
          <p:spPr>
            <a:xfrm>
              <a:off x="9544927" y="2528870"/>
              <a:ext cx="2124299" cy="400110"/>
            </a:xfrm>
            <a:prstGeom prst="rect">
              <a:avLst/>
            </a:prstGeom>
          </p:spPr>
          <p:txBody>
            <a:bodyPr wrap="none">
              <a:spAutoFit/>
            </a:bodyPr>
            <a:lstStyle/>
            <a:p>
              <a:r>
                <a:rPr lang="en-US" sz="2000" b="1" dirty="0">
                  <a:solidFill>
                    <a:schemeClr val="tx2"/>
                  </a:solidFill>
                  <a:latin typeface="Roboto Slab" pitchFamily="2" charset="0"/>
                  <a:ea typeface="Roboto Slab" pitchFamily="2" charset="0"/>
                  <a:cs typeface="Roboto" panose="02000000000000000000" pitchFamily="2" charset="0"/>
                </a:rPr>
                <a:t>Quality is Value</a:t>
              </a:r>
            </a:p>
          </p:txBody>
        </p:sp>
        <p:sp>
          <p:nvSpPr>
            <p:cNvPr id="24" name="TextBox 23">
              <a:extLst>
                <a:ext uri="{FF2B5EF4-FFF2-40B4-BE49-F238E27FC236}">
                  <a16:creationId xmlns:a16="http://schemas.microsoft.com/office/drawing/2014/main" id="{DEB651AD-F178-482E-A890-07EF370BFC4A}"/>
                </a:ext>
              </a:extLst>
            </p:cNvPr>
            <p:cNvSpPr txBox="1"/>
            <p:nvPr/>
          </p:nvSpPr>
          <p:spPr>
            <a:xfrm>
              <a:off x="9544927" y="2876618"/>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
          <p:nvSpPr>
            <p:cNvPr id="31" name="Freeform 34">
              <a:extLst>
                <a:ext uri="{FF2B5EF4-FFF2-40B4-BE49-F238E27FC236}">
                  <a16:creationId xmlns:a16="http://schemas.microsoft.com/office/drawing/2014/main" id="{20942869-1AC9-4CBC-A517-31B983836D1A}"/>
                </a:ext>
              </a:extLst>
            </p:cNvPr>
            <p:cNvSpPr>
              <a:spLocks noEditPoints="1"/>
            </p:cNvSpPr>
            <p:nvPr/>
          </p:nvSpPr>
          <p:spPr bwMode="auto">
            <a:xfrm>
              <a:off x="470521" y="2632682"/>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2">
              <a:extLst>
                <a:ext uri="{FF2B5EF4-FFF2-40B4-BE49-F238E27FC236}">
                  <a16:creationId xmlns:a16="http://schemas.microsoft.com/office/drawing/2014/main" id="{CA3ECECC-6E0D-43C4-B877-7E1044360F33}"/>
                </a:ext>
              </a:extLst>
            </p:cNvPr>
            <p:cNvSpPr/>
            <p:nvPr/>
          </p:nvSpPr>
          <p:spPr>
            <a:xfrm>
              <a:off x="1393346" y="2528870"/>
              <a:ext cx="2124299" cy="400110"/>
            </a:xfrm>
            <a:prstGeom prst="rect">
              <a:avLst/>
            </a:prstGeom>
          </p:spPr>
          <p:txBody>
            <a:bodyPr wrap="none">
              <a:spAutoFit/>
            </a:bodyPr>
            <a:lstStyle/>
            <a:p>
              <a:r>
                <a:rPr lang="en-US" sz="2000" b="1" dirty="0">
                  <a:solidFill>
                    <a:schemeClr val="accent3"/>
                  </a:solidFill>
                  <a:latin typeface="Roboto Slab" pitchFamily="2" charset="0"/>
                  <a:ea typeface="Roboto Slab" pitchFamily="2" charset="0"/>
                  <a:cs typeface="Roboto" panose="02000000000000000000" pitchFamily="2" charset="0"/>
                </a:rPr>
                <a:t>Quality is Value</a:t>
              </a:r>
            </a:p>
          </p:txBody>
        </p:sp>
        <p:sp>
          <p:nvSpPr>
            <p:cNvPr id="34" name="TextBox 33">
              <a:extLst>
                <a:ext uri="{FF2B5EF4-FFF2-40B4-BE49-F238E27FC236}">
                  <a16:creationId xmlns:a16="http://schemas.microsoft.com/office/drawing/2014/main" id="{34F130AD-7F35-415B-8399-F631BB801626}"/>
                </a:ext>
              </a:extLst>
            </p:cNvPr>
            <p:cNvSpPr txBox="1"/>
            <p:nvPr/>
          </p:nvSpPr>
          <p:spPr>
            <a:xfrm>
              <a:off x="1393346" y="2876618"/>
              <a:ext cx="2402301" cy="707886"/>
            </a:xfrm>
            <a:prstGeom prst="rect">
              <a:avLst/>
            </a:prstGeom>
            <a:noFill/>
          </p:spPr>
          <p:txBody>
            <a:bodyPr wrap="square" rtlCol="0">
              <a:spAutoFit/>
            </a:bodyPr>
            <a:lstStyle/>
            <a:p>
              <a:pPr>
                <a:lnSpc>
                  <a:spcPts val="1600"/>
                </a:lnSpc>
              </a:pPr>
              <a:r>
                <a:rPr lang="en-US" sz="1100" dirty="0">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
          <p:nvSpPr>
            <p:cNvPr id="39" name="Freeform 35">
              <a:extLst>
                <a:ext uri="{FF2B5EF4-FFF2-40B4-BE49-F238E27FC236}">
                  <a16:creationId xmlns:a16="http://schemas.microsoft.com/office/drawing/2014/main" id="{7B75A4C8-6A13-4BEC-B858-3ED05B5081C5}"/>
                </a:ext>
              </a:extLst>
            </p:cNvPr>
            <p:cNvSpPr>
              <a:spLocks noEditPoints="1"/>
            </p:cNvSpPr>
            <p:nvPr/>
          </p:nvSpPr>
          <p:spPr bwMode="auto">
            <a:xfrm>
              <a:off x="4504242" y="2573664"/>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Rectangle 39">
              <a:extLst>
                <a:ext uri="{FF2B5EF4-FFF2-40B4-BE49-F238E27FC236}">
                  <a16:creationId xmlns:a16="http://schemas.microsoft.com/office/drawing/2014/main" id="{EB450731-7802-4617-BBA3-EABD349B4DDB}"/>
                </a:ext>
              </a:extLst>
            </p:cNvPr>
            <p:cNvSpPr/>
            <p:nvPr/>
          </p:nvSpPr>
          <p:spPr>
            <a:xfrm>
              <a:off x="5463580" y="2528870"/>
              <a:ext cx="2124299" cy="400110"/>
            </a:xfrm>
            <a:prstGeom prst="rect">
              <a:avLst/>
            </a:prstGeom>
          </p:spPr>
          <p:txBody>
            <a:bodyPr wrap="none">
              <a:spAutoFit/>
            </a:bodyPr>
            <a:lstStyle/>
            <a:p>
              <a:r>
                <a:rPr lang="en-US" sz="2000" b="1" dirty="0">
                  <a:solidFill>
                    <a:schemeClr val="accent5"/>
                  </a:solidFill>
                  <a:latin typeface="Roboto Slab" pitchFamily="2" charset="0"/>
                  <a:ea typeface="Roboto Slab" pitchFamily="2" charset="0"/>
                  <a:cs typeface="Roboto" panose="02000000000000000000" pitchFamily="2" charset="0"/>
                </a:rPr>
                <a:t>Quality is Value</a:t>
              </a:r>
            </a:p>
          </p:txBody>
        </p:sp>
        <p:sp>
          <p:nvSpPr>
            <p:cNvPr id="41" name="TextBox 40">
              <a:extLst>
                <a:ext uri="{FF2B5EF4-FFF2-40B4-BE49-F238E27FC236}">
                  <a16:creationId xmlns:a16="http://schemas.microsoft.com/office/drawing/2014/main" id="{9BBB6AF6-5628-44BA-BF15-E16F74D3E6E1}"/>
                </a:ext>
              </a:extLst>
            </p:cNvPr>
            <p:cNvSpPr txBox="1"/>
            <p:nvPr/>
          </p:nvSpPr>
          <p:spPr>
            <a:xfrm>
              <a:off x="5463580" y="2876618"/>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gr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Oval 90">
            <a:extLst>
              <a:ext uri="{FF2B5EF4-FFF2-40B4-BE49-F238E27FC236}">
                <a16:creationId xmlns:a16="http://schemas.microsoft.com/office/drawing/2014/main" id="{5003D045-EF65-4E02-947C-767E211EB90D}"/>
              </a:ext>
            </a:extLst>
          </p:cNvPr>
          <p:cNvSpPr/>
          <p:nvPr/>
        </p:nvSpPr>
        <p:spPr>
          <a:xfrm>
            <a:off x="1653774" y="2335537"/>
            <a:ext cx="3317829" cy="3317829"/>
          </a:xfrm>
          <a:prstGeom prst="ellipse">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73" name="Rectangle 72">
            <a:extLst>
              <a:ext uri="{FF2B5EF4-FFF2-40B4-BE49-F238E27FC236}">
                <a16:creationId xmlns:a16="http://schemas.microsoft.com/office/drawing/2014/main" id="{62BF43FD-4E9C-4BED-8869-9398DF9C9341}"/>
              </a:ext>
            </a:extLst>
          </p:cNvPr>
          <p:cNvSpPr/>
          <p:nvPr/>
        </p:nvSpPr>
        <p:spPr>
          <a:xfrm>
            <a:off x="6790008" y="1756247"/>
            <a:ext cx="4405312" cy="46790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85" name="AutoShape 17">
            <a:extLst>
              <a:ext uri="{FF2B5EF4-FFF2-40B4-BE49-F238E27FC236}">
                <a16:creationId xmlns:a16="http://schemas.microsoft.com/office/drawing/2014/main" id="{7221B350-EDDE-47E9-AF0C-6166F17CEFAF}"/>
              </a:ext>
            </a:extLst>
          </p:cNvPr>
          <p:cNvSpPr>
            <a:spLocks/>
          </p:cNvSpPr>
          <p:nvPr/>
        </p:nvSpPr>
        <p:spPr bwMode="auto">
          <a:xfrm>
            <a:off x="7736265" y="2453976"/>
            <a:ext cx="1183692" cy="670546"/>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tx1">
              <a:alpha val="20000"/>
            </a:schemeClr>
          </a:solidFill>
          <a:ln>
            <a:noFill/>
          </a:ln>
        </p:spPr>
        <p:txBody>
          <a:bodyPr lIns="0" tIns="0" rIns="0" bIns="0"/>
          <a:lstStyle/>
          <a:p>
            <a:endParaRPr lang="en-US"/>
          </a:p>
        </p:txBody>
      </p:sp>
      <p:sp>
        <p:nvSpPr>
          <p:cNvPr id="86" name="TextBox 85">
            <a:extLst>
              <a:ext uri="{FF2B5EF4-FFF2-40B4-BE49-F238E27FC236}">
                <a16:creationId xmlns:a16="http://schemas.microsoft.com/office/drawing/2014/main" id="{C72AD539-86D9-4A00-B96B-2D5089E70B33}"/>
              </a:ext>
            </a:extLst>
          </p:cNvPr>
          <p:cNvSpPr txBox="1"/>
          <p:nvPr/>
        </p:nvSpPr>
        <p:spPr>
          <a:xfrm>
            <a:off x="7736265" y="3385463"/>
            <a:ext cx="1961935" cy="861774"/>
          </a:xfrm>
          <a:prstGeom prst="rect">
            <a:avLst/>
          </a:prstGeom>
          <a:noFill/>
        </p:spPr>
        <p:txBody>
          <a:bodyPr wrap="square" rtlCol="0">
            <a:spAutoFit/>
          </a:bodyPr>
          <a:lstStyle/>
          <a:p>
            <a:r>
              <a:rPr lang="en-US" sz="2500" b="1" spc="100" dirty="0">
                <a:solidFill>
                  <a:schemeClr val="bg1">
                    <a:lumMod val="65000"/>
                  </a:schemeClr>
                </a:solidFill>
                <a:latin typeface="Roboto Slab" pitchFamily="2" charset="0"/>
                <a:ea typeface="Roboto Slab" pitchFamily="2" charset="0"/>
                <a:cs typeface="Lato" panose="020F0502020204030203" pitchFamily="34" charset="0"/>
              </a:rPr>
              <a:t>CREATIVE</a:t>
            </a:r>
          </a:p>
          <a:p>
            <a:r>
              <a:rPr lang="en-US" sz="2500" b="1" spc="100" dirty="0">
                <a:solidFill>
                  <a:schemeClr val="bg1">
                    <a:lumMod val="65000"/>
                  </a:schemeClr>
                </a:solidFill>
                <a:latin typeface="Roboto Slab" pitchFamily="2" charset="0"/>
                <a:ea typeface="Roboto Slab" pitchFamily="2" charset="0"/>
                <a:cs typeface="Lato" panose="020F0502020204030203" pitchFamily="34" charset="0"/>
              </a:rPr>
              <a:t>TEAM</a:t>
            </a:r>
          </a:p>
        </p:txBody>
      </p:sp>
      <p:cxnSp>
        <p:nvCxnSpPr>
          <p:cNvPr id="87" name="Straight Connector 86">
            <a:extLst>
              <a:ext uri="{FF2B5EF4-FFF2-40B4-BE49-F238E27FC236}">
                <a16:creationId xmlns:a16="http://schemas.microsoft.com/office/drawing/2014/main" id="{9C2D49ED-A0F9-477B-B3C5-B466B39FF804}"/>
              </a:ext>
            </a:extLst>
          </p:cNvPr>
          <p:cNvCxnSpPr/>
          <p:nvPr/>
        </p:nvCxnSpPr>
        <p:spPr bwMode="auto">
          <a:xfrm>
            <a:off x="7829928" y="4324154"/>
            <a:ext cx="397876" cy="0"/>
          </a:xfrm>
          <a:prstGeom prst="line">
            <a:avLst/>
          </a:prstGeom>
          <a:blipFill dpi="0" rotWithShape="0">
            <a:blip r:embed="rId3"/>
            <a:srcRect/>
            <a:tile tx="0" ty="0" sx="100000" sy="100000" flip="none" algn="tl"/>
          </a:blipFill>
          <a:ln w="38100" cap="flat" cmpd="sng" algn="ctr">
            <a:solidFill>
              <a:schemeClr val="tx1">
                <a:alpha val="2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89" name="Rectangle 11">
            <a:extLst>
              <a:ext uri="{FF2B5EF4-FFF2-40B4-BE49-F238E27FC236}">
                <a16:creationId xmlns:a16="http://schemas.microsoft.com/office/drawing/2014/main" id="{2D6DE7E9-BAED-4014-89C5-20EA8011B411}"/>
              </a:ext>
            </a:extLst>
          </p:cNvPr>
          <p:cNvSpPr>
            <a:spLocks/>
          </p:cNvSpPr>
          <p:nvPr/>
        </p:nvSpPr>
        <p:spPr bwMode="auto">
          <a:xfrm>
            <a:off x="7829928" y="4568696"/>
            <a:ext cx="2325472" cy="116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000" dirty="0">
                <a:solidFill>
                  <a:schemeClr val="tx1">
                    <a:lumMod val="65000"/>
                    <a:lumOff val="35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we have created a very spacious feeling. The simplicity suggests strength.</a:t>
            </a:r>
          </a:p>
        </p:txBody>
      </p:sp>
      <p:sp>
        <p:nvSpPr>
          <p:cNvPr id="23" name="Picture Placeholder 22">
            <a:extLst>
              <a:ext uri="{FF2B5EF4-FFF2-40B4-BE49-F238E27FC236}">
                <a16:creationId xmlns:a16="http://schemas.microsoft.com/office/drawing/2014/main" id="{E4A3FD42-4673-4235-BD49-16FC65875042}"/>
              </a:ext>
            </a:extLst>
          </p:cNvPr>
          <p:cNvSpPr>
            <a:spLocks noGrp="1"/>
          </p:cNvSpPr>
          <p:nvPr>
            <p:ph type="pic" sz="quarter" idx="19"/>
          </p:nvPr>
        </p:nvSpPr>
        <p:spPr/>
      </p:sp>
      <p:sp>
        <p:nvSpPr>
          <p:cNvPr id="100" name="Picture Placeholder 99">
            <a:extLst>
              <a:ext uri="{FF2B5EF4-FFF2-40B4-BE49-F238E27FC236}">
                <a16:creationId xmlns:a16="http://schemas.microsoft.com/office/drawing/2014/main" id="{D8A63728-BC29-4699-A4C4-50CC6D1F318F}"/>
              </a:ext>
            </a:extLst>
          </p:cNvPr>
          <p:cNvSpPr>
            <a:spLocks noGrp="1"/>
          </p:cNvSpPr>
          <p:nvPr>
            <p:ph type="pic" sz="quarter" idx="22"/>
          </p:nvPr>
        </p:nvSpPr>
        <p:spPr/>
      </p:sp>
      <p:sp>
        <p:nvSpPr>
          <p:cNvPr id="102" name="Picture Placeholder 101">
            <a:extLst>
              <a:ext uri="{FF2B5EF4-FFF2-40B4-BE49-F238E27FC236}">
                <a16:creationId xmlns:a16="http://schemas.microsoft.com/office/drawing/2014/main" id="{EFAFA884-455C-4C70-8456-5557D6B12139}"/>
              </a:ext>
            </a:extLst>
          </p:cNvPr>
          <p:cNvSpPr>
            <a:spLocks noGrp="1"/>
          </p:cNvSpPr>
          <p:nvPr>
            <p:ph type="pic" sz="quarter" idx="21"/>
          </p:nvPr>
        </p:nvSpPr>
        <p:spPr/>
      </p:sp>
      <p:sp>
        <p:nvSpPr>
          <p:cNvPr id="104" name="Picture Placeholder 103">
            <a:extLst>
              <a:ext uri="{FF2B5EF4-FFF2-40B4-BE49-F238E27FC236}">
                <a16:creationId xmlns:a16="http://schemas.microsoft.com/office/drawing/2014/main" id="{348503C0-7AFE-4FE1-9D15-2924909B41D9}"/>
              </a:ext>
            </a:extLst>
          </p:cNvPr>
          <p:cNvSpPr>
            <a:spLocks noGrp="1"/>
          </p:cNvSpPr>
          <p:nvPr>
            <p:ph type="pic" sz="quarter" idx="18"/>
          </p:nvPr>
        </p:nvSpPr>
        <p:spPr/>
      </p:sp>
      <p:sp>
        <p:nvSpPr>
          <p:cNvPr id="106" name="Picture Placeholder 105">
            <a:extLst>
              <a:ext uri="{FF2B5EF4-FFF2-40B4-BE49-F238E27FC236}">
                <a16:creationId xmlns:a16="http://schemas.microsoft.com/office/drawing/2014/main" id="{306C2666-05C9-4A53-92F1-1D09504C54CE}"/>
              </a:ext>
            </a:extLst>
          </p:cNvPr>
          <p:cNvSpPr>
            <a:spLocks noGrp="1"/>
          </p:cNvSpPr>
          <p:nvPr>
            <p:ph type="pic" sz="quarter" idx="20"/>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a:solidFill>
                  <a:schemeClr val="tx1">
                    <a:lumMod val="85000"/>
                    <a:lumOff val="15000"/>
                  </a:schemeClr>
                </a:solidFill>
              </a:rPr>
              <a:t>Company</a:t>
            </a:r>
            <a:r>
              <a:rPr lang="en-US"/>
              <a:t> </a:t>
            </a:r>
            <a:r>
              <a:rPr lang="en-US" b="1">
                <a:solidFill>
                  <a:schemeClr val="accent5"/>
                </a:solidFill>
              </a:rPr>
              <a:t>Team Members</a:t>
            </a:r>
            <a:endParaRPr lang="en-US" b="1" dirty="0">
              <a:solidFill>
                <a:schemeClr val="accent5"/>
              </a:solidFill>
            </a:endParaRP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1" name="AutoShape 17">
            <a:extLst>
              <a:ext uri="{FF2B5EF4-FFF2-40B4-BE49-F238E27FC236}">
                <a16:creationId xmlns:a16="http://schemas.microsoft.com/office/drawing/2014/main" id="{59A962B6-77F3-433E-9481-060C08C13F04}"/>
              </a:ext>
            </a:extLst>
          </p:cNvPr>
          <p:cNvSpPr>
            <a:spLocks/>
          </p:cNvSpPr>
          <p:nvPr/>
        </p:nvSpPr>
        <p:spPr bwMode="auto">
          <a:xfrm>
            <a:off x="7736265" y="2118703"/>
            <a:ext cx="1183692" cy="670546"/>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accent3"/>
          </a:solidFill>
          <a:ln>
            <a:noFill/>
          </a:ln>
        </p:spPr>
        <p:txBody>
          <a:bodyPr lIns="0" tIns="0" rIns="0" bIns="0"/>
          <a:lstStyle/>
          <a:p>
            <a:endParaRPr lang="en-US"/>
          </a:p>
        </p:txBody>
      </p:sp>
      <p:sp>
        <p:nvSpPr>
          <p:cNvPr id="22" name="TextBox 21">
            <a:extLst>
              <a:ext uri="{FF2B5EF4-FFF2-40B4-BE49-F238E27FC236}">
                <a16:creationId xmlns:a16="http://schemas.microsoft.com/office/drawing/2014/main" id="{EE6247FA-7459-4E68-A423-C9C2DAB11011}"/>
              </a:ext>
            </a:extLst>
          </p:cNvPr>
          <p:cNvSpPr txBox="1"/>
          <p:nvPr/>
        </p:nvSpPr>
        <p:spPr>
          <a:xfrm>
            <a:off x="7736265" y="3050190"/>
            <a:ext cx="1961935" cy="861774"/>
          </a:xfrm>
          <a:prstGeom prst="rect">
            <a:avLst/>
          </a:prstGeom>
          <a:noFill/>
        </p:spPr>
        <p:txBody>
          <a:bodyPr wrap="square" rtlCol="0">
            <a:spAutoFit/>
          </a:bodyPr>
          <a:lstStyle/>
          <a:p>
            <a:r>
              <a:rPr lang="en-US" sz="2500" b="1" spc="100" dirty="0">
                <a:solidFill>
                  <a:schemeClr val="accent3"/>
                </a:solidFill>
                <a:latin typeface="Roboto Slab" pitchFamily="2" charset="0"/>
                <a:ea typeface="Roboto Slab" pitchFamily="2" charset="0"/>
                <a:cs typeface="Lato" panose="020F0502020204030203" pitchFamily="34" charset="0"/>
              </a:rPr>
              <a:t>CREATIVE</a:t>
            </a:r>
          </a:p>
          <a:p>
            <a:r>
              <a:rPr lang="en-US" sz="2500" b="1" spc="100" dirty="0">
                <a:solidFill>
                  <a:schemeClr val="accent3"/>
                </a:solidFill>
                <a:latin typeface="Roboto Slab" pitchFamily="2" charset="0"/>
                <a:ea typeface="Roboto Slab" pitchFamily="2" charset="0"/>
                <a:cs typeface="Lato" panose="020F0502020204030203" pitchFamily="34" charset="0"/>
              </a:rPr>
              <a:t>TEAM</a:t>
            </a:r>
          </a:p>
        </p:txBody>
      </p:sp>
      <p:cxnSp>
        <p:nvCxnSpPr>
          <p:cNvPr id="23" name="Straight Connector 22">
            <a:extLst>
              <a:ext uri="{FF2B5EF4-FFF2-40B4-BE49-F238E27FC236}">
                <a16:creationId xmlns:a16="http://schemas.microsoft.com/office/drawing/2014/main" id="{E61C21D6-0F98-47B0-BB11-341B3EE294FF}"/>
              </a:ext>
            </a:extLst>
          </p:cNvPr>
          <p:cNvCxnSpPr/>
          <p:nvPr/>
        </p:nvCxnSpPr>
        <p:spPr bwMode="auto">
          <a:xfrm>
            <a:off x="7829928" y="3988881"/>
            <a:ext cx="397876" cy="0"/>
          </a:xfrm>
          <a:prstGeom prst="line">
            <a:avLst/>
          </a:prstGeom>
          <a:blipFill dpi="0" rotWithShape="0">
            <a:blip r:embed="rId3"/>
            <a:srcRect/>
            <a:tile tx="0" ty="0" sx="100000" sy="100000" flip="none" algn="tl"/>
          </a:blipFill>
          <a:ln w="38100" cap="flat" cmpd="sng" algn="ctr">
            <a:solidFill>
              <a:schemeClr val="accent3">
                <a:alpha val="2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4" name="Rectangle 11">
            <a:extLst>
              <a:ext uri="{FF2B5EF4-FFF2-40B4-BE49-F238E27FC236}">
                <a16:creationId xmlns:a16="http://schemas.microsoft.com/office/drawing/2014/main" id="{3EFC2F34-E184-405B-80DB-0355FB182333}"/>
              </a:ext>
            </a:extLst>
          </p:cNvPr>
          <p:cNvSpPr>
            <a:spLocks/>
          </p:cNvSpPr>
          <p:nvPr/>
        </p:nvSpPr>
        <p:spPr bwMode="auto">
          <a:xfrm>
            <a:off x="7829928" y="4233423"/>
            <a:ext cx="2325472" cy="116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000" dirty="0">
                <a:solidFill>
                  <a:schemeClr val="tx1">
                    <a:lumMod val="65000"/>
                    <a:lumOff val="35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we have created a very spacious feeling. The simplicity suggests strength.</a:t>
            </a:r>
          </a:p>
        </p:txBody>
      </p:sp>
      <p:sp>
        <p:nvSpPr>
          <p:cNvPr id="30" name="Picture Placeholder 29">
            <a:extLst>
              <a:ext uri="{FF2B5EF4-FFF2-40B4-BE49-F238E27FC236}">
                <a16:creationId xmlns:a16="http://schemas.microsoft.com/office/drawing/2014/main" id="{9C81E9C0-C2DA-4DE9-AE49-4CEE764A35F9}"/>
              </a:ext>
            </a:extLst>
          </p:cNvPr>
          <p:cNvSpPr>
            <a:spLocks noGrp="1"/>
          </p:cNvSpPr>
          <p:nvPr>
            <p:ph type="pic" sz="quarter" idx="30"/>
          </p:nvPr>
        </p:nvSpPr>
        <p:spPr/>
      </p:sp>
      <p:sp>
        <p:nvSpPr>
          <p:cNvPr id="32" name="Picture Placeholder 31">
            <a:extLst>
              <a:ext uri="{FF2B5EF4-FFF2-40B4-BE49-F238E27FC236}">
                <a16:creationId xmlns:a16="http://schemas.microsoft.com/office/drawing/2014/main" id="{B29E2DA6-17CF-4AD2-9C33-8A7BD96FB09B}"/>
              </a:ext>
            </a:extLst>
          </p:cNvPr>
          <p:cNvSpPr>
            <a:spLocks noGrp="1"/>
          </p:cNvSpPr>
          <p:nvPr>
            <p:ph type="pic" sz="quarter" idx="32"/>
          </p:nvPr>
        </p:nvSpPr>
        <p:spPr/>
      </p:sp>
      <p:sp>
        <p:nvSpPr>
          <p:cNvPr id="34" name="Picture Placeholder 33">
            <a:extLst>
              <a:ext uri="{FF2B5EF4-FFF2-40B4-BE49-F238E27FC236}">
                <a16:creationId xmlns:a16="http://schemas.microsoft.com/office/drawing/2014/main" id="{D8E59B3B-7B68-4239-9A83-37F23C656C3F}"/>
              </a:ext>
            </a:extLst>
          </p:cNvPr>
          <p:cNvSpPr>
            <a:spLocks noGrp="1"/>
          </p:cNvSpPr>
          <p:nvPr>
            <p:ph type="pic" sz="quarter" idx="31"/>
          </p:nvPr>
        </p:nvSpPr>
        <p:spPr/>
      </p:sp>
      <p:sp>
        <p:nvSpPr>
          <p:cNvPr id="36" name="Picture Placeholder 35">
            <a:extLst>
              <a:ext uri="{FF2B5EF4-FFF2-40B4-BE49-F238E27FC236}">
                <a16:creationId xmlns:a16="http://schemas.microsoft.com/office/drawing/2014/main" id="{B19CD283-07C9-4B08-94F9-E6E333FD6146}"/>
              </a:ext>
            </a:extLst>
          </p:cNvPr>
          <p:cNvSpPr>
            <a:spLocks noGrp="1"/>
          </p:cNvSpPr>
          <p:nvPr>
            <p:ph type="pic" sz="quarter" idx="29"/>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4" name="Rectangle 13">
            <a:extLst>
              <a:ext uri="{FF2B5EF4-FFF2-40B4-BE49-F238E27FC236}">
                <a16:creationId xmlns:a16="http://schemas.microsoft.com/office/drawing/2014/main" id="{81864B25-DCF1-41A5-8440-F79089A1C926}"/>
              </a:ext>
            </a:extLst>
          </p:cNvPr>
          <p:cNvSpPr/>
          <p:nvPr/>
        </p:nvSpPr>
        <p:spPr>
          <a:xfrm>
            <a:off x="3886200" y="1765298"/>
            <a:ext cx="571500" cy="16636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Picture Placeholder 38">
            <a:extLst>
              <a:ext uri="{FF2B5EF4-FFF2-40B4-BE49-F238E27FC236}">
                <a16:creationId xmlns:a16="http://schemas.microsoft.com/office/drawing/2014/main" id="{3313F4CD-D5A4-4830-919E-27A631AB2D3E}"/>
              </a:ext>
            </a:extLst>
          </p:cNvPr>
          <p:cNvSpPr>
            <a:spLocks noGrp="1"/>
          </p:cNvSpPr>
          <p:nvPr>
            <p:ph type="pic" sz="quarter" idx="25"/>
          </p:nvPr>
        </p:nvSpPr>
        <p:spPr/>
      </p:sp>
      <p:sp>
        <p:nvSpPr>
          <p:cNvPr id="41" name="Picture Placeholder 40">
            <a:extLst>
              <a:ext uri="{FF2B5EF4-FFF2-40B4-BE49-F238E27FC236}">
                <a16:creationId xmlns:a16="http://schemas.microsoft.com/office/drawing/2014/main" id="{149F5BF5-ECB0-4C61-835C-98538CC3F3FC}"/>
              </a:ext>
            </a:extLst>
          </p:cNvPr>
          <p:cNvSpPr>
            <a:spLocks noGrp="1"/>
          </p:cNvSpPr>
          <p:nvPr>
            <p:ph type="pic" sz="quarter" idx="24"/>
          </p:nvPr>
        </p:nvSpPr>
        <p:spPr/>
      </p:sp>
      <p:sp>
        <p:nvSpPr>
          <p:cNvPr id="43" name="Picture Placeholder 42">
            <a:extLst>
              <a:ext uri="{FF2B5EF4-FFF2-40B4-BE49-F238E27FC236}">
                <a16:creationId xmlns:a16="http://schemas.microsoft.com/office/drawing/2014/main" id="{022501CF-1E07-4B3B-B976-02A7FBEE1CC4}"/>
              </a:ext>
            </a:extLst>
          </p:cNvPr>
          <p:cNvSpPr>
            <a:spLocks noGrp="1"/>
          </p:cNvSpPr>
          <p:nvPr>
            <p:ph type="pic" sz="quarter" idx="26"/>
          </p:nvPr>
        </p:nvSpPr>
        <p:spPr/>
      </p:sp>
      <p:sp>
        <p:nvSpPr>
          <p:cNvPr id="45" name="Picture Placeholder 44">
            <a:extLst>
              <a:ext uri="{FF2B5EF4-FFF2-40B4-BE49-F238E27FC236}">
                <a16:creationId xmlns:a16="http://schemas.microsoft.com/office/drawing/2014/main" id="{4915BC35-21DC-4363-8465-EE054AE87555}"/>
              </a:ext>
            </a:extLst>
          </p:cNvPr>
          <p:cNvSpPr>
            <a:spLocks noGrp="1"/>
          </p:cNvSpPr>
          <p:nvPr>
            <p:ph type="pic" sz="quarter" idx="28"/>
          </p:nvPr>
        </p:nvSpPr>
        <p:spPr/>
      </p:sp>
      <p:sp>
        <p:nvSpPr>
          <p:cNvPr id="47" name="Picture Placeholder 46">
            <a:extLst>
              <a:ext uri="{FF2B5EF4-FFF2-40B4-BE49-F238E27FC236}">
                <a16:creationId xmlns:a16="http://schemas.microsoft.com/office/drawing/2014/main" id="{1A40904D-75DA-4A1D-8E0D-81C07F91555C}"/>
              </a:ext>
            </a:extLst>
          </p:cNvPr>
          <p:cNvSpPr>
            <a:spLocks noGrp="1"/>
          </p:cNvSpPr>
          <p:nvPr>
            <p:ph type="pic" sz="quarter" idx="29"/>
          </p:nvPr>
        </p:nvSpPr>
        <p:spPr/>
      </p:sp>
      <p:sp>
        <p:nvSpPr>
          <p:cNvPr id="49" name="Picture Placeholder 48">
            <a:extLst>
              <a:ext uri="{FF2B5EF4-FFF2-40B4-BE49-F238E27FC236}">
                <a16:creationId xmlns:a16="http://schemas.microsoft.com/office/drawing/2014/main" id="{65ED7462-52CD-451B-A9EC-488CA15A8172}"/>
              </a:ext>
            </a:extLst>
          </p:cNvPr>
          <p:cNvSpPr>
            <a:spLocks noGrp="1"/>
          </p:cNvSpPr>
          <p:nvPr>
            <p:ph type="pic" sz="quarter" idx="27"/>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1" name="Rectangle 10">
            <a:extLst>
              <a:ext uri="{FF2B5EF4-FFF2-40B4-BE49-F238E27FC236}">
                <a16:creationId xmlns:a16="http://schemas.microsoft.com/office/drawing/2014/main" id="{FF42532A-62E3-4409-B952-41724F4BF793}"/>
              </a:ext>
            </a:extLst>
          </p:cNvPr>
          <p:cNvSpPr/>
          <p:nvPr/>
        </p:nvSpPr>
        <p:spPr>
          <a:xfrm>
            <a:off x="3225800" y="1538970"/>
            <a:ext cx="546100" cy="46205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C30EC4E-A4A5-4154-B793-E8D2CB06188F}"/>
              </a:ext>
            </a:extLst>
          </p:cNvPr>
          <p:cNvSpPr/>
          <p:nvPr/>
        </p:nvSpPr>
        <p:spPr>
          <a:xfrm>
            <a:off x="3886200" y="3557391"/>
            <a:ext cx="3111500" cy="4812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Picture Placeholder 32">
            <a:extLst>
              <a:ext uri="{FF2B5EF4-FFF2-40B4-BE49-F238E27FC236}">
                <a16:creationId xmlns:a16="http://schemas.microsoft.com/office/drawing/2014/main" id="{AB16FB7A-D94C-476F-AD75-2EB07C0D8F88}"/>
              </a:ext>
            </a:extLst>
          </p:cNvPr>
          <p:cNvSpPr>
            <a:spLocks noGrp="1"/>
          </p:cNvSpPr>
          <p:nvPr>
            <p:ph type="pic" sz="quarter" idx="20"/>
          </p:nvPr>
        </p:nvSpPr>
        <p:spPr/>
      </p:sp>
      <p:sp>
        <p:nvSpPr>
          <p:cNvPr id="35" name="Picture Placeholder 34">
            <a:extLst>
              <a:ext uri="{FF2B5EF4-FFF2-40B4-BE49-F238E27FC236}">
                <a16:creationId xmlns:a16="http://schemas.microsoft.com/office/drawing/2014/main" id="{D684FCC8-42DB-4078-8AA1-B2DF7F3032B0}"/>
              </a:ext>
            </a:extLst>
          </p:cNvPr>
          <p:cNvSpPr>
            <a:spLocks noGrp="1"/>
          </p:cNvSpPr>
          <p:nvPr>
            <p:ph type="pic" sz="quarter" idx="18"/>
          </p:nvPr>
        </p:nvSpPr>
        <p:spPr/>
      </p:sp>
      <p:sp>
        <p:nvSpPr>
          <p:cNvPr id="37" name="Picture Placeholder 36">
            <a:extLst>
              <a:ext uri="{FF2B5EF4-FFF2-40B4-BE49-F238E27FC236}">
                <a16:creationId xmlns:a16="http://schemas.microsoft.com/office/drawing/2014/main" id="{66BE57AC-2FB5-4287-8536-C57251BA73B7}"/>
              </a:ext>
            </a:extLst>
          </p:cNvPr>
          <p:cNvSpPr>
            <a:spLocks noGrp="1"/>
          </p:cNvSpPr>
          <p:nvPr>
            <p:ph type="pic" sz="quarter" idx="21"/>
          </p:nvPr>
        </p:nvSpPr>
        <p:spPr/>
      </p:sp>
      <p:sp>
        <p:nvSpPr>
          <p:cNvPr id="39" name="Picture Placeholder 38">
            <a:extLst>
              <a:ext uri="{FF2B5EF4-FFF2-40B4-BE49-F238E27FC236}">
                <a16:creationId xmlns:a16="http://schemas.microsoft.com/office/drawing/2014/main" id="{F1E657F4-F5B3-47E2-A261-FD938F20C325}"/>
              </a:ext>
            </a:extLst>
          </p:cNvPr>
          <p:cNvSpPr>
            <a:spLocks noGrp="1"/>
          </p:cNvSpPr>
          <p:nvPr>
            <p:ph type="pic" sz="quarter" idx="19"/>
          </p:nvPr>
        </p:nvSpPr>
        <p:spPr/>
      </p:sp>
      <p:sp>
        <p:nvSpPr>
          <p:cNvPr id="41" name="Picture Placeholder 40">
            <a:extLst>
              <a:ext uri="{FF2B5EF4-FFF2-40B4-BE49-F238E27FC236}">
                <a16:creationId xmlns:a16="http://schemas.microsoft.com/office/drawing/2014/main" id="{6085A792-2256-4292-9DBD-16EC31AC2193}"/>
              </a:ext>
            </a:extLst>
          </p:cNvPr>
          <p:cNvSpPr>
            <a:spLocks noGrp="1"/>
          </p:cNvSpPr>
          <p:nvPr>
            <p:ph type="pic" sz="quarter" idx="22"/>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3" name="Rectangle 12">
            <a:extLst>
              <a:ext uri="{FF2B5EF4-FFF2-40B4-BE49-F238E27FC236}">
                <a16:creationId xmlns:a16="http://schemas.microsoft.com/office/drawing/2014/main" id="{5959C149-02FC-4B12-9C4D-FFDFC83DA56E}"/>
              </a:ext>
            </a:extLst>
          </p:cNvPr>
          <p:cNvSpPr/>
          <p:nvPr/>
        </p:nvSpPr>
        <p:spPr>
          <a:xfrm>
            <a:off x="838201" y="4434114"/>
            <a:ext cx="6415314" cy="24238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9">
            <a:extLst>
              <a:ext uri="{FF2B5EF4-FFF2-40B4-BE49-F238E27FC236}">
                <a16:creationId xmlns:a16="http://schemas.microsoft.com/office/drawing/2014/main" id="{8D42A36A-DB80-4343-BB31-1DFD0989E618}"/>
              </a:ext>
            </a:extLst>
          </p:cNvPr>
          <p:cNvSpPr>
            <a:spLocks/>
          </p:cNvSpPr>
          <p:nvPr/>
        </p:nvSpPr>
        <p:spPr bwMode="auto">
          <a:xfrm>
            <a:off x="1676579" y="4847669"/>
            <a:ext cx="4738558" cy="1596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0" name="Picture Placeholder 19">
            <a:extLst>
              <a:ext uri="{FF2B5EF4-FFF2-40B4-BE49-F238E27FC236}">
                <a16:creationId xmlns:a16="http://schemas.microsoft.com/office/drawing/2014/main" id="{C63D892D-39EB-4E8A-A94D-1F19B3705C7F}"/>
              </a:ext>
            </a:extLst>
          </p:cNvPr>
          <p:cNvSpPr>
            <a:spLocks noGrp="1"/>
          </p:cNvSpPr>
          <p:nvPr>
            <p:ph type="pic" sz="quarter" idx="21"/>
          </p:nvPr>
        </p:nvSpPr>
        <p:spPr/>
      </p:sp>
      <p:sp>
        <p:nvSpPr>
          <p:cNvPr id="22" name="Picture Placeholder 21">
            <a:extLst>
              <a:ext uri="{FF2B5EF4-FFF2-40B4-BE49-F238E27FC236}">
                <a16:creationId xmlns:a16="http://schemas.microsoft.com/office/drawing/2014/main" id="{8B0919EC-CC6D-427D-8C08-199D9089F185}"/>
              </a:ext>
            </a:extLst>
          </p:cNvPr>
          <p:cNvSpPr>
            <a:spLocks noGrp="1"/>
          </p:cNvSpPr>
          <p:nvPr>
            <p:ph type="pic" sz="quarter" idx="22"/>
          </p:nvPr>
        </p:nvSpPr>
        <p:spPr/>
      </p:sp>
      <p:sp>
        <p:nvSpPr>
          <p:cNvPr id="27" name="Picture Placeholder 26">
            <a:extLst>
              <a:ext uri="{FF2B5EF4-FFF2-40B4-BE49-F238E27FC236}">
                <a16:creationId xmlns:a16="http://schemas.microsoft.com/office/drawing/2014/main" id="{3BAC18F4-EE2E-4ADE-80B5-1D9B819316A1}"/>
              </a:ext>
            </a:extLst>
          </p:cNvPr>
          <p:cNvSpPr>
            <a:spLocks noGrp="1"/>
          </p:cNvSpPr>
          <p:nvPr>
            <p:ph type="pic" sz="quarter" idx="23"/>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Timeline</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E253C55B-420F-4485-B5B6-42179701B03C}"/>
              </a:ext>
            </a:extLst>
          </p:cNvPr>
          <p:cNvGrpSpPr/>
          <p:nvPr/>
        </p:nvGrpSpPr>
        <p:grpSpPr>
          <a:xfrm>
            <a:off x="726053" y="2147022"/>
            <a:ext cx="10739895" cy="2837097"/>
            <a:chOff x="928048" y="2037521"/>
            <a:chExt cx="10739895" cy="2837097"/>
          </a:xfrm>
        </p:grpSpPr>
        <p:sp>
          <p:nvSpPr>
            <p:cNvPr id="21" name="Diamond 20">
              <a:extLst>
                <a:ext uri="{FF2B5EF4-FFF2-40B4-BE49-F238E27FC236}">
                  <a16:creationId xmlns:a16="http://schemas.microsoft.com/office/drawing/2014/main" id="{845A134F-9B25-407F-81CD-5771B2680FCF}"/>
                </a:ext>
              </a:extLst>
            </p:cNvPr>
            <p:cNvSpPr/>
            <p:nvPr/>
          </p:nvSpPr>
          <p:spPr>
            <a:xfrm>
              <a:off x="8884985" y="2037521"/>
              <a:ext cx="2782958" cy="2782958"/>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iamond 18">
              <a:extLst>
                <a:ext uri="{FF2B5EF4-FFF2-40B4-BE49-F238E27FC236}">
                  <a16:creationId xmlns:a16="http://schemas.microsoft.com/office/drawing/2014/main" id="{EBFD06B9-C559-4694-A856-FDC9A43EC79F}"/>
                </a:ext>
              </a:extLst>
            </p:cNvPr>
            <p:cNvSpPr/>
            <p:nvPr/>
          </p:nvSpPr>
          <p:spPr>
            <a:xfrm>
              <a:off x="1424806" y="2037521"/>
              <a:ext cx="2782958" cy="2782958"/>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iamond 19">
              <a:extLst>
                <a:ext uri="{FF2B5EF4-FFF2-40B4-BE49-F238E27FC236}">
                  <a16:creationId xmlns:a16="http://schemas.microsoft.com/office/drawing/2014/main" id="{F3B318E0-ECEC-48F0-B5FF-4C767E2A989A}"/>
                </a:ext>
              </a:extLst>
            </p:cNvPr>
            <p:cNvSpPr/>
            <p:nvPr/>
          </p:nvSpPr>
          <p:spPr>
            <a:xfrm>
              <a:off x="5201278" y="2037521"/>
              <a:ext cx="2782958" cy="2782958"/>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iamond 2">
              <a:extLst>
                <a:ext uri="{FF2B5EF4-FFF2-40B4-BE49-F238E27FC236}">
                  <a16:creationId xmlns:a16="http://schemas.microsoft.com/office/drawing/2014/main" id="{2BBCBBF6-4978-4CDE-AE54-A8124FFAF4E7}"/>
                </a:ext>
              </a:extLst>
            </p:cNvPr>
            <p:cNvSpPr/>
            <p:nvPr/>
          </p:nvSpPr>
          <p:spPr>
            <a:xfrm>
              <a:off x="928048" y="2070472"/>
              <a:ext cx="2782958" cy="2782958"/>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iamond 23">
              <a:extLst>
                <a:ext uri="{FF2B5EF4-FFF2-40B4-BE49-F238E27FC236}">
                  <a16:creationId xmlns:a16="http://schemas.microsoft.com/office/drawing/2014/main" id="{A5F09553-F849-4F36-B11F-38EFF62A6997}"/>
                </a:ext>
              </a:extLst>
            </p:cNvPr>
            <p:cNvSpPr/>
            <p:nvPr/>
          </p:nvSpPr>
          <p:spPr>
            <a:xfrm>
              <a:off x="4704521" y="2091660"/>
              <a:ext cx="2782958" cy="2782958"/>
            </a:xfrm>
            <a:prstGeom prst="diamond">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iamond 26">
              <a:extLst>
                <a:ext uri="{FF2B5EF4-FFF2-40B4-BE49-F238E27FC236}">
                  <a16:creationId xmlns:a16="http://schemas.microsoft.com/office/drawing/2014/main" id="{49BE70FE-E6B9-4F70-965B-23977CC6A9EC}"/>
                </a:ext>
              </a:extLst>
            </p:cNvPr>
            <p:cNvSpPr/>
            <p:nvPr/>
          </p:nvSpPr>
          <p:spPr>
            <a:xfrm>
              <a:off x="8480994" y="2068988"/>
              <a:ext cx="2782958" cy="2782958"/>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703F5963-B07E-412B-9B94-C32D08B7329A}"/>
                </a:ext>
              </a:extLst>
            </p:cNvPr>
            <p:cNvGrpSpPr/>
            <p:nvPr/>
          </p:nvGrpSpPr>
          <p:grpSpPr>
            <a:xfrm>
              <a:off x="1535045" y="2883126"/>
              <a:ext cx="1568964" cy="1157651"/>
              <a:chOff x="1431411" y="2812541"/>
              <a:chExt cx="1568964" cy="1157651"/>
            </a:xfrm>
          </p:grpSpPr>
          <p:sp>
            <p:nvSpPr>
              <p:cNvPr id="28" name="TextBox 27">
                <a:extLst>
                  <a:ext uri="{FF2B5EF4-FFF2-40B4-BE49-F238E27FC236}">
                    <a16:creationId xmlns:a16="http://schemas.microsoft.com/office/drawing/2014/main" id="{507E15D1-0109-4591-9D9C-549F8F64FCCA}"/>
                  </a:ext>
                </a:extLst>
              </p:cNvPr>
              <p:cNvSpPr txBox="1"/>
              <p:nvPr/>
            </p:nvSpPr>
            <p:spPr>
              <a:xfrm>
                <a:off x="1514851" y="2812541"/>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Slab" pitchFamily="2" charset="0"/>
                    <a:ea typeface="Roboto Slab" pitchFamily="2" charset="0"/>
                  </a:rPr>
                  <a:t>2016</a:t>
                </a:r>
              </a:p>
            </p:txBody>
          </p:sp>
          <p:sp>
            <p:nvSpPr>
              <p:cNvPr id="29" name="Rectangle 28">
                <a:extLst>
                  <a:ext uri="{FF2B5EF4-FFF2-40B4-BE49-F238E27FC236}">
                    <a16:creationId xmlns:a16="http://schemas.microsoft.com/office/drawing/2014/main" id="{D22290E2-FA45-49F5-8D1D-AAC8FDE65971}"/>
                  </a:ext>
                </a:extLst>
              </p:cNvPr>
              <p:cNvSpPr/>
              <p:nvPr/>
            </p:nvSpPr>
            <p:spPr>
              <a:xfrm>
                <a:off x="1431411" y="3121755"/>
                <a:ext cx="1568964" cy="848437"/>
              </a:xfrm>
              <a:prstGeom prst="rect">
                <a:avLst/>
              </a:prstGeom>
            </p:spPr>
            <p:txBody>
              <a:bodyPr wrap="square">
                <a:spAutoFit/>
              </a:bodyP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lorem</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ipsum text see.</a:t>
                </a:r>
              </a:p>
            </p:txBody>
          </p:sp>
        </p:grpSp>
        <p:grpSp>
          <p:nvGrpSpPr>
            <p:cNvPr id="36" name="Group 35">
              <a:extLst>
                <a:ext uri="{FF2B5EF4-FFF2-40B4-BE49-F238E27FC236}">
                  <a16:creationId xmlns:a16="http://schemas.microsoft.com/office/drawing/2014/main" id="{7A199B1C-34A9-4534-8839-8876AFE4EDC9}"/>
                </a:ext>
              </a:extLst>
            </p:cNvPr>
            <p:cNvGrpSpPr/>
            <p:nvPr/>
          </p:nvGrpSpPr>
          <p:grpSpPr>
            <a:xfrm>
              <a:off x="5311518" y="2904314"/>
              <a:ext cx="1568964" cy="1157651"/>
              <a:chOff x="1431411" y="2812541"/>
              <a:chExt cx="1568964" cy="1157651"/>
            </a:xfrm>
          </p:grpSpPr>
          <p:sp>
            <p:nvSpPr>
              <p:cNvPr id="37" name="TextBox 36">
                <a:extLst>
                  <a:ext uri="{FF2B5EF4-FFF2-40B4-BE49-F238E27FC236}">
                    <a16:creationId xmlns:a16="http://schemas.microsoft.com/office/drawing/2014/main" id="{F1679191-ABE6-42F6-95B2-4D048402B4D5}"/>
                  </a:ext>
                </a:extLst>
              </p:cNvPr>
              <p:cNvSpPr txBox="1"/>
              <p:nvPr/>
            </p:nvSpPr>
            <p:spPr>
              <a:xfrm>
                <a:off x="1514851" y="2812541"/>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Slab" pitchFamily="2" charset="0"/>
                    <a:ea typeface="Roboto Slab" pitchFamily="2" charset="0"/>
                  </a:rPr>
                  <a:t>2017</a:t>
                </a:r>
              </a:p>
            </p:txBody>
          </p:sp>
          <p:sp>
            <p:nvSpPr>
              <p:cNvPr id="38" name="Rectangle 37">
                <a:extLst>
                  <a:ext uri="{FF2B5EF4-FFF2-40B4-BE49-F238E27FC236}">
                    <a16:creationId xmlns:a16="http://schemas.microsoft.com/office/drawing/2014/main" id="{24364CBF-1E4A-4081-BF85-C9617DFF111C}"/>
                  </a:ext>
                </a:extLst>
              </p:cNvPr>
              <p:cNvSpPr/>
              <p:nvPr/>
            </p:nvSpPr>
            <p:spPr>
              <a:xfrm>
                <a:off x="1431411" y="3121755"/>
                <a:ext cx="1568964" cy="848437"/>
              </a:xfrm>
              <a:prstGeom prst="rect">
                <a:avLst/>
              </a:prstGeom>
            </p:spPr>
            <p:txBody>
              <a:bodyPr wrap="square">
                <a:spAutoFit/>
              </a:bodyP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lorem</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ipsum text see.</a:t>
                </a:r>
              </a:p>
            </p:txBody>
          </p:sp>
        </p:grpSp>
        <p:grpSp>
          <p:nvGrpSpPr>
            <p:cNvPr id="39" name="Group 38">
              <a:extLst>
                <a:ext uri="{FF2B5EF4-FFF2-40B4-BE49-F238E27FC236}">
                  <a16:creationId xmlns:a16="http://schemas.microsoft.com/office/drawing/2014/main" id="{C995EC71-2191-419F-9E95-8EB4C57130AB}"/>
                </a:ext>
              </a:extLst>
            </p:cNvPr>
            <p:cNvGrpSpPr/>
            <p:nvPr/>
          </p:nvGrpSpPr>
          <p:grpSpPr>
            <a:xfrm>
              <a:off x="9087991" y="2881642"/>
              <a:ext cx="1568964" cy="1157651"/>
              <a:chOff x="1431411" y="2812541"/>
              <a:chExt cx="1568964" cy="1157651"/>
            </a:xfrm>
          </p:grpSpPr>
          <p:sp>
            <p:nvSpPr>
              <p:cNvPr id="40" name="TextBox 39">
                <a:extLst>
                  <a:ext uri="{FF2B5EF4-FFF2-40B4-BE49-F238E27FC236}">
                    <a16:creationId xmlns:a16="http://schemas.microsoft.com/office/drawing/2014/main" id="{779D62A3-0CF1-4C11-A79A-D45825068D01}"/>
                  </a:ext>
                </a:extLst>
              </p:cNvPr>
              <p:cNvSpPr txBox="1"/>
              <p:nvPr/>
            </p:nvSpPr>
            <p:spPr>
              <a:xfrm>
                <a:off x="1514851" y="2812541"/>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Slab" pitchFamily="2" charset="0"/>
                    <a:ea typeface="Roboto Slab" pitchFamily="2" charset="0"/>
                  </a:rPr>
                  <a:t>2018</a:t>
                </a:r>
              </a:p>
            </p:txBody>
          </p:sp>
          <p:sp>
            <p:nvSpPr>
              <p:cNvPr id="41" name="Rectangle 40">
                <a:extLst>
                  <a:ext uri="{FF2B5EF4-FFF2-40B4-BE49-F238E27FC236}">
                    <a16:creationId xmlns:a16="http://schemas.microsoft.com/office/drawing/2014/main" id="{022FE0B8-1E73-45AD-BA37-FD7016C46D22}"/>
                  </a:ext>
                </a:extLst>
              </p:cNvPr>
              <p:cNvSpPr/>
              <p:nvPr/>
            </p:nvSpPr>
            <p:spPr>
              <a:xfrm>
                <a:off x="1431411" y="3121755"/>
                <a:ext cx="1568964" cy="848437"/>
              </a:xfrm>
              <a:prstGeom prst="rect">
                <a:avLst/>
              </a:prstGeom>
            </p:spPr>
            <p:txBody>
              <a:bodyPr wrap="square">
                <a:spAutoFit/>
              </a:bodyP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lorem</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ipsum text see.</a:t>
                </a:r>
              </a:p>
            </p:txBody>
          </p:sp>
        </p:grpSp>
      </p:gr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17</a:t>
            </a:fld>
            <a:endParaRPr lang="en-US" dirty="0"/>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74" name="Group 73">
            <a:extLst>
              <a:ext uri="{FF2B5EF4-FFF2-40B4-BE49-F238E27FC236}">
                <a16:creationId xmlns:a16="http://schemas.microsoft.com/office/drawing/2014/main" id="{1FF85905-9F06-432A-8E3F-709453E3B382}"/>
              </a:ext>
            </a:extLst>
          </p:cNvPr>
          <p:cNvGrpSpPr/>
          <p:nvPr/>
        </p:nvGrpSpPr>
        <p:grpSpPr>
          <a:xfrm>
            <a:off x="833430" y="2011330"/>
            <a:ext cx="3984875" cy="3108390"/>
            <a:chOff x="7915275" y="1959992"/>
            <a:chExt cx="3438525" cy="2682211"/>
          </a:xfrm>
        </p:grpSpPr>
        <p:grpSp>
          <p:nvGrpSpPr>
            <p:cNvPr id="76" name="Group 75">
              <a:extLst>
                <a:ext uri="{FF2B5EF4-FFF2-40B4-BE49-F238E27FC236}">
                  <a16:creationId xmlns:a16="http://schemas.microsoft.com/office/drawing/2014/main" id="{7E9DCC5F-4E0B-4D26-BFA1-FA68A8FDD067}"/>
                </a:ext>
              </a:extLst>
            </p:cNvPr>
            <p:cNvGrpSpPr>
              <a:grpSpLocks/>
            </p:cNvGrpSpPr>
            <p:nvPr/>
          </p:nvGrpSpPr>
          <p:grpSpPr bwMode="auto">
            <a:xfrm>
              <a:off x="8725554" y="2709136"/>
              <a:ext cx="874669" cy="1933066"/>
              <a:chOff x="0" y="0"/>
              <a:chExt cx="1233" cy="2724"/>
            </a:xfrm>
          </p:grpSpPr>
          <p:sp>
            <p:nvSpPr>
              <p:cNvPr id="98" name="Rectangle 97">
                <a:extLst>
                  <a:ext uri="{FF2B5EF4-FFF2-40B4-BE49-F238E27FC236}">
                    <a16:creationId xmlns:a16="http://schemas.microsoft.com/office/drawing/2014/main" id="{2A1C3648-F605-46F1-A7D3-DE758E291E51}"/>
                  </a:ext>
                </a:extLst>
              </p:cNvPr>
              <p:cNvSpPr>
                <a:spLocks/>
              </p:cNvSpPr>
              <p:nvPr/>
            </p:nvSpPr>
            <p:spPr bwMode="auto">
              <a:xfrm>
                <a:off x="1" y="148"/>
                <a:ext cx="1232" cy="2576"/>
              </a:xfrm>
              <a:prstGeom prst="rect">
                <a:avLst/>
              </a:prstGeom>
              <a:solidFill>
                <a:schemeClr val="tx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sp>
            <p:nvSpPr>
              <p:cNvPr id="99" name="Oval 98">
                <a:extLst>
                  <a:ext uri="{FF2B5EF4-FFF2-40B4-BE49-F238E27FC236}">
                    <a16:creationId xmlns:a16="http://schemas.microsoft.com/office/drawing/2014/main" id="{86CD9F2A-8D95-4185-BD0A-73A0421C9EC1}"/>
                  </a:ext>
                </a:extLst>
              </p:cNvPr>
              <p:cNvSpPr>
                <a:spLocks/>
              </p:cNvSpPr>
              <p:nvPr/>
            </p:nvSpPr>
            <p:spPr bwMode="auto">
              <a:xfrm>
                <a:off x="0" y="0"/>
                <a:ext cx="1230" cy="301"/>
              </a:xfrm>
              <a:prstGeom prst="ellipse">
                <a:avLst/>
              </a:prstGeom>
              <a:solidFill>
                <a:schemeClr val="tx2">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77" name="Group 76">
              <a:extLst>
                <a:ext uri="{FF2B5EF4-FFF2-40B4-BE49-F238E27FC236}">
                  <a16:creationId xmlns:a16="http://schemas.microsoft.com/office/drawing/2014/main" id="{3C6BEF1D-AD74-4334-BAB6-958AFEA03140}"/>
                </a:ext>
              </a:extLst>
            </p:cNvPr>
            <p:cNvGrpSpPr>
              <a:grpSpLocks/>
            </p:cNvGrpSpPr>
            <p:nvPr/>
          </p:nvGrpSpPr>
          <p:grpSpPr bwMode="auto">
            <a:xfrm>
              <a:off x="9512259" y="2077078"/>
              <a:ext cx="873958" cy="2565124"/>
              <a:chOff x="0" y="0"/>
              <a:chExt cx="1232" cy="3616"/>
            </a:xfrm>
          </p:grpSpPr>
          <p:sp>
            <p:nvSpPr>
              <p:cNvPr id="96" name="Rectangle 95">
                <a:extLst>
                  <a:ext uri="{FF2B5EF4-FFF2-40B4-BE49-F238E27FC236}">
                    <a16:creationId xmlns:a16="http://schemas.microsoft.com/office/drawing/2014/main" id="{7ADE161D-ECFF-410F-BBD1-0215646DE482}"/>
                  </a:ext>
                </a:extLst>
              </p:cNvPr>
              <p:cNvSpPr>
                <a:spLocks/>
              </p:cNvSpPr>
              <p:nvPr/>
            </p:nvSpPr>
            <p:spPr bwMode="auto">
              <a:xfrm>
                <a:off x="1" y="166"/>
                <a:ext cx="1231" cy="3450"/>
              </a:xfrm>
              <a:prstGeom prst="rect">
                <a:avLst/>
              </a:prstGeom>
              <a:solidFill>
                <a:schemeClr val="accent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sp>
            <p:nvSpPr>
              <p:cNvPr id="97" name="Oval 96">
                <a:extLst>
                  <a:ext uri="{FF2B5EF4-FFF2-40B4-BE49-F238E27FC236}">
                    <a16:creationId xmlns:a16="http://schemas.microsoft.com/office/drawing/2014/main" id="{37520BC0-678B-467E-A818-F321503FE11B}"/>
                  </a:ext>
                </a:extLst>
              </p:cNvPr>
              <p:cNvSpPr>
                <a:spLocks/>
              </p:cNvSpPr>
              <p:nvPr/>
            </p:nvSpPr>
            <p:spPr bwMode="auto">
              <a:xfrm>
                <a:off x="0" y="0"/>
                <a:ext cx="1228" cy="337"/>
              </a:xfrm>
              <a:prstGeom prst="ellipse">
                <a:avLst/>
              </a:prstGeom>
              <a:solidFill>
                <a:schemeClr val="accent5">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78" name="Group 77">
              <a:extLst>
                <a:ext uri="{FF2B5EF4-FFF2-40B4-BE49-F238E27FC236}">
                  <a16:creationId xmlns:a16="http://schemas.microsoft.com/office/drawing/2014/main" id="{80D572F7-C842-40A5-BD29-5C028CD9F270}"/>
                </a:ext>
              </a:extLst>
            </p:cNvPr>
            <p:cNvGrpSpPr>
              <a:grpSpLocks/>
            </p:cNvGrpSpPr>
            <p:nvPr/>
          </p:nvGrpSpPr>
          <p:grpSpPr bwMode="auto">
            <a:xfrm>
              <a:off x="8173653" y="3376664"/>
              <a:ext cx="873958" cy="1265537"/>
              <a:chOff x="0" y="0"/>
              <a:chExt cx="1231" cy="1783"/>
            </a:xfrm>
          </p:grpSpPr>
          <p:sp>
            <p:nvSpPr>
              <p:cNvPr id="94" name="Rectangle 93">
                <a:extLst>
                  <a:ext uri="{FF2B5EF4-FFF2-40B4-BE49-F238E27FC236}">
                    <a16:creationId xmlns:a16="http://schemas.microsoft.com/office/drawing/2014/main" id="{96554465-FAF4-4A3B-B89D-C9C2CFF9A72A}"/>
                  </a:ext>
                </a:extLst>
              </p:cNvPr>
              <p:cNvSpPr>
                <a:spLocks/>
              </p:cNvSpPr>
              <p:nvPr/>
            </p:nvSpPr>
            <p:spPr bwMode="auto">
              <a:xfrm>
                <a:off x="2" y="139"/>
                <a:ext cx="1229" cy="1644"/>
              </a:xfrm>
              <a:prstGeom prst="rect">
                <a:avLst/>
              </a:prstGeom>
              <a:solidFill>
                <a:schemeClr val="accent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sp>
            <p:nvSpPr>
              <p:cNvPr id="95" name="Oval 94">
                <a:extLst>
                  <a:ext uri="{FF2B5EF4-FFF2-40B4-BE49-F238E27FC236}">
                    <a16:creationId xmlns:a16="http://schemas.microsoft.com/office/drawing/2014/main" id="{DB0B97D6-071F-4790-87D3-097367A42441}"/>
                  </a:ext>
                </a:extLst>
              </p:cNvPr>
              <p:cNvSpPr>
                <a:spLocks/>
              </p:cNvSpPr>
              <p:nvPr/>
            </p:nvSpPr>
            <p:spPr bwMode="auto">
              <a:xfrm>
                <a:off x="0" y="0"/>
                <a:ext cx="1229" cy="281"/>
              </a:xfrm>
              <a:prstGeom prst="ellipse">
                <a:avLst/>
              </a:prstGeom>
              <a:solidFill>
                <a:schemeClr val="accent5">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79" name="Group 78">
              <a:extLst>
                <a:ext uri="{FF2B5EF4-FFF2-40B4-BE49-F238E27FC236}">
                  <a16:creationId xmlns:a16="http://schemas.microsoft.com/office/drawing/2014/main" id="{0E9632A9-F154-4F9E-89D5-091AA4ECEB70}"/>
                </a:ext>
              </a:extLst>
            </p:cNvPr>
            <p:cNvGrpSpPr>
              <a:grpSpLocks/>
            </p:cNvGrpSpPr>
            <p:nvPr/>
          </p:nvGrpSpPr>
          <p:grpSpPr bwMode="auto">
            <a:xfrm>
              <a:off x="9945688" y="3759857"/>
              <a:ext cx="877505" cy="882346"/>
              <a:chOff x="-5" y="0"/>
              <a:chExt cx="1237" cy="976"/>
            </a:xfrm>
          </p:grpSpPr>
          <p:sp>
            <p:nvSpPr>
              <p:cNvPr id="92" name="Rectangle 91">
                <a:extLst>
                  <a:ext uri="{FF2B5EF4-FFF2-40B4-BE49-F238E27FC236}">
                    <a16:creationId xmlns:a16="http://schemas.microsoft.com/office/drawing/2014/main" id="{52C520A7-9F09-41D7-9972-395C64FFDC1A}"/>
                  </a:ext>
                </a:extLst>
              </p:cNvPr>
              <p:cNvSpPr>
                <a:spLocks/>
              </p:cNvSpPr>
              <p:nvPr/>
            </p:nvSpPr>
            <p:spPr bwMode="auto">
              <a:xfrm>
                <a:off x="-5" y="101"/>
                <a:ext cx="1237" cy="875"/>
              </a:xfrm>
              <a:prstGeom prst="rect">
                <a:avLst/>
              </a:prstGeom>
              <a:solidFill>
                <a:schemeClr val="tx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93" name="Oval 92">
                <a:extLst>
                  <a:ext uri="{FF2B5EF4-FFF2-40B4-BE49-F238E27FC236}">
                    <a16:creationId xmlns:a16="http://schemas.microsoft.com/office/drawing/2014/main" id="{2A2CE2B0-5E3C-4BB8-ADDD-E31AEF902954}"/>
                  </a:ext>
                </a:extLst>
              </p:cNvPr>
              <p:cNvSpPr>
                <a:spLocks/>
              </p:cNvSpPr>
              <p:nvPr/>
            </p:nvSpPr>
            <p:spPr bwMode="auto">
              <a:xfrm>
                <a:off x="0" y="0"/>
                <a:ext cx="1228" cy="205"/>
              </a:xfrm>
              <a:prstGeom prst="ellipse">
                <a:avLst/>
              </a:prstGeom>
              <a:solidFill>
                <a:schemeClr val="tx1">
                  <a:lumMod val="95000"/>
                  <a:lumOff val="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sp>
          <p:nvSpPr>
            <p:cNvPr id="80" name="Oval Callout 20">
              <a:extLst>
                <a:ext uri="{FF2B5EF4-FFF2-40B4-BE49-F238E27FC236}">
                  <a16:creationId xmlns:a16="http://schemas.microsoft.com/office/drawing/2014/main" id="{68BF56B3-FBC6-4547-AF17-7C5E9F06DCAE}"/>
                </a:ext>
              </a:extLst>
            </p:cNvPr>
            <p:cNvSpPr/>
            <p:nvPr/>
          </p:nvSpPr>
          <p:spPr bwMode="auto">
            <a:xfrm>
              <a:off x="7915275" y="2643528"/>
              <a:ext cx="518011" cy="491139"/>
            </a:xfrm>
            <a:prstGeom prst="wedgeEllipseCallout">
              <a:avLst>
                <a:gd name="adj1" fmla="val 27483"/>
                <a:gd name="adj2" fmla="val 72811"/>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1" name="Oval Callout 21">
              <a:extLst>
                <a:ext uri="{FF2B5EF4-FFF2-40B4-BE49-F238E27FC236}">
                  <a16:creationId xmlns:a16="http://schemas.microsoft.com/office/drawing/2014/main" id="{8F275647-A31E-47BA-A0E8-07BB2919032E}"/>
                </a:ext>
              </a:extLst>
            </p:cNvPr>
            <p:cNvSpPr/>
            <p:nvPr/>
          </p:nvSpPr>
          <p:spPr bwMode="auto">
            <a:xfrm>
              <a:off x="8656567" y="1982618"/>
              <a:ext cx="518011" cy="491139"/>
            </a:xfrm>
            <a:prstGeom prst="wedgeEllipseCallout">
              <a:avLst>
                <a:gd name="adj1" fmla="val 27483"/>
                <a:gd name="adj2" fmla="val 72811"/>
              </a:avLst>
            </a:prstGeom>
            <a:solidFill>
              <a:schemeClr val="tx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2" name="Oval Callout 22">
              <a:extLst>
                <a:ext uri="{FF2B5EF4-FFF2-40B4-BE49-F238E27FC236}">
                  <a16:creationId xmlns:a16="http://schemas.microsoft.com/office/drawing/2014/main" id="{2947291B-15A0-40DE-B70F-B257F2AB59F4}"/>
                </a:ext>
              </a:extLst>
            </p:cNvPr>
            <p:cNvSpPr/>
            <p:nvPr/>
          </p:nvSpPr>
          <p:spPr bwMode="auto">
            <a:xfrm>
              <a:off x="10675025" y="1959992"/>
              <a:ext cx="678775" cy="643566"/>
            </a:xfrm>
            <a:prstGeom prst="wedgeEllipseCallout">
              <a:avLst>
                <a:gd name="adj1" fmla="val -68569"/>
                <a:gd name="adj2" fmla="val 57546"/>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3" name="Oval Callout 23">
              <a:extLst>
                <a:ext uri="{FF2B5EF4-FFF2-40B4-BE49-F238E27FC236}">
                  <a16:creationId xmlns:a16="http://schemas.microsoft.com/office/drawing/2014/main" id="{C8A17477-E242-4B16-B9F1-3BE60362B304}"/>
                </a:ext>
              </a:extLst>
            </p:cNvPr>
            <p:cNvSpPr/>
            <p:nvPr/>
          </p:nvSpPr>
          <p:spPr bwMode="auto">
            <a:xfrm>
              <a:off x="10612508" y="3018639"/>
              <a:ext cx="518011" cy="491139"/>
            </a:xfrm>
            <a:prstGeom prst="wedgeEllipseCallout">
              <a:avLst>
                <a:gd name="adj1" fmla="val -55276"/>
                <a:gd name="adj2" fmla="val 76448"/>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4" name="Freeform 24">
              <a:extLst>
                <a:ext uri="{FF2B5EF4-FFF2-40B4-BE49-F238E27FC236}">
                  <a16:creationId xmlns:a16="http://schemas.microsoft.com/office/drawing/2014/main" id="{6A1CF998-BA19-4280-BF68-F6CDB95FF31C}"/>
                </a:ext>
              </a:extLst>
            </p:cNvPr>
            <p:cNvSpPr>
              <a:spLocks/>
            </p:cNvSpPr>
            <p:nvPr/>
          </p:nvSpPr>
          <p:spPr bwMode="auto">
            <a:xfrm>
              <a:off x="9116702" y="3125750"/>
              <a:ext cx="268859" cy="403440"/>
            </a:xfrm>
            <a:custGeom>
              <a:avLst/>
              <a:gdLst>
                <a:gd name="connsiteX0" fmla="*/ 690483 w 1376363"/>
                <a:gd name="connsiteY0" fmla="*/ 393700 h 2065338"/>
                <a:gd name="connsiteX1" fmla="*/ 823833 w 1376363"/>
                <a:gd name="connsiteY1" fmla="*/ 415096 h 2065338"/>
                <a:gd name="connsiteX2" fmla="*/ 940403 w 1376363"/>
                <a:gd name="connsiteY2" fmla="*/ 487510 h 2065338"/>
                <a:gd name="connsiteX3" fmla="*/ 990600 w 1376363"/>
                <a:gd name="connsiteY3" fmla="*/ 608025 h 2065338"/>
                <a:gd name="connsiteX4" fmla="*/ 977900 w 1376363"/>
                <a:gd name="connsiteY4" fmla="*/ 638124 h 2065338"/>
                <a:gd name="connsiteX5" fmla="*/ 947817 w 1376363"/>
                <a:gd name="connsiteY5" fmla="*/ 650875 h 2065338"/>
                <a:gd name="connsiteX6" fmla="*/ 917543 w 1376363"/>
                <a:gd name="connsiteY6" fmla="*/ 638124 h 2065338"/>
                <a:gd name="connsiteX7" fmla="*/ 904907 w 1376363"/>
                <a:gd name="connsiteY7" fmla="*/ 608025 h 2065338"/>
                <a:gd name="connsiteX8" fmla="*/ 832533 w 1376363"/>
                <a:gd name="connsiteY8" fmla="*/ 512894 h 2065338"/>
                <a:gd name="connsiteX9" fmla="*/ 690483 w 1376363"/>
                <a:gd name="connsiteY9" fmla="*/ 479389 h 2065338"/>
                <a:gd name="connsiteX10" fmla="*/ 660432 w 1376363"/>
                <a:gd name="connsiteY10" fmla="*/ 466745 h 2065338"/>
                <a:gd name="connsiteX11" fmla="*/ 647700 w 1376363"/>
                <a:gd name="connsiteY11" fmla="*/ 436551 h 2065338"/>
                <a:gd name="connsiteX12" fmla="*/ 660432 w 1376363"/>
                <a:gd name="connsiteY12" fmla="*/ 406464 h 2065338"/>
                <a:gd name="connsiteX13" fmla="*/ 690483 w 1376363"/>
                <a:gd name="connsiteY13" fmla="*/ 393700 h 2065338"/>
                <a:gd name="connsiteX14" fmla="*/ 693690 w 1376363"/>
                <a:gd name="connsiteY14" fmla="*/ 177800 h 2065338"/>
                <a:gd name="connsiteX15" fmla="*/ 510293 w 1376363"/>
                <a:gd name="connsiteY15" fmla="*/ 208047 h 2065338"/>
                <a:gd name="connsiteX16" fmla="*/ 345050 w 1376363"/>
                <a:gd name="connsiteY16" fmla="*/ 291267 h 2065338"/>
                <a:gd name="connsiteX17" fmla="*/ 224091 w 1376363"/>
                <a:gd name="connsiteY17" fmla="*/ 427622 h 2065338"/>
                <a:gd name="connsiteX18" fmla="*/ 177800 w 1376363"/>
                <a:gd name="connsiteY18" fmla="*/ 607655 h 2065338"/>
                <a:gd name="connsiteX19" fmla="*/ 269092 w 1376363"/>
                <a:gd name="connsiteY19" fmla="*/ 849418 h 2065338"/>
                <a:gd name="connsiteX20" fmla="*/ 310128 w 1376363"/>
                <a:gd name="connsiteY20" fmla="*/ 893688 h 2065338"/>
                <a:gd name="connsiteX21" fmla="*/ 351069 w 1376363"/>
                <a:gd name="connsiteY21" fmla="*/ 938011 h 2065338"/>
                <a:gd name="connsiteX22" fmla="*/ 540533 w 1376363"/>
                <a:gd name="connsiteY22" fmla="*/ 1338263 h 2065338"/>
                <a:gd name="connsiteX23" fmla="*/ 846847 w 1376363"/>
                <a:gd name="connsiteY23" fmla="*/ 1338263 h 2065338"/>
                <a:gd name="connsiteX24" fmla="*/ 1036406 w 1376363"/>
                <a:gd name="connsiteY24" fmla="*/ 938011 h 2065338"/>
                <a:gd name="connsiteX25" fmla="*/ 1077347 w 1376363"/>
                <a:gd name="connsiteY25" fmla="*/ 893688 h 2065338"/>
                <a:gd name="connsiteX26" fmla="*/ 1118335 w 1376363"/>
                <a:gd name="connsiteY26" fmla="*/ 849418 h 2065338"/>
                <a:gd name="connsiteX27" fmla="*/ 1209675 w 1376363"/>
                <a:gd name="connsiteY27" fmla="*/ 607655 h 2065338"/>
                <a:gd name="connsiteX28" fmla="*/ 1163336 w 1376363"/>
                <a:gd name="connsiteY28" fmla="*/ 427622 h 2065338"/>
                <a:gd name="connsiteX29" fmla="*/ 1042378 w 1376363"/>
                <a:gd name="connsiteY29" fmla="*/ 291267 h 2065338"/>
                <a:gd name="connsiteX30" fmla="*/ 877182 w 1376363"/>
                <a:gd name="connsiteY30" fmla="*/ 208047 h 2065338"/>
                <a:gd name="connsiteX31" fmla="*/ 693690 w 1376363"/>
                <a:gd name="connsiteY31" fmla="*/ 177800 h 2065338"/>
                <a:gd name="connsiteX32" fmla="*/ 688182 w 1376363"/>
                <a:gd name="connsiteY32" fmla="*/ 0 h 2065338"/>
                <a:gd name="connsiteX33" fmla="*/ 938922 w 1376363"/>
                <a:gd name="connsiteY33" fmla="*/ 43601 h 2065338"/>
                <a:gd name="connsiteX34" fmla="*/ 1159395 w 1376363"/>
                <a:gd name="connsiteY34" fmla="*/ 163315 h 2065338"/>
                <a:gd name="connsiteX35" fmla="*/ 1316530 w 1376363"/>
                <a:gd name="connsiteY35" fmla="*/ 354263 h 2065338"/>
                <a:gd name="connsiteX36" fmla="*/ 1376363 w 1376363"/>
                <a:gd name="connsiteY36" fmla="*/ 602390 h 2065338"/>
                <a:gd name="connsiteX37" fmla="*/ 1237962 w 1376363"/>
                <a:gd name="connsiteY37" fmla="*/ 962773 h 2065338"/>
                <a:gd name="connsiteX38" fmla="*/ 1137857 w 1376363"/>
                <a:gd name="connsiteY38" fmla="*/ 1079713 h 2065338"/>
                <a:gd name="connsiteX39" fmla="*/ 1057824 w 1376363"/>
                <a:gd name="connsiteY39" fmla="*/ 1208127 h 2065338"/>
                <a:gd name="connsiteX40" fmla="*/ 1012137 w 1376363"/>
                <a:gd name="connsiteY40" fmla="*/ 1352701 h 2065338"/>
                <a:gd name="connsiteX41" fmla="*/ 1075284 w 1376363"/>
                <a:gd name="connsiteY41" fmla="*/ 1462948 h 2065338"/>
                <a:gd name="connsiteX42" fmla="*/ 1041703 w 1376363"/>
                <a:gd name="connsiteY42" fmla="*/ 1549004 h 2065338"/>
                <a:gd name="connsiteX43" fmla="*/ 1075284 w 1376363"/>
                <a:gd name="connsiteY43" fmla="*/ 1635059 h 2065338"/>
                <a:gd name="connsiteX44" fmla="*/ 1014749 w 1376363"/>
                <a:gd name="connsiteY44" fmla="*/ 1744063 h 2065338"/>
                <a:gd name="connsiteX45" fmla="*/ 1032336 w 1376363"/>
                <a:gd name="connsiteY45" fmla="*/ 1807267 h 2065338"/>
                <a:gd name="connsiteX46" fmla="*/ 989962 w 1376363"/>
                <a:gd name="connsiteY46" fmla="*/ 1902597 h 2065338"/>
                <a:gd name="connsiteX47" fmla="*/ 885779 w 1376363"/>
                <a:gd name="connsiteY47" fmla="*/ 1936350 h 2065338"/>
                <a:gd name="connsiteX48" fmla="*/ 805236 w 1376363"/>
                <a:gd name="connsiteY48" fmla="*/ 2030438 h 2065338"/>
                <a:gd name="connsiteX49" fmla="*/ 688182 w 1376363"/>
                <a:gd name="connsiteY49" fmla="*/ 2065338 h 2065338"/>
                <a:gd name="connsiteX50" fmla="*/ 571254 w 1376363"/>
                <a:gd name="connsiteY50" fmla="*/ 2030438 h 2065338"/>
                <a:gd name="connsiteX51" fmla="*/ 490648 w 1376363"/>
                <a:gd name="connsiteY51" fmla="*/ 1936350 h 2065338"/>
                <a:gd name="connsiteX52" fmla="*/ 386465 w 1376363"/>
                <a:gd name="connsiteY52" fmla="*/ 1902597 h 2065338"/>
                <a:gd name="connsiteX53" fmla="*/ 344154 w 1376363"/>
                <a:gd name="connsiteY53" fmla="*/ 1807267 h 2065338"/>
                <a:gd name="connsiteX54" fmla="*/ 361614 w 1376363"/>
                <a:gd name="connsiteY54" fmla="*/ 1744063 h 2065338"/>
                <a:gd name="connsiteX55" fmla="*/ 301143 w 1376363"/>
                <a:gd name="connsiteY55" fmla="*/ 1635059 h 2065338"/>
                <a:gd name="connsiteX56" fmla="*/ 334724 w 1376363"/>
                <a:gd name="connsiteY56" fmla="*/ 1549004 h 2065338"/>
                <a:gd name="connsiteX57" fmla="*/ 301143 w 1376363"/>
                <a:gd name="connsiteY57" fmla="*/ 1462948 h 2065338"/>
                <a:gd name="connsiteX58" fmla="*/ 364290 w 1376363"/>
                <a:gd name="connsiteY58" fmla="*/ 1352701 h 2065338"/>
                <a:gd name="connsiteX59" fmla="*/ 318666 w 1376363"/>
                <a:gd name="connsiteY59" fmla="*/ 1208127 h 2065338"/>
                <a:gd name="connsiteX60" fmla="*/ 238633 w 1376363"/>
                <a:gd name="connsiteY60" fmla="*/ 1079713 h 2065338"/>
                <a:gd name="connsiteX61" fmla="*/ 138528 w 1376363"/>
                <a:gd name="connsiteY61" fmla="*/ 962773 h 2065338"/>
                <a:gd name="connsiteX62" fmla="*/ 0 w 1376363"/>
                <a:gd name="connsiteY62" fmla="*/ 602390 h 2065338"/>
                <a:gd name="connsiteX63" fmla="*/ 59770 w 1376363"/>
                <a:gd name="connsiteY63" fmla="*/ 354263 h 2065338"/>
                <a:gd name="connsiteX64" fmla="*/ 217096 w 1376363"/>
                <a:gd name="connsiteY64" fmla="*/ 163315 h 2065338"/>
                <a:gd name="connsiteX65" fmla="*/ 437505 w 1376363"/>
                <a:gd name="connsiteY65" fmla="*/ 43601 h 2065338"/>
                <a:gd name="connsiteX66" fmla="*/ 688182 w 1376363"/>
                <a:gd name="connsiteY66" fmla="*/ 0 h 206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376363" h="2065338">
                  <a:moveTo>
                    <a:pt x="690483" y="393700"/>
                  </a:moveTo>
                  <a:cubicBezTo>
                    <a:pt x="735187" y="393700"/>
                    <a:pt x="779669" y="400892"/>
                    <a:pt x="823833" y="415096"/>
                  </a:cubicBezTo>
                  <a:cubicBezTo>
                    <a:pt x="868029" y="429407"/>
                    <a:pt x="906891" y="453541"/>
                    <a:pt x="940403" y="487510"/>
                  </a:cubicBezTo>
                  <a:cubicBezTo>
                    <a:pt x="973931" y="521371"/>
                    <a:pt x="990600" y="561555"/>
                    <a:pt x="990600" y="608025"/>
                  </a:cubicBezTo>
                  <a:cubicBezTo>
                    <a:pt x="990600" y="619681"/>
                    <a:pt x="986441" y="629706"/>
                    <a:pt x="977900" y="638124"/>
                  </a:cubicBezTo>
                  <a:cubicBezTo>
                    <a:pt x="969375" y="646637"/>
                    <a:pt x="959294" y="650875"/>
                    <a:pt x="947817" y="650875"/>
                  </a:cubicBezTo>
                  <a:cubicBezTo>
                    <a:pt x="936085" y="650875"/>
                    <a:pt x="926132" y="646637"/>
                    <a:pt x="917543" y="638124"/>
                  </a:cubicBezTo>
                  <a:cubicBezTo>
                    <a:pt x="909098" y="629706"/>
                    <a:pt x="904907" y="619681"/>
                    <a:pt x="904907" y="608025"/>
                  </a:cubicBezTo>
                  <a:cubicBezTo>
                    <a:pt x="904907" y="566924"/>
                    <a:pt x="880793" y="535218"/>
                    <a:pt x="832533" y="512894"/>
                  </a:cubicBezTo>
                  <a:cubicBezTo>
                    <a:pt x="784304" y="490569"/>
                    <a:pt x="737044" y="479389"/>
                    <a:pt x="690483" y="479389"/>
                  </a:cubicBezTo>
                  <a:cubicBezTo>
                    <a:pt x="679006" y="479389"/>
                    <a:pt x="668909" y="475163"/>
                    <a:pt x="660432" y="466745"/>
                  </a:cubicBezTo>
                  <a:cubicBezTo>
                    <a:pt x="651923" y="458232"/>
                    <a:pt x="647700" y="448195"/>
                    <a:pt x="647700" y="436551"/>
                  </a:cubicBezTo>
                  <a:cubicBezTo>
                    <a:pt x="647700" y="425014"/>
                    <a:pt x="651923" y="414917"/>
                    <a:pt x="660432" y="406464"/>
                  </a:cubicBezTo>
                  <a:cubicBezTo>
                    <a:pt x="668909" y="397939"/>
                    <a:pt x="679006" y="393700"/>
                    <a:pt x="690483" y="393700"/>
                  </a:cubicBezTo>
                  <a:close/>
                  <a:moveTo>
                    <a:pt x="693690" y="177800"/>
                  </a:moveTo>
                  <a:cubicBezTo>
                    <a:pt x="631873" y="177800"/>
                    <a:pt x="570772" y="187900"/>
                    <a:pt x="510293" y="208047"/>
                  </a:cubicBezTo>
                  <a:cubicBezTo>
                    <a:pt x="449814" y="228194"/>
                    <a:pt x="394733" y="255916"/>
                    <a:pt x="345050" y="291267"/>
                  </a:cubicBezTo>
                  <a:cubicBezTo>
                    <a:pt x="295367" y="326726"/>
                    <a:pt x="255000" y="372124"/>
                    <a:pt x="224091" y="427622"/>
                  </a:cubicBezTo>
                  <a:cubicBezTo>
                    <a:pt x="193278" y="483228"/>
                    <a:pt x="177800" y="543185"/>
                    <a:pt x="177800" y="607655"/>
                  </a:cubicBezTo>
                  <a:cubicBezTo>
                    <a:pt x="177800" y="698074"/>
                    <a:pt x="208279" y="778716"/>
                    <a:pt x="269092" y="849418"/>
                  </a:cubicBezTo>
                  <a:cubicBezTo>
                    <a:pt x="278026" y="859304"/>
                    <a:pt x="291784" y="874078"/>
                    <a:pt x="310128" y="893688"/>
                  </a:cubicBezTo>
                  <a:cubicBezTo>
                    <a:pt x="328521" y="913459"/>
                    <a:pt x="342136" y="928233"/>
                    <a:pt x="351069" y="938011"/>
                  </a:cubicBezTo>
                  <a:cubicBezTo>
                    <a:pt x="465722" y="1075010"/>
                    <a:pt x="528924" y="1208463"/>
                    <a:pt x="540533" y="1338263"/>
                  </a:cubicBezTo>
                  <a:lnTo>
                    <a:pt x="846847" y="1338263"/>
                  </a:lnTo>
                  <a:cubicBezTo>
                    <a:pt x="858503" y="1208463"/>
                    <a:pt x="921658" y="1075010"/>
                    <a:pt x="1036406" y="938011"/>
                  </a:cubicBezTo>
                  <a:cubicBezTo>
                    <a:pt x="1045292" y="928233"/>
                    <a:pt x="1058954" y="913459"/>
                    <a:pt x="1077347" y="893688"/>
                  </a:cubicBezTo>
                  <a:cubicBezTo>
                    <a:pt x="1095691" y="874078"/>
                    <a:pt x="1109306" y="859304"/>
                    <a:pt x="1118335" y="849418"/>
                  </a:cubicBezTo>
                  <a:cubicBezTo>
                    <a:pt x="1179196" y="778716"/>
                    <a:pt x="1209675" y="698074"/>
                    <a:pt x="1209675" y="607655"/>
                  </a:cubicBezTo>
                  <a:cubicBezTo>
                    <a:pt x="1209675" y="543185"/>
                    <a:pt x="1194149" y="483228"/>
                    <a:pt x="1163336" y="427622"/>
                  </a:cubicBezTo>
                  <a:cubicBezTo>
                    <a:pt x="1132380" y="372124"/>
                    <a:pt x="1092013" y="326726"/>
                    <a:pt x="1042378" y="291267"/>
                  </a:cubicBezTo>
                  <a:cubicBezTo>
                    <a:pt x="992647" y="255916"/>
                    <a:pt x="937518" y="228194"/>
                    <a:pt x="877182" y="208047"/>
                  </a:cubicBezTo>
                  <a:cubicBezTo>
                    <a:pt x="816655" y="187900"/>
                    <a:pt x="755554" y="177800"/>
                    <a:pt x="693690" y="177800"/>
                  </a:cubicBezTo>
                  <a:close/>
                  <a:moveTo>
                    <a:pt x="688182" y="0"/>
                  </a:moveTo>
                  <a:cubicBezTo>
                    <a:pt x="773376" y="0"/>
                    <a:pt x="856850" y="14534"/>
                    <a:pt x="938922" y="43601"/>
                  </a:cubicBezTo>
                  <a:cubicBezTo>
                    <a:pt x="1020930" y="72860"/>
                    <a:pt x="1094400" y="112637"/>
                    <a:pt x="1159395" y="163315"/>
                  </a:cubicBezTo>
                  <a:cubicBezTo>
                    <a:pt x="1224262" y="213992"/>
                    <a:pt x="1276640" y="277673"/>
                    <a:pt x="1316530" y="354263"/>
                  </a:cubicBezTo>
                  <a:cubicBezTo>
                    <a:pt x="1356482" y="430948"/>
                    <a:pt x="1376363" y="513657"/>
                    <a:pt x="1376363" y="602390"/>
                  </a:cubicBezTo>
                  <a:cubicBezTo>
                    <a:pt x="1376363" y="741323"/>
                    <a:pt x="1330293" y="861418"/>
                    <a:pt x="1237962" y="962773"/>
                  </a:cubicBezTo>
                  <a:cubicBezTo>
                    <a:pt x="1197627" y="1006661"/>
                    <a:pt x="1164301" y="1045673"/>
                    <a:pt x="1137857" y="1079713"/>
                  </a:cubicBezTo>
                  <a:cubicBezTo>
                    <a:pt x="1111349" y="1113753"/>
                    <a:pt x="1084650" y="1156589"/>
                    <a:pt x="1057824" y="1208127"/>
                  </a:cubicBezTo>
                  <a:cubicBezTo>
                    <a:pt x="1031062" y="1259665"/>
                    <a:pt x="1015832" y="1307856"/>
                    <a:pt x="1012137" y="1352701"/>
                  </a:cubicBezTo>
                  <a:cubicBezTo>
                    <a:pt x="1054320" y="1377848"/>
                    <a:pt x="1075284" y="1414565"/>
                    <a:pt x="1075284" y="1462948"/>
                  </a:cubicBezTo>
                  <a:cubicBezTo>
                    <a:pt x="1075284" y="1496223"/>
                    <a:pt x="1064132" y="1524812"/>
                    <a:pt x="1041703" y="1549004"/>
                  </a:cubicBezTo>
                  <a:cubicBezTo>
                    <a:pt x="1064132" y="1573195"/>
                    <a:pt x="1075284" y="1601880"/>
                    <a:pt x="1075284" y="1635059"/>
                  </a:cubicBezTo>
                  <a:cubicBezTo>
                    <a:pt x="1075284" y="1681816"/>
                    <a:pt x="1055148" y="1718055"/>
                    <a:pt x="1014749" y="1744063"/>
                  </a:cubicBezTo>
                  <a:cubicBezTo>
                    <a:pt x="1026474" y="1764621"/>
                    <a:pt x="1032336" y="1785753"/>
                    <a:pt x="1032336" y="1807267"/>
                  </a:cubicBezTo>
                  <a:cubicBezTo>
                    <a:pt x="1032336" y="1848382"/>
                    <a:pt x="1018126" y="1880318"/>
                    <a:pt x="989962" y="1902597"/>
                  </a:cubicBezTo>
                  <a:cubicBezTo>
                    <a:pt x="961734" y="1925067"/>
                    <a:pt x="927070" y="1936350"/>
                    <a:pt x="885779" y="1936350"/>
                  </a:cubicBezTo>
                  <a:cubicBezTo>
                    <a:pt x="867937" y="1975745"/>
                    <a:pt x="841047" y="2007107"/>
                    <a:pt x="805236" y="2030438"/>
                  </a:cubicBezTo>
                  <a:cubicBezTo>
                    <a:pt x="769361" y="2053768"/>
                    <a:pt x="730301" y="2065338"/>
                    <a:pt x="688182" y="2065338"/>
                  </a:cubicBezTo>
                  <a:cubicBezTo>
                    <a:pt x="646126" y="2065338"/>
                    <a:pt x="607129" y="2053768"/>
                    <a:pt x="571254" y="2030438"/>
                  </a:cubicBezTo>
                  <a:cubicBezTo>
                    <a:pt x="535507" y="2007107"/>
                    <a:pt x="508553" y="1975745"/>
                    <a:pt x="490648" y="1936350"/>
                  </a:cubicBezTo>
                  <a:cubicBezTo>
                    <a:pt x="449421" y="1936350"/>
                    <a:pt x="414693" y="1925067"/>
                    <a:pt x="386465" y="1902597"/>
                  </a:cubicBezTo>
                  <a:cubicBezTo>
                    <a:pt x="358237" y="1880318"/>
                    <a:pt x="344154" y="1848382"/>
                    <a:pt x="344154" y="1807267"/>
                  </a:cubicBezTo>
                  <a:cubicBezTo>
                    <a:pt x="344154" y="1785753"/>
                    <a:pt x="349953" y="1764621"/>
                    <a:pt x="361614" y="1744063"/>
                  </a:cubicBezTo>
                  <a:cubicBezTo>
                    <a:pt x="321279" y="1718055"/>
                    <a:pt x="301143" y="1681816"/>
                    <a:pt x="301143" y="1635059"/>
                  </a:cubicBezTo>
                  <a:cubicBezTo>
                    <a:pt x="301143" y="1601880"/>
                    <a:pt x="312358" y="1573195"/>
                    <a:pt x="334724" y="1549004"/>
                  </a:cubicBezTo>
                  <a:cubicBezTo>
                    <a:pt x="312358" y="1524812"/>
                    <a:pt x="301143" y="1496223"/>
                    <a:pt x="301143" y="1462948"/>
                  </a:cubicBezTo>
                  <a:cubicBezTo>
                    <a:pt x="301143" y="1414565"/>
                    <a:pt x="322171" y="1377848"/>
                    <a:pt x="364290" y="1352701"/>
                  </a:cubicBezTo>
                  <a:cubicBezTo>
                    <a:pt x="360786" y="1307856"/>
                    <a:pt x="345429" y="1259665"/>
                    <a:pt x="318666" y="1208127"/>
                  </a:cubicBezTo>
                  <a:cubicBezTo>
                    <a:pt x="291712" y="1156589"/>
                    <a:pt x="265014" y="1113753"/>
                    <a:pt x="238633" y="1079713"/>
                  </a:cubicBezTo>
                  <a:cubicBezTo>
                    <a:pt x="212189" y="1045673"/>
                    <a:pt x="178863" y="1006661"/>
                    <a:pt x="138528" y="962773"/>
                  </a:cubicBezTo>
                  <a:cubicBezTo>
                    <a:pt x="46197" y="861418"/>
                    <a:pt x="0" y="741323"/>
                    <a:pt x="0" y="602390"/>
                  </a:cubicBezTo>
                  <a:cubicBezTo>
                    <a:pt x="0" y="513657"/>
                    <a:pt x="19881" y="430948"/>
                    <a:pt x="59770" y="354263"/>
                  </a:cubicBezTo>
                  <a:cubicBezTo>
                    <a:pt x="99723" y="277577"/>
                    <a:pt x="152101" y="213992"/>
                    <a:pt x="217096" y="163315"/>
                  </a:cubicBezTo>
                  <a:cubicBezTo>
                    <a:pt x="282027" y="112637"/>
                    <a:pt x="355497" y="72860"/>
                    <a:pt x="437505" y="43601"/>
                  </a:cubicBezTo>
                  <a:cubicBezTo>
                    <a:pt x="519513" y="14534"/>
                    <a:pt x="603051" y="0"/>
                    <a:pt x="688182" y="0"/>
                  </a:cubicBezTo>
                  <a:close/>
                </a:path>
              </a:pathLst>
            </a:custGeom>
            <a:solidFill>
              <a:srgbClr val="FFFFFF"/>
            </a:solidFill>
            <a:ln>
              <a:noFill/>
            </a:ln>
          </p:spPr>
          <p:txBody>
            <a:bodyPr wrap="square" lIns="0" tIns="0" rIns="0" bIns="0">
              <a:noAutofit/>
            </a:bodyPr>
            <a:lstStyle/>
            <a:p>
              <a:endParaRPr lang="en-US"/>
            </a:p>
          </p:txBody>
        </p:sp>
        <p:sp>
          <p:nvSpPr>
            <p:cNvPr id="85" name="AutoShape 15">
              <a:extLst>
                <a:ext uri="{FF2B5EF4-FFF2-40B4-BE49-F238E27FC236}">
                  <a16:creationId xmlns:a16="http://schemas.microsoft.com/office/drawing/2014/main" id="{D6134298-658B-4B92-B839-330AAFF8F811}"/>
                </a:ext>
              </a:extLst>
            </p:cNvPr>
            <p:cNvSpPr>
              <a:spLocks/>
            </p:cNvSpPr>
            <p:nvPr/>
          </p:nvSpPr>
          <p:spPr bwMode="auto">
            <a:xfrm>
              <a:off x="10265303" y="4092871"/>
              <a:ext cx="293617" cy="377627"/>
            </a:xfrm>
            <a:custGeom>
              <a:avLst/>
              <a:gdLst/>
              <a:ahLst/>
              <a:cxnLst/>
              <a:rect l="0" t="0" r="r" b="b"/>
              <a:pathLst>
                <a:path w="21600" h="21600">
                  <a:moveTo>
                    <a:pt x="15428" y="8800"/>
                  </a:moveTo>
                  <a:lnTo>
                    <a:pt x="6172" y="8800"/>
                  </a:lnTo>
                  <a:lnTo>
                    <a:pt x="6172" y="5999"/>
                  </a:lnTo>
                  <a:cubicBezTo>
                    <a:pt x="6172" y="4000"/>
                    <a:pt x="8226" y="2398"/>
                    <a:pt x="10797" y="2398"/>
                  </a:cubicBezTo>
                  <a:cubicBezTo>
                    <a:pt x="13369" y="2398"/>
                    <a:pt x="15428" y="4000"/>
                    <a:pt x="15428" y="5999"/>
                  </a:cubicBezTo>
                  <a:cubicBezTo>
                    <a:pt x="15428" y="5999"/>
                    <a:pt x="15428" y="8800"/>
                    <a:pt x="15428" y="8800"/>
                  </a:cubicBezTo>
                  <a:close/>
                  <a:moveTo>
                    <a:pt x="11315" y="15120"/>
                  </a:moveTo>
                  <a:lnTo>
                    <a:pt x="11315" y="17198"/>
                  </a:lnTo>
                  <a:cubicBezTo>
                    <a:pt x="11315" y="17439"/>
                    <a:pt x="11108" y="17600"/>
                    <a:pt x="10797" y="17600"/>
                  </a:cubicBezTo>
                  <a:cubicBezTo>
                    <a:pt x="10491" y="17600"/>
                    <a:pt x="10285" y="17439"/>
                    <a:pt x="10285" y="17198"/>
                  </a:cubicBezTo>
                  <a:lnTo>
                    <a:pt x="10285" y="15120"/>
                  </a:lnTo>
                  <a:cubicBezTo>
                    <a:pt x="9667" y="14960"/>
                    <a:pt x="9255" y="14478"/>
                    <a:pt x="9255" y="13999"/>
                  </a:cubicBezTo>
                  <a:cubicBezTo>
                    <a:pt x="9255" y="13357"/>
                    <a:pt x="9979" y="12800"/>
                    <a:pt x="10797" y="12800"/>
                  </a:cubicBezTo>
                  <a:cubicBezTo>
                    <a:pt x="11621" y="12800"/>
                    <a:pt x="12344" y="13357"/>
                    <a:pt x="12344" y="13999"/>
                  </a:cubicBezTo>
                  <a:cubicBezTo>
                    <a:pt x="12344" y="14557"/>
                    <a:pt x="11932" y="14960"/>
                    <a:pt x="11315" y="15120"/>
                  </a:cubicBezTo>
                  <a:cubicBezTo>
                    <a:pt x="11315" y="15120"/>
                    <a:pt x="11315" y="15120"/>
                    <a:pt x="11315" y="15120"/>
                  </a:cubicBezTo>
                  <a:close/>
                  <a:moveTo>
                    <a:pt x="18511" y="8800"/>
                  </a:moveTo>
                  <a:lnTo>
                    <a:pt x="18511" y="5999"/>
                  </a:lnTo>
                  <a:cubicBezTo>
                    <a:pt x="18511" y="2719"/>
                    <a:pt x="15016" y="0"/>
                    <a:pt x="10797" y="0"/>
                  </a:cubicBezTo>
                  <a:cubicBezTo>
                    <a:pt x="6583" y="0"/>
                    <a:pt x="3084" y="2719"/>
                    <a:pt x="3084" y="5999"/>
                  </a:cubicBezTo>
                  <a:lnTo>
                    <a:pt x="3084" y="8800"/>
                  </a:lnTo>
                  <a:cubicBezTo>
                    <a:pt x="1336" y="8800"/>
                    <a:pt x="0" y="9839"/>
                    <a:pt x="0" y="11198"/>
                  </a:cubicBezTo>
                  <a:lnTo>
                    <a:pt x="0" y="19198"/>
                  </a:lnTo>
                  <a:cubicBezTo>
                    <a:pt x="0" y="20557"/>
                    <a:pt x="1336" y="21600"/>
                    <a:pt x="3084" y="21600"/>
                  </a:cubicBezTo>
                  <a:lnTo>
                    <a:pt x="18511" y="21600"/>
                  </a:lnTo>
                  <a:cubicBezTo>
                    <a:pt x="20263" y="21600"/>
                    <a:pt x="21600" y="20557"/>
                    <a:pt x="21600" y="19198"/>
                  </a:cubicBezTo>
                  <a:lnTo>
                    <a:pt x="21600" y="11198"/>
                  </a:lnTo>
                  <a:cubicBezTo>
                    <a:pt x="21600" y="9921"/>
                    <a:pt x="20263" y="8800"/>
                    <a:pt x="18511" y="8800"/>
                  </a:cubicBezTo>
                  <a:cubicBezTo>
                    <a:pt x="18511" y="8800"/>
                    <a:pt x="18511" y="8800"/>
                    <a:pt x="18511" y="8800"/>
                  </a:cubicBezTo>
                  <a:close/>
                  <a:moveTo>
                    <a:pt x="18511" y="8800"/>
                  </a:moveTo>
                </a:path>
              </a:pathLst>
            </a:custGeom>
            <a:solidFill>
              <a:srgbClr val="FFFFFF"/>
            </a:solidFill>
            <a:ln>
              <a:noFill/>
            </a:ln>
          </p:spPr>
          <p:txBody>
            <a:bodyPr lIns="0" tIns="0" rIns="0" bIns="0"/>
            <a:lstStyle/>
            <a:p>
              <a:endParaRPr lang="en-US"/>
            </a:p>
          </p:txBody>
        </p:sp>
        <p:sp>
          <p:nvSpPr>
            <p:cNvPr id="86" name="AutoShape 40">
              <a:extLst>
                <a:ext uri="{FF2B5EF4-FFF2-40B4-BE49-F238E27FC236}">
                  <a16:creationId xmlns:a16="http://schemas.microsoft.com/office/drawing/2014/main" id="{66B41656-4AF8-4C52-B213-787AE9FA544F}"/>
                </a:ext>
              </a:extLst>
            </p:cNvPr>
            <p:cNvSpPr>
              <a:spLocks/>
            </p:cNvSpPr>
            <p:nvPr/>
          </p:nvSpPr>
          <p:spPr bwMode="auto">
            <a:xfrm>
              <a:off x="9771912" y="2599373"/>
              <a:ext cx="376774" cy="373364"/>
            </a:xfrm>
            <a:custGeom>
              <a:avLst/>
              <a:gdLst/>
              <a:ahLst/>
              <a:cxnLst/>
              <a:rect l="0" t="0" r="r" b="b"/>
              <a:pathLst>
                <a:path w="21475" h="21600">
                  <a:moveTo>
                    <a:pt x="21370" y="19866"/>
                  </a:moveTo>
                  <a:lnTo>
                    <a:pt x="18941" y="14310"/>
                  </a:lnTo>
                  <a:cubicBezTo>
                    <a:pt x="18830" y="14056"/>
                    <a:pt x="18634" y="13845"/>
                    <a:pt x="18392" y="13717"/>
                  </a:cubicBezTo>
                  <a:lnTo>
                    <a:pt x="14621" y="11725"/>
                  </a:lnTo>
                  <a:cubicBezTo>
                    <a:pt x="14539" y="11681"/>
                    <a:pt x="14438" y="11689"/>
                    <a:pt x="14363" y="11747"/>
                  </a:cubicBezTo>
                  <a:cubicBezTo>
                    <a:pt x="13297" y="12565"/>
                    <a:pt x="12043" y="12998"/>
                    <a:pt x="10738" y="12998"/>
                  </a:cubicBezTo>
                  <a:cubicBezTo>
                    <a:pt x="9432" y="12998"/>
                    <a:pt x="8179" y="12565"/>
                    <a:pt x="7112" y="11747"/>
                  </a:cubicBezTo>
                  <a:cubicBezTo>
                    <a:pt x="7038" y="11689"/>
                    <a:pt x="6937" y="11681"/>
                    <a:pt x="6854" y="11725"/>
                  </a:cubicBezTo>
                  <a:lnTo>
                    <a:pt x="3084" y="13717"/>
                  </a:lnTo>
                  <a:cubicBezTo>
                    <a:pt x="2841" y="13845"/>
                    <a:pt x="2645" y="14056"/>
                    <a:pt x="2535" y="14310"/>
                  </a:cubicBezTo>
                  <a:lnTo>
                    <a:pt x="105" y="19866"/>
                  </a:lnTo>
                  <a:cubicBezTo>
                    <a:pt x="-62" y="20250"/>
                    <a:pt x="-28" y="20688"/>
                    <a:pt x="197" y="21039"/>
                  </a:cubicBezTo>
                  <a:cubicBezTo>
                    <a:pt x="422" y="21390"/>
                    <a:pt x="803" y="21600"/>
                    <a:pt x="1216" y="21600"/>
                  </a:cubicBezTo>
                  <a:lnTo>
                    <a:pt x="20260" y="21600"/>
                  </a:lnTo>
                  <a:cubicBezTo>
                    <a:pt x="20673" y="21600"/>
                    <a:pt x="21054" y="21390"/>
                    <a:pt x="21278" y="21039"/>
                  </a:cubicBezTo>
                  <a:cubicBezTo>
                    <a:pt x="21504" y="20688"/>
                    <a:pt x="21538" y="20250"/>
                    <a:pt x="21370" y="19866"/>
                  </a:cubicBezTo>
                  <a:close/>
                  <a:moveTo>
                    <a:pt x="10738" y="11444"/>
                  </a:moveTo>
                  <a:cubicBezTo>
                    <a:pt x="13397" y="11444"/>
                    <a:pt x="15553" y="8882"/>
                    <a:pt x="15553" y="5722"/>
                  </a:cubicBezTo>
                  <a:cubicBezTo>
                    <a:pt x="15553" y="1339"/>
                    <a:pt x="13397" y="0"/>
                    <a:pt x="10738" y="0"/>
                  </a:cubicBezTo>
                  <a:cubicBezTo>
                    <a:pt x="8079" y="0"/>
                    <a:pt x="5923" y="1339"/>
                    <a:pt x="5923" y="5722"/>
                  </a:cubicBezTo>
                  <a:cubicBezTo>
                    <a:pt x="5923" y="8882"/>
                    <a:pt x="8079" y="11444"/>
                    <a:pt x="10738" y="11444"/>
                  </a:cubicBezTo>
                  <a:close/>
                  <a:moveTo>
                    <a:pt x="10738" y="11444"/>
                  </a:moveTo>
                </a:path>
              </a:pathLst>
            </a:custGeom>
            <a:solidFill>
              <a:srgbClr val="FFFFFF"/>
            </a:solidFill>
            <a:ln>
              <a:noFill/>
            </a:ln>
          </p:spPr>
          <p:txBody>
            <a:bodyPr lIns="0" tIns="0" rIns="0" bIns="0"/>
            <a:lstStyle/>
            <a:p>
              <a:endParaRPr lang="en-US"/>
            </a:p>
          </p:txBody>
        </p:sp>
        <p:sp>
          <p:nvSpPr>
            <p:cNvPr id="87" name="AutoShape 49">
              <a:extLst>
                <a:ext uri="{FF2B5EF4-FFF2-40B4-BE49-F238E27FC236}">
                  <a16:creationId xmlns:a16="http://schemas.microsoft.com/office/drawing/2014/main" id="{17A075F7-39B8-43AB-8F66-5B648A9CC9B3}"/>
                </a:ext>
              </a:extLst>
            </p:cNvPr>
            <p:cNvSpPr>
              <a:spLocks/>
            </p:cNvSpPr>
            <p:nvPr/>
          </p:nvSpPr>
          <p:spPr bwMode="auto">
            <a:xfrm>
              <a:off x="8416425" y="3796363"/>
              <a:ext cx="383040" cy="382696"/>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lIns="0" tIns="0" rIns="0" bIns="0"/>
            <a:lstStyle/>
            <a:p>
              <a:endParaRPr lang="en-US"/>
            </a:p>
          </p:txBody>
        </p:sp>
        <p:sp>
          <p:nvSpPr>
            <p:cNvPr id="88" name="Rectangle 17">
              <a:extLst>
                <a:ext uri="{FF2B5EF4-FFF2-40B4-BE49-F238E27FC236}">
                  <a16:creationId xmlns:a16="http://schemas.microsoft.com/office/drawing/2014/main" id="{42BFA288-E218-4086-A9E3-F7FEFEA64979}"/>
                </a:ext>
              </a:extLst>
            </p:cNvPr>
            <p:cNvSpPr>
              <a:spLocks/>
            </p:cNvSpPr>
            <p:nvPr/>
          </p:nvSpPr>
          <p:spPr bwMode="auto">
            <a:xfrm>
              <a:off x="7983451" y="2685300"/>
              <a:ext cx="381658"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6%</a:t>
              </a:r>
            </a:p>
          </p:txBody>
        </p:sp>
        <p:sp>
          <p:nvSpPr>
            <p:cNvPr id="89" name="Rectangle 17">
              <a:extLst>
                <a:ext uri="{FF2B5EF4-FFF2-40B4-BE49-F238E27FC236}">
                  <a16:creationId xmlns:a16="http://schemas.microsoft.com/office/drawing/2014/main" id="{B8C3C338-5208-4489-A95D-D3A7800D8D7A}"/>
                </a:ext>
              </a:extLst>
            </p:cNvPr>
            <p:cNvSpPr>
              <a:spLocks/>
            </p:cNvSpPr>
            <p:nvPr/>
          </p:nvSpPr>
          <p:spPr bwMode="auto">
            <a:xfrm>
              <a:off x="8724743" y="2024390"/>
              <a:ext cx="381658"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9%</a:t>
              </a:r>
            </a:p>
          </p:txBody>
        </p:sp>
        <p:sp>
          <p:nvSpPr>
            <p:cNvPr id="90" name="Rectangle 17">
              <a:extLst>
                <a:ext uri="{FF2B5EF4-FFF2-40B4-BE49-F238E27FC236}">
                  <a16:creationId xmlns:a16="http://schemas.microsoft.com/office/drawing/2014/main" id="{F9F2FA13-9A9C-4192-B9FD-083A5B22DF03}"/>
                </a:ext>
              </a:extLst>
            </p:cNvPr>
            <p:cNvSpPr>
              <a:spLocks/>
            </p:cNvSpPr>
            <p:nvPr/>
          </p:nvSpPr>
          <p:spPr bwMode="auto">
            <a:xfrm>
              <a:off x="10794086" y="2077978"/>
              <a:ext cx="440652"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10%</a:t>
              </a:r>
            </a:p>
          </p:txBody>
        </p:sp>
        <p:sp>
          <p:nvSpPr>
            <p:cNvPr id="91" name="Rectangle 17">
              <a:extLst>
                <a:ext uri="{FF2B5EF4-FFF2-40B4-BE49-F238E27FC236}">
                  <a16:creationId xmlns:a16="http://schemas.microsoft.com/office/drawing/2014/main" id="{37C5E11A-F65A-4299-A112-7C5ED96F47EF}"/>
                </a:ext>
              </a:extLst>
            </p:cNvPr>
            <p:cNvSpPr>
              <a:spLocks/>
            </p:cNvSpPr>
            <p:nvPr/>
          </p:nvSpPr>
          <p:spPr bwMode="auto">
            <a:xfrm>
              <a:off x="10680684" y="3060411"/>
              <a:ext cx="381658"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3%</a:t>
              </a:r>
            </a:p>
          </p:txBody>
        </p:sp>
      </p:grpSp>
      <p:sp>
        <p:nvSpPr>
          <p:cNvPr id="2" name="Rectangle 1">
            <a:extLst>
              <a:ext uri="{FF2B5EF4-FFF2-40B4-BE49-F238E27FC236}">
                <a16:creationId xmlns:a16="http://schemas.microsoft.com/office/drawing/2014/main" id="{319B32B0-E715-4221-8B54-5BFBDFAA66F4}"/>
              </a:ext>
            </a:extLst>
          </p:cNvPr>
          <p:cNvSpPr/>
          <p:nvPr/>
        </p:nvSpPr>
        <p:spPr>
          <a:xfrm>
            <a:off x="0" y="5119720"/>
            <a:ext cx="12192000" cy="173827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9">
            <a:extLst>
              <a:ext uri="{FF2B5EF4-FFF2-40B4-BE49-F238E27FC236}">
                <a16:creationId xmlns:a16="http://schemas.microsoft.com/office/drawing/2014/main" id="{52AD3F39-6BFC-4A8F-ABE0-77906D014D49}"/>
              </a:ext>
            </a:extLst>
          </p:cNvPr>
          <p:cNvSpPr>
            <a:spLocks/>
          </p:cNvSpPr>
          <p:nvPr/>
        </p:nvSpPr>
        <p:spPr bwMode="auto">
          <a:xfrm>
            <a:off x="5619333" y="3042169"/>
            <a:ext cx="5660227" cy="107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5" name="Rectangle 9">
            <a:extLst>
              <a:ext uri="{FF2B5EF4-FFF2-40B4-BE49-F238E27FC236}">
                <a16:creationId xmlns:a16="http://schemas.microsoft.com/office/drawing/2014/main" id="{4F60EE5F-DDD9-45AE-BF08-5A922B519AB6}"/>
              </a:ext>
            </a:extLst>
          </p:cNvPr>
          <p:cNvSpPr>
            <a:spLocks/>
          </p:cNvSpPr>
          <p:nvPr/>
        </p:nvSpPr>
        <p:spPr bwMode="auto">
          <a:xfrm>
            <a:off x="997338" y="5580789"/>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1941"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1941"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Infographic</a:t>
            </a:r>
          </a:p>
        </p:txBody>
      </p:sp>
      <p:grpSp>
        <p:nvGrpSpPr>
          <p:cNvPr id="11" name="Group 10">
            <a:extLst>
              <a:ext uri="{FF2B5EF4-FFF2-40B4-BE49-F238E27FC236}">
                <a16:creationId xmlns:a16="http://schemas.microsoft.com/office/drawing/2014/main" id="{EBC49C25-6A8C-4B45-AA87-32614CA6D522}"/>
              </a:ext>
            </a:extLst>
          </p:cNvPr>
          <p:cNvGrpSpPr/>
          <p:nvPr/>
        </p:nvGrpSpPr>
        <p:grpSpPr>
          <a:xfrm>
            <a:off x="1014279" y="2000489"/>
            <a:ext cx="3154362" cy="1805662"/>
            <a:chOff x="5352823" y="2294076"/>
            <a:chExt cx="3154362" cy="1805662"/>
          </a:xfrm>
          <a:solidFill>
            <a:schemeClr val="accent5"/>
          </a:solidFill>
        </p:grpSpPr>
        <p:sp>
          <p:nvSpPr>
            <p:cNvPr id="12" name="Freeform 8">
              <a:extLst>
                <a:ext uri="{FF2B5EF4-FFF2-40B4-BE49-F238E27FC236}">
                  <a16:creationId xmlns:a16="http://schemas.microsoft.com/office/drawing/2014/main" id="{7DD75FE4-0201-4289-B41C-08BE008FBFE3}"/>
                </a:ext>
              </a:extLst>
            </p:cNvPr>
            <p:cNvSpPr>
              <a:spLocks noEditPoints="1"/>
            </p:cNvSpPr>
            <p:nvPr/>
          </p:nvSpPr>
          <p:spPr bwMode="auto">
            <a:xfrm>
              <a:off x="5362348" y="2294076"/>
              <a:ext cx="463550" cy="1106488"/>
            </a:xfrm>
            <a:custGeom>
              <a:avLst/>
              <a:gdLst>
                <a:gd name="T0" fmla="*/ 93 w 187"/>
                <a:gd name="T1" fmla="*/ 95 h 447"/>
                <a:gd name="T2" fmla="*/ 141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71DE14F6-1EAB-4553-9CC5-5BE57710373E}"/>
                </a:ext>
              </a:extLst>
            </p:cNvPr>
            <p:cNvSpPr>
              <a:spLocks noEditPoints="1"/>
            </p:cNvSpPr>
            <p:nvPr/>
          </p:nvSpPr>
          <p:spPr bwMode="auto">
            <a:xfrm>
              <a:off x="5897335" y="2294076"/>
              <a:ext cx="466725"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39 w 188"/>
                <a:gd name="T13" fmla="*/ 106 h 447"/>
                <a:gd name="T14" fmla="*/ 0 w 188"/>
                <a:gd name="T15" fmla="*/ 145 h 447"/>
                <a:gd name="T16" fmla="*/ 0 w 188"/>
                <a:gd name="T17" fmla="*/ 307 h 447"/>
                <a:gd name="T18" fmla="*/ 17 w 188"/>
                <a:gd name="T19" fmla="*/ 323 h 447"/>
                <a:gd name="T20" fmla="*/ 33 w 188"/>
                <a:gd name="T21" fmla="*/ 307 h 447"/>
                <a:gd name="T22" fmla="*/ 33 w 188"/>
                <a:gd name="T23" fmla="*/ 151 h 447"/>
                <a:gd name="T24" fmla="*/ 43 w 188"/>
                <a:gd name="T25" fmla="*/ 151 h 447"/>
                <a:gd name="T26" fmla="*/ 43 w 188"/>
                <a:gd name="T27" fmla="*/ 426 h 447"/>
                <a:gd name="T28" fmla="*/ 65 w 188"/>
                <a:gd name="T29" fmla="*/ 447 h 447"/>
                <a:gd name="T30" fmla="*/ 86 w 188"/>
                <a:gd name="T31" fmla="*/ 426 h 447"/>
                <a:gd name="T32" fmla="*/ 86 w 188"/>
                <a:gd name="T33" fmla="*/ 286 h 447"/>
                <a:gd name="T34" fmla="*/ 101 w 188"/>
                <a:gd name="T35" fmla="*/ 286 h 447"/>
                <a:gd name="T36" fmla="*/ 101 w 188"/>
                <a:gd name="T37" fmla="*/ 426 h 447"/>
                <a:gd name="T38" fmla="*/ 122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a16="http://schemas.microsoft.com/office/drawing/2014/main" id="{F16B18C7-203E-4891-8D2C-BB5A69E62A5E}"/>
                </a:ext>
              </a:extLst>
            </p:cNvPr>
            <p:cNvSpPr>
              <a:spLocks noEditPoints="1"/>
            </p:cNvSpPr>
            <p:nvPr/>
          </p:nvSpPr>
          <p:spPr bwMode="auto">
            <a:xfrm>
              <a:off x="6433910" y="2294076"/>
              <a:ext cx="465138"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1">
              <a:extLst>
                <a:ext uri="{FF2B5EF4-FFF2-40B4-BE49-F238E27FC236}">
                  <a16:creationId xmlns:a16="http://schemas.microsoft.com/office/drawing/2014/main" id="{C48C5729-5167-46CE-9AEC-615155EBF286}"/>
                </a:ext>
              </a:extLst>
            </p:cNvPr>
            <p:cNvSpPr>
              <a:spLocks noEditPoints="1"/>
            </p:cNvSpPr>
            <p:nvPr/>
          </p:nvSpPr>
          <p:spPr bwMode="auto">
            <a:xfrm>
              <a:off x="6968898" y="2294076"/>
              <a:ext cx="466725" cy="1106488"/>
            </a:xfrm>
            <a:custGeom>
              <a:avLst/>
              <a:gdLst>
                <a:gd name="T0" fmla="*/ 94 w 188"/>
                <a:gd name="T1" fmla="*/ 95 h 447"/>
                <a:gd name="T2" fmla="*/ 141 w 188"/>
                <a:gd name="T3" fmla="*/ 47 h 447"/>
                <a:gd name="T4" fmla="*/ 94 w 188"/>
                <a:gd name="T5" fmla="*/ 0 h 447"/>
                <a:gd name="T6" fmla="*/ 46 w 188"/>
                <a:gd name="T7" fmla="*/ 47 h 447"/>
                <a:gd name="T8" fmla="*/ 94 w 188"/>
                <a:gd name="T9" fmla="*/ 95 h 447"/>
                <a:gd name="T10" fmla="*/ 149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5 w 188"/>
                <a:gd name="T41" fmla="*/ 426 h 447"/>
                <a:gd name="T42" fmla="*/ 145 w 188"/>
                <a:gd name="T43" fmla="*/ 151 h 447"/>
                <a:gd name="T44" fmla="*/ 155 w 188"/>
                <a:gd name="T45" fmla="*/ 151 h 447"/>
                <a:gd name="T46" fmla="*/ 155 w 188"/>
                <a:gd name="T47" fmla="*/ 307 h 447"/>
                <a:gd name="T48" fmla="*/ 171 w 188"/>
                <a:gd name="T49" fmla="*/ 323 h 447"/>
                <a:gd name="T50" fmla="*/ 188 w 188"/>
                <a:gd name="T51" fmla="*/ 307 h 447"/>
                <a:gd name="T52" fmla="*/ 188 w 188"/>
                <a:gd name="T53" fmla="*/ 145 h 447"/>
                <a:gd name="T54" fmla="*/ 149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5CB44FB6-CF41-480A-9B17-BC497F050716}"/>
                </a:ext>
              </a:extLst>
            </p:cNvPr>
            <p:cNvSpPr>
              <a:spLocks noEditPoints="1"/>
            </p:cNvSpPr>
            <p:nvPr/>
          </p:nvSpPr>
          <p:spPr bwMode="auto">
            <a:xfrm>
              <a:off x="7507060"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6 w 187"/>
                <a:gd name="T19" fmla="*/ 323 h 447"/>
                <a:gd name="T20" fmla="*/ 33 w 187"/>
                <a:gd name="T21" fmla="*/ 307 h 447"/>
                <a:gd name="T22" fmla="*/ 33 w 187"/>
                <a:gd name="T23" fmla="*/ 151 h 447"/>
                <a:gd name="T24" fmla="*/ 42 w 187"/>
                <a:gd name="T25" fmla="*/ 151 h 447"/>
                <a:gd name="T26" fmla="*/ 42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0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3">
              <a:extLst>
                <a:ext uri="{FF2B5EF4-FFF2-40B4-BE49-F238E27FC236}">
                  <a16:creationId xmlns:a16="http://schemas.microsoft.com/office/drawing/2014/main" id="{1C1231C7-8BA5-47B0-B95E-D40A3C0BF8F3}"/>
                </a:ext>
              </a:extLst>
            </p:cNvPr>
            <p:cNvSpPr>
              <a:spLocks noEditPoints="1"/>
            </p:cNvSpPr>
            <p:nvPr/>
          </p:nvSpPr>
          <p:spPr bwMode="auto">
            <a:xfrm>
              <a:off x="8043635"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D3695D04-7572-4D1F-AD74-0BEA3E7CCA0F}"/>
                </a:ext>
              </a:extLst>
            </p:cNvPr>
            <p:cNvSpPr>
              <a:spLocks/>
            </p:cNvSpPr>
            <p:nvPr/>
          </p:nvSpPr>
          <p:spPr bwMode="auto">
            <a:xfrm>
              <a:off x="5352823" y="3575189"/>
              <a:ext cx="2073275" cy="33338"/>
            </a:xfrm>
            <a:custGeom>
              <a:avLst/>
              <a:gdLst>
                <a:gd name="T0" fmla="*/ 836 w 836"/>
                <a:gd name="T1" fmla="*/ 7 h 14"/>
                <a:gd name="T2" fmla="*/ 832 w 836"/>
                <a:gd name="T3" fmla="*/ 14 h 14"/>
                <a:gd name="T4" fmla="*/ 4 w 836"/>
                <a:gd name="T5" fmla="*/ 14 h 14"/>
                <a:gd name="T6" fmla="*/ 0 w 836"/>
                <a:gd name="T7" fmla="*/ 7 h 14"/>
                <a:gd name="T8" fmla="*/ 0 w 836"/>
                <a:gd name="T9" fmla="*/ 7 h 14"/>
                <a:gd name="T10" fmla="*/ 4 w 836"/>
                <a:gd name="T11" fmla="*/ 0 h 14"/>
                <a:gd name="T12" fmla="*/ 832 w 836"/>
                <a:gd name="T13" fmla="*/ 0 h 14"/>
                <a:gd name="T14" fmla="*/ 836 w 83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4">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Rectangle 19">
              <a:extLst>
                <a:ext uri="{FF2B5EF4-FFF2-40B4-BE49-F238E27FC236}">
                  <a16:creationId xmlns:a16="http://schemas.microsoft.com/office/drawing/2014/main" id="{A8B25E7F-8A55-4688-BE76-69DD85AE96D0}"/>
                </a:ext>
              </a:extLst>
            </p:cNvPr>
            <p:cNvSpPr/>
            <p:nvPr/>
          </p:nvSpPr>
          <p:spPr>
            <a:xfrm>
              <a:off x="5357903" y="3668851"/>
              <a:ext cx="2068195" cy="430887"/>
            </a:xfrm>
            <a:prstGeom prst="rect">
              <a:avLst/>
            </a:prstGeom>
            <a:noFill/>
          </p:spPr>
          <p:txBody>
            <a:bodyPr wrap="none">
              <a:spAutoFit/>
            </a:bodyPr>
            <a:lstStyle/>
            <a:p>
              <a:pPr algn="r"/>
              <a:r>
                <a:rPr lang="en-US" sz="2200" b="1" dirty="0">
                  <a:solidFill>
                    <a:schemeClr val="accent5"/>
                  </a:solidFill>
                  <a:latin typeface="Roboto" panose="02000000000000000000" pitchFamily="2" charset="0"/>
                  <a:ea typeface="Roboto" panose="02000000000000000000" pitchFamily="2" charset="0"/>
                  <a:cs typeface="Open Sans" panose="020B0606030504020204" pitchFamily="34" charset="0"/>
                </a:rPr>
                <a:t>19,500/32,000</a:t>
              </a:r>
            </a:p>
          </p:txBody>
        </p:sp>
      </p:grpSp>
      <p:grpSp>
        <p:nvGrpSpPr>
          <p:cNvPr id="21" name="Group 20">
            <a:extLst>
              <a:ext uri="{FF2B5EF4-FFF2-40B4-BE49-F238E27FC236}">
                <a16:creationId xmlns:a16="http://schemas.microsoft.com/office/drawing/2014/main" id="{B81A10B9-A7F8-45E0-813D-192EA9899DA1}"/>
              </a:ext>
            </a:extLst>
          </p:cNvPr>
          <p:cNvGrpSpPr/>
          <p:nvPr/>
        </p:nvGrpSpPr>
        <p:grpSpPr>
          <a:xfrm>
            <a:off x="983323" y="4074438"/>
            <a:ext cx="3154362" cy="1805662"/>
            <a:chOff x="5352823" y="2294076"/>
            <a:chExt cx="3154362" cy="1805662"/>
          </a:xfrm>
          <a:solidFill>
            <a:schemeClr val="accent3"/>
          </a:solidFill>
        </p:grpSpPr>
        <p:sp>
          <p:nvSpPr>
            <p:cNvPr id="22" name="Freeform 8">
              <a:extLst>
                <a:ext uri="{FF2B5EF4-FFF2-40B4-BE49-F238E27FC236}">
                  <a16:creationId xmlns:a16="http://schemas.microsoft.com/office/drawing/2014/main" id="{751CF98C-7885-40FF-BEFD-35368A6350E3}"/>
                </a:ext>
              </a:extLst>
            </p:cNvPr>
            <p:cNvSpPr>
              <a:spLocks noEditPoints="1"/>
            </p:cNvSpPr>
            <p:nvPr/>
          </p:nvSpPr>
          <p:spPr bwMode="auto">
            <a:xfrm>
              <a:off x="5362348" y="2294076"/>
              <a:ext cx="463550" cy="1106488"/>
            </a:xfrm>
            <a:custGeom>
              <a:avLst/>
              <a:gdLst>
                <a:gd name="T0" fmla="*/ 93 w 187"/>
                <a:gd name="T1" fmla="*/ 95 h 447"/>
                <a:gd name="T2" fmla="*/ 141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9">
              <a:extLst>
                <a:ext uri="{FF2B5EF4-FFF2-40B4-BE49-F238E27FC236}">
                  <a16:creationId xmlns:a16="http://schemas.microsoft.com/office/drawing/2014/main" id="{2E8B5912-4054-42DD-A254-34B54D198455}"/>
                </a:ext>
              </a:extLst>
            </p:cNvPr>
            <p:cNvSpPr>
              <a:spLocks noEditPoints="1"/>
            </p:cNvSpPr>
            <p:nvPr/>
          </p:nvSpPr>
          <p:spPr bwMode="auto">
            <a:xfrm>
              <a:off x="5897335" y="2294076"/>
              <a:ext cx="466725"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39 w 188"/>
                <a:gd name="T13" fmla="*/ 106 h 447"/>
                <a:gd name="T14" fmla="*/ 0 w 188"/>
                <a:gd name="T15" fmla="*/ 145 h 447"/>
                <a:gd name="T16" fmla="*/ 0 w 188"/>
                <a:gd name="T17" fmla="*/ 307 h 447"/>
                <a:gd name="T18" fmla="*/ 17 w 188"/>
                <a:gd name="T19" fmla="*/ 323 h 447"/>
                <a:gd name="T20" fmla="*/ 33 w 188"/>
                <a:gd name="T21" fmla="*/ 307 h 447"/>
                <a:gd name="T22" fmla="*/ 33 w 188"/>
                <a:gd name="T23" fmla="*/ 151 h 447"/>
                <a:gd name="T24" fmla="*/ 43 w 188"/>
                <a:gd name="T25" fmla="*/ 151 h 447"/>
                <a:gd name="T26" fmla="*/ 43 w 188"/>
                <a:gd name="T27" fmla="*/ 426 h 447"/>
                <a:gd name="T28" fmla="*/ 65 w 188"/>
                <a:gd name="T29" fmla="*/ 447 h 447"/>
                <a:gd name="T30" fmla="*/ 86 w 188"/>
                <a:gd name="T31" fmla="*/ 426 h 447"/>
                <a:gd name="T32" fmla="*/ 86 w 188"/>
                <a:gd name="T33" fmla="*/ 286 h 447"/>
                <a:gd name="T34" fmla="*/ 101 w 188"/>
                <a:gd name="T35" fmla="*/ 286 h 447"/>
                <a:gd name="T36" fmla="*/ 101 w 188"/>
                <a:gd name="T37" fmla="*/ 426 h 447"/>
                <a:gd name="T38" fmla="*/ 122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48A34BAF-CD70-49DB-B468-67DF2204E446}"/>
                </a:ext>
              </a:extLst>
            </p:cNvPr>
            <p:cNvSpPr>
              <a:spLocks noEditPoints="1"/>
            </p:cNvSpPr>
            <p:nvPr/>
          </p:nvSpPr>
          <p:spPr bwMode="auto">
            <a:xfrm>
              <a:off x="6433910" y="2294076"/>
              <a:ext cx="465138"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1">
              <a:extLst>
                <a:ext uri="{FF2B5EF4-FFF2-40B4-BE49-F238E27FC236}">
                  <a16:creationId xmlns:a16="http://schemas.microsoft.com/office/drawing/2014/main" id="{46ADF265-8376-408F-979A-F218A54028FC}"/>
                </a:ext>
              </a:extLst>
            </p:cNvPr>
            <p:cNvSpPr>
              <a:spLocks noEditPoints="1"/>
            </p:cNvSpPr>
            <p:nvPr/>
          </p:nvSpPr>
          <p:spPr bwMode="auto">
            <a:xfrm>
              <a:off x="6968898" y="2294076"/>
              <a:ext cx="466725" cy="1106488"/>
            </a:xfrm>
            <a:custGeom>
              <a:avLst/>
              <a:gdLst>
                <a:gd name="T0" fmla="*/ 94 w 188"/>
                <a:gd name="T1" fmla="*/ 95 h 447"/>
                <a:gd name="T2" fmla="*/ 141 w 188"/>
                <a:gd name="T3" fmla="*/ 47 h 447"/>
                <a:gd name="T4" fmla="*/ 94 w 188"/>
                <a:gd name="T5" fmla="*/ 0 h 447"/>
                <a:gd name="T6" fmla="*/ 46 w 188"/>
                <a:gd name="T7" fmla="*/ 47 h 447"/>
                <a:gd name="T8" fmla="*/ 94 w 188"/>
                <a:gd name="T9" fmla="*/ 95 h 447"/>
                <a:gd name="T10" fmla="*/ 149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5 w 188"/>
                <a:gd name="T41" fmla="*/ 426 h 447"/>
                <a:gd name="T42" fmla="*/ 145 w 188"/>
                <a:gd name="T43" fmla="*/ 151 h 447"/>
                <a:gd name="T44" fmla="*/ 155 w 188"/>
                <a:gd name="T45" fmla="*/ 151 h 447"/>
                <a:gd name="T46" fmla="*/ 155 w 188"/>
                <a:gd name="T47" fmla="*/ 307 h 447"/>
                <a:gd name="T48" fmla="*/ 171 w 188"/>
                <a:gd name="T49" fmla="*/ 323 h 447"/>
                <a:gd name="T50" fmla="*/ 188 w 188"/>
                <a:gd name="T51" fmla="*/ 307 h 447"/>
                <a:gd name="T52" fmla="*/ 188 w 188"/>
                <a:gd name="T53" fmla="*/ 145 h 447"/>
                <a:gd name="T54" fmla="*/ 149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2">
              <a:extLst>
                <a:ext uri="{FF2B5EF4-FFF2-40B4-BE49-F238E27FC236}">
                  <a16:creationId xmlns:a16="http://schemas.microsoft.com/office/drawing/2014/main" id="{BFB61D57-DD95-4E84-82DA-FBCC7C91C48F}"/>
                </a:ext>
              </a:extLst>
            </p:cNvPr>
            <p:cNvSpPr>
              <a:spLocks noEditPoints="1"/>
            </p:cNvSpPr>
            <p:nvPr/>
          </p:nvSpPr>
          <p:spPr bwMode="auto">
            <a:xfrm>
              <a:off x="7507060"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6 w 187"/>
                <a:gd name="T19" fmla="*/ 323 h 447"/>
                <a:gd name="T20" fmla="*/ 33 w 187"/>
                <a:gd name="T21" fmla="*/ 307 h 447"/>
                <a:gd name="T22" fmla="*/ 33 w 187"/>
                <a:gd name="T23" fmla="*/ 151 h 447"/>
                <a:gd name="T24" fmla="*/ 42 w 187"/>
                <a:gd name="T25" fmla="*/ 151 h 447"/>
                <a:gd name="T26" fmla="*/ 42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0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3">
              <a:extLst>
                <a:ext uri="{FF2B5EF4-FFF2-40B4-BE49-F238E27FC236}">
                  <a16:creationId xmlns:a16="http://schemas.microsoft.com/office/drawing/2014/main" id="{60DA1F7E-7F27-489D-A750-0A3B42D0199B}"/>
                </a:ext>
              </a:extLst>
            </p:cNvPr>
            <p:cNvSpPr>
              <a:spLocks noEditPoints="1"/>
            </p:cNvSpPr>
            <p:nvPr/>
          </p:nvSpPr>
          <p:spPr bwMode="auto">
            <a:xfrm>
              <a:off x="8043635"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1">
              <a:extLst>
                <a:ext uri="{FF2B5EF4-FFF2-40B4-BE49-F238E27FC236}">
                  <a16:creationId xmlns:a16="http://schemas.microsoft.com/office/drawing/2014/main" id="{72E0916B-CBBB-4D86-A082-C46C372479F4}"/>
                </a:ext>
              </a:extLst>
            </p:cNvPr>
            <p:cNvSpPr>
              <a:spLocks/>
            </p:cNvSpPr>
            <p:nvPr/>
          </p:nvSpPr>
          <p:spPr bwMode="auto">
            <a:xfrm>
              <a:off x="5352823" y="3575189"/>
              <a:ext cx="2073275" cy="33338"/>
            </a:xfrm>
            <a:custGeom>
              <a:avLst/>
              <a:gdLst>
                <a:gd name="T0" fmla="*/ 836 w 836"/>
                <a:gd name="T1" fmla="*/ 7 h 14"/>
                <a:gd name="T2" fmla="*/ 832 w 836"/>
                <a:gd name="T3" fmla="*/ 14 h 14"/>
                <a:gd name="T4" fmla="*/ 4 w 836"/>
                <a:gd name="T5" fmla="*/ 14 h 14"/>
                <a:gd name="T6" fmla="*/ 0 w 836"/>
                <a:gd name="T7" fmla="*/ 7 h 14"/>
                <a:gd name="T8" fmla="*/ 0 w 836"/>
                <a:gd name="T9" fmla="*/ 7 h 14"/>
                <a:gd name="T10" fmla="*/ 4 w 836"/>
                <a:gd name="T11" fmla="*/ 0 h 14"/>
                <a:gd name="T12" fmla="*/ 832 w 836"/>
                <a:gd name="T13" fmla="*/ 0 h 14"/>
                <a:gd name="T14" fmla="*/ 836 w 83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4">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Rectangle 30">
              <a:extLst>
                <a:ext uri="{FF2B5EF4-FFF2-40B4-BE49-F238E27FC236}">
                  <a16:creationId xmlns:a16="http://schemas.microsoft.com/office/drawing/2014/main" id="{3AB4BEF3-284C-4784-9718-1AD65E67FC84}"/>
                </a:ext>
              </a:extLst>
            </p:cNvPr>
            <p:cNvSpPr/>
            <p:nvPr/>
          </p:nvSpPr>
          <p:spPr>
            <a:xfrm>
              <a:off x="5357903" y="3668851"/>
              <a:ext cx="2068195" cy="430887"/>
            </a:xfrm>
            <a:prstGeom prst="rect">
              <a:avLst/>
            </a:prstGeom>
            <a:noFill/>
          </p:spPr>
          <p:txBody>
            <a:bodyPr wrap="none">
              <a:spAutoFit/>
            </a:bodyPr>
            <a:lstStyle/>
            <a:p>
              <a:pPr algn="r"/>
              <a:r>
                <a:rPr lang="en-US" sz="2200" b="1" dirty="0">
                  <a:solidFill>
                    <a:schemeClr val="accent3"/>
                  </a:solidFill>
                  <a:latin typeface="Roboto" panose="02000000000000000000" pitchFamily="2" charset="0"/>
                  <a:ea typeface="Roboto" panose="02000000000000000000" pitchFamily="2" charset="0"/>
                  <a:cs typeface="Open Sans" panose="020B0606030504020204" pitchFamily="34" charset="0"/>
                </a:rPr>
                <a:t>19,500/32,000</a:t>
              </a:r>
            </a:p>
          </p:txBody>
        </p:sp>
      </p:grpSp>
      <p:sp>
        <p:nvSpPr>
          <p:cNvPr id="33" name="Rectangle 9">
            <a:extLst>
              <a:ext uri="{FF2B5EF4-FFF2-40B4-BE49-F238E27FC236}">
                <a16:creationId xmlns:a16="http://schemas.microsoft.com/office/drawing/2014/main" id="{6BB69AD4-8C7E-4493-B80D-3F5D4CB1B647}"/>
              </a:ext>
            </a:extLst>
          </p:cNvPr>
          <p:cNvSpPr>
            <a:spLocks/>
          </p:cNvSpPr>
          <p:nvPr/>
        </p:nvSpPr>
        <p:spPr bwMode="auto">
          <a:xfrm>
            <a:off x="5203928" y="2100503"/>
            <a:ext cx="1996730" cy="3412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5" name="Picture Placeholder 14">
            <a:extLst>
              <a:ext uri="{FF2B5EF4-FFF2-40B4-BE49-F238E27FC236}">
                <a16:creationId xmlns:a16="http://schemas.microsoft.com/office/drawing/2014/main" id="{544AD49C-8A9E-4F0E-B682-EE03B80B1AA0}"/>
              </a:ext>
            </a:extLst>
          </p:cNvPr>
          <p:cNvSpPr>
            <a:spLocks noGrp="1"/>
          </p:cNvSpPr>
          <p:nvPr>
            <p:ph type="pic" sz="quarter" idx="21"/>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6775"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Infographic</a:t>
            </a:r>
          </a:p>
        </p:txBody>
      </p:sp>
      <p:sp>
        <p:nvSpPr>
          <p:cNvPr id="7" name="Text Placeholder 6"/>
          <p:cNvSpPr>
            <a:spLocks noGrp="1"/>
          </p:cNvSpPr>
          <p:nvPr>
            <p:ph type="body" sz="quarter" idx="4294967295"/>
          </p:nvPr>
        </p:nvSpPr>
        <p:spPr>
          <a:xfrm>
            <a:off x="836775"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2" name="Group 31">
            <a:extLst>
              <a:ext uri="{FF2B5EF4-FFF2-40B4-BE49-F238E27FC236}">
                <a16:creationId xmlns:a16="http://schemas.microsoft.com/office/drawing/2014/main" id="{F479FE1B-2518-4C81-8DA2-D4C465342644}"/>
              </a:ext>
            </a:extLst>
          </p:cNvPr>
          <p:cNvGrpSpPr/>
          <p:nvPr/>
        </p:nvGrpSpPr>
        <p:grpSpPr>
          <a:xfrm>
            <a:off x="917243" y="1898650"/>
            <a:ext cx="3986723" cy="1957841"/>
            <a:chOff x="-4945063" y="1270000"/>
            <a:chExt cx="3028950" cy="1487488"/>
          </a:xfrm>
          <a:solidFill>
            <a:schemeClr val="tx1">
              <a:lumMod val="65000"/>
              <a:lumOff val="35000"/>
            </a:schemeClr>
          </a:solidFill>
        </p:grpSpPr>
        <p:sp>
          <p:nvSpPr>
            <p:cNvPr id="33" name="Freeform 182">
              <a:extLst>
                <a:ext uri="{FF2B5EF4-FFF2-40B4-BE49-F238E27FC236}">
                  <a16:creationId xmlns:a16="http://schemas.microsoft.com/office/drawing/2014/main" id="{104415EA-C773-4DD2-A2F8-4FB890D59A18}"/>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83">
              <a:extLst>
                <a:ext uri="{FF2B5EF4-FFF2-40B4-BE49-F238E27FC236}">
                  <a16:creationId xmlns:a16="http://schemas.microsoft.com/office/drawing/2014/main" id="{95CD4E57-D34F-4418-A7B4-702C1FDE25EC}"/>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84">
              <a:extLst>
                <a:ext uri="{FF2B5EF4-FFF2-40B4-BE49-F238E27FC236}">
                  <a16:creationId xmlns:a16="http://schemas.microsoft.com/office/drawing/2014/main" id="{C50A3AF7-517C-4A84-A98E-EBB2D413A1FE}"/>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85">
              <a:extLst>
                <a:ext uri="{FF2B5EF4-FFF2-40B4-BE49-F238E27FC236}">
                  <a16:creationId xmlns:a16="http://schemas.microsoft.com/office/drawing/2014/main" id="{40170345-4831-4F13-B2F4-0CE659B3509F}"/>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86">
              <a:extLst>
                <a:ext uri="{FF2B5EF4-FFF2-40B4-BE49-F238E27FC236}">
                  <a16:creationId xmlns:a16="http://schemas.microsoft.com/office/drawing/2014/main" id="{051BEA32-F15C-4F07-8065-6FC1DBF4A3F0}"/>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87">
              <a:extLst>
                <a:ext uri="{FF2B5EF4-FFF2-40B4-BE49-F238E27FC236}">
                  <a16:creationId xmlns:a16="http://schemas.microsoft.com/office/drawing/2014/main" id="{A5D57C83-AE5C-40CF-B62F-FAC10F653C1E}"/>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88">
              <a:extLst>
                <a:ext uri="{FF2B5EF4-FFF2-40B4-BE49-F238E27FC236}">
                  <a16:creationId xmlns:a16="http://schemas.microsoft.com/office/drawing/2014/main" id="{B3854C7E-D5B0-4799-B91D-5E199962972A}"/>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89">
              <a:extLst>
                <a:ext uri="{FF2B5EF4-FFF2-40B4-BE49-F238E27FC236}">
                  <a16:creationId xmlns:a16="http://schemas.microsoft.com/office/drawing/2014/main" id="{05AC963A-F269-4FFD-9CD9-D078E290FFE6}"/>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90">
              <a:extLst>
                <a:ext uri="{FF2B5EF4-FFF2-40B4-BE49-F238E27FC236}">
                  <a16:creationId xmlns:a16="http://schemas.microsoft.com/office/drawing/2014/main" id="{5C6FDB51-0778-41FC-A2AE-FF2163A0787C}"/>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91">
              <a:extLst>
                <a:ext uri="{FF2B5EF4-FFF2-40B4-BE49-F238E27FC236}">
                  <a16:creationId xmlns:a16="http://schemas.microsoft.com/office/drawing/2014/main" id="{9587B233-C9C1-4A35-A439-804CEE5CA4C8}"/>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92">
              <a:extLst>
                <a:ext uri="{FF2B5EF4-FFF2-40B4-BE49-F238E27FC236}">
                  <a16:creationId xmlns:a16="http://schemas.microsoft.com/office/drawing/2014/main" id="{A4EBC3F6-0C60-4BB6-B168-2C2E95B95288}"/>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93">
              <a:extLst>
                <a:ext uri="{FF2B5EF4-FFF2-40B4-BE49-F238E27FC236}">
                  <a16:creationId xmlns:a16="http://schemas.microsoft.com/office/drawing/2014/main" id="{C3FCB9FB-8BF9-449B-B676-F1F9D414E013}"/>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4">
              <a:extLst>
                <a:ext uri="{FF2B5EF4-FFF2-40B4-BE49-F238E27FC236}">
                  <a16:creationId xmlns:a16="http://schemas.microsoft.com/office/drawing/2014/main" id="{97A8EFB4-9D42-45BA-8338-C9898D29B4FB}"/>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95">
              <a:extLst>
                <a:ext uri="{FF2B5EF4-FFF2-40B4-BE49-F238E27FC236}">
                  <a16:creationId xmlns:a16="http://schemas.microsoft.com/office/drawing/2014/main" id="{864AE2EB-4CB1-41C8-89A2-6F84D0BEFA2A}"/>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96">
              <a:extLst>
                <a:ext uri="{FF2B5EF4-FFF2-40B4-BE49-F238E27FC236}">
                  <a16:creationId xmlns:a16="http://schemas.microsoft.com/office/drawing/2014/main" id="{5093070A-01A5-45CF-A2F9-6BCBE077C936}"/>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97">
              <a:extLst>
                <a:ext uri="{FF2B5EF4-FFF2-40B4-BE49-F238E27FC236}">
                  <a16:creationId xmlns:a16="http://schemas.microsoft.com/office/drawing/2014/main" id="{8F365E1B-9D76-4E05-8B30-14245B00D039}"/>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98">
              <a:extLst>
                <a:ext uri="{FF2B5EF4-FFF2-40B4-BE49-F238E27FC236}">
                  <a16:creationId xmlns:a16="http://schemas.microsoft.com/office/drawing/2014/main" id="{C13177B2-7A6F-474F-B078-35721B623454}"/>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99">
              <a:extLst>
                <a:ext uri="{FF2B5EF4-FFF2-40B4-BE49-F238E27FC236}">
                  <a16:creationId xmlns:a16="http://schemas.microsoft.com/office/drawing/2014/main" id="{C0477322-88E5-4EEC-A859-FE4CF931D752}"/>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00">
              <a:extLst>
                <a:ext uri="{FF2B5EF4-FFF2-40B4-BE49-F238E27FC236}">
                  <a16:creationId xmlns:a16="http://schemas.microsoft.com/office/drawing/2014/main" id="{C1BCF0A1-B585-4550-908C-34BFD29BF53F}"/>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01">
              <a:extLst>
                <a:ext uri="{FF2B5EF4-FFF2-40B4-BE49-F238E27FC236}">
                  <a16:creationId xmlns:a16="http://schemas.microsoft.com/office/drawing/2014/main" id="{6F7F1A49-D789-4F42-A542-9D53F72E3DB4}"/>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02">
              <a:extLst>
                <a:ext uri="{FF2B5EF4-FFF2-40B4-BE49-F238E27FC236}">
                  <a16:creationId xmlns:a16="http://schemas.microsoft.com/office/drawing/2014/main" id="{B48CF67A-DE12-4560-88B7-F904C7B7A322}"/>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03">
              <a:extLst>
                <a:ext uri="{FF2B5EF4-FFF2-40B4-BE49-F238E27FC236}">
                  <a16:creationId xmlns:a16="http://schemas.microsoft.com/office/drawing/2014/main" id="{C2D0CAC9-8629-4FA2-9C31-A5EE7C163396}"/>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04">
              <a:extLst>
                <a:ext uri="{FF2B5EF4-FFF2-40B4-BE49-F238E27FC236}">
                  <a16:creationId xmlns:a16="http://schemas.microsoft.com/office/drawing/2014/main" id="{C29A542A-1E2F-489A-9F87-A2610EB52E74}"/>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06">
              <a:extLst>
                <a:ext uri="{FF2B5EF4-FFF2-40B4-BE49-F238E27FC236}">
                  <a16:creationId xmlns:a16="http://schemas.microsoft.com/office/drawing/2014/main" id="{527864E0-2957-4302-9ACA-C4ABC5CC60E8}"/>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7">
              <a:extLst>
                <a:ext uri="{FF2B5EF4-FFF2-40B4-BE49-F238E27FC236}">
                  <a16:creationId xmlns:a16="http://schemas.microsoft.com/office/drawing/2014/main" id="{C6AF1B0B-0A97-41CA-B09E-81294D07B662}"/>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08">
              <a:extLst>
                <a:ext uri="{FF2B5EF4-FFF2-40B4-BE49-F238E27FC236}">
                  <a16:creationId xmlns:a16="http://schemas.microsoft.com/office/drawing/2014/main" id="{076549D9-E59B-45D3-85F9-C7912C6E6BE1}"/>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09">
              <a:extLst>
                <a:ext uri="{FF2B5EF4-FFF2-40B4-BE49-F238E27FC236}">
                  <a16:creationId xmlns:a16="http://schemas.microsoft.com/office/drawing/2014/main" id="{753C07C9-FD9D-4C1D-AD1D-8767A246E2EE}"/>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10">
              <a:extLst>
                <a:ext uri="{FF2B5EF4-FFF2-40B4-BE49-F238E27FC236}">
                  <a16:creationId xmlns:a16="http://schemas.microsoft.com/office/drawing/2014/main" id="{90AB7027-1E0A-42D5-B0BC-56B4A62DD0ED}"/>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211">
              <a:extLst>
                <a:ext uri="{FF2B5EF4-FFF2-40B4-BE49-F238E27FC236}">
                  <a16:creationId xmlns:a16="http://schemas.microsoft.com/office/drawing/2014/main" id="{E4933BDA-1A6C-4E82-9A59-E5CF9E40C9A6}"/>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12">
              <a:extLst>
                <a:ext uri="{FF2B5EF4-FFF2-40B4-BE49-F238E27FC236}">
                  <a16:creationId xmlns:a16="http://schemas.microsoft.com/office/drawing/2014/main" id="{E38BA2D5-3A26-433F-9A32-A9C04955A8DD}"/>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13">
              <a:extLst>
                <a:ext uri="{FF2B5EF4-FFF2-40B4-BE49-F238E27FC236}">
                  <a16:creationId xmlns:a16="http://schemas.microsoft.com/office/drawing/2014/main" id="{A3F3650C-1C8A-46DB-B83F-8FCB16EFE7BA}"/>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14">
              <a:extLst>
                <a:ext uri="{FF2B5EF4-FFF2-40B4-BE49-F238E27FC236}">
                  <a16:creationId xmlns:a16="http://schemas.microsoft.com/office/drawing/2014/main" id="{284A3B11-5A0B-4CDF-8B1E-C0826DEF2048}"/>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15">
              <a:extLst>
                <a:ext uri="{FF2B5EF4-FFF2-40B4-BE49-F238E27FC236}">
                  <a16:creationId xmlns:a16="http://schemas.microsoft.com/office/drawing/2014/main" id="{26B1386C-654F-418C-AE19-529B336AEE8B}"/>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16">
              <a:extLst>
                <a:ext uri="{FF2B5EF4-FFF2-40B4-BE49-F238E27FC236}">
                  <a16:creationId xmlns:a16="http://schemas.microsoft.com/office/drawing/2014/main" id="{8318B094-8D21-4F4E-9E15-444EE1C1A5C1}"/>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17">
              <a:extLst>
                <a:ext uri="{FF2B5EF4-FFF2-40B4-BE49-F238E27FC236}">
                  <a16:creationId xmlns:a16="http://schemas.microsoft.com/office/drawing/2014/main" id="{103149E7-6466-4474-8C66-DDF595296326}"/>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18">
              <a:extLst>
                <a:ext uri="{FF2B5EF4-FFF2-40B4-BE49-F238E27FC236}">
                  <a16:creationId xmlns:a16="http://schemas.microsoft.com/office/drawing/2014/main" id="{1DF7071D-BBF9-42D1-904B-67C6028935D1}"/>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19">
              <a:extLst>
                <a:ext uri="{FF2B5EF4-FFF2-40B4-BE49-F238E27FC236}">
                  <a16:creationId xmlns:a16="http://schemas.microsoft.com/office/drawing/2014/main" id="{A5362CD4-1115-443E-8A49-D3590E9F7A37}"/>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20">
              <a:extLst>
                <a:ext uri="{FF2B5EF4-FFF2-40B4-BE49-F238E27FC236}">
                  <a16:creationId xmlns:a16="http://schemas.microsoft.com/office/drawing/2014/main" id="{9EF086E9-54B6-4B32-A935-2065AD4DDB88}"/>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21">
              <a:extLst>
                <a:ext uri="{FF2B5EF4-FFF2-40B4-BE49-F238E27FC236}">
                  <a16:creationId xmlns:a16="http://schemas.microsoft.com/office/drawing/2014/main" id="{412D1F20-20A0-4C9F-A8AD-BF3946D4DF75}"/>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22">
              <a:extLst>
                <a:ext uri="{FF2B5EF4-FFF2-40B4-BE49-F238E27FC236}">
                  <a16:creationId xmlns:a16="http://schemas.microsoft.com/office/drawing/2014/main" id="{C4DB223C-DE53-4074-B5A8-84F712CCA87B}"/>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23">
              <a:extLst>
                <a:ext uri="{FF2B5EF4-FFF2-40B4-BE49-F238E27FC236}">
                  <a16:creationId xmlns:a16="http://schemas.microsoft.com/office/drawing/2014/main" id="{37BFB05A-9C9C-456A-8595-780DB20C02E7}"/>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24">
              <a:extLst>
                <a:ext uri="{FF2B5EF4-FFF2-40B4-BE49-F238E27FC236}">
                  <a16:creationId xmlns:a16="http://schemas.microsoft.com/office/drawing/2014/main" id="{70C8FA0E-64F4-4215-B3EF-E18A1340B2DE}"/>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25">
              <a:extLst>
                <a:ext uri="{FF2B5EF4-FFF2-40B4-BE49-F238E27FC236}">
                  <a16:creationId xmlns:a16="http://schemas.microsoft.com/office/drawing/2014/main" id="{234D0EAD-D452-4652-A9EF-490C195DA00C}"/>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26">
              <a:extLst>
                <a:ext uri="{FF2B5EF4-FFF2-40B4-BE49-F238E27FC236}">
                  <a16:creationId xmlns:a16="http://schemas.microsoft.com/office/drawing/2014/main" id="{0B6FC7BF-8C0A-426D-A2B4-948E4676D9F7}"/>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27">
              <a:extLst>
                <a:ext uri="{FF2B5EF4-FFF2-40B4-BE49-F238E27FC236}">
                  <a16:creationId xmlns:a16="http://schemas.microsoft.com/office/drawing/2014/main" id="{04719783-54AD-4602-A327-FE7A220989A9}"/>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28">
              <a:extLst>
                <a:ext uri="{FF2B5EF4-FFF2-40B4-BE49-F238E27FC236}">
                  <a16:creationId xmlns:a16="http://schemas.microsoft.com/office/drawing/2014/main" id="{B81A44BD-DB78-48AE-B371-563B77354461}"/>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29">
              <a:extLst>
                <a:ext uri="{FF2B5EF4-FFF2-40B4-BE49-F238E27FC236}">
                  <a16:creationId xmlns:a16="http://schemas.microsoft.com/office/drawing/2014/main" id="{5D77762F-0200-4F72-B570-504733BFF977}"/>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30">
              <a:extLst>
                <a:ext uri="{FF2B5EF4-FFF2-40B4-BE49-F238E27FC236}">
                  <a16:creationId xmlns:a16="http://schemas.microsoft.com/office/drawing/2014/main" id="{3689265B-AA52-4254-A13C-00F4CDD00360}"/>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31">
              <a:extLst>
                <a:ext uri="{FF2B5EF4-FFF2-40B4-BE49-F238E27FC236}">
                  <a16:creationId xmlns:a16="http://schemas.microsoft.com/office/drawing/2014/main" id="{B3FEC5CB-7422-4CD8-8082-9293E037F805}"/>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32">
              <a:extLst>
                <a:ext uri="{FF2B5EF4-FFF2-40B4-BE49-F238E27FC236}">
                  <a16:creationId xmlns:a16="http://schemas.microsoft.com/office/drawing/2014/main" id="{44DAD462-E35B-4549-88D7-A54673E39FDD}"/>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33">
              <a:extLst>
                <a:ext uri="{FF2B5EF4-FFF2-40B4-BE49-F238E27FC236}">
                  <a16:creationId xmlns:a16="http://schemas.microsoft.com/office/drawing/2014/main" id="{3E46D7D2-469B-4AF3-97E4-CC842A8E63BD}"/>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34">
              <a:extLst>
                <a:ext uri="{FF2B5EF4-FFF2-40B4-BE49-F238E27FC236}">
                  <a16:creationId xmlns:a16="http://schemas.microsoft.com/office/drawing/2014/main" id="{09488632-51C5-4FB2-A96E-07D24B008729}"/>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5">
              <a:extLst>
                <a:ext uri="{FF2B5EF4-FFF2-40B4-BE49-F238E27FC236}">
                  <a16:creationId xmlns:a16="http://schemas.microsoft.com/office/drawing/2014/main" id="{5EA8781D-31DD-4800-BF16-6CB073C88C17}"/>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36">
              <a:extLst>
                <a:ext uri="{FF2B5EF4-FFF2-40B4-BE49-F238E27FC236}">
                  <a16:creationId xmlns:a16="http://schemas.microsoft.com/office/drawing/2014/main" id="{B916CF9D-B424-4B38-8557-2338B27A8B0E}"/>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37">
              <a:extLst>
                <a:ext uri="{FF2B5EF4-FFF2-40B4-BE49-F238E27FC236}">
                  <a16:creationId xmlns:a16="http://schemas.microsoft.com/office/drawing/2014/main" id="{9FAFF481-5800-4D02-8627-7294AD61A073}"/>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38">
              <a:extLst>
                <a:ext uri="{FF2B5EF4-FFF2-40B4-BE49-F238E27FC236}">
                  <a16:creationId xmlns:a16="http://schemas.microsoft.com/office/drawing/2014/main" id="{C5B4875B-DF3F-42D1-988A-624B26009F42}"/>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39">
              <a:extLst>
                <a:ext uri="{FF2B5EF4-FFF2-40B4-BE49-F238E27FC236}">
                  <a16:creationId xmlns:a16="http://schemas.microsoft.com/office/drawing/2014/main" id="{81AB9499-F9FB-43D3-83EF-90E5626A12A4}"/>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40">
              <a:extLst>
                <a:ext uri="{FF2B5EF4-FFF2-40B4-BE49-F238E27FC236}">
                  <a16:creationId xmlns:a16="http://schemas.microsoft.com/office/drawing/2014/main" id="{09D83AF7-72F2-4FD8-BBB0-C410708920A3}"/>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41">
              <a:extLst>
                <a:ext uri="{FF2B5EF4-FFF2-40B4-BE49-F238E27FC236}">
                  <a16:creationId xmlns:a16="http://schemas.microsoft.com/office/drawing/2014/main" id="{08C81A6B-86BD-4676-AF85-B5082AA11A3C}"/>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42">
              <a:extLst>
                <a:ext uri="{FF2B5EF4-FFF2-40B4-BE49-F238E27FC236}">
                  <a16:creationId xmlns:a16="http://schemas.microsoft.com/office/drawing/2014/main" id="{7E47CD6B-BBCB-4E85-9B3D-F8692CF1452E}"/>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43">
              <a:extLst>
                <a:ext uri="{FF2B5EF4-FFF2-40B4-BE49-F238E27FC236}">
                  <a16:creationId xmlns:a16="http://schemas.microsoft.com/office/drawing/2014/main" id="{94B2912E-E32F-416C-9B7B-04E9C17D182B}"/>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44">
              <a:extLst>
                <a:ext uri="{FF2B5EF4-FFF2-40B4-BE49-F238E27FC236}">
                  <a16:creationId xmlns:a16="http://schemas.microsoft.com/office/drawing/2014/main" id="{36F6A8F7-5512-4A1F-9E3F-186A4AC1F932}"/>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45">
              <a:extLst>
                <a:ext uri="{FF2B5EF4-FFF2-40B4-BE49-F238E27FC236}">
                  <a16:creationId xmlns:a16="http://schemas.microsoft.com/office/drawing/2014/main" id="{CB9A7EFE-821F-4166-B82C-712F8816AA27}"/>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46">
              <a:extLst>
                <a:ext uri="{FF2B5EF4-FFF2-40B4-BE49-F238E27FC236}">
                  <a16:creationId xmlns:a16="http://schemas.microsoft.com/office/drawing/2014/main" id="{49D39E77-68D1-49B0-9F23-AE2AFC145E38}"/>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47">
              <a:extLst>
                <a:ext uri="{FF2B5EF4-FFF2-40B4-BE49-F238E27FC236}">
                  <a16:creationId xmlns:a16="http://schemas.microsoft.com/office/drawing/2014/main" id="{93E8DD2E-8870-4D22-A06E-8825F920A8AB}"/>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48">
              <a:extLst>
                <a:ext uri="{FF2B5EF4-FFF2-40B4-BE49-F238E27FC236}">
                  <a16:creationId xmlns:a16="http://schemas.microsoft.com/office/drawing/2014/main" id="{3DA33C6F-A60E-44E6-97B3-A00C6FDB1475}"/>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49">
              <a:extLst>
                <a:ext uri="{FF2B5EF4-FFF2-40B4-BE49-F238E27FC236}">
                  <a16:creationId xmlns:a16="http://schemas.microsoft.com/office/drawing/2014/main" id="{8D5364FB-8770-4B7C-8481-C2621926CCAE}"/>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0">
              <a:extLst>
                <a:ext uri="{FF2B5EF4-FFF2-40B4-BE49-F238E27FC236}">
                  <a16:creationId xmlns:a16="http://schemas.microsoft.com/office/drawing/2014/main" id="{AD131DC8-7741-40F4-A9E1-BE56CD4BE24C}"/>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51">
              <a:extLst>
                <a:ext uri="{FF2B5EF4-FFF2-40B4-BE49-F238E27FC236}">
                  <a16:creationId xmlns:a16="http://schemas.microsoft.com/office/drawing/2014/main" id="{80D72417-DF49-4A6A-908A-7885A5197596}"/>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52">
              <a:extLst>
                <a:ext uri="{FF2B5EF4-FFF2-40B4-BE49-F238E27FC236}">
                  <a16:creationId xmlns:a16="http://schemas.microsoft.com/office/drawing/2014/main" id="{01FB0AEC-1CFA-4CB5-93F0-D337DD03B481}"/>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53">
              <a:extLst>
                <a:ext uri="{FF2B5EF4-FFF2-40B4-BE49-F238E27FC236}">
                  <a16:creationId xmlns:a16="http://schemas.microsoft.com/office/drawing/2014/main" id="{8D206366-0769-494F-BE2A-24A7B8B0DCE9}"/>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54">
              <a:extLst>
                <a:ext uri="{FF2B5EF4-FFF2-40B4-BE49-F238E27FC236}">
                  <a16:creationId xmlns:a16="http://schemas.microsoft.com/office/drawing/2014/main" id="{0140F8DE-6236-40C4-96CF-512BF9C3F4CD}"/>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55">
              <a:extLst>
                <a:ext uri="{FF2B5EF4-FFF2-40B4-BE49-F238E27FC236}">
                  <a16:creationId xmlns:a16="http://schemas.microsoft.com/office/drawing/2014/main" id="{5F4ADCC7-EEC2-4145-BEFE-258F29C0556D}"/>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56">
              <a:extLst>
                <a:ext uri="{FF2B5EF4-FFF2-40B4-BE49-F238E27FC236}">
                  <a16:creationId xmlns:a16="http://schemas.microsoft.com/office/drawing/2014/main" id="{D956A21F-1619-4775-B438-F0241F695CC5}"/>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57">
              <a:extLst>
                <a:ext uri="{FF2B5EF4-FFF2-40B4-BE49-F238E27FC236}">
                  <a16:creationId xmlns:a16="http://schemas.microsoft.com/office/drawing/2014/main" id="{083806DD-75F7-4C79-9629-C7D80CC78E09}"/>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58">
              <a:extLst>
                <a:ext uri="{FF2B5EF4-FFF2-40B4-BE49-F238E27FC236}">
                  <a16:creationId xmlns:a16="http://schemas.microsoft.com/office/drawing/2014/main" id="{0B7B30EA-976A-4A6A-AA3C-971C57491E63}"/>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59">
              <a:extLst>
                <a:ext uri="{FF2B5EF4-FFF2-40B4-BE49-F238E27FC236}">
                  <a16:creationId xmlns:a16="http://schemas.microsoft.com/office/drawing/2014/main" id="{74D2F0EA-4F2A-44FC-8551-F5C614F89422}"/>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60">
              <a:extLst>
                <a:ext uri="{FF2B5EF4-FFF2-40B4-BE49-F238E27FC236}">
                  <a16:creationId xmlns:a16="http://schemas.microsoft.com/office/drawing/2014/main" id="{DA522D3A-6E09-409C-9B96-6E625A89E1B0}"/>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61">
              <a:extLst>
                <a:ext uri="{FF2B5EF4-FFF2-40B4-BE49-F238E27FC236}">
                  <a16:creationId xmlns:a16="http://schemas.microsoft.com/office/drawing/2014/main" id="{E9F3677D-51B8-4520-8918-72FAFF0C5800}"/>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62">
              <a:extLst>
                <a:ext uri="{FF2B5EF4-FFF2-40B4-BE49-F238E27FC236}">
                  <a16:creationId xmlns:a16="http://schemas.microsoft.com/office/drawing/2014/main" id="{F7A20857-FF95-46BB-98D2-B9E0A2E0491B}"/>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63">
              <a:extLst>
                <a:ext uri="{FF2B5EF4-FFF2-40B4-BE49-F238E27FC236}">
                  <a16:creationId xmlns:a16="http://schemas.microsoft.com/office/drawing/2014/main" id="{E61DD693-FC4D-4441-938F-558A04E5216D}"/>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64">
              <a:extLst>
                <a:ext uri="{FF2B5EF4-FFF2-40B4-BE49-F238E27FC236}">
                  <a16:creationId xmlns:a16="http://schemas.microsoft.com/office/drawing/2014/main" id="{0C9C0C38-BEFA-400F-BC15-F200FE4783C9}"/>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65">
              <a:extLst>
                <a:ext uri="{FF2B5EF4-FFF2-40B4-BE49-F238E27FC236}">
                  <a16:creationId xmlns:a16="http://schemas.microsoft.com/office/drawing/2014/main" id="{4C13ACF6-0C63-42F3-947F-E0D3D7870154}"/>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66">
              <a:extLst>
                <a:ext uri="{FF2B5EF4-FFF2-40B4-BE49-F238E27FC236}">
                  <a16:creationId xmlns:a16="http://schemas.microsoft.com/office/drawing/2014/main" id="{272537C8-F7F0-4A10-9401-01C12A0FE237}"/>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67">
              <a:extLst>
                <a:ext uri="{FF2B5EF4-FFF2-40B4-BE49-F238E27FC236}">
                  <a16:creationId xmlns:a16="http://schemas.microsoft.com/office/drawing/2014/main" id="{20943C64-8DFA-4B58-8782-9FDCD0EFE653}"/>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68">
              <a:extLst>
                <a:ext uri="{FF2B5EF4-FFF2-40B4-BE49-F238E27FC236}">
                  <a16:creationId xmlns:a16="http://schemas.microsoft.com/office/drawing/2014/main" id="{0C63C3CE-6747-43F5-9210-9C3948EEED23}"/>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69">
              <a:extLst>
                <a:ext uri="{FF2B5EF4-FFF2-40B4-BE49-F238E27FC236}">
                  <a16:creationId xmlns:a16="http://schemas.microsoft.com/office/drawing/2014/main" id="{90B0DDA8-CC22-460E-9C72-EC689384B934}"/>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70">
              <a:extLst>
                <a:ext uri="{FF2B5EF4-FFF2-40B4-BE49-F238E27FC236}">
                  <a16:creationId xmlns:a16="http://schemas.microsoft.com/office/drawing/2014/main" id="{A3B72A53-76A6-455B-90F1-D66963A1E610}"/>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71">
              <a:extLst>
                <a:ext uri="{FF2B5EF4-FFF2-40B4-BE49-F238E27FC236}">
                  <a16:creationId xmlns:a16="http://schemas.microsoft.com/office/drawing/2014/main" id="{F1D61123-0ED3-418D-8F98-DD7E92306A83}"/>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72">
              <a:extLst>
                <a:ext uri="{FF2B5EF4-FFF2-40B4-BE49-F238E27FC236}">
                  <a16:creationId xmlns:a16="http://schemas.microsoft.com/office/drawing/2014/main" id="{E0E84D6F-53D5-42AD-AC0A-384D2405A06A}"/>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73">
              <a:extLst>
                <a:ext uri="{FF2B5EF4-FFF2-40B4-BE49-F238E27FC236}">
                  <a16:creationId xmlns:a16="http://schemas.microsoft.com/office/drawing/2014/main" id="{1F35E13E-2873-4E07-BCF5-BEE6BCD2CE84}"/>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74">
              <a:extLst>
                <a:ext uri="{FF2B5EF4-FFF2-40B4-BE49-F238E27FC236}">
                  <a16:creationId xmlns:a16="http://schemas.microsoft.com/office/drawing/2014/main" id="{4E27B97F-9E7F-46E4-A1D5-200F9F8D61D1}"/>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75">
              <a:extLst>
                <a:ext uri="{FF2B5EF4-FFF2-40B4-BE49-F238E27FC236}">
                  <a16:creationId xmlns:a16="http://schemas.microsoft.com/office/drawing/2014/main" id="{9F8D1F25-B1F0-4B34-A979-B7392463C908}"/>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76">
              <a:extLst>
                <a:ext uri="{FF2B5EF4-FFF2-40B4-BE49-F238E27FC236}">
                  <a16:creationId xmlns:a16="http://schemas.microsoft.com/office/drawing/2014/main" id="{EE5C70E1-2CC1-42B5-B321-A2DD9FF3F73C}"/>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77">
              <a:extLst>
                <a:ext uri="{FF2B5EF4-FFF2-40B4-BE49-F238E27FC236}">
                  <a16:creationId xmlns:a16="http://schemas.microsoft.com/office/drawing/2014/main" id="{21844097-A8E7-4A01-860A-6B4297086A76}"/>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78">
              <a:extLst>
                <a:ext uri="{FF2B5EF4-FFF2-40B4-BE49-F238E27FC236}">
                  <a16:creationId xmlns:a16="http://schemas.microsoft.com/office/drawing/2014/main" id="{EBBF18FC-81D8-427B-B6BD-F30FB20372A6}"/>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79">
              <a:extLst>
                <a:ext uri="{FF2B5EF4-FFF2-40B4-BE49-F238E27FC236}">
                  <a16:creationId xmlns:a16="http://schemas.microsoft.com/office/drawing/2014/main" id="{9B643AE6-9C54-47C9-BAFA-4F6E625AB48F}"/>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80">
              <a:extLst>
                <a:ext uri="{FF2B5EF4-FFF2-40B4-BE49-F238E27FC236}">
                  <a16:creationId xmlns:a16="http://schemas.microsoft.com/office/drawing/2014/main" id="{9E7B0485-F426-44B0-8ACF-62A10D99D531}"/>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81">
              <a:extLst>
                <a:ext uri="{FF2B5EF4-FFF2-40B4-BE49-F238E27FC236}">
                  <a16:creationId xmlns:a16="http://schemas.microsoft.com/office/drawing/2014/main" id="{9D888570-E866-41BB-8886-0B8B4893373C}"/>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82">
              <a:extLst>
                <a:ext uri="{FF2B5EF4-FFF2-40B4-BE49-F238E27FC236}">
                  <a16:creationId xmlns:a16="http://schemas.microsoft.com/office/drawing/2014/main" id="{5EFC9A84-0845-4C8D-8CC9-D8F4F018AA13}"/>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83">
              <a:extLst>
                <a:ext uri="{FF2B5EF4-FFF2-40B4-BE49-F238E27FC236}">
                  <a16:creationId xmlns:a16="http://schemas.microsoft.com/office/drawing/2014/main" id="{AC412D1E-CDDF-4E74-BCB3-E5B006C3F975}"/>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84">
              <a:extLst>
                <a:ext uri="{FF2B5EF4-FFF2-40B4-BE49-F238E27FC236}">
                  <a16:creationId xmlns:a16="http://schemas.microsoft.com/office/drawing/2014/main" id="{426B5A80-CD36-4544-9FF7-95DC5F712AF4}"/>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85">
              <a:extLst>
                <a:ext uri="{FF2B5EF4-FFF2-40B4-BE49-F238E27FC236}">
                  <a16:creationId xmlns:a16="http://schemas.microsoft.com/office/drawing/2014/main" id="{E57DA71C-73D3-4867-AF5B-E00759296873}"/>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86">
              <a:extLst>
                <a:ext uri="{FF2B5EF4-FFF2-40B4-BE49-F238E27FC236}">
                  <a16:creationId xmlns:a16="http://schemas.microsoft.com/office/drawing/2014/main" id="{9518E2BB-2AF5-4478-B200-D80210FF2E78}"/>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87">
              <a:extLst>
                <a:ext uri="{FF2B5EF4-FFF2-40B4-BE49-F238E27FC236}">
                  <a16:creationId xmlns:a16="http://schemas.microsoft.com/office/drawing/2014/main" id="{946A6C1D-9F0B-41E7-88C1-7AACDCF1B38C}"/>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88">
              <a:extLst>
                <a:ext uri="{FF2B5EF4-FFF2-40B4-BE49-F238E27FC236}">
                  <a16:creationId xmlns:a16="http://schemas.microsoft.com/office/drawing/2014/main" id="{55E5FAFA-CF54-4824-AAF9-EF609F278ACF}"/>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89">
              <a:extLst>
                <a:ext uri="{FF2B5EF4-FFF2-40B4-BE49-F238E27FC236}">
                  <a16:creationId xmlns:a16="http://schemas.microsoft.com/office/drawing/2014/main" id="{840F01FD-E654-4A95-94C1-6669CEC7A6BE}"/>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90">
              <a:extLst>
                <a:ext uri="{FF2B5EF4-FFF2-40B4-BE49-F238E27FC236}">
                  <a16:creationId xmlns:a16="http://schemas.microsoft.com/office/drawing/2014/main" id="{9D0C7238-1896-4801-9018-84F7BBF7CCFA}"/>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91">
              <a:extLst>
                <a:ext uri="{FF2B5EF4-FFF2-40B4-BE49-F238E27FC236}">
                  <a16:creationId xmlns:a16="http://schemas.microsoft.com/office/drawing/2014/main" id="{AF99E7EA-3ADF-42E1-A501-D5C998151BAD}"/>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92">
              <a:extLst>
                <a:ext uri="{FF2B5EF4-FFF2-40B4-BE49-F238E27FC236}">
                  <a16:creationId xmlns:a16="http://schemas.microsoft.com/office/drawing/2014/main" id="{BEA9FDE1-8728-4BF7-A226-C16D11F9D681}"/>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93">
              <a:extLst>
                <a:ext uri="{FF2B5EF4-FFF2-40B4-BE49-F238E27FC236}">
                  <a16:creationId xmlns:a16="http://schemas.microsoft.com/office/drawing/2014/main" id="{2A09257C-501F-4DCE-A91E-E45585132289}"/>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94">
              <a:extLst>
                <a:ext uri="{FF2B5EF4-FFF2-40B4-BE49-F238E27FC236}">
                  <a16:creationId xmlns:a16="http://schemas.microsoft.com/office/drawing/2014/main" id="{BFF1542F-3F4B-4FF6-B873-D63F351BE13E}"/>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95">
              <a:extLst>
                <a:ext uri="{FF2B5EF4-FFF2-40B4-BE49-F238E27FC236}">
                  <a16:creationId xmlns:a16="http://schemas.microsoft.com/office/drawing/2014/main" id="{0B2B655F-A3D1-433D-A0F2-41953CD6DC2E}"/>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96">
              <a:extLst>
                <a:ext uri="{FF2B5EF4-FFF2-40B4-BE49-F238E27FC236}">
                  <a16:creationId xmlns:a16="http://schemas.microsoft.com/office/drawing/2014/main" id="{6CBF883B-EE62-458D-866D-D115C67F65F8}"/>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97">
              <a:extLst>
                <a:ext uri="{FF2B5EF4-FFF2-40B4-BE49-F238E27FC236}">
                  <a16:creationId xmlns:a16="http://schemas.microsoft.com/office/drawing/2014/main" id="{01A8B945-308D-4CDD-B782-C8824BFFBE56}"/>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298">
              <a:extLst>
                <a:ext uri="{FF2B5EF4-FFF2-40B4-BE49-F238E27FC236}">
                  <a16:creationId xmlns:a16="http://schemas.microsoft.com/office/drawing/2014/main" id="{6FBA878D-458A-4A66-A978-6A0CBD9051F8}"/>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299">
              <a:extLst>
                <a:ext uri="{FF2B5EF4-FFF2-40B4-BE49-F238E27FC236}">
                  <a16:creationId xmlns:a16="http://schemas.microsoft.com/office/drawing/2014/main" id="{06C2F509-5EAF-44F5-80FD-B5494AEDC51F}"/>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00">
              <a:extLst>
                <a:ext uri="{FF2B5EF4-FFF2-40B4-BE49-F238E27FC236}">
                  <a16:creationId xmlns:a16="http://schemas.microsoft.com/office/drawing/2014/main" id="{C32E4043-68A7-4207-A3AC-92EC42B29F64}"/>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01">
              <a:extLst>
                <a:ext uri="{FF2B5EF4-FFF2-40B4-BE49-F238E27FC236}">
                  <a16:creationId xmlns:a16="http://schemas.microsoft.com/office/drawing/2014/main" id="{081BA9C6-5064-448D-A3B0-E436565C05F9}"/>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02">
              <a:extLst>
                <a:ext uri="{FF2B5EF4-FFF2-40B4-BE49-F238E27FC236}">
                  <a16:creationId xmlns:a16="http://schemas.microsoft.com/office/drawing/2014/main" id="{0EF2B2D9-1B90-4A17-A182-1EFF95F8D1D1}"/>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303">
              <a:extLst>
                <a:ext uri="{FF2B5EF4-FFF2-40B4-BE49-F238E27FC236}">
                  <a16:creationId xmlns:a16="http://schemas.microsoft.com/office/drawing/2014/main" id="{C0596337-E633-4DC4-BDF2-3112B8E03A1C}"/>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304">
              <a:extLst>
                <a:ext uri="{FF2B5EF4-FFF2-40B4-BE49-F238E27FC236}">
                  <a16:creationId xmlns:a16="http://schemas.microsoft.com/office/drawing/2014/main" id="{3CB367DD-4AC6-4465-A4D4-0FCA5418C34E}"/>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305">
              <a:extLst>
                <a:ext uri="{FF2B5EF4-FFF2-40B4-BE49-F238E27FC236}">
                  <a16:creationId xmlns:a16="http://schemas.microsoft.com/office/drawing/2014/main" id="{3F35376E-3E59-497A-B539-4E5EF3F6C48F}"/>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306">
              <a:extLst>
                <a:ext uri="{FF2B5EF4-FFF2-40B4-BE49-F238E27FC236}">
                  <a16:creationId xmlns:a16="http://schemas.microsoft.com/office/drawing/2014/main" id="{7BD89237-21BE-4604-B4AC-2BFC08A6ADB1}"/>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307">
              <a:extLst>
                <a:ext uri="{FF2B5EF4-FFF2-40B4-BE49-F238E27FC236}">
                  <a16:creationId xmlns:a16="http://schemas.microsoft.com/office/drawing/2014/main" id="{B29CDEA9-21DC-4235-8547-3EE669C635BF}"/>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08">
              <a:extLst>
                <a:ext uri="{FF2B5EF4-FFF2-40B4-BE49-F238E27FC236}">
                  <a16:creationId xmlns:a16="http://schemas.microsoft.com/office/drawing/2014/main" id="{D13C6AFB-AD23-455D-BABB-E38422AA4E6E}"/>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09">
              <a:extLst>
                <a:ext uri="{FF2B5EF4-FFF2-40B4-BE49-F238E27FC236}">
                  <a16:creationId xmlns:a16="http://schemas.microsoft.com/office/drawing/2014/main" id="{785E3A8B-0644-4C8D-81ED-E06BBA39BBBB}"/>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310">
              <a:extLst>
                <a:ext uri="{FF2B5EF4-FFF2-40B4-BE49-F238E27FC236}">
                  <a16:creationId xmlns:a16="http://schemas.microsoft.com/office/drawing/2014/main" id="{14DBB3B2-17C3-4594-B053-E23C5E93CDEB}"/>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11">
              <a:extLst>
                <a:ext uri="{FF2B5EF4-FFF2-40B4-BE49-F238E27FC236}">
                  <a16:creationId xmlns:a16="http://schemas.microsoft.com/office/drawing/2014/main" id="{6099F86D-748F-4C22-8DD2-3C288802C736}"/>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12">
              <a:extLst>
                <a:ext uri="{FF2B5EF4-FFF2-40B4-BE49-F238E27FC236}">
                  <a16:creationId xmlns:a16="http://schemas.microsoft.com/office/drawing/2014/main" id="{3CF3D90F-9C80-4AEF-A88C-8396E2940B4A}"/>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13">
              <a:extLst>
                <a:ext uri="{FF2B5EF4-FFF2-40B4-BE49-F238E27FC236}">
                  <a16:creationId xmlns:a16="http://schemas.microsoft.com/office/drawing/2014/main" id="{42C9C2B5-F1DC-4E09-8104-44220DDBB17F}"/>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14">
              <a:extLst>
                <a:ext uri="{FF2B5EF4-FFF2-40B4-BE49-F238E27FC236}">
                  <a16:creationId xmlns:a16="http://schemas.microsoft.com/office/drawing/2014/main" id="{29DB2FD7-3991-4738-9B64-E7A8CC85D733}"/>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15">
              <a:extLst>
                <a:ext uri="{FF2B5EF4-FFF2-40B4-BE49-F238E27FC236}">
                  <a16:creationId xmlns:a16="http://schemas.microsoft.com/office/drawing/2014/main" id="{38EEBB04-B0F0-4152-AEAC-67B10A38D22E}"/>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16">
              <a:extLst>
                <a:ext uri="{FF2B5EF4-FFF2-40B4-BE49-F238E27FC236}">
                  <a16:creationId xmlns:a16="http://schemas.microsoft.com/office/drawing/2014/main" id="{6CE8C1BF-C094-4D88-B600-9967E05BB818}"/>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317">
              <a:extLst>
                <a:ext uri="{FF2B5EF4-FFF2-40B4-BE49-F238E27FC236}">
                  <a16:creationId xmlns:a16="http://schemas.microsoft.com/office/drawing/2014/main" id="{FEF6B89D-F9AF-4600-BD81-B380A6A3DE56}"/>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18">
              <a:extLst>
                <a:ext uri="{FF2B5EF4-FFF2-40B4-BE49-F238E27FC236}">
                  <a16:creationId xmlns:a16="http://schemas.microsoft.com/office/drawing/2014/main" id="{141C2471-EC84-469C-9872-D0E7F30FD443}"/>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19">
              <a:extLst>
                <a:ext uri="{FF2B5EF4-FFF2-40B4-BE49-F238E27FC236}">
                  <a16:creationId xmlns:a16="http://schemas.microsoft.com/office/drawing/2014/main" id="{0628BF31-A0F1-4CA6-B3A9-CEDF11B07A5F}"/>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20">
              <a:extLst>
                <a:ext uri="{FF2B5EF4-FFF2-40B4-BE49-F238E27FC236}">
                  <a16:creationId xmlns:a16="http://schemas.microsoft.com/office/drawing/2014/main" id="{9E537395-6FA2-4D9F-9F4C-62424429B933}"/>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21">
              <a:extLst>
                <a:ext uri="{FF2B5EF4-FFF2-40B4-BE49-F238E27FC236}">
                  <a16:creationId xmlns:a16="http://schemas.microsoft.com/office/drawing/2014/main" id="{323D6B99-3C28-4EFF-8DCC-A7B31B56F542}"/>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22">
              <a:extLst>
                <a:ext uri="{FF2B5EF4-FFF2-40B4-BE49-F238E27FC236}">
                  <a16:creationId xmlns:a16="http://schemas.microsoft.com/office/drawing/2014/main" id="{FA43A524-2304-4A86-8333-C2CE60AA2BCF}"/>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23">
              <a:extLst>
                <a:ext uri="{FF2B5EF4-FFF2-40B4-BE49-F238E27FC236}">
                  <a16:creationId xmlns:a16="http://schemas.microsoft.com/office/drawing/2014/main" id="{7C1C5343-0604-45F5-A9A1-E03AA8D5D4C7}"/>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24">
              <a:extLst>
                <a:ext uri="{FF2B5EF4-FFF2-40B4-BE49-F238E27FC236}">
                  <a16:creationId xmlns:a16="http://schemas.microsoft.com/office/drawing/2014/main" id="{12EEA278-7FBD-4DD0-8E3D-722F34F48362}"/>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25">
              <a:extLst>
                <a:ext uri="{FF2B5EF4-FFF2-40B4-BE49-F238E27FC236}">
                  <a16:creationId xmlns:a16="http://schemas.microsoft.com/office/drawing/2014/main" id="{C6A6637D-B08A-44F9-95C0-DC90801E3226}"/>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26">
              <a:extLst>
                <a:ext uri="{FF2B5EF4-FFF2-40B4-BE49-F238E27FC236}">
                  <a16:creationId xmlns:a16="http://schemas.microsoft.com/office/drawing/2014/main" id="{4E17598C-6494-47D3-9CB5-CC8959F9FAF1}"/>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27">
              <a:extLst>
                <a:ext uri="{FF2B5EF4-FFF2-40B4-BE49-F238E27FC236}">
                  <a16:creationId xmlns:a16="http://schemas.microsoft.com/office/drawing/2014/main" id="{104EEBBE-46C6-40DF-8D2E-530FB84652E6}"/>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28">
              <a:extLst>
                <a:ext uri="{FF2B5EF4-FFF2-40B4-BE49-F238E27FC236}">
                  <a16:creationId xmlns:a16="http://schemas.microsoft.com/office/drawing/2014/main" id="{FF77F2C9-DF64-4CCF-BB41-0BB588A24A10}"/>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29">
              <a:extLst>
                <a:ext uri="{FF2B5EF4-FFF2-40B4-BE49-F238E27FC236}">
                  <a16:creationId xmlns:a16="http://schemas.microsoft.com/office/drawing/2014/main" id="{75B3F1DF-39A0-4EC1-987C-365CD6BB7BDA}"/>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30">
              <a:extLst>
                <a:ext uri="{FF2B5EF4-FFF2-40B4-BE49-F238E27FC236}">
                  <a16:creationId xmlns:a16="http://schemas.microsoft.com/office/drawing/2014/main" id="{E8B50F38-8C41-4B3E-A461-438FBCD088F7}"/>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31">
              <a:extLst>
                <a:ext uri="{FF2B5EF4-FFF2-40B4-BE49-F238E27FC236}">
                  <a16:creationId xmlns:a16="http://schemas.microsoft.com/office/drawing/2014/main" id="{821DCC81-4BED-4CD6-BB25-C11BC9776B10}"/>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32">
              <a:extLst>
                <a:ext uri="{FF2B5EF4-FFF2-40B4-BE49-F238E27FC236}">
                  <a16:creationId xmlns:a16="http://schemas.microsoft.com/office/drawing/2014/main" id="{15B55D28-C39B-49B8-B461-5F75F9A12796}"/>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33">
              <a:extLst>
                <a:ext uri="{FF2B5EF4-FFF2-40B4-BE49-F238E27FC236}">
                  <a16:creationId xmlns:a16="http://schemas.microsoft.com/office/drawing/2014/main" id="{E4A835A6-E0D2-4B84-8A3E-04A096E2CCB5}"/>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34">
              <a:extLst>
                <a:ext uri="{FF2B5EF4-FFF2-40B4-BE49-F238E27FC236}">
                  <a16:creationId xmlns:a16="http://schemas.microsoft.com/office/drawing/2014/main" id="{D5E20C77-BB1B-456D-B86A-E3D770ABCC72}"/>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35">
              <a:extLst>
                <a:ext uri="{FF2B5EF4-FFF2-40B4-BE49-F238E27FC236}">
                  <a16:creationId xmlns:a16="http://schemas.microsoft.com/office/drawing/2014/main" id="{2AC45065-2B66-4157-BCBF-01E9969E5C5F}"/>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36">
              <a:extLst>
                <a:ext uri="{FF2B5EF4-FFF2-40B4-BE49-F238E27FC236}">
                  <a16:creationId xmlns:a16="http://schemas.microsoft.com/office/drawing/2014/main" id="{C382FAFE-9071-45FE-B78C-B10F34B5B1F6}"/>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337">
              <a:extLst>
                <a:ext uri="{FF2B5EF4-FFF2-40B4-BE49-F238E27FC236}">
                  <a16:creationId xmlns:a16="http://schemas.microsoft.com/office/drawing/2014/main" id="{068EECB1-9421-4259-93BE-E2B21734DDC2}"/>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338">
              <a:extLst>
                <a:ext uri="{FF2B5EF4-FFF2-40B4-BE49-F238E27FC236}">
                  <a16:creationId xmlns:a16="http://schemas.microsoft.com/office/drawing/2014/main" id="{BDFE5364-66B4-441A-AA4F-E52F5A0F2DE5}"/>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339">
              <a:extLst>
                <a:ext uri="{FF2B5EF4-FFF2-40B4-BE49-F238E27FC236}">
                  <a16:creationId xmlns:a16="http://schemas.microsoft.com/office/drawing/2014/main" id="{84744DF9-CC97-4662-ADBB-7ECE97ABD0BB}"/>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340">
              <a:extLst>
                <a:ext uri="{FF2B5EF4-FFF2-40B4-BE49-F238E27FC236}">
                  <a16:creationId xmlns:a16="http://schemas.microsoft.com/office/drawing/2014/main" id="{1B0BCC0E-DD69-41DF-9E20-F003849B3982}"/>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41">
              <a:extLst>
                <a:ext uri="{FF2B5EF4-FFF2-40B4-BE49-F238E27FC236}">
                  <a16:creationId xmlns:a16="http://schemas.microsoft.com/office/drawing/2014/main" id="{9DA7CA42-F9E7-4B6C-BC24-06594E996C66}"/>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342">
              <a:extLst>
                <a:ext uri="{FF2B5EF4-FFF2-40B4-BE49-F238E27FC236}">
                  <a16:creationId xmlns:a16="http://schemas.microsoft.com/office/drawing/2014/main" id="{6172860C-4944-4CFE-92B8-DA95EBEA99FD}"/>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343">
              <a:extLst>
                <a:ext uri="{FF2B5EF4-FFF2-40B4-BE49-F238E27FC236}">
                  <a16:creationId xmlns:a16="http://schemas.microsoft.com/office/drawing/2014/main" id="{BBBB7B9F-420F-4AAF-8ECA-52B124D4E756}"/>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344">
              <a:extLst>
                <a:ext uri="{FF2B5EF4-FFF2-40B4-BE49-F238E27FC236}">
                  <a16:creationId xmlns:a16="http://schemas.microsoft.com/office/drawing/2014/main" id="{6BAB8BCA-32B8-4444-93FD-F0C65F7A0CA1}"/>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345">
              <a:extLst>
                <a:ext uri="{FF2B5EF4-FFF2-40B4-BE49-F238E27FC236}">
                  <a16:creationId xmlns:a16="http://schemas.microsoft.com/office/drawing/2014/main" id="{ED62396E-3F3E-4F02-82FC-8F2C5635C524}"/>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346">
              <a:extLst>
                <a:ext uri="{FF2B5EF4-FFF2-40B4-BE49-F238E27FC236}">
                  <a16:creationId xmlns:a16="http://schemas.microsoft.com/office/drawing/2014/main" id="{7C4E45B3-B5E3-4D22-B374-51BC1688FABD}"/>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347">
              <a:extLst>
                <a:ext uri="{FF2B5EF4-FFF2-40B4-BE49-F238E27FC236}">
                  <a16:creationId xmlns:a16="http://schemas.microsoft.com/office/drawing/2014/main" id="{8CACE8EB-1924-4354-ADDC-AB9A433FEA8D}"/>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348">
              <a:extLst>
                <a:ext uri="{FF2B5EF4-FFF2-40B4-BE49-F238E27FC236}">
                  <a16:creationId xmlns:a16="http://schemas.microsoft.com/office/drawing/2014/main" id="{EFBE5AE8-904B-49E3-8138-1A33F582459F}"/>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349">
              <a:extLst>
                <a:ext uri="{FF2B5EF4-FFF2-40B4-BE49-F238E27FC236}">
                  <a16:creationId xmlns:a16="http://schemas.microsoft.com/office/drawing/2014/main" id="{5F422983-2091-428F-B84A-91B7F63173CE}"/>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350">
              <a:extLst>
                <a:ext uri="{FF2B5EF4-FFF2-40B4-BE49-F238E27FC236}">
                  <a16:creationId xmlns:a16="http://schemas.microsoft.com/office/drawing/2014/main" id="{6C577E16-0349-4DC1-8391-601900CD8578}"/>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351">
              <a:extLst>
                <a:ext uri="{FF2B5EF4-FFF2-40B4-BE49-F238E27FC236}">
                  <a16:creationId xmlns:a16="http://schemas.microsoft.com/office/drawing/2014/main" id="{9B847A03-C8D1-4CAF-A1AC-E086C3662831}"/>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352">
              <a:extLst>
                <a:ext uri="{FF2B5EF4-FFF2-40B4-BE49-F238E27FC236}">
                  <a16:creationId xmlns:a16="http://schemas.microsoft.com/office/drawing/2014/main" id="{75B05D93-DC0C-4223-B880-CFE9C029A2B6}"/>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353">
              <a:extLst>
                <a:ext uri="{FF2B5EF4-FFF2-40B4-BE49-F238E27FC236}">
                  <a16:creationId xmlns:a16="http://schemas.microsoft.com/office/drawing/2014/main" id="{D605DB3F-E4E3-480C-A777-910A803C2277}"/>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354">
              <a:extLst>
                <a:ext uri="{FF2B5EF4-FFF2-40B4-BE49-F238E27FC236}">
                  <a16:creationId xmlns:a16="http://schemas.microsoft.com/office/drawing/2014/main" id="{D7DEDB00-DAE2-4F5F-815C-8AB71E22139A}"/>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355">
              <a:extLst>
                <a:ext uri="{FF2B5EF4-FFF2-40B4-BE49-F238E27FC236}">
                  <a16:creationId xmlns:a16="http://schemas.microsoft.com/office/drawing/2014/main" id="{40A24BDC-2B3A-445E-8122-BB6707352EB2}"/>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356">
              <a:extLst>
                <a:ext uri="{FF2B5EF4-FFF2-40B4-BE49-F238E27FC236}">
                  <a16:creationId xmlns:a16="http://schemas.microsoft.com/office/drawing/2014/main" id="{59537078-DC73-4200-8DD3-35E5D228AAF3}"/>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357">
              <a:extLst>
                <a:ext uri="{FF2B5EF4-FFF2-40B4-BE49-F238E27FC236}">
                  <a16:creationId xmlns:a16="http://schemas.microsoft.com/office/drawing/2014/main" id="{5DDED39C-52DA-4407-85A7-300F7CB2E0AB}"/>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358">
              <a:extLst>
                <a:ext uri="{FF2B5EF4-FFF2-40B4-BE49-F238E27FC236}">
                  <a16:creationId xmlns:a16="http://schemas.microsoft.com/office/drawing/2014/main" id="{6D924B41-A433-4AEF-A05A-DF006BA2C4D9}"/>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359">
              <a:extLst>
                <a:ext uri="{FF2B5EF4-FFF2-40B4-BE49-F238E27FC236}">
                  <a16:creationId xmlns:a16="http://schemas.microsoft.com/office/drawing/2014/main" id="{A63C6417-AF21-41B3-B186-DF18EA161057}"/>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31" name="TextBox 230">
            <a:extLst>
              <a:ext uri="{FF2B5EF4-FFF2-40B4-BE49-F238E27FC236}">
                <a16:creationId xmlns:a16="http://schemas.microsoft.com/office/drawing/2014/main" id="{CE91CBCB-67AA-4897-9F5A-F708A0272662}"/>
              </a:ext>
            </a:extLst>
          </p:cNvPr>
          <p:cNvSpPr txBox="1"/>
          <p:nvPr/>
        </p:nvSpPr>
        <p:spPr>
          <a:xfrm>
            <a:off x="5735113" y="1946168"/>
            <a:ext cx="1802060" cy="400110"/>
          </a:xfrm>
          <a:prstGeom prst="rect">
            <a:avLst/>
          </a:prstGeom>
          <a:noFill/>
        </p:spPr>
        <p:txBody>
          <a:bodyPr wrap="square" rtlCol="0">
            <a:spAutoFit/>
          </a:bodyPr>
          <a:lstStyle/>
          <a:p>
            <a:r>
              <a:rPr lang="en-US" sz="2000" b="1" dirty="0">
                <a:solidFill>
                  <a:schemeClr val="tx2"/>
                </a:solidFill>
                <a:latin typeface="Roboto Slab" pitchFamily="2" charset="0"/>
                <a:ea typeface="Roboto Slab" pitchFamily="2" charset="0"/>
                <a:cs typeface="Lato" panose="020F0502020204030203" pitchFamily="34" charset="0"/>
              </a:rPr>
              <a:t>AUSTRALIA</a:t>
            </a:r>
          </a:p>
        </p:txBody>
      </p:sp>
      <p:sp>
        <p:nvSpPr>
          <p:cNvPr id="232" name="Rectangle 231">
            <a:extLst>
              <a:ext uri="{FF2B5EF4-FFF2-40B4-BE49-F238E27FC236}">
                <a16:creationId xmlns:a16="http://schemas.microsoft.com/office/drawing/2014/main" id="{9CA0936F-976A-4AB6-BCA9-9E1F067322C8}"/>
              </a:ext>
            </a:extLst>
          </p:cNvPr>
          <p:cNvSpPr/>
          <p:nvPr/>
        </p:nvSpPr>
        <p:spPr>
          <a:xfrm>
            <a:off x="5735113" y="2401784"/>
            <a:ext cx="4664152" cy="109203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into electronic typesetting, remaining</a:t>
            </a:r>
          </a:p>
        </p:txBody>
      </p:sp>
      <p:sp>
        <p:nvSpPr>
          <p:cNvPr id="11" name="Picture Placeholder 10">
            <a:extLst>
              <a:ext uri="{FF2B5EF4-FFF2-40B4-BE49-F238E27FC236}">
                <a16:creationId xmlns:a16="http://schemas.microsoft.com/office/drawing/2014/main" id="{FF9B4A0A-146A-4ABF-881D-C406627C9121}"/>
              </a:ext>
            </a:extLst>
          </p:cNvPr>
          <p:cNvSpPr>
            <a:spLocks noGrp="1"/>
          </p:cNvSpPr>
          <p:nvPr>
            <p:ph type="pic" sz="quarter" idx="22"/>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Isosceles Triangle 13">
            <a:extLst>
              <a:ext uri="{FF2B5EF4-FFF2-40B4-BE49-F238E27FC236}">
                <a16:creationId xmlns:a16="http://schemas.microsoft.com/office/drawing/2014/main" id="{E7A699B0-980F-4DDB-BD3E-C9AD953FB4A7}"/>
              </a:ext>
            </a:extLst>
          </p:cNvPr>
          <p:cNvSpPr/>
          <p:nvPr/>
        </p:nvSpPr>
        <p:spPr>
          <a:xfrm rot="5400000">
            <a:off x="826137" y="22624"/>
            <a:ext cx="4278310" cy="5930587"/>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F4A797E0-AC51-4516-A1A1-3D35910BD29C}"/>
              </a:ext>
            </a:extLst>
          </p:cNvPr>
          <p:cNvSpPr/>
          <p:nvPr/>
        </p:nvSpPr>
        <p:spPr>
          <a:xfrm rot="16200000">
            <a:off x="7087555" y="-5400"/>
            <a:ext cx="4278310" cy="5930587"/>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iamond 3">
            <a:extLst>
              <a:ext uri="{FF2B5EF4-FFF2-40B4-BE49-F238E27FC236}">
                <a16:creationId xmlns:a16="http://schemas.microsoft.com/office/drawing/2014/main" id="{8D5E90A9-0D7A-43EF-B97B-86C31D72761D}"/>
              </a:ext>
            </a:extLst>
          </p:cNvPr>
          <p:cNvSpPr/>
          <p:nvPr/>
        </p:nvSpPr>
        <p:spPr>
          <a:xfrm>
            <a:off x="4602989" y="1525503"/>
            <a:ext cx="2986024" cy="298602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8" name="Group 7">
            <a:extLst>
              <a:ext uri="{FF2B5EF4-FFF2-40B4-BE49-F238E27FC236}">
                <a16:creationId xmlns:a16="http://schemas.microsoft.com/office/drawing/2014/main" id="{FDE97E9A-6C1F-4891-B219-8599923B789E}"/>
              </a:ext>
            </a:extLst>
          </p:cNvPr>
          <p:cNvGrpSpPr/>
          <p:nvPr/>
        </p:nvGrpSpPr>
        <p:grpSpPr>
          <a:xfrm>
            <a:off x="2465697" y="4841968"/>
            <a:ext cx="7260606" cy="1091808"/>
            <a:chOff x="2466490" y="4340193"/>
            <a:chExt cx="7260606" cy="1091808"/>
          </a:xfrm>
        </p:grpSpPr>
        <p:grpSp>
          <p:nvGrpSpPr>
            <p:cNvPr id="2" name="Group 1">
              <a:extLst>
                <a:ext uri="{FF2B5EF4-FFF2-40B4-BE49-F238E27FC236}">
                  <a16:creationId xmlns:a16="http://schemas.microsoft.com/office/drawing/2014/main" id="{F0A036A2-B344-4114-9BA0-C3F7AAEC5AED}"/>
                </a:ext>
              </a:extLst>
            </p:cNvPr>
            <p:cNvGrpSpPr/>
            <p:nvPr/>
          </p:nvGrpSpPr>
          <p:grpSpPr>
            <a:xfrm>
              <a:off x="4438366" y="4340193"/>
              <a:ext cx="3316855" cy="635771"/>
              <a:chOff x="4437572" y="4744234"/>
              <a:chExt cx="3316855" cy="635771"/>
            </a:xfrm>
          </p:grpSpPr>
          <p:sp>
            <p:nvSpPr>
              <p:cNvPr id="12" name="TextBox 11">
                <a:extLst>
                  <a:ext uri="{FF2B5EF4-FFF2-40B4-BE49-F238E27FC236}">
                    <a16:creationId xmlns:a16="http://schemas.microsoft.com/office/drawing/2014/main" id="{873F1D1D-7DEF-4D68-8E79-42C0C633A1C9}"/>
                  </a:ext>
                </a:extLst>
              </p:cNvPr>
              <p:cNvSpPr txBox="1"/>
              <p:nvPr/>
            </p:nvSpPr>
            <p:spPr>
              <a:xfrm>
                <a:off x="5406571" y="4744234"/>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2" y="5041451"/>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6" name="Rectangle 4">
              <a:extLst>
                <a:ext uri="{FF2B5EF4-FFF2-40B4-BE49-F238E27FC236}">
                  <a16:creationId xmlns:a16="http://schemas.microsoft.com/office/drawing/2014/main" id="{DCE48D25-DB64-47B1-9936-D4A5D3E54EDC}"/>
                </a:ext>
              </a:extLst>
            </p:cNvPr>
            <p:cNvSpPr>
              <a:spLocks/>
            </p:cNvSpPr>
            <p:nvPr/>
          </p:nvSpPr>
          <p:spPr bwMode="auto">
            <a:xfrm>
              <a:off x="2466490" y="5086160"/>
              <a:ext cx="726060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15" name="Title 1">
            <a:extLst>
              <a:ext uri="{FF2B5EF4-FFF2-40B4-BE49-F238E27FC236}">
                <a16:creationId xmlns:a16="http://schemas.microsoft.com/office/drawing/2014/main" id="{460B7180-B3DD-4B36-854E-F5E6189C2B4C}"/>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b="1" dirty="0">
                <a:solidFill>
                  <a:sysClr val="windowText" lastClr="000000"/>
                </a:solidFill>
              </a:rPr>
              <a:t>Welcome Message</a:t>
            </a:r>
            <a:endParaRPr lang="en-US" dirty="0">
              <a:solidFill>
                <a:sysClr val="windowText" lastClr="000000"/>
              </a:solidFill>
            </a:endParaRPr>
          </a:p>
        </p:txBody>
      </p:sp>
      <p:sp>
        <p:nvSpPr>
          <p:cNvPr id="19" name="Subtitle 6">
            <a:extLst>
              <a:ext uri="{FF2B5EF4-FFF2-40B4-BE49-F238E27FC236}">
                <a16:creationId xmlns:a16="http://schemas.microsoft.com/office/drawing/2014/main" id="{C23CF622-A457-4A87-988C-D48B81EB66C4}"/>
              </a:ext>
            </a:extLst>
          </p:cNvPr>
          <p:cNvSpPr txBox="1">
            <a:spLocks/>
          </p:cNvSpPr>
          <p:nvPr/>
        </p:nvSpPr>
        <p:spPr>
          <a:xfrm>
            <a:off x="838200" y="1135063"/>
            <a:ext cx="10515600" cy="244475"/>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ysClr val="windowText" lastClr="000000"/>
                </a:solidFill>
                <a:latin typeface="Roboto Slab" pitchFamily="2" charset="0"/>
                <a:ea typeface="Roboto Slab" pitchFamily="2" charset="0"/>
              </a:rPr>
              <a:t>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 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a:t>
            </a:r>
          </a:p>
        </p:txBody>
      </p:sp>
      <p:sp>
        <p:nvSpPr>
          <p:cNvPr id="7" name="Picture Placeholder 6">
            <a:extLst>
              <a:ext uri="{FF2B5EF4-FFF2-40B4-BE49-F238E27FC236}">
                <a16:creationId xmlns:a16="http://schemas.microsoft.com/office/drawing/2014/main" id="{72AEB81A-2DB9-4C7C-BFE3-7AD7366F033B}"/>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5"/>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 name="Oval 9">
            <a:extLst>
              <a:ext uri="{FF2B5EF4-FFF2-40B4-BE49-F238E27FC236}">
                <a16:creationId xmlns:a16="http://schemas.microsoft.com/office/drawing/2014/main" id="{82541EAC-66D1-4EAA-B804-95E88F90CB60}"/>
              </a:ext>
            </a:extLst>
          </p:cNvPr>
          <p:cNvSpPr/>
          <p:nvPr/>
        </p:nvSpPr>
        <p:spPr>
          <a:xfrm>
            <a:off x="6433360" y="2925369"/>
            <a:ext cx="2361448" cy="2361448"/>
          </a:xfrm>
          <a:prstGeom prst="ellipse">
            <a:avLst/>
          </a:prstGeom>
          <a:solidFill>
            <a:schemeClr val="accent3">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974A208A-19DA-44F5-8EBD-2D281E657572}"/>
              </a:ext>
            </a:extLst>
          </p:cNvPr>
          <p:cNvSpPr>
            <a:spLocks/>
          </p:cNvSpPr>
          <p:nvPr/>
        </p:nvSpPr>
        <p:spPr bwMode="auto">
          <a:xfrm>
            <a:off x="6853788" y="3396346"/>
            <a:ext cx="1520592" cy="1419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of professionalism and lorem to reliability. By using to project an image of professionalism and</a:t>
            </a:r>
          </a:p>
        </p:txBody>
      </p:sp>
      <p:sp>
        <p:nvSpPr>
          <p:cNvPr id="14" name="Picture Placeholder 13">
            <a:extLst>
              <a:ext uri="{FF2B5EF4-FFF2-40B4-BE49-F238E27FC236}">
                <a16:creationId xmlns:a16="http://schemas.microsoft.com/office/drawing/2014/main" id="{4BA14F9B-AA10-4EE4-B6C3-B52CD26CFB1D}"/>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3" name="TextBox 2">
            <a:extLst>
              <a:ext uri="{FF2B5EF4-FFF2-40B4-BE49-F238E27FC236}">
                <a16:creationId xmlns:a16="http://schemas.microsoft.com/office/drawing/2014/main" id="{D34E7FF3-115B-48CD-B865-F0A8030CC907}"/>
              </a:ext>
            </a:extLst>
          </p:cNvPr>
          <p:cNvSpPr txBox="1"/>
          <p:nvPr/>
        </p:nvSpPr>
        <p:spPr>
          <a:xfrm>
            <a:off x="4992173" y="3075057"/>
            <a:ext cx="2207656" cy="707886"/>
          </a:xfrm>
          <a:prstGeom prst="rect">
            <a:avLst/>
          </a:prstGeom>
          <a:noFill/>
        </p:spPr>
        <p:txBody>
          <a:bodyPr wrap="none" rtlCol="0">
            <a:spAutoFit/>
          </a:bodyPr>
          <a:lstStyle/>
          <a:p>
            <a:pPr algn="ctr"/>
            <a:r>
              <a:rPr lang="en-US" sz="4000" b="1" dirty="0">
                <a:solidFill>
                  <a:schemeClr val="bg1"/>
                </a:solidFill>
                <a:latin typeface="Roboto Slab" pitchFamily="2" charset="0"/>
                <a:ea typeface="Roboto Slab" pitchFamily="2" charset="0"/>
                <a:cs typeface="Raavi" panose="020B0502040204020203" pitchFamily="34" charset="0"/>
              </a:rPr>
              <a:t>The End</a:t>
            </a:r>
          </a:p>
        </p:txBody>
      </p:sp>
      <p:sp>
        <p:nvSpPr>
          <p:cNvPr id="2" name="Rectangle 1">
            <a:extLst>
              <a:ext uri="{FF2B5EF4-FFF2-40B4-BE49-F238E27FC236}">
                <a16:creationId xmlns:a16="http://schemas.microsoft.com/office/drawing/2014/main" id="{6F316F94-EF58-4952-A388-FFE09F05980B}"/>
              </a:ext>
            </a:extLst>
          </p:cNvPr>
          <p:cNvSpPr/>
          <p:nvPr/>
        </p:nvSpPr>
        <p:spPr>
          <a:xfrm>
            <a:off x="5030273" y="0"/>
            <a:ext cx="627577" cy="2888344"/>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37D94BF-5377-47FA-B7E0-9A40AB57A837}"/>
              </a:ext>
            </a:extLst>
          </p:cNvPr>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5C0AC98C-8D93-4A83-AB3D-AB70EFC66B2F}"/>
              </a:ext>
            </a:extLst>
          </p:cNvPr>
          <p:cNvGrpSpPr/>
          <p:nvPr/>
        </p:nvGrpSpPr>
        <p:grpSpPr>
          <a:xfrm>
            <a:off x="5884917" y="1951383"/>
            <a:ext cx="5105835" cy="2707306"/>
            <a:chOff x="5798810" y="1951383"/>
            <a:chExt cx="5105835" cy="2707306"/>
          </a:xfrm>
        </p:grpSpPr>
        <p:sp>
          <p:nvSpPr>
            <p:cNvPr id="34" name="TextBox 33"/>
            <p:cNvSpPr txBox="1"/>
            <p:nvPr/>
          </p:nvSpPr>
          <p:spPr>
            <a:xfrm>
              <a:off x="5798810" y="1951383"/>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5798810" y="2295610"/>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nvGrpSpPr>
            <p:cNvPr id="50" name="Group 49"/>
            <p:cNvGrpSpPr/>
            <p:nvPr/>
          </p:nvGrpSpPr>
          <p:grpSpPr>
            <a:xfrm>
              <a:off x="5798810" y="3156352"/>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solidFill>
                      <a:schemeClr val="bg1"/>
                    </a:solidFill>
                    <a:latin typeface="Roboto Slab" pitchFamily="2" charset="0"/>
                    <a:ea typeface="Roboto Slab" pitchFamily="2" charset="0"/>
                  </a:rPr>
                  <a:t>Welcome</a:t>
                </a:r>
                <a:r>
                  <a:rPr lang="en-US" dirty="0">
                    <a:solidFill>
                      <a:schemeClr val="bg1"/>
                    </a:solidFill>
                    <a:latin typeface="Roboto Slab" pitchFamily="2" charset="0"/>
                    <a:ea typeface="Roboto Slab" pitchFamily="2" charset="0"/>
                  </a:rPr>
                  <a:t> </a:t>
                </a:r>
                <a:r>
                  <a:rPr lang="en-US" sz="3000" b="1" dirty="0">
                    <a:solidFill>
                      <a:schemeClr val="bg1"/>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chemeClr val="bg1"/>
                    </a:solidFill>
                  </a:endParaRPr>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chemeClr val="bg1"/>
                    </a:solidFill>
                  </a:endParaRPr>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solidFill>
                      <a:schemeClr val="bg1"/>
                    </a:solidFill>
                  </a:endParaRPr>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solidFill>
                      <a:schemeClr val="bg1"/>
                    </a:solidFill>
                    <a:latin typeface="Roboto Slab" pitchFamily="2" charset="0"/>
                    <a:ea typeface="Roboto Slab" pitchFamily="2" charset="0"/>
                  </a:rPr>
                  <a:t>www.website/ fb/ you tube/company name.com</a:t>
                </a:r>
              </a:p>
            </p:txBody>
          </p:sp>
        </p:grpSp>
      </p:grpSp>
      <p:sp>
        <p:nvSpPr>
          <p:cNvPr id="4" name="Picture Placeholder 3">
            <a:extLst>
              <a:ext uri="{FF2B5EF4-FFF2-40B4-BE49-F238E27FC236}">
                <a16:creationId xmlns:a16="http://schemas.microsoft.com/office/drawing/2014/main" id="{7DCA08DC-7A67-4EF2-A354-670C3F80132B}"/>
              </a:ext>
            </a:extLst>
          </p:cNvPr>
          <p:cNvSpPr>
            <a:spLocks noGrp="1"/>
          </p:cNvSpPr>
          <p:nvPr>
            <p:ph type="pic" sz="quarter" idx="16"/>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13" name="Isosceles Triangle 12">
            <a:extLst>
              <a:ext uri="{FF2B5EF4-FFF2-40B4-BE49-F238E27FC236}">
                <a16:creationId xmlns:a16="http://schemas.microsoft.com/office/drawing/2014/main" id="{5210B57B-30CD-4FF1-B50E-975969B62FD6}"/>
              </a:ext>
            </a:extLst>
          </p:cNvPr>
          <p:cNvSpPr/>
          <p:nvPr/>
        </p:nvSpPr>
        <p:spPr>
          <a:xfrm rot="5400000">
            <a:off x="-189863" y="606397"/>
            <a:ext cx="4278310" cy="5930587"/>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1DD22FF6-E837-4060-8947-A78A65860756}"/>
              </a:ext>
            </a:extLst>
          </p:cNvPr>
          <p:cNvSpPr/>
          <p:nvPr/>
        </p:nvSpPr>
        <p:spPr>
          <a:xfrm>
            <a:off x="3352916" y="2200148"/>
            <a:ext cx="2743084" cy="2743084"/>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6578549" y="2453814"/>
            <a:ext cx="4775251" cy="2235752"/>
            <a:chOff x="5627060" y="2388599"/>
            <a:chExt cx="4775251" cy="2235752"/>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182249"/>
              <a:ext cx="4727041" cy="144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5627060" y="2790126"/>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7" name="Picture Placeholder 6">
            <a:extLst>
              <a:ext uri="{FF2B5EF4-FFF2-40B4-BE49-F238E27FC236}">
                <a16:creationId xmlns:a16="http://schemas.microsoft.com/office/drawing/2014/main" id="{826AB748-BB86-4415-BDE2-9D2A2FC5DE23}"/>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5" name="Rectangle 9">
            <a:extLst>
              <a:ext uri="{FF2B5EF4-FFF2-40B4-BE49-F238E27FC236}">
                <a16:creationId xmlns:a16="http://schemas.microsoft.com/office/drawing/2014/main" id="{5616CFA7-3B88-42AE-BEA1-4FF75EE73ACF}"/>
              </a:ext>
            </a:extLst>
          </p:cNvPr>
          <p:cNvSpPr>
            <a:spLocks/>
          </p:cNvSpPr>
          <p:nvPr/>
        </p:nvSpPr>
        <p:spPr bwMode="auto">
          <a:xfrm>
            <a:off x="1138243" y="5361097"/>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000" dirty="0">
                <a:latin typeface="Roboto Slab" pitchFamily="2" charset="0"/>
                <a:ea typeface="Roboto Slab" pitchFamily="2" charset="0"/>
                <a:cs typeface="Open Sans Condensed Light" panose="020B0306030504020204" pitchFamily="34" charset="0"/>
                <a:sym typeface="Montserrat-Regular" charset="0"/>
              </a:rPr>
              <a:t>.</a:t>
            </a:r>
          </a:p>
        </p:txBody>
      </p:sp>
      <p:grpSp>
        <p:nvGrpSpPr>
          <p:cNvPr id="34" name="Group 33">
            <a:extLst>
              <a:ext uri="{FF2B5EF4-FFF2-40B4-BE49-F238E27FC236}">
                <a16:creationId xmlns:a16="http://schemas.microsoft.com/office/drawing/2014/main" id="{2DD27A14-31EB-4AD9-9F1A-CB9E25F4B0E7}"/>
              </a:ext>
            </a:extLst>
          </p:cNvPr>
          <p:cNvGrpSpPr/>
          <p:nvPr/>
        </p:nvGrpSpPr>
        <p:grpSpPr>
          <a:xfrm>
            <a:off x="1139016" y="1889029"/>
            <a:ext cx="582768" cy="531704"/>
            <a:chOff x="7320658" y="1132009"/>
            <a:chExt cx="582768" cy="531704"/>
          </a:xfrm>
          <a:solidFill>
            <a:schemeClr val="accent3"/>
          </a:solidFill>
        </p:grpSpPr>
        <p:sp>
          <p:nvSpPr>
            <p:cNvPr id="51" name="Rectangle 50">
              <a:extLst>
                <a:ext uri="{FF2B5EF4-FFF2-40B4-BE49-F238E27FC236}">
                  <a16:creationId xmlns:a16="http://schemas.microsoft.com/office/drawing/2014/main" id="{CEB06F61-12F0-4591-8F0F-9B83E9876820}"/>
                </a:ext>
              </a:extLst>
            </p:cNvPr>
            <p:cNvSpPr/>
            <p:nvPr/>
          </p:nvSpPr>
          <p:spPr>
            <a:xfrm>
              <a:off x="7320658" y="1132009"/>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a:extLst>
                <a:ext uri="{FF2B5EF4-FFF2-40B4-BE49-F238E27FC236}">
                  <a16:creationId xmlns:a16="http://schemas.microsoft.com/office/drawing/2014/main" id="{00A48843-98FE-4688-A751-E2921FBC8F49}"/>
                </a:ext>
              </a:extLst>
            </p:cNvPr>
            <p:cNvSpPr txBox="1"/>
            <p:nvPr/>
          </p:nvSpPr>
          <p:spPr>
            <a:xfrm>
              <a:off x="7384033" y="1197806"/>
              <a:ext cx="456019" cy="400110"/>
            </a:xfrm>
            <a:prstGeom prst="rect">
              <a:avLst/>
            </a:prstGeom>
            <a:grpFill/>
          </p:spPr>
          <p:txBody>
            <a:bodyPr wrap="square" rtlCol="0">
              <a:spAutoFit/>
            </a:bodyPr>
            <a:lstStyle/>
            <a:p>
              <a:pPr algn="ctr"/>
              <a:r>
                <a:rPr lang="en-US" sz="2000" dirty="0">
                  <a:solidFill>
                    <a:schemeClr val="bg1"/>
                  </a:solidFill>
                  <a:latin typeface="Roboto Slab" pitchFamily="2" charset="0"/>
                  <a:ea typeface="Roboto Slab" pitchFamily="2" charset="0"/>
                  <a:cs typeface="Open Sans Condensed" panose="020B0806030504020204" pitchFamily="34" charset="0"/>
                </a:rPr>
                <a:t>1</a:t>
              </a:r>
            </a:p>
          </p:txBody>
        </p:sp>
      </p:grpSp>
      <p:sp>
        <p:nvSpPr>
          <p:cNvPr id="36" name="TextBox 35">
            <a:extLst>
              <a:ext uri="{FF2B5EF4-FFF2-40B4-BE49-F238E27FC236}">
                <a16:creationId xmlns:a16="http://schemas.microsoft.com/office/drawing/2014/main" id="{40546A2D-B2FB-41AB-A40C-091289AAB7FD}"/>
              </a:ext>
            </a:extLst>
          </p:cNvPr>
          <p:cNvSpPr txBox="1"/>
          <p:nvPr/>
        </p:nvSpPr>
        <p:spPr>
          <a:xfrm>
            <a:off x="1889142" y="1820463"/>
            <a:ext cx="1803158" cy="656590"/>
          </a:xfrm>
          <a:prstGeom prst="rect">
            <a:avLst/>
          </a:prstGeom>
          <a:noFill/>
        </p:spPr>
        <p:txBody>
          <a:bodyPr wrap="square" rtlCol="0">
            <a:spAutoFit/>
          </a:bodyPr>
          <a:lstStyle/>
          <a:p>
            <a:pPr>
              <a:lnSpc>
                <a:spcPts val="2200"/>
              </a:lnSpc>
            </a:pPr>
            <a:r>
              <a:rPr lang="en-US" sz="2300" dirty="0">
                <a:solidFill>
                  <a:schemeClr val="accent3"/>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3"/>
                </a:solidFill>
                <a:latin typeface="Roboto Slab" pitchFamily="2" charset="0"/>
                <a:ea typeface="Roboto Slab" pitchFamily="2" charset="0"/>
                <a:cs typeface="Lato" panose="020F0502020204030203" pitchFamily="34" charset="0"/>
              </a:rPr>
              <a:t>Goal</a:t>
            </a:r>
          </a:p>
        </p:txBody>
      </p:sp>
      <p:sp>
        <p:nvSpPr>
          <p:cNvPr id="37" name="Rectangle 9">
            <a:extLst>
              <a:ext uri="{FF2B5EF4-FFF2-40B4-BE49-F238E27FC236}">
                <a16:creationId xmlns:a16="http://schemas.microsoft.com/office/drawing/2014/main" id="{17668528-B002-4CFA-8734-448D26B1B8A7}"/>
              </a:ext>
            </a:extLst>
          </p:cNvPr>
          <p:cNvSpPr>
            <a:spLocks/>
          </p:cNvSpPr>
          <p:nvPr/>
        </p:nvSpPr>
        <p:spPr bwMode="auto">
          <a:xfrm>
            <a:off x="1143634" y="2576802"/>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8" name="Rectangle 9">
            <a:extLst>
              <a:ext uri="{FF2B5EF4-FFF2-40B4-BE49-F238E27FC236}">
                <a16:creationId xmlns:a16="http://schemas.microsoft.com/office/drawing/2014/main" id="{FBBC5C97-6B35-4819-B438-FE5A6DF74C7A}"/>
              </a:ext>
            </a:extLst>
          </p:cNvPr>
          <p:cNvSpPr>
            <a:spLocks/>
          </p:cNvSpPr>
          <p:nvPr/>
        </p:nvSpPr>
        <p:spPr bwMode="auto">
          <a:xfrm>
            <a:off x="1139016" y="4348924"/>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9" name="TextBox 38">
            <a:extLst>
              <a:ext uri="{FF2B5EF4-FFF2-40B4-BE49-F238E27FC236}">
                <a16:creationId xmlns:a16="http://schemas.microsoft.com/office/drawing/2014/main" id="{EF22856E-5EA7-43DF-B0E2-2804AF2C6DDF}"/>
              </a:ext>
            </a:extLst>
          </p:cNvPr>
          <p:cNvSpPr txBox="1"/>
          <p:nvPr/>
        </p:nvSpPr>
        <p:spPr>
          <a:xfrm>
            <a:off x="1889142" y="3487376"/>
            <a:ext cx="2002130" cy="656590"/>
          </a:xfrm>
          <a:prstGeom prst="rect">
            <a:avLst/>
          </a:prstGeom>
          <a:noFill/>
        </p:spPr>
        <p:txBody>
          <a:bodyPr wrap="square" rtlCol="0">
            <a:spAutoFit/>
          </a:bodyPr>
          <a:lstStyle/>
          <a:p>
            <a:pPr>
              <a:lnSpc>
                <a:spcPts val="2200"/>
              </a:lnSpc>
            </a:pPr>
            <a:r>
              <a:rPr lang="en-US" sz="2300" dirty="0">
                <a:solidFill>
                  <a:schemeClr val="accent5"/>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accent5"/>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grpSp>
        <p:nvGrpSpPr>
          <p:cNvPr id="40" name="Group 39">
            <a:extLst>
              <a:ext uri="{FF2B5EF4-FFF2-40B4-BE49-F238E27FC236}">
                <a16:creationId xmlns:a16="http://schemas.microsoft.com/office/drawing/2014/main" id="{D95830C1-8D0E-4442-B555-C1FF106C68EE}"/>
              </a:ext>
            </a:extLst>
          </p:cNvPr>
          <p:cNvGrpSpPr/>
          <p:nvPr/>
        </p:nvGrpSpPr>
        <p:grpSpPr>
          <a:xfrm>
            <a:off x="1139016" y="3549819"/>
            <a:ext cx="582768" cy="531704"/>
            <a:chOff x="7320658" y="2755926"/>
            <a:chExt cx="582768" cy="531704"/>
          </a:xfrm>
          <a:solidFill>
            <a:schemeClr val="accent5"/>
          </a:solidFill>
        </p:grpSpPr>
        <p:sp>
          <p:nvSpPr>
            <p:cNvPr id="41" name="Rectangle 40">
              <a:extLst>
                <a:ext uri="{FF2B5EF4-FFF2-40B4-BE49-F238E27FC236}">
                  <a16:creationId xmlns:a16="http://schemas.microsoft.com/office/drawing/2014/main" id="{AF75005D-E924-4A91-8411-0D8FD934F49B}"/>
                </a:ext>
              </a:extLst>
            </p:cNvPr>
            <p:cNvSpPr/>
            <p:nvPr/>
          </p:nvSpPr>
          <p:spPr>
            <a:xfrm>
              <a:off x="7320658" y="2755926"/>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4727CFD-5BC3-4EAC-AB68-5B360593D5AB}"/>
                </a:ext>
              </a:extLst>
            </p:cNvPr>
            <p:cNvSpPr txBox="1"/>
            <p:nvPr/>
          </p:nvSpPr>
          <p:spPr>
            <a:xfrm>
              <a:off x="7384033" y="2821723"/>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sp>
        <p:nvSpPr>
          <p:cNvPr id="3" name="Picture Placeholder 2">
            <a:extLst>
              <a:ext uri="{FF2B5EF4-FFF2-40B4-BE49-F238E27FC236}">
                <a16:creationId xmlns:a16="http://schemas.microsoft.com/office/drawing/2014/main" id="{82AF58C5-5E06-447A-8872-94BF19B999AD}"/>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3C044086-4C04-408F-971B-BD5B31E39414}"/>
              </a:ext>
            </a:extLst>
          </p:cNvPr>
          <p:cNvSpPr>
            <a:spLocks noGrp="1"/>
          </p:cNvSpPr>
          <p:nvPr>
            <p:ph type="pic" sz="quarter" idx="15"/>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2" name="Oval 21">
            <a:extLst>
              <a:ext uri="{FF2B5EF4-FFF2-40B4-BE49-F238E27FC236}">
                <a16:creationId xmlns:a16="http://schemas.microsoft.com/office/drawing/2014/main" id="{D169839C-936B-4AC3-803C-B2572366CD14}"/>
              </a:ext>
            </a:extLst>
          </p:cNvPr>
          <p:cNvSpPr/>
          <p:nvPr/>
        </p:nvSpPr>
        <p:spPr>
          <a:xfrm>
            <a:off x="838200" y="2246142"/>
            <a:ext cx="540658" cy="540656"/>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126D84E3-0FD1-45F8-BA74-D2001D096E9A}"/>
              </a:ext>
            </a:extLst>
          </p:cNvPr>
          <p:cNvSpPr txBox="1"/>
          <p:nvPr/>
        </p:nvSpPr>
        <p:spPr>
          <a:xfrm>
            <a:off x="883556" y="2316414"/>
            <a:ext cx="449944" cy="400110"/>
          </a:xfrm>
          <a:prstGeom prst="rect">
            <a:avLst/>
          </a:prstGeom>
          <a:noFill/>
        </p:spPr>
        <p:txBody>
          <a:bodyPr wrap="square" rtlCol="0">
            <a:spAutoFit/>
          </a:bodyPr>
          <a:lstStyle/>
          <a:p>
            <a:pPr algn="ctr"/>
            <a:r>
              <a:rPr lang="en-US" sz="2000" dirty="0">
                <a:solidFill>
                  <a:schemeClr val="accent3"/>
                </a:solidFill>
                <a:latin typeface="Roboto Slab" pitchFamily="2" charset="0"/>
                <a:ea typeface="Roboto Slab" pitchFamily="2" charset="0"/>
                <a:cs typeface="Lato" panose="020F0502020204030203" pitchFamily="34" charset="0"/>
              </a:rPr>
              <a:t>1</a:t>
            </a:r>
          </a:p>
        </p:txBody>
      </p:sp>
      <p:sp>
        <p:nvSpPr>
          <p:cNvPr id="24" name="Rectangle 9">
            <a:extLst>
              <a:ext uri="{FF2B5EF4-FFF2-40B4-BE49-F238E27FC236}">
                <a16:creationId xmlns:a16="http://schemas.microsoft.com/office/drawing/2014/main" id="{047D2586-4CDC-4099-AA5C-C22A2AA0660B}"/>
              </a:ext>
            </a:extLst>
          </p:cNvPr>
          <p:cNvSpPr>
            <a:spLocks/>
          </p:cNvSpPr>
          <p:nvPr/>
        </p:nvSpPr>
        <p:spPr bwMode="auto">
          <a:xfrm>
            <a:off x="1549504" y="2297783"/>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project an image of</a:t>
            </a:r>
          </a:p>
        </p:txBody>
      </p:sp>
      <p:sp>
        <p:nvSpPr>
          <p:cNvPr id="25" name="Oval 24">
            <a:extLst>
              <a:ext uri="{FF2B5EF4-FFF2-40B4-BE49-F238E27FC236}">
                <a16:creationId xmlns:a16="http://schemas.microsoft.com/office/drawing/2014/main" id="{F7825420-B87B-4BA0-BABB-0B6F88610190}"/>
              </a:ext>
            </a:extLst>
          </p:cNvPr>
          <p:cNvSpPr/>
          <p:nvPr/>
        </p:nvSpPr>
        <p:spPr>
          <a:xfrm>
            <a:off x="4634709" y="2246142"/>
            <a:ext cx="540658" cy="540656"/>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CFDF3018-BA3A-4F42-B25C-333A6DA19643}"/>
              </a:ext>
            </a:extLst>
          </p:cNvPr>
          <p:cNvSpPr txBox="1"/>
          <p:nvPr/>
        </p:nvSpPr>
        <p:spPr>
          <a:xfrm>
            <a:off x="4680065" y="2316414"/>
            <a:ext cx="449944" cy="400110"/>
          </a:xfrm>
          <a:prstGeom prst="rect">
            <a:avLst/>
          </a:prstGeom>
          <a:noFill/>
        </p:spPr>
        <p:txBody>
          <a:bodyPr wrap="square" rtlCol="0">
            <a:spAutoFit/>
          </a:bodyPr>
          <a:lstStyle/>
          <a:p>
            <a:pPr algn="ctr"/>
            <a:r>
              <a:rPr lang="en-US" sz="2000" dirty="0">
                <a:solidFill>
                  <a:schemeClr val="accent5"/>
                </a:solidFill>
                <a:latin typeface="Roboto Slab" pitchFamily="2" charset="0"/>
                <a:ea typeface="Roboto Slab" pitchFamily="2" charset="0"/>
                <a:cs typeface="Lato" panose="020F0502020204030203" pitchFamily="34" charset="0"/>
              </a:rPr>
              <a:t>2</a:t>
            </a:r>
          </a:p>
        </p:txBody>
      </p:sp>
      <p:sp>
        <p:nvSpPr>
          <p:cNvPr id="27" name="Rectangle 9">
            <a:extLst>
              <a:ext uri="{FF2B5EF4-FFF2-40B4-BE49-F238E27FC236}">
                <a16:creationId xmlns:a16="http://schemas.microsoft.com/office/drawing/2014/main" id="{3A369D41-484E-4A46-AF94-EF42DEA43323}"/>
              </a:ext>
            </a:extLst>
          </p:cNvPr>
          <p:cNvSpPr>
            <a:spLocks/>
          </p:cNvSpPr>
          <p:nvPr/>
        </p:nvSpPr>
        <p:spPr bwMode="auto">
          <a:xfrm>
            <a:off x="5346012" y="2297783"/>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project an image of</a:t>
            </a:r>
          </a:p>
        </p:txBody>
      </p:sp>
      <p:sp>
        <p:nvSpPr>
          <p:cNvPr id="28" name="Oval 27">
            <a:extLst>
              <a:ext uri="{FF2B5EF4-FFF2-40B4-BE49-F238E27FC236}">
                <a16:creationId xmlns:a16="http://schemas.microsoft.com/office/drawing/2014/main" id="{EDDA4FBC-ADF6-448E-847D-D160113C6BDD}"/>
              </a:ext>
            </a:extLst>
          </p:cNvPr>
          <p:cNvSpPr/>
          <p:nvPr/>
        </p:nvSpPr>
        <p:spPr>
          <a:xfrm>
            <a:off x="8438708" y="2246142"/>
            <a:ext cx="540658" cy="540656"/>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F1B8BC47-1D39-43ED-A72D-E6CC07439155}"/>
              </a:ext>
            </a:extLst>
          </p:cNvPr>
          <p:cNvSpPr txBox="1"/>
          <p:nvPr/>
        </p:nvSpPr>
        <p:spPr>
          <a:xfrm>
            <a:off x="8484064" y="2316414"/>
            <a:ext cx="449944" cy="400110"/>
          </a:xfrm>
          <a:prstGeom prst="rect">
            <a:avLst/>
          </a:prstGeom>
          <a:noFill/>
        </p:spPr>
        <p:txBody>
          <a:bodyPr wrap="square" rtlCol="0">
            <a:spAutoFit/>
          </a:bodyPr>
          <a:lstStyle/>
          <a:p>
            <a:pPr algn="ctr"/>
            <a:r>
              <a:rPr lang="en-US" sz="2000" dirty="0">
                <a:solidFill>
                  <a:schemeClr val="tx2"/>
                </a:solidFill>
                <a:latin typeface="Roboto Slab" pitchFamily="2" charset="0"/>
                <a:ea typeface="Roboto Slab" pitchFamily="2" charset="0"/>
                <a:cs typeface="Lato" panose="020F0502020204030203" pitchFamily="34" charset="0"/>
              </a:rPr>
              <a:t>3</a:t>
            </a:r>
          </a:p>
        </p:txBody>
      </p:sp>
      <p:sp>
        <p:nvSpPr>
          <p:cNvPr id="31" name="Rectangle 9">
            <a:extLst>
              <a:ext uri="{FF2B5EF4-FFF2-40B4-BE49-F238E27FC236}">
                <a16:creationId xmlns:a16="http://schemas.microsoft.com/office/drawing/2014/main" id="{BC54263E-738D-483B-989D-891D17854785}"/>
              </a:ext>
            </a:extLst>
          </p:cNvPr>
          <p:cNvSpPr>
            <a:spLocks/>
          </p:cNvSpPr>
          <p:nvPr/>
        </p:nvSpPr>
        <p:spPr bwMode="auto">
          <a:xfrm>
            <a:off x="9150011" y="2297783"/>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project an image of</a:t>
            </a:r>
          </a:p>
        </p:txBody>
      </p:sp>
      <p:sp>
        <p:nvSpPr>
          <p:cNvPr id="3" name="Picture Placeholder 2">
            <a:extLst>
              <a:ext uri="{FF2B5EF4-FFF2-40B4-BE49-F238E27FC236}">
                <a16:creationId xmlns:a16="http://schemas.microsoft.com/office/drawing/2014/main" id="{0A494865-F385-441E-8F88-B438CF4B9277}"/>
              </a:ext>
            </a:extLst>
          </p:cNvPr>
          <p:cNvSpPr>
            <a:spLocks noGrp="1"/>
          </p:cNvSpPr>
          <p:nvPr>
            <p:ph type="pic" sz="quarter" idx="22"/>
          </p:nvPr>
        </p:nvSpPr>
        <p:spPr/>
      </p:sp>
      <p:sp>
        <p:nvSpPr>
          <p:cNvPr id="9" name="Picture Placeholder 8">
            <a:extLst>
              <a:ext uri="{FF2B5EF4-FFF2-40B4-BE49-F238E27FC236}">
                <a16:creationId xmlns:a16="http://schemas.microsoft.com/office/drawing/2014/main" id="{A8B3A3BE-C183-49AC-BB12-DC7B1F318023}"/>
              </a:ext>
            </a:extLst>
          </p:cNvPr>
          <p:cNvSpPr>
            <a:spLocks noGrp="1"/>
          </p:cNvSpPr>
          <p:nvPr>
            <p:ph type="pic" sz="quarter" idx="23"/>
          </p:nvPr>
        </p:nvSpPr>
        <p:spPr/>
      </p:sp>
      <p:sp>
        <p:nvSpPr>
          <p:cNvPr id="11" name="Picture Placeholder 10">
            <a:extLst>
              <a:ext uri="{FF2B5EF4-FFF2-40B4-BE49-F238E27FC236}">
                <a16:creationId xmlns:a16="http://schemas.microsoft.com/office/drawing/2014/main" id="{3C6B341D-5886-4B2D-B8A0-CC858973FD09}"/>
              </a:ext>
            </a:extLst>
          </p:cNvPr>
          <p:cNvSpPr>
            <a:spLocks noGrp="1"/>
          </p:cNvSpPr>
          <p:nvPr>
            <p:ph type="pic" sz="quarter" idx="24"/>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AE92E007-A383-485C-851D-C07439F09F0B}"/>
              </a:ext>
            </a:extLst>
          </p:cNvPr>
          <p:cNvGrpSpPr/>
          <p:nvPr/>
        </p:nvGrpSpPr>
        <p:grpSpPr>
          <a:xfrm>
            <a:off x="838592" y="2036591"/>
            <a:ext cx="4159246" cy="743781"/>
            <a:chOff x="3168466" y="2080454"/>
            <a:chExt cx="4159246" cy="743781"/>
          </a:xfrm>
        </p:grpSpPr>
        <p:sp>
          <p:nvSpPr>
            <p:cNvPr id="40" name="TextBox 39">
              <a:extLst>
                <a:ext uri="{FF2B5EF4-FFF2-40B4-BE49-F238E27FC236}">
                  <a16:creationId xmlns:a16="http://schemas.microsoft.com/office/drawing/2014/main" id="{D39FD9CE-7AA3-4A7B-B6FB-00E206D22EE1}"/>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41" name="Rectangle 40">
              <a:extLst>
                <a:ext uri="{FF2B5EF4-FFF2-40B4-BE49-F238E27FC236}">
                  <a16:creationId xmlns:a16="http://schemas.microsoft.com/office/drawing/2014/main" id="{54E05D22-B8A2-4B3C-8ED5-EDACE654BEC6}"/>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A867B039-2EDA-48FA-B988-92592A71F0C5}"/>
                </a:ext>
              </a:extLst>
            </p:cNvPr>
            <p:cNvSpPr/>
            <p:nvPr/>
          </p:nvSpPr>
          <p:spPr>
            <a:xfrm>
              <a:off x="3168466" y="2127304"/>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27F0CC59-5131-41E1-81FF-02B9D428B641}"/>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6A92D59F-051A-4FC6-9A72-0CA91178DFF1}"/>
              </a:ext>
            </a:extLst>
          </p:cNvPr>
          <p:cNvGrpSpPr/>
          <p:nvPr/>
        </p:nvGrpSpPr>
        <p:grpSpPr>
          <a:xfrm>
            <a:off x="838592" y="2968551"/>
            <a:ext cx="4159246" cy="741013"/>
            <a:chOff x="3168466" y="2930345"/>
            <a:chExt cx="4159246" cy="741013"/>
          </a:xfrm>
        </p:grpSpPr>
        <p:sp>
          <p:nvSpPr>
            <p:cNvPr id="36" name="Rectangle 35">
              <a:extLst>
                <a:ext uri="{FF2B5EF4-FFF2-40B4-BE49-F238E27FC236}">
                  <a16:creationId xmlns:a16="http://schemas.microsoft.com/office/drawing/2014/main" id="{5E59A85D-3BA1-4935-9B7F-E95CDDA439D5}"/>
                </a:ext>
              </a:extLst>
            </p:cNvPr>
            <p:cNvSpPr/>
            <p:nvPr/>
          </p:nvSpPr>
          <p:spPr>
            <a:xfrm>
              <a:off x="3168466" y="2975811"/>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7" name="Freeform 8">
              <a:extLst>
                <a:ext uri="{FF2B5EF4-FFF2-40B4-BE49-F238E27FC236}">
                  <a16:creationId xmlns:a16="http://schemas.microsoft.com/office/drawing/2014/main" id="{98B4A742-6C98-49C4-B563-1F177BD3E5FD}"/>
                </a:ext>
              </a:extLst>
            </p:cNvPr>
            <p:cNvSpPr>
              <a:spLocks noEditPoints="1"/>
            </p:cNvSpPr>
            <p:nvPr/>
          </p:nvSpPr>
          <p:spPr bwMode="auto">
            <a:xfrm>
              <a:off x="3402248" y="3164782"/>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3">
              <a:extLst>
                <a:ext uri="{FF2B5EF4-FFF2-40B4-BE49-F238E27FC236}">
                  <a16:creationId xmlns:a16="http://schemas.microsoft.com/office/drawing/2014/main" id="{CF4EF917-2053-47A5-84F6-B5980047FDB7}"/>
                </a:ext>
              </a:extLst>
            </p:cNvPr>
            <p:cNvSpPr/>
            <p:nvPr/>
          </p:nvSpPr>
          <p:spPr>
            <a:xfrm>
              <a:off x="4189149" y="3296897"/>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35" name="TextBox 34">
              <a:extLst>
                <a:ext uri="{FF2B5EF4-FFF2-40B4-BE49-F238E27FC236}">
                  <a16:creationId xmlns:a16="http://schemas.microsoft.com/office/drawing/2014/main" id="{E3C3334A-0325-4BFA-8066-F60DAAE2ADEE}"/>
                </a:ext>
              </a:extLst>
            </p:cNvPr>
            <p:cNvSpPr txBox="1"/>
            <p:nvPr/>
          </p:nvSpPr>
          <p:spPr>
            <a:xfrm>
              <a:off x="4165368" y="2930345"/>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grpSp>
      <p:grpSp>
        <p:nvGrpSpPr>
          <p:cNvPr id="8" name="Group 7">
            <a:extLst>
              <a:ext uri="{FF2B5EF4-FFF2-40B4-BE49-F238E27FC236}">
                <a16:creationId xmlns:a16="http://schemas.microsoft.com/office/drawing/2014/main" id="{0F7925B8-62DD-4706-8AF6-72BC7DEF3172}"/>
              </a:ext>
            </a:extLst>
          </p:cNvPr>
          <p:cNvGrpSpPr/>
          <p:nvPr/>
        </p:nvGrpSpPr>
        <p:grpSpPr>
          <a:xfrm>
            <a:off x="838592" y="3897743"/>
            <a:ext cx="4159246" cy="743781"/>
            <a:chOff x="3168466" y="3777468"/>
            <a:chExt cx="4159246" cy="743781"/>
          </a:xfrm>
        </p:grpSpPr>
        <p:sp>
          <p:nvSpPr>
            <p:cNvPr id="28" name="Rectangle 27">
              <a:extLst>
                <a:ext uri="{FF2B5EF4-FFF2-40B4-BE49-F238E27FC236}">
                  <a16:creationId xmlns:a16="http://schemas.microsoft.com/office/drawing/2014/main" id="{759080EC-4EE4-44F2-8F16-7DBFFCB0B026}"/>
                </a:ext>
              </a:extLst>
            </p:cNvPr>
            <p:cNvSpPr/>
            <p:nvPr/>
          </p:nvSpPr>
          <p:spPr>
            <a:xfrm>
              <a:off x="3168466" y="3824318"/>
              <a:ext cx="758371" cy="6500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9" name="Group 28">
              <a:extLst>
                <a:ext uri="{FF2B5EF4-FFF2-40B4-BE49-F238E27FC236}">
                  <a16:creationId xmlns:a16="http://schemas.microsoft.com/office/drawing/2014/main" id="{A6DCC386-556A-488A-9291-AD023A13A4DD}"/>
                </a:ext>
              </a:extLst>
            </p:cNvPr>
            <p:cNvGrpSpPr/>
            <p:nvPr/>
          </p:nvGrpSpPr>
          <p:grpSpPr>
            <a:xfrm>
              <a:off x="3432705" y="4001991"/>
              <a:ext cx="229893" cy="294734"/>
              <a:chOff x="2522538" y="3189288"/>
              <a:chExt cx="371475" cy="476250"/>
            </a:xfrm>
            <a:solidFill>
              <a:schemeClr val="bg1"/>
            </a:solidFill>
          </p:grpSpPr>
          <p:sp>
            <p:nvSpPr>
              <p:cNvPr id="30" name="Freeform 5">
                <a:extLst>
                  <a:ext uri="{FF2B5EF4-FFF2-40B4-BE49-F238E27FC236}">
                    <a16:creationId xmlns:a16="http://schemas.microsoft.com/office/drawing/2014/main" id="{9D8C72A3-66A1-4425-ACE3-04A16F6C0DB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EEE9B7DA-7804-4B61-B549-C477BA94A19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76CFFF32-390B-4248-B95D-F701589DE5F8}"/>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6" name="Rectangle 25">
              <a:extLst>
                <a:ext uri="{FF2B5EF4-FFF2-40B4-BE49-F238E27FC236}">
                  <a16:creationId xmlns:a16="http://schemas.microsoft.com/office/drawing/2014/main" id="{EFF96F1D-524F-4966-8ABF-960F7715FBA4}"/>
                </a:ext>
              </a:extLst>
            </p:cNvPr>
            <p:cNvSpPr/>
            <p:nvPr/>
          </p:nvSpPr>
          <p:spPr>
            <a:xfrm>
              <a:off x="4189149" y="4146788"/>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27" name="TextBox 26">
              <a:extLst>
                <a:ext uri="{FF2B5EF4-FFF2-40B4-BE49-F238E27FC236}">
                  <a16:creationId xmlns:a16="http://schemas.microsoft.com/office/drawing/2014/main" id="{61AEB267-2244-4878-A2AA-7CAB6A06DECC}"/>
                </a:ext>
              </a:extLst>
            </p:cNvPr>
            <p:cNvSpPr txBox="1"/>
            <p:nvPr/>
          </p:nvSpPr>
          <p:spPr>
            <a:xfrm>
              <a:off x="4165367" y="3777468"/>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grpSp>
      <p:grpSp>
        <p:nvGrpSpPr>
          <p:cNvPr id="9" name="Group 8">
            <a:extLst>
              <a:ext uri="{FF2B5EF4-FFF2-40B4-BE49-F238E27FC236}">
                <a16:creationId xmlns:a16="http://schemas.microsoft.com/office/drawing/2014/main" id="{4927C349-8BD3-460D-877C-838F2287E593}"/>
              </a:ext>
            </a:extLst>
          </p:cNvPr>
          <p:cNvGrpSpPr/>
          <p:nvPr/>
        </p:nvGrpSpPr>
        <p:grpSpPr>
          <a:xfrm>
            <a:off x="838592" y="4829704"/>
            <a:ext cx="4159246" cy="750556"/>
            <a:chOff x="3168466" y="4627360"/>
            <a:chExt cx="4159246" cy="750556"/>
          </a:xfrm>
        </p:grpSpPr>
        <p:sp>
          <p:nvSpPr>
            <p:cNvPr id="23" name="Rectangle 22">
              <a:extLst>
                <a:ext uri="{FF2B5EF4-FFF2-40B4-BE49-F238E27FC236}">
                  <a16:creationId xmlns:a16="http://schemas.microsoft.com/office/drawing/2014/main" id="{F397EA4B-5140-4927-9EBF-4E732594FB09}"/>
                </a:ext>
              </a:extLst>
            </p:cNvPr>
            <p:cNvSpPr/>
            <p:nvPr/>
          </p:nvSpPr>
          <p:spPr>
            <a:xfrm>
              <a:off x="3168466" y="4677598"/>
              <a:ext cx="758371" cy="6500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5" name="Freeform 10">
              <a:extLst>
                <a:ext uri="{FF2B5EF4-FFF2-40B4-BE49-F238E27FC236}">
                  <a16:creationId xmlns:a16="http://schemas.microsoft.com/office/drawing/2014/main" id="{42B74362-7BE1-420C-A011-BE6C686FC846}"/>
                </a:ext>
              </a:extLst>
            </p:cNvPr>
            <p:cNvSpPr>
              <a:spLocks noEditPoints="1"/>
            </p:cNvSpPr>
            <p:nvPr/>
          </p:nvSpPr>
          <p:spPr bwMode="auto">
            <a:xfrm>
              <a:off x="3405687" y="4855271"/>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a:extLst>
                <a:ext uri="{FF2B5EF4-FFF2-40B4-BE49-F238E27FC236}">
                  <a16:creationId xmlns:a16="http://schemas.microsoft.com/office/drawing/2014/main" id="{DA7AED0F-B8CF-4F54-9901-FEB76F5FB50F}"/>
                </a:ext>
              </a:extLst>
            </p:cNvPr>
            <p:cNvSpPr/>
            <p:nvPr/>
          </p:nvSpPr>
          <p:spPr>
            <a:xfrm>
              <a:off x="4189149" y="5003455"/>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22" name="TextBox 21">
              <a:extLst>
                <a:ext uri="{FF2B5EF4-FFF2-40B4-BE49-F238E27FC236}">
                  <a16:creationId xmlns:a16="http://schemas.microsoft.com/office/drawing/2014/main" id="{698F599D-507A-4D4C-84CC-96647B8F1CF4}"/>
                </a:ext>
              </a:extLst>
            </p:cNvPr>
            <p:cNvSpPr txBox="1"/>
            <p:nvPr/>
          </p:nvSpPr>
          <p:spPr>
            <a:xfrm>
              <a:off x="4165367" y="4627360"/>
              <a:ext cx="1604327"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Individual</a:t>
              </a:r>
            </a:p>
          </p:txBody>
        </p:sp>
      </p:grpSp>
      <p:sp>
        <p:nvSpPr>
          <p:cNvPr id="11" name="Picture Placeholder 10">
            <a:extLst>
              <a:ext uri="{FF2B5EF4-FFF2-40B4-BE49-F238E27FC236}">
                <a16:creationId xmlns:a16="http://schemas.microsoft.com/office/drawing/2014/main" id="{D712E642-D3FA-456F-AED3-E3133823A2C1}"/>
              </a:ext>
            </a:extLst>
          </p:cNvPr>
          <p:cNvSpPr>
            <a:spLocks noGrp="1"/>
          </p:cNvSpPr>
          <p:nvPr>
            <p:ph type="pic" sz="quarter" idx="22"/>
          </p:nvPr>
        </p:nvSpPr>
        <p:spPr/>
      </p:sp>
      <p:sp>
        <p:nvSpPr>
          <p:cNvPr id="13" name="Picture Placeholder 12">
            <a:extLst>
              <a:ext uri="{FF2B5EF4-FFF2-40B4-BE49-F238E27FC236}">
                <a16:creationId xmlns:a16="http://schemas.microsoft.com/office/drawing/2014/main" id="{D71CB1E7-8983-40FA-8072-68DEA0AE712D}"/>
              </a:ext>
            </a:extLst>
          </p:cNvPr>
          <p:cNvSpPr>
            <a:spLocks noGrp="1"/>
          </p:cNvSpPr>
          <p:nvPr>
            <p:ph type="pic" sz="quarter" idx="24"/>
          </p:nvPr>
        </p:nvSpPr>
        <p:spPr/>
      </p:sp>
      <p:sp>
        <p:nvSpPr>
          <p:cNvPr id="15" name="Picture Placeholder 14">
            <a:extLst>
              <a:ext uri="{FF2B5EF4-FFF2-40B4-BE49-F238E27FC236}">
                <a16:creationId xmlns:a16="http://schemas.microsoft.com/office/drawing/2014/main" id="{DF9BF08F-28A1-41CB-886F-1E8B19398314}"/>
              </a:ext>
            </a:extLst>
          </p:cNvPr>
          <p:cNvSpPr>
            <a:spLocks noGrp="1"/>
          </p:cNvSpPr>
          <p:nvPr>
            <p:ph type="pic" sz="quarter" idx="25"/>
          </p:nvPr>
        </p:nvSpPr>
        <p:spPr/>
      </p:sp>
      <p:sp>
        <p:nvSpPr>
          <p:cNvPr id="17" name="Picture Placeholder 16">
            <a:extLst>
              <a:ext uri="{FF2B5EF4-FFF2-40B4-BE49-F238E27FC236}">
                <a16:creationId xmlns:a16="http://schemas.microsoft.com/office/drawing/2014/main" id="{FC961E17-5E51-4946-BB74-A941D194650B}"/>
              </a:ext>
            </a:extLst>
          </p:cNvPr>
          <p:cNvSpPr>
            <a:spLocks noGrp="1"/>
          </p:cNvSpPr>
          <p:nvPr>
            <p:ph type="pic" sz="quarter" idx="23"/>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D26A08C2-303F-4EBB-9F88-F059C611AAF1}"/>
              </a:ext>
            </a:extLst>
          </p:cNvPr>
          <p:cNvGrpSpPr/>
          <p:nvPr/>
        </p:nvGrpSpPr>
        <p:grpSpPr>
          <a:xfrm>
            <a:off x="1033997" y="3382437"/>
            <a:ext cx="3292272" cy="743781"/>
            <a:chOff x="622275" y="2426009"/>
            <a:chExt cx="3292272" cy="743781"/>
          </a:xfrm>
        </p:grpSpPr>
        <p:sp>
          <p:nvSpPr>
            <p:cNvPr id="21" name="Rectangle 20">
              <a:extLst>
                <a:ext uri="{FF2B5EF4-FFF2-40B4-BE49-F238E27FC236}">
                  <a16:creationId xmlns:a16="http://schemas.microsoft.com/office/drawing/2014/main" id="{BF1A78E8-0B5E-48D2-B499-1E4695D890DB}"/>
                </a:ext>
              </a:extLst>
            </p:cNvPr>
            <p:cNvSpPr/>
            <p:nvPr/>
          </p:nvSpPr>
          <p:spPr>
            <a:xfrm>
              <a:off x="1642959"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sp>
          <p:nvSpPr>
            <p:cNvPr id="22" name="TextBox 21">
              <a:extLst>
                <a:ext uri="{FF2B5EF4-FFF2-40B4-BE49-F238E27FC236}">
                  <a16:creationId xmlns:a16="http://schemas.microsoft.com/office/drawing/2014/main" id="{627E1FB2-AA99-42F0-A73A-3C8125463DD9}"/>
                </a:ext>
              </a:extLst>
            </p:cNvPr>
            <p:cNvSpPr txBox="1"/>
            <p:nvPr/>
          </p:nvSpPr>
          <p:spPr>
            <a:xfrm>
              <a:off x="1619177" y="2426009"/>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F378B8F8-4C56-4E22-90EB-7FDED25BBCFE}"/>
                </a:ext>
              </a:extLst>
            </p:cNvPr>
            <p:cNvGrpSpPr/>
            <p:nvPr/>
          </p:nvGrpSpPr>
          <p:grpSpPr>
            <a:xfrm>
              <a:off x="622275" y="2472859"/>
              <a:ext cx="758371" cy="650081"/>
              <a:chOff x="7413628" y="2514600"/>
              <a:chExt cx="758371" cy="650081"/>
            </a:xfrm>
          </p:grpSpPr>
          <p:sp>
            <p:nvSpPr>
              <p:cNvPr id="28" name="Rectangle 27">
                <a:extLst>
                  <a:ext uri="{FF2B5EF4-FFF2-40B4-BE49-F238E27FC236}">
                    <a16:creationId xmlns:a16="http://schemas.microsoft.com/office/drawing/2014/main" id="{7C8CA852-CE6D-4B28-B51C-093D1E371C16}"/>
                  </a:ext>
                </a:extLst>
              </p:cNvPr>
              <p:cNvSpPr/>
              <p:nvPr/>
            </p:nvSpPr>
            <p:spPr>
              <a:xfrm>
                <a:off x="7413628" y="2514600"/>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9">
                <a:extLst>
                  <a:ext uri="{FF2B5EF4-FFF2-40B4-BE49-F238E27FC236}">
                    <a16:creationId xmlns:a16="http://schemas.microsoft.com/office/drawing/2014/main" id="{7430A79F-90C7-4D3C-98EB-2685D02BCC83}"/>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8" name="Group 7">
            <a:extLst>
              <a:ext uri="{FF2B5EF4-FFF2-40B4-BE49-F238E27FC236}">
                <a16:creationId xmlns:a16="http://schemas.microsoft.com/office/drawing/2014/main" id="{207D9267-0AB1-4222-B4A7-A7ABF7834A93}"/>
              </a:ext>
            </a:extLst>
          </p:cNvPr>
          <p:cNvGrpSpPr/>
          <p:nvPr/>
        </p:nvGrpSpPr>
        <p:grpSpPr>
          <a:xfrm>
            <a:off x="7889514" y="2020124"/>
            <a:ext cx="3268490" cy="750986"/>
            <a:chOff x="4395270" y="2426009"/>
            <a:chExt cx="3268490" cy="750986"/>
          </a:xfrm>
        </p:grpSpPr>
        <p:grpSp>
          <p:nvGrpSpPr>
            <p:cNvPr id="36" name="Group 35">
              <a:extLst>
                <a:ext uri="{FF2B5EF4-FFF2-40B4-BE49-F238E27FC236}">
                  <a16:creationId xmlns:a16="http://schemas.microsoft.com/office/drawing/2014/main" id="{244B06CE-0CAB-41D3-B138-263F16445BE7}"/>
                </a:ext>
              </a:extLst>
            </p:cNvPr>
            <p:cNvGrpSpPr/>
            <p:nvPr/>
          </p:nvGrpSpPr>
          <p:grpSpPr>
            <a:xfrm>
              <a:off x="4395270" y="2471475"/>
              <a:ext cx="758371" cy="650081"/>
              <a:chOff x="7413628" y="3358356"/>
              <a:chExt cx="758371" cy="650081"/>
            </a:xfrm>
          </p:grpSpPr>
          <p:sp>
            <p:nvSpPr>
              <p:cNvPr id="40" name="Rectangle 39">
                <a:extLst>
                  <a:ext uri="{FF2B5EF4-FFF2-40B4-BE49-F238E27FC236}">
                    <a16:creationId xmlns:a16="http://schemas.microsoft.com/office/drawing/2014/main" id="{CA6147D6-E229-4758-AB08-A1AAE05DB6CE}"/>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Freeform 8">
                <a:extLst>
                  <a:ext uri="{FF2B5EF4-FFF2-40B4-BE49-F238E27FC236}">
                    <a16:creationId xmlns:a16="http://schemas.microsoft.com/office/drawing/2014/main" id="{D344E6B2-F814-420D-9538-0DA479DDA191}"/>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9A65C9AF-FE97-4D07-81D4-5EC69498202E}"/>
                </a:ext>
              </a:extLst>
            </p:cNvPr>
            <p:cNvSpPr txBox="1"/>
            <p:nvPr/>
          </p:nvSpPr>
          <p:spPr>
            <a:xfrm>
              <a:off x="5392172" y="2426009"/>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sp>
          <p:nvSpPr>
            <p:cNvPr id="38" name="Rectangle 37">
              <a:extLst>
                <a:ext uri="{FF2B5EF4-FFF2-40B4-BE49-F238E27FC236}">
                  <a16:creationId xmlns:a16="http://schemas.microsoft.com/office/drawing/2014/main" id="{7AF09371-95B3-478C-BCB6-E9F42081D45E}"/>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9" name="Group 8">
            <a:extLst>
              <a:ext uri="{FF2B5EF4-FFF2-40B4-BE49-F238E27FC236}">
                <a16:creationId xmlns:a16="http://schemas.microsoft.com/office/drawing/2014/main" id="{248DB07B-9C30-4DE1-8DAD-987535401C8B}"/>
              </a:ext>
            </a:extLst>
          </p:cNvPr>
          <p:cNvGrpSpPr/>
          <p:nvPr/>
        </p:nvGrpSpPr>
        <p:grpSpPr>
          <a:xfrm>
            <a:off x="1033997" y="2020124"/>
            <a:ext cx="3268489" cy="743781"/>
            <a:chOff x="8168264" y="2426009"/>
            <a:chExt cx="3268489" cy="743781"/>
          </a:xfrm>
        </p:grpSpPr>
        <p:grpSp>
          <p:nvGrpSpPr>
            <p:cNvPr id="43" name="Group 42">
              <a:extLst>
                <a:ext uri="{FF2B5EF4-FFF2-40B4-BE49-F238E27FC236}">
                  <a16:creationId xmlns:a16="http://schemas.microsoft.com/office/drawing/2014/main" id="{8A855D1C-9751-4EB9-B243-6CB20DBFDFEA}"/>
                </a:ext>
              </a:extLst>
            </p:cNvPr>
            <p:cNvGrpSpPr/>
            <p:nvPr/>
          </p:nvGrpSpPr>
          <p:grpSpPr>
            <a:xfrm>
              <a:off x="8168264" y="2472859"/>
              <a:ext cx="758371" cy="650081"/>
              <a:chOff x="7413628" y="4202112"/>
              <a:chExt cx="758371" cy="650081"/>
            </a:xfrm>
          </p:grpSpPr>
          <p:sp>
            <p:nvSpPr>
              <p:cNvPr id="47" name="Rectangle 46">
                <a:extLst>
                  <a:ext uri="{FF2B5EF4-FFF2-40B4-BE49-F238E27FC236}">
                    <a16:creationId xmlns:a16="http://schemas.microsoft.com/office/drawing/2014/main" id="{1740D2FF-489E-45AA-9F9F-3456A83982D6}"/>
                  </a:ext>
                </a:extLst>
              </p:cNvPr>
              <p:cNvSpPr/>
              <p:nvPr/>
            </p:nvSpPr>
            <p:spPr>
              <a:xfrm>
                <a:off x="7413628" y="4202112"/>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FD96AE88-8819-4339-86CD-CB078029AD16}"/>
                  </a:ext>
                </a:extLst>
              </p:cNvPr>
              <p:cNvGrpSpPr/>
              <p:nvPr/>
            </p:nvGrpSpPr>
            <p:grpSpPr>
              <a:xfrm>
                <a:off x="7677867" y="4379785"/>
                <a:ext cx="229893" cy="294734"/>
                <a:chOff x="2522538" y="3189288"/>
                <a:chExt cx="371475" cy="476250"/>
              </a:xfrm>
              <a:solidFill>
                <a:schemeClr val="bg1"/>
              </a:solidFill>
            </p:grpSpPr>
            <p:sp>
              <p:nvSpPr>
                <p:cNvPr id="49" name="Freeform 5">
                  <a:extLst>
                    <a:ext uri="{FF2B5EF4-FFF2-40B4-BE49-F238E27FC236}">
                      <a16:creationId xmlns:a16="http://schemas.microsoft.com/office/drawing/2014/main" id="{7F75EDA7-C1AF-44B2-97ED-580DE0547FB7}"/>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6">
                  <a:extLst>
                    <a:ext uri="{FF2B5EF4-FFF2-40B4-BE49-F238E27FC236}">
                      <a16:creationId xmlns:a16="http://schemas.microsoft.com/office/drawing/2014/main" id="{A17158B4-1B56-4342-A3A4-F312410A1C8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7">
                  <a:extLst>
                    <a:ext uri="{FF2B5EF4-FFF2-40B4-BE49-F238E27FC236}">
                      <a16:creationId xmlns:a16="http://schemas.microsoft.com/office/drawing/2014/main" id="{66C72E84-1F90-402C-BDF6-B534E8BD9B7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4" name="TextBox 43">
              <a:extLst>
                <a:ext uri="{FF2B5EF4-FFF2-40B4-BE49-F238E27FC236}">
                  <a16:creationId xmlns:a16="http://schemas.microsoft.com/office/drawing/2014/main" id="{D66CA12B-FF3F-4164-B880-20DFF2FCD889}"/>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6" name="Rectangle 45">
              <a:extLst>
                <a:ext uri="{FF2B5EF4-FFF2-40B4-BE49-F238E27FC236}">
                  <a16:creationId xmlns:a16="http://schemas.microsoft.com/office/drawing/2014/main" id="{5DF0F10D-7D53-4F4D-B956-8F41C034E3D0}"/>
                </a:ext>
              </a:extLst>
            </p:cNvPr>
            <p:cNvSpPr/>
            <p:nvPr/>
          </p:nvSpPr>
          <p:spPr>
            <a:xfrm>
              <a:off x="9165165"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33" name="Group 32">
            <a:extLst>
              <a:ext uri="{FF2B5EF4-FFF2-40B4-BE49-F238E27FC236}">
                <a16:creationId xmlns:a16="http://schemas.microsoft.com/office/drawing/2014/main" id="{B8D045AC-7C12-4264-9C74-A381F4857E76}"/>
              </a:ext>
            </a:extLst>
          </p:cNvPr>
          <p:cNvGrpSpPr/>
          <p:nvPr/>
        </p:nvGrpSpPr>
        <p:grpSpPr>
          <a:xfrm>
            <a:off x="1033997" y="4744750"/>
            <a:ext cx="3268490" cy="750986"/>
            <a:chOff x="4395270" y="2426009"/>
            <a:chExt cx="3268490" cy="750986"/>
          </a:xfrm>
        </p:grpSpPr>
        <p:grpSp>
          <p:nvGrpSpPr>
            <p:cNvPr id="34" name="Group 33">
              <a:extLst>
                <a:ext uri="{FF2B5EF4-FFF2-40B4-BE49-F238E27FC236}">
                  <a16:creationId xmlns:a16="http://schemas.microsoft.com/office/drawing/2014/main" id="{3CD2EE3E-503E-4487-B1B0-5CB2269D182E}"/>
                </a:ext>
              </a:extLst>
            </p:cNvPr>
            <p:cNvGrpSpPr/>
            <p:nvPr/>
          </p:nvGrpSpPr>
          <p:grpSpPr>
            <a:xfrm>
              <a:off x="4395270" y="2471475"/>
              <a:ext cx="758371" cy="650081"/>
              <a:chOff x="7413628" y="3358356"/>
              <a:chExt cx="758371" cy="650081"/>
            </a:xfrm>
          </p:grpSpPr>
          <p:sp>
            <p:nvSpPr>
              <p:cNvPr id="42" name="Rectangle 41">
                <a:extLst>
                  <a:ext uri="{FF2B5EF4-FFF2-40B4-BE49-F238E27FC236}">
                    <a16:creationId xmlns:a16="http://schemas.microsoft.com/office/drawing/2014/main" id="{8D9632B5-B08A-4C6B-9133-CCD3CEDCE291}"/>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8">
                <a:extLst>
                  <a:ext uri="{FF2B5EF4-FFF2-40B4-BE49-F238E27FC236}">
                    <a16:creationId xmlns:a16="http://schemas.microsoft.com/office/drawing/2014/main" id="{4253A87A-9E98-4C4C-A57A-FB0DCEAF231D}"/>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5" name="TextBox 34">
              <a:extLst>
                <a:ext uri="{FF2B5EF4-FFF2-40B4-BE49-F238E27FC236}">
                  <a16:creationId xmlns:a16="http://schemas.microsoft.com/office/drawing/2014/main" id="{A593DDD8-6361-4DE4-824D-6EFDBA2FE0D8}"/>
                </a:ext>
              </a:extLst>
            </p:cNvPr>
            <p:cNvSpPr txBox="1"/>
            <p:nvPr/>
          </p:nvSpPr>
          <p:spPr>
            <a:xfrm>
              <a:off x="5392172" y="2426009"/>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sp>
          <p:nvSpPr>
            <p:cNvPr id="39" name="Rectangle 38">
              <a:extLst>
                <a:ext uri="{FF2B5EF4-FFF2-40B4-BE49-F238E27FC236}">
                  <a16:creationId xmlns:a16="http://schemas.microsoft.com/office/drawing/2014/main" id="{075750AA-7DD1-4D2A-A0EA-B8A156044EB6}"/>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10" name="Picture Placeholder 9">
            <a:extLst>
              <a:ext uri="{FF2B5EF4-FFF2-40B4-BE49-F238E27FC236}">
                <a16:creationId xmlns:a16="http://schemas.microsoft.com/office/drawing/2014/main" id="{501420D4-5F4B-421A-BD07-241C762D68A9}"/>
              </a:ext>
            </a:extLst>
          </p:cNvPr>
          <p:cNvSpPr>
            <a:spLocks noGrp="1"/>
          </p:cNvSpPr>
          <p:nvPr>
            <p:ph type="pic" sz="quarter" idx="24"/>
          </p:nvPr>
        </p:nvSpPr>
        <p:spPr/>
      </p:sp>
      <p:sp>
        <p:nvSpPr>
          <p:cNvPr id="12" name="Picture Placeholder 11">
            <a:extLst>
              <a:ext uri="{FF2B5EF4-FFF2-40B4-BE49-F238E27FC236}">
                <a16:creationId xmlns:a16="http://schemas.microsoft.com/office/drawing/2014/main" id="{E19ED247-8460-4B69-AE3A-AD865CB7A461}"/>
              </a:ext>
            </a:extLst>
          </p:cNvPr>
          <p:cNvSpPr>
            <a:spLocks noGrp="1"/>
          </p:cNvSpPr>
          <p:nvPr>
            <p:ph type="pic" sz="quarter" idx="25"/>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F1CCA867-C774-41B4-B914-6E4FABEF3071}"/>
              </a:ext>
            </a:extLst>
          </p:cNvPr>
          <p:cNvGrpSpPr/>
          <p:nvPr/>
        </p:nvGrpSpPr>
        <p:grpSpPr>
          <a:xfrm>
            <a:off x="952502" y="1989989"/>
            <a:ext cx="2941317" cy="614355"/>
            <a:chOff x="952502" y="2090533"/>
            <a:chExt cx="2941317" cy="614355"/>
          </a:xfrm>
        </p:grpSpPr>
        <p:sp>
          <p:nvSpPr>
            <p:cNvPr id="26" name="Oval 25">
              <a:extLst>
                <a:ext uri="{FF2B5EF4-FFF2-40B4-BE49-F238E27FC236}">
                  <a16:creationId xmlns:a16="http://schemas.microsoft.com/office/drawing/2014/main" id="{536F6AC3-E62F-41C4-916E-0FF2FAA30534}"/>
                </a:ext>
              </a:extLst>
            </p:cNvPr>
            <p:cNvSpPr/>
            <p:nvPr/>
          </p:nvSpPr>
          <p:spPr>
            <a:xfrm>
              <a:off x="952502" y="2090533"/>
              <a:ext cx="614355" cy="614355"/>
            </a:xfrm>
            <a:prstGeom prst="ellipse">
              <a:avLst/>
            </a:prstGeom>
            <a:solidFill>
              <a:schemeClr val="accent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71B50D4E-632B-4907-A808-543AF681B75C}"/>
                </a:ext>
              </a:extLst>
            </p:cNvPr>
            <p:cNvSpPr txBox="1"/>
            <p:nvPr/>
          </p:nvSpPr>
          <p:spPr>
            <a:xfrm>
              <a:off x="1059805" y="2236127"/>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28" name="Rectangle 17">
              <a:extLst>
                <a:ext uri="{FF2B5EF4-FFF2-40B4-BE49-F238E27FC236}">
                  <a16:creationId xmlns:a16="http://schemas.microsoft.com/office/drawing/2014/main" id="{71F93FD7-50CA-425E-A0D2-B85D006FC87E}"/>
                </a:ext>
              </a:extLst>
            </p:cNvPr>
            <p:cNvSpPr>
              <a:spLocks/>
            </p:cNvSpPr>
            <p:nvPr/>
          </p:nvSpPr>
          <p:spPr bwMode="auto">
            <a:xfrm>
              <a:off x="1806096" y="2115359"/>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grpSp>
      <p:grpSp>
        <p:nvGrpSpPr>
          <p:cNvPr id="3" name="Group 2">
            <a:extLst>
              <a:ext uri="{FF2B5EF4-FFF2-40B4-BE49-F238E27FC236}">
                <a16:creationId xmlns:a16="http://schemas.microsoft.com/office/drawing/2014/main" id="{FC93DA57-9313-40C9-8F00-57F84A6B036B}"/>
              </a:ext>
            </a:extLst>
          </p:cNvPr>
          <p:cNvGrpSpPr/>
          <p:nvPr/>
        </p:nvGrpSpPr>
        <p:grpSpPr>
          <a:xfrm>
            <a:off x="4697335" y="1989989"/>
            <a:ext cx="2941317" cy="614355"/>
            <a:chOff x="952502" y="3657987"/>
            <a:chExt cx="2941317" cy="614355"/>
          </a:xfrm>
        </p:grpSpPr>
        <p:sp>
          <p:nvSpPr>
            <p:cNvPr id="29" name="Rectangle 17">
              <a:extLst>
                <a:ext uri="{FF2B5EF4-FFF2-40B4-BE49-F238E27FC236}">
                  <a16:creationId xmlns:a16="http://schemas.microsoft.com/office/drawing/2014/main" id="{F8EBF1D6-EC20-497F-B3ED-5F7BDBF0C46B}"/>
                </a:ext>
              </a:extLst>
            </p:cNvPr>
            <p:cNvSpPr>
              <a:spLocks/>
            </p:cNvSpPr>
            <p:nvPr/>
          </p:nvSpPr>
          <p:spPr bwMode="auto">
            <a:xfrm>
              <a:off x="1806096" y="3679578"/>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31" name="Oval 30">
              <a:extLst>
                <a:ext uri="{FF2B5EF4-FFF2-40B4-BE49-F238E27FC236}">
                  <a16:creationId xmlns:a16="http://schemas.microsoft.com/office/drawing/2014/main" id="{A669E1EC-380E-460C-9B4A-56C3705905A6}"/>
                </a:ext>
              </a:extLst>
            </p:cNvPr>
            <p:cNvSpPr/>
            <p:nvPr/>
          </p:nvSpPr>
          <p:spPr>
            <a:xfrm>
              <a:off x="952502" y="3657987"/>
              <a:ext cx="614355" cy="614355"/>
            </a:xfrm>
            <a:prstGeom prst="ellipse">
              <a:avLst/>
            </a:prstGeom>
            <a:solidFill>
              <a:schemeClr val="accent3"/>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168F7EDD-CD61-413B-8C1F-01556E67D2AB}"/>
                </a:ext>
              </a:extLst>
            </p:cNvPr>
            <p:cNvSpPr txBox="1"/>
            <p:nvPr/>
          </p:nvSpPr>
          <p:spPr>
            <a:xfrm>
              <a:off x="1041874" y="3803582"/>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grpSp>
      <p:grpSp>
        <p:nvGrpSpPr>
          <p:cNvPr id="9" name="Group 8">
            <a:extLst>
              <a:ext uri="{FF2B5EF4-FFF2-40B4-BE49-F238E27FC236}">
                <a16:creationId xmlns:a16="http://schemas.microsoft.com/office/drawing/2014/main" id="{2E0D2A8F-46E0-4788-A7B7-EA3A41598CE5}"/>
              </a:ext>
            </a:extLst>
          </p:cNvPr>
          <p:cNvGrpSpPr/>
          <p:nvPr/>
        </p:nvGrpSpPr>
        <p:grpSpPr>
          <a:xfrm>
            <a:off x="8442167" y="1989989"/>
            <a:ext cx="2941317" cy="614355"/>
            <a:chOff x="952502" y="5225441"/>
            <a:chExt cx="2941317" cy="614355"/>
          </a:xfrm>
        </p:grpSpPr>
        <p:sp>
          <p:nvSpPr>
            <p:cNvPr id="25" name="Oval 24">
              <a:extLst>
                <a:ext uri="{FF2B5EF4-FFF2-40B4-BE49-F238E27FC236}">
                  <a16:creationId xmlns:a16="http://schemas.microsoft.com/office/drawing/2014/main" id="{AE004068-3185-4FBC-BB6A-BE437C0BA7FE}"/>
                </a:ext>
              </a:extLst>
            </p:cNvPr>
            <p:cNvSpPr/>
            <p:nvPr/>
          </p:nvSpPr>
          <p:spPr>
            <a:xfrm>
              <a:off x="952502" y="5225441"/>
              <a:ext cx="614355" cy="614355"/>
            </a:xfrm>
            <a:prstGeom prst="ellipse">
              <a:avLst/>
            </a:prstGeom>
            <a:solidFill>
              <a:schemeClr val="tx1">
                <a:lumMod val="85000"/>
                <a:lumOff val="1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17">
              <a:extLst>
                <a:ext uri="{FF2B5EF4-FFF2-40B4-BE49-F238E27FC236}">
                  <a16:creationId xmlns:a16="http://schemas.microsoft.com/office/drawing/2014/main" id="{235FE270-21B1-4884-95B5-07013B94196F}"/>
                </a:ext>
              </a:extLst>
            </p:cNvPr>
            <p:cNvSpPr>
              <a:spLocks/>
            </p:cNvSpPr>
            <p:nvPr/>
          </p:nvSpPr>
          <p:spPr bwMode="auto">
            <a:xfrm>
              <a:off x="1806096" y="5247035"/>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33" name="TextBox 32">
              <a:extLst>
                <a:ext uri="{FF2B5EF4-FFF2-40B4-BE49-F238E27FC236}">
                  <a16:creationId xmlns:a16="http://schemas.microsoft.com/office/drawing/2014/main" id="{8565FB62-511D-49C7-BD3E-DC54A93BE282}"/>
                </a:ext>
              </a:extLst>
            </p:cNvPr>
            <p:cNvSpPr txBox="1"/>
            <p:nvPr/>
          </p:nvSpPr>
          <p:spPr>
            <a:xfrm>
              <a:off x="1041874" y="5371036"/>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grpSp>
      <p:sp>
        <p:nvSpPr>
          <p:cNvPr id="8" name="Picture Placeholder 7">
            <a:extLst>
              <a:ext uri="{FF2B5EF4-FFF2-40B4-BE49-F238E27FC236}">
                <a16:creationId xmlns:a16="http://schemas.microsoft.com/office/drawing/2014/main" id="{7C0349EA-16BE-40B1-9C64-EB4A5FAFBAD4}"/>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8E5DC13D-D310-4F2E-9E1D-B748AA93B56B}"/>
              </a:ext>
            </a:extLst>
          </p:cNvPr>
          <p:cNvSpPr>
            <a:spLocks noGrp="1"/>
          </p:cNvSpPr>
          <p:nvPr>
            <p:ph type="pic" sz="quarter" idx="17"/>
          </p:nvPr>
        </p:nvSpPr>
        <p:spPr/>
      </p:sp>
      <p:sp>
        <p:nvSpPr>
          <p:cNvPr id="15" name="Picture Placeholder 14">
            <a:extLst>
              <a:ext uri="{FF2B5EF4-FFF2-40B4-BE49-F238E27FC236}">
                <a16:creationId xmlns:a16="http://schemas.microsoft.com/office/drawing/2014/main" id="{4306BAD3-645D-4939-B432-D9887C4E53A0}"/>
              </a:ext>
            </a:extLst>
          </p:cNvPr>
          <p:cNvSpPr>
            <a:spLocks noGrp="1"/>
          </p:cNvSpPr>
          <p:nvPr>
            <p:ph type="pic" sz="quarter" idx="16"/>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14763</TotalTime>
  <Words>1428</Words>
  <Application>Microsoft Office PowerPoint</Application>
  <PresentationFormat>Widescreen</PresentationFormat>
  <Paragraphs>179</Paragraphs>
  <Slides>21</Slides>
  <Notes>21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Calibri</vt:lpstr>
      <vt:lpstr>Gill Sans</vt:lpstr>
      <vt:lpstr>Lato</vt:lpstr>
      <vt:lpstr>Montserrat</vt:lpstr>
      <vt:lpstr>PT Sans</vt:lpstr>
      <vt:lpstr>Raleway</vt:lpstr>
      <vt:lpstr>Roboto</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2496</cp:revision>
  <dcterms:created xsi:type="dcterms:W3CDTF">2016-12-30T12:29:18Z</dcterms:created>
  <dcterms:modified xsi:type="dcterms:W3CDTF">2018-12-15T05:00:44Z</dcterms:modified>
</cp:coreProperties>
</file>