
<file path=[Content_Types].xml><?xml version="1.0" encoding="utf-8"?>
<Types xmlns="http://schemas.openxmlformats.org/package/2006/content-types">
  <Default ContentType="image/jpeg" Extension="jpg"/>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2.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9.xml"/>
  <Override ContentType="application/vnd.openxmlformats-officedocument.presentationml.notesSlide+xml" PartName="/ppt/notesSlides/notesSlide16.xml"/>
  <Override ContentType="application/vnd.openxmlformats-officedocument.presentationml.notesSlide+xml" PartName="/ppt/notesSlides/notesSlide21.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24.xml"/>
  <Override ContentType="application/vnd.openxmlformats-officedocument.presentationml.slideLayout+xml" PartName="/ppt/slideLayouts/slideLayout11.xml"/>
  <Override ContentType="application/vnd.openxmlformats-officedocument.presentationml.slideLayout+xml" PartName="/ppt/slideLayouts/slideLayout29.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25.xml"/>
  <Override ContentType="application/vnd.openxmlformats-officedocument.presentationml.slideLayout+xml" PartName="/ppt/slideLayouts/slideLayout17.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6.xml"/>
  <Override ContentType="application/vnd.openxmlformats-officedocument.presentationml.slideLayout+xml" PartName="/ppt/slideLayouts/slideLayout21.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26.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28.xml"/>
  <Override ContentType="application/vnd.openxmlformats-officedocument.presentationml.slideLayout+xml" PartName="/ppt/slideLayouts/slideLayout27.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11.xml"/>
  <Override ContentType="application/vnd.openxmlformats-officedocument.presentationml.slide+xml" PartName="/ppt/slides/slide22.xml"/>
  <Override ContentType="application/vnd.openxmlformats-officedocument.presentationml.slide+xml" PartName="/ppt/slides/slide1.xml"/>
  <Override ContentType="application/vnd.openxmlformats-officedocument.presentationml.slide+xml" PartName="/ppt/slides/slide1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0.xml"/>
  <Override ContentType="application/vnd.openxmlformats-officedocument.presentationml.slide+xml" PartName="/ppt/slides/slide21.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p:sldMasterIdLst>
    <p:sldMasterId id="2147483677" r:id="rId4"/>
    <p:sldMasterId id="2147483678" r:id="rId5"/>
  </p:sldMasterIdLst>
  <p:notesMasterIdLst>
    <p:notesMasterId r:id="rId6"/>
  </p:notesMasterIdLst>
  <p:sldIdLst>
    <p:sldId id="256" r:id="rId7"/>
    <p:sldId id="257" r:id="rId8"/>
    <p:sldId id="258" r:id="rId9"/>
    <p:sldId id="259" r:id="rId10"/>
    <p:sldId id="260" r:id="rId11"/>
    <p:sldId id="261" r:id="rId12"/>
    <p:sldId id="262" r:id="rId13"/>
    <p:sldId id="263" r:id="rId14"/>
    <p:sldId id="264" r:id="rId15"/>
    <p:sldId id="265" r:id="rId16"/>
    <p:sldId id="266" r:id="rId17"/>
    <p:sldId id="267" r:id="rId18"/>
    <p:sldId id="268" r:id="rId19"/>
    <p:sldId id="269" r:id="rId20"/>
    <p:sldId id="270" r:id="rId21"/>
    <p:sldId id="271" r:id="rId22"/>
    <p:sldId id="272" r:id="rId23"/>
    <p:sldId id="273" r:id="rId24"/>
    <p:sldId id="274" r:id="rId25"/>
    <p:sldId id="275" r:id="rId26"/>
    <p:sldId id="276" r:id="rId27"/>
    <p:sldId id="277" r:id="rId28"/>
  </p:sldIdLst>
  <p:sldSz cy="5143500" cx="9144000"/>
  <p:notesSz cx="6858000" cy="9144000"/>
  <p:embeddedFontLst>
    <p:embeddedFont>
      <p:font typeface="Montserrat"/>
      <p:regular r:id="rId29"/>
      <p:bold r:id="rId30"/>
      <p:italic r:id="rId31"/>
      <p:boldItalic r:id="rId32"/>
    </p:embeddedFont>
    <p:embeddedFont>
      <p:font typeface="Montserrat Light"/>
      <p:regular r:id="rId33"/>
      <p:bold r:id="rId34"/>
      <p:italic r:id="rId35"/>
      <p:boldItalic r:id="rId36"/>
    </p:embeddedFont>
    <p:embeddedFont>
      <p:font typeface="Sorts Mill Goudy"/>
      <p:regular r:id="rId37"/>
      <p:italic r:id="rId38"/>
    </p:embeddedFont>
    <p:embeddedFont>
      <p:font typeface="Open Sans"/>
      <p:regular r:id="rId39"/>
      <p:bold r:id="rId40"/>
      <p:italic r:id="rId41"/>
      <p:boldItalic r:id="rId42"/>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40" Type="http://schemas.openxmlformats.org/officeDocument/2006/relationships/font" Target="fonts/OpenSans-bold.fntdata"/><Relationship Id="rId20" Type="http://schemas.openxmlformats.org/officeDocument/2006/relationships/slide" Target="slides/slide14.xml"/><Relationship Id="rId42" Type="http://schemas.openxmlformats.org/officeDocument/2006/relationships/font" Target="fonts/OpenSans-boldItalic.fntdata"/><Relationship Id="rId41" Type="http://schemas.openxmlformats.org/officeDocument/2006/relationships/font" Target="fonts/OpenSans-italic.fntdata"/><Relationship Id="rId22" Type="http://schemas.openxmlformats.org/officeDocument/2006/relationships/slide" Target="slides/slide16.xml"/><Relationship Id="rId21" Type="http://schemas.openxmlformats.org/officeDocument/2006/relationships/slide" Target="slides/slide15.xml"/><Relationship Id="rId24" Type="http://schemas.openxmlformats.org/officeDocument/2006/relationships/slide" Target="slides/slide18.xml"/><Relationship Id="rId23" Type="http://schemas.openxmlformats.org/officeDocument/2006/relationships/slide" Target="slides/slide17.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3.xml"/><Relationship Id="rId26" Type="http://schemas.openxmlformats.org/officeDocument/2006/relationships/slide" Target="slides/slide20.xml"/><Relationship Id="rId25" Type="http://schemas.openxmlformats.org/officeDocument/2006/relationships/slide" Target="slides/slide19.xml"/><Relationship Id="rId28" Type="http://schemas.openxmlformats.org/officeDocument/2006/relationships/slide" Target="slides/slide22.xml"/><Relationship Id="rId27" Type="http://schemas.openxmlformats.org/officeDocument/2006/relationships/slide" Target="slides/slide21.xml"/><Relationship Id="rId5" Type="http://schemas.openxmlformats.org/officeDocument/2006/relationships/slideMaster" Target="slideMasters/slideMaster2.xml"/><Relationship Id="rId6" Type="http://schemas.openxmlformats.org/officeDocument/2006/relationships/notesMaster" Target="notesMasters/notesMaster1.xml"/><Relationship Id="rId29" Type="http://schemas.openxmlformats.org/officeDocument/2006/relationships/font" Target="fonts/Montserrat-regular.fntdata"/><Relationship Id="rId7" Type="http://schemas.openxmlformats.org/officeDocument/2006/relationships/slide" Target="slides/slide1.xml"/><Relationship Id="rId8" Type="http://schemas.openxmlformats.org/officeDocument/2006/relationships/slide" Target="slides/slide2.xml"/><Relationship Id="rId31" Type="http://schemas.openxmlformats.org/officeDocument/2006/relationships/font" Target="fonts/Montserrat-italic.fntdata"/><Relationship Id="rId30" Type="http://schemas.openxmlformats.org/officeDocument/2006/relationships/font" Target="fonts/Montserrat-bold.fntdata"/><Relationship Id="rId11" Type="http://schemas.openxmlformats.org/officeDocument/2006/relationships/slide" Target="slides/slide5.xml"/><Relationship Id="rId33" Type="http://schemas.openxmlformats.org/officeDocument/2006/relationships/font" Target="fonts/MontserratLight-regular.fntdata"/><Relationship Id="rId10" Type="http://schemas.openxmlformats.org/officeDocument/2006/relationships/slide" Target="slides/slide4.xml"/><Relationship Id="rId32" Type="http://schemas.openxmlformats.org/officeDocument/2006/relationships/font" Target="fonts/Montserrat-boldItalic.fntdata"/><Relationship Id="rId13" Type="http://schemas.openxmlformats.org/officeDocument/2006/relationships/slide" Target="slides/slide7.xml"/><Relationship Id="rId35" Type="http://schemas.openxmlformats.org/officeDocument/2006/relationships/font" Target="fonts/MontserratLight-italic.fntdata"/><Relationship Id="rId12" Type="http://schemas.openxmlformats.org/officeDocument/2006/relationships/slide" Target="slides/slide6.xml"/><Relationship Id="rId34" Type="http://schemas.openxmlformats.org/officeDocument/2006/relationships/font" Target="fonts/MontserratLight-bold.fntdata"/><Relationship Id="rId15" Type="http://schemas.openxmlformats.org/officeDocument/2006/relationships/slide" Target="slides/slide9.xml"/><Relationship Id="rId37" Type="http://schemas.openxmlformats.org/officeDocument/2006/relationships/font" Target="fonts/SortsMillGoudy-regular.fntdata"/><Relationship Id="rId14" Type="http://schemas.openxmlformats.org/officeDocument/2006/relationships/slide" Target="slides/slide8.xml"/><Relationship Id="rId36" Type="http://schemas.openxmlformats.org/officeDocument/2006/relationships/font" Target="fonts/MontserratLight-boldItalic.fntdata"/><Relationship Id="rId17" Type="http://schemas.openxmlformats.org/officeDocument/2006/relationships/slide" Target="slides/slide11.xml"/><Relationship Id="rId39" Type="http://schemas.openxmlformats.org/officeDocument/2006/relationships/font" Target="fonts/OpenSans-regular.fntdata"/><Relationship Id="rId16" Type="http://schemas.openxmlformats.org/officeDocument/2006/relationships/slide" Target="slides/slide10.xml"/><Relationship Id="rId38" Type="http://schemas.openxmlformats.org/officeDocument/2006/relationships/font" Target="fonts/SortsMillGoudy-italic.fntdata"/><Relationship Id="rId19" Type="http://schemas.openxmlformats.org/officeDocument/2006/relationships/slide" Target="slides/slide13.xml"/><Relationship Id="rId18" Type="http://schemas.openxmlformats.org/officeDocument/2006/relationships/slide" Target="slides/slide12.xml"/></Relationships>
</file>

<file path=ppt/media/image1.jpg>
</file>

<file path=ppt/media/image2.png>
</file>

<file path=ppt/media/image3.png>
</file>

<file path=ppt/media/image4.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7" name="Shape 97"/>
        <p:cNvGrpSpPr/>
        <p:nvPr/>
      </p:nvGrpSpPr>
      <p:grpSpPr>
        <a:xfrm>
          <a:off x="0" y="0"/>
          <a:ext cx="0" cy="0"/>
          <a:chOff x="0" y="0"/>
          <a:chExt cx="0" cy="0"/>
        </a:xfrm>
      </p:grpSpPr>
      <p:sp>
        <p:nvSpPr>
          <p:cNvPr id="98" name="Google Shape;98;g811b4af49b_2_47: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9" name="Google Shape;99;g811b4af49b_2_47: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10" name="Shape 210"/>
        <p:cNvGrpSpPr/>
        <p:nvPr/>
      </p:nvGrpSpPr>
      <p:grpSpPr>
        <a:xfrm>
          <a:off x="0" y="0"/>
          <a:ext cx="0" cy="0"/>
          <a:chOff x="0" y="0"/>
          <a:chExt cx="0" cy="0"/>
        </a:xfrm>
      </p:grpSpPr>
      <p:sp>
        <p:nvSpPr>
          <p:cNvPr id="211" name="Google Shape;211;g811b4af49b_2_152: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12" name="Google Shape;212;g811b4af49b_2_152: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18" name="Shape 218"/>
        <p:cNvGrpSpPr/>
        <p:nvPr/>
      </p:nvGrpSpPr>
      <p:grpSpPr>
        <a:xfrm>
          <a:off x="0" y="0"/>
          <a:ext cx="0" cy="0"/>
          <a:chOff x="0" y="0"/>
          <a:chExt cx="0" cy="0"/>
        </a:xfrm>
      </p:grpSpPr>
      <p:sp>
        <p:nvSpPr>
          <p:cNvPr id="219" name="Google Shape;219;g811b4af49b_2_159: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20" name="Google Shape;220;g811b4af49b_2_159: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32" name="Shape 232"/>
        <p:cNvGrpSpPr/>
        <p:nvPr/>
      </p:nvGrpSpPr>
      <p:grpSpPr>
        <a:xfrm>
          <a:off x="0" y="0"/>
          <a:ext cx="0" cy="0"/>
          <a:chOff x="0" y="0"/>
          <a:chExt cx="0" cy="0"/>
        </a:xfrm>
      </p:grpSpPr>
      <p:sp>
        <p:nvSpPr>
          <p:cNvPr id="233" name="Google Shape;233;g811b4af49b_2_172: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34" name="Google Shape;234;g811b4af49b_2_172: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47" name="Shape 247"/>
        <p:cNvGrpSpPr/>
        <p:nvPr/>
      </p:nvGrpSpPr>
      <p:grpSpPr>
        <a:xfrm>
          <a:off x="0" y="0"/>
          <a:ext cx="0" cy="0"/>
          <a:chOff x="0" y="0"/>
          <a:chExt cx="0" cy="0"/>
        </a:xfrm>
      </p:grpSpPr>
      <p:sp>
        <p:nvSpPr>
          <p:cNvPr id="248" name="Google Shape;248;g811b4af49b_2_186: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49" name="Google Shape;249;g811b4af49b_2_186: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57" name="Shape 257"/>
        <p:cNvGrpSpPr/>
        <p:nvPr/>
      </p:nvGrpSpPr>
      <p:grpSpPr>
        <a:xfrm>
          <a:off x="0" y="0"/>
          <a:ext cx="0" cy="0"/>
          <a:chOff x="0" y="0"/>
          <a:chExt cx="0" cy="0"/>
        </a:xfrm>
      </p:grpSpPr>
      <p:sp>
        <p:nvSpPr>
          <p:cNvPr id="258" name="Google Shape;258;g811b4af49b_2_195: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59" name="Google Shape;259;g811b4af49b_2_195: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70" name="Shape 270"/>
        <p:cNvGrpSpPr/>
        <p:nvPr/>
      </p:nvGrpSpPr>
      <p:grpSpPr>
        <a:xfrm>
          <a:off x="0" y="0"/>
          <a:ext cx="0" cy="0"/>
          <a:chOff x="0" y="0"/>
          <a:chExt cx="0" cy="0"/>
        </a:xfrm>
      </p:grpSpPr>
      <p:sp>
        <p:nvSpPr>
          <p:cNvPr id="271" name="Google Shape;271;g811b4af49b_2_207: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72" name="Google Shape;272;g811b4af49b_2_207: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88" name="Shape 288"/>
        <p:cNvGrpSpPr/>
        <p:nvPr/>
      </p:nvGrpSpPr>
      <p:grpSpPr>
        <a:xfrm>
          <a:off x="0" y="0"/>
          <a:ext cx="0" cy="0"/>
          <a:chOff x="0" y="0"/>
          <a:chExt cx="0" cy="0"/>
        </a:xfrm>
      </p:grpSpPr>
      <p:sp>
        <p:nvSpPr>
          <p:cNvPr id="289" name="Google Shape;289;g811b4af49b_2_224: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90" name="Google Shape;290;g811b4af49b_2_224: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09" name="Shape 309"/>
        <p:cNvGrpSpPr/>
        <p:nvPr/>
      </p:nvGrpSpPr>
      <p:grpSpPr>
        <a:xfrm>
          <a:off x="0" y="0"/>
          <a:ext cx="0" cy="0"/>
          <a:chOff x="0" y="0"/>
          <a:chExt cx="0" cy="0"/>
        </a:xfrm>
      </p:grpSpPr>
      <p:sp>
        <p:nvSpPr>
          <p:cNvPr id="310" name="Google Shape;310;g811b4af49b_2_244: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11" name="Google Shape;311;g811b4af49b_2_244: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25" name="Shape 325"/>
        <p:cNvGrpSpPr/>
        <p:nvPr/>
      </p:nvGrpSpPr>
      <p:grpSpPr>
        <a:xfrm>
          <a:off x="0" y="0"/>
          <a:ext cx="0" cy="0"/>
          <a:chOff x="0" y="0"/>
          <a:chExt cx="0" cy="0"/>
        </a:xfrm>
      </p:grpSpPr>
      <p:sp>
        <p:nvSpPr>
          <p:cNvPr id="326" name="Google Shape;326;g811b4af49b_2_259: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27" name="Google Shape;327;g811b4af49b_2_259: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42" name="Shape 342"/>
        <p:cNvGrpSpPr/>
        <p:nvPr/>
      </p:nvGrpSpPr>
      <p:grpSpPr>
        <a:xfrm>
          <a:off x="0" y="0"/>
          <a:ext cx="0" cy="0"/>
          <a:chOff x="0" y="0"/>
          <a:chExt cx="0" cy="0"/>
        </a:xfrm>
      </p:grpSpPr>
      <p:sp>
        <p:nvSpPr>
          <p:cNvPr id="343" name="Google Shape;343;g811b4af49b_2_275: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44" name="Google Shape;344;g811b4af49b_2_275: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12" name="Shape 112"/>
        <p:cNvGrpSpPr/>
        <p:nvPr/>
      </p:nvGrpSpPr>
      <p:grpSpPr>
        <a:xfrm>
          <a:off x="0" y="0"/>
          <a:ext cx="0" cy="0"/>
          <a:chOff x="0" y="0"/>
          <a:chExt cx="0" cy="0"/>
        </a:xfrm>
      </p:grpSpPr>
      <p:sp>
        <p:nvSpPr>
          <p:cNvPr id="113" name="Google Shape;113;g811b4af49b_2_62: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14" name="Google Shape;114;g811b4af49b_2_62: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51" name="Shape 351"/>
        <p:cNvGrpSpPr/>
        <p:nvPr/>
      </p:nvGrpSpPr>
      <p:grpSpPr>
        <a:xfrm>
          <a:off x="0" y="0"/>
          <a:ext cx="0" cy="0"/>
          <a:chOff x="0" y="0"/>
          <a:chExt cx="0" cy="0"/>
        </a:xfrm>
      </p:grpSpPr>
      <p:sp>
        <p:nvSpPr>
          <p:cNvPr id="352" name="Google Shape;352;g811b4af49b_2_283: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53" name="Google Shape;353;g811b4af49b_2_283: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60" name="Shape 360"/>
        <p:cNvGrpSpPr/>
        <p:nvPr/>
      </p:nvGrpSpPr>
      <p:grpSpPr>
        <a:xfrm>
          <a:off x="0" y="0"/>
          <a:ext cx="0" cy="0"/>
          <a:chOff x="0" y="0"/>
          <a:chExt cx="0" cy="0"/>
        </a:xfrm>
      </p:grpSpPr>
      <p:sp>
        <p:nvSpPr>
          <p:cNvPr id="361" name="Google Shape;361;g811b4af49b_2_291: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62" name="Google Shape;362;g811b4af49b_2_291: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70" name="Shape 370"/>
        <p:cNvGrpSpPr/>
        <p:nvPr/>
      </p:nvGrpSpPr>
      <p:grpSpPr>
        <a:xfrm>
          <a:off x="0" y="0"/>
          <a:ext cx="0" cy="0"/>
          <a:chOff x="0" y="0"/>
          <a:chExt cx="0" cy="0"/>
        </a:xfrm>
      </p:grpSpPr>
      <p:sp>
        <p:nvSpPr>
          <p:cNvPr id="371" name="Google Shape;371;g811b4af49b_2_300: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72" name="Google Shape;372;g811b4af49b_2_30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23" name="Shape 123"/>
        <p:cNvGrpSpPr/>
        <p:nvPr/>
      </p:nvGrpSpPr>
      <p:grpSpPr>
        <a:xfrm>
          <a:off x="0" y="0"/>
          <a:ext cx="0" cy="0"/>
          <a:chOff x="0" y="0"/>
          <a:chExt cx="0" cy="0"/>
        </a:xfrm>
      </p:grpSpPr>
      <p:sp>
        <p:nvSpPr>
          <p:cNvPr id="124" name="Google Shape;124;g811b4af49b_2_72: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25" name="Google Shape;125;g811b4af49b_2_72: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36" name="Shape 136"/>
        <p:cNvGrpSpPr/>
        <p:nvPr/>
      </p:nvGrpSpPr>
      <p:grpSpPr>
        <a:xfrm>
          <a:off x="0" y="0"/>
          <a:ext cx="0" cy="0"/>
          <a:chOff x="0" y="0"/>
          <a:chExt cx="0" cy="0"/>
        </a:xfrm>
      </p:grpSpPr>
      <p:sp>
        <p:nvSpPr>
          <p:cNvPr id="137" name="Google Shape;137;g811b4af49b_2_84: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8" name="Google Shape;138;g811b4af49b_2_84: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5" name="Shape 145"/>
        <p:cNvGrpSpPr/>
        <p:nvPr/>
      </p:nvGrpSpPr>
      <p:grpSpPr>
        <a:xfrm>
          <a:off x="0" y="0"/>
          <a:ext cx="0" cy="0"/>
          <a:chOff x="0" y="0"/>
          <a:chExt cx="0" cy="0"/>
        </a:xfrm>
      </p:grpSpPr>
      <p:sp>
        <p:nvSpPr>
          <p:cNvPr id="146" name="Google Shape;146;g811b4af49b_2_92: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7" name="Google Shape;147;g811b4af49b_2_92: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62" name="Shape 162"/>
        <p:cNvGrpSpPr/>
        <p:nvPr/>
      </p:nvGrpSpPr>
      <p:grpSpPr>
        <a:xfrm>
          <a:off x="0" y="0"/>
          <a:ext cx="0" cy="0"/>
          <a:chOff x="0" y="0"/>
          <a:chExt cx="0" cy="0"/>
        </a:xfrm>
      </p:grpSpPr>
      <p:sp>
        <p:nvSpPr>
          <p:cNvPr id="163" name="Google Shape;163;g811b4af49b_2_108: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64" name="Google Shape;164;g811b4af49b_2_108: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75" name="Shape 175"/>
        <p:cNvGrpSpPr/>
        <p:nvPr/>
      </p:nvGrpSpPr>
      <p:grpSpPr>
        <a:xfrm>
          <a:off x="0" y="0"/>
          <a:ext cx="0" cy="0"/>
          <a:chOff x="0" y="0"/>
          <a:chExt cx="0" cy="0"/>
        </a:xfrm>
      </p:grpSpPr>
      <p:sp>
        <p:nvSpPr>
          <p:cNvPr id="176" name="Google Shape;176;g811b4af49b_2_120: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77" name="Google Shape;177;g811b4af49b_2_12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87" name="Shape 187"/>
        <p:cNvGrpSpPr/>
        <p:nvPr/>
      </p:nvGrpSpPr>
      <p:grpSpPr>
        <a:xfrm>
          <a:off x="0" y="0"/>
          <a:ext cx="0" cy="0"/>
          <a:chOff x="0" y="0"/>
          <a:chExt cx="0" cy="0"/>
        </a:xfrm>
      </p:grpSpPr>
      <p:sp>
        <p:nvSpPr>
          <p:cNvPr id="188" name="Google Shape;188;g811b4af49b_2_131: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89" name="Google Shape;189;g811b4af49b_2_131: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00" name="Shape 200"/>
        <p:cNvGrpSpPr/>
        <p:nvPr/>
      </p:nvGrpSpPr>
      <p:grpSpPr>
        <a:xfrm>
          <a:off x="0" y="0"/>
          <a:ext cx="0" cy="0"/>
          <a:chOff x="0" y="0"/>
          <a:chExt cx="0" cy="0"/>
        </a:xfrm>
      </p:grpSpPr>
      <p:sp>
        <p:nvSpPr>
          <p:cNvPr id="201" name="Google Shape;201;g811b4af49b_2_143:notes"/>
          <p:cNvSpPr txBox="1"/>
          <p:nvPr>
            <p:ph idx="1" type="body"/>
          </p:nvPr>
        </p:nvSpPr>
        <p:spPr>
          <a:xfrm>
            <a:off x="685800" y="4400550"/>
            <a:ext cx="5486400" cy="360045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02" name="Google Shape;202;g811b4af49b_2_143: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4_Section Header">
  <p:cSld name="24_Section Header">
    <p:spTree>
      <p:nvGrpSpPr>
        <p:cNvPr id="53" name="Shape 53"/>
        <p:cNvGrpSpPr/>
        <p:nvPr/>
      </p:nvGrpSpPr>
      <p:grpSpPr>
        <a:xfrm>
          <a:off x="0" y="0"/>
          <a:ext cx="0" cy="0"/>
          <a:chOff x="0" y="0"/>
          <a:chExt cx="0" cy="0"/>
        </a:xfrm>
      </p:grpSpPr>
      <p:sp>
        <p:nvSpPr>
          <p:cNvPr id="54" name="Google Shape;54;p14"/>
          <p:cNvSpPr/>
          <p:nvPr>
            <p:ph idx="2" type="pic"/>
          </p:nvPr>
        </p:nvSpPr>
        <p:spPr>
          <a:xfrm>
            <a:off x="3933825" y="0"/>
            <a:ext cx="5210175" cy="3841373"/>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5_Section Header">
  <p:cSld name="5_Section Header">
    <p:spTree>
      <p:nvGrpSpPr>
        <p:cNvPr id="55" name="Shape 55"/>
        <p:cNvGrpSpPr/>
        <p:nvPr/>
      </p:nvGrpSpPr>
      <p:grpSpPr>
        <a:xfrm>
          <a:off x="0" y="0"/>
          <a:ext cx="0" cy="0"/>
          <a:chOff x="0" y="0"/>
          <a:chExt cx="0" cy="0"/>
        </a:xfrm>
      </p:grpSpPr>
      <p:sp>
        <p:nvSpPr>
          <p:cNvPr id="56" name="Google Shape;56;p15"/>
          <p:cNvSpPr/>
          <p:nvPr>
            <p:ph idx="2" type="pic"/>
          </p:nvPr>
        </p:nvSpPr>
        <p:spPr>
          <a:xfrm>
            <a:off x="3248026" y="571500"/>
            <a:ext cx="2257423" cy="4000500"/>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5_Section Header">
  <p:cSld name="25_Section Header">
    <p:spTree>
      <p:nvGrpSpPr>
        <p:cNvPr id="57" name="Shape 57"/>
        <p:cNvGrpSpPr/>
        <p:nvPr/>
      </p:nvGrpSpPr>
      <p:grpSpPr>
        <a:xfrm>
          <a:off x="0" y="0"/>
          <a:ext cx="0" cy="0"/>
          <a:chOff x="0" y="0"/>
          <a:chExt cx="0" cy="0"/>
        </a:xfrm>
      </p:grpSpPr>
      <p:sp>
        <p:nvSpPr>
          <p:cNvPr id="58" name="Google Shape;58;p16"/>
          <p:cNvSpPr/>
          <p:nvPr>
            <p:ph idx="2" type="pic"/>
          </p:nvPr>
        </p:nvSpPr>
        <p:spPr>
          <a:xfrm>
            <a:off x="571501" y="571500"/>
            <a:ext cx="4886324" cy="4000500"/>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6_Section Header">
  <p:cSld name="6_Section Header">
    <p:spTree>
      <p:nvGrpSpPr>
        <p:cNvPr id="59" name="Shape 59"/>
        <p:cNvGrpSpPr/>
        <p:nvPr/>
      </p:nvGrpSpPr>
      <p:grpSpPr>
        <a:xfrm>
          <a:off x="0" y="0"/>
          <a:ext cx="0" cy="0"/>
          <a:chOff x="0" y="0"/>
          <a:chExt cx="0" cy="0"/>
        </a:xfrm>
      </p:grpSpPr>
      <p:sp>
        <p:nvSpPr>
          <p:cNvPr id="60" name="Google Shape;60;p17"/>
          <p:cNvSpPr/>
          <p:nvPr>
            <p:ph idx="2" type="pic"/>
          </p:nvPr>
        </p:nvSpPr>
        <p:spPr>
          <a:xfrm>
            <a:off x="4743450" y="0"/>
            <a:ext cx="3829050" cy="3841373"/>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6_Section Header">
  <p:cSld name="26_Section Header">
    <p:spTree>
      <p:nvGrpSpPr>
        <p:cNvPr id="61" name="Shape 61"/>
        <p:cNvGrpSpPr/>
        <p:nvPr/>
      </p:nvGrpSpPr>
      <p:grpSpPr>
        <a:xfrm>
          <a:off x="0" y="0"/>
          <a:ext cx="0" cy="0"/>
          <a:chOff x="0" y="0"/>
          <a:chExt cx="0" cy="0"/>
        </a:xfrm>
      </p:grpSpPr>
      <p:sp>
        <p:nvSpPr>
          <p:cNvPr id="62" name="Google Shape;62;p18"/>
          <p:cNvSpPr/>
          <p:nvPr>
            <p:ph idx="2" type="pic"/>
          </p:nvPr>
        </p:nvSpPr>
        <p:spPr>
          <a:xfrm>
            <a:off x="6667500" y="0"/>
            <a:ext cx="2476500" cy="2247900"/>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3" name="Google Shape;63;p18"/>
          <p:cNvSpPr/>
          <p:nvPr>
            <p:ph idx="3" type="pic"/>
          </p:nvPr>
        </p:nvSpPr>
        <p:spPr>
          <a:xfrm>
            <a:off x="3619500" y="0"/>
            <a:ext cx="2476500" cy="2247900"/>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4" name="Google Shape;64;p18"/>
          <p:cNvSpPr/>
          <p:nvPr>
            <p:ph idx="4" type="pic"/>
          </p:nvPr>
        </p:nvSpPr>
        <p:spPr>
          <a:xfrm>
            <a:off x="571500" y="0"/>
            <a:ext cx="2476500" cy="2247900"/>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7_Section Header">
  <p:cSld name="27_Section Header">
    <p:spTree>
      <p:nvGrpSpPr>
        <p:cNvPr id="65" name="Shape 65"/>
        <p:cNvGrpSpPr/>
        <p:nvPr/>
      </p:nvGrpSpPr>
      <p:grpSpPr>
        <a:xfrm>
          <a:off x="0" y="0"/>
          <a:ext cx="0" cy="0"/>
          <a:chOff x="0" y="0"/>
          <a:chExt cx="0" cy="0"/>
        </a:xfrm>
      </p:grpSpPr>
      <p:sp>
        <p:nvSpPr>
          <p:cNvPr id="66" name="Google Shape;66;p19"/>
          <p:cNvSpPr/>
          <p:nvPr>
            <p:ph idx="2" type="pic"/>
          </p:nvPr>
        </p:nvSpPr>
        <p:spPr>
          <a:xfrm>
            <a:off x="3957638" y="785813"/>
            <a:ext cx="5186362" cy="4357688"/>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8_Section Header">
  <p:cSld name="28_Section Header">
    <p:spTree>
      <p:nvGrpSpPr>
        <p:cNvPr id="67" name="Shape 67"/>
        <p:cNvGrpSpPr/>
        <p:nvPr/>
      </p:nvGrpSpPr>
      <p:grpSpPr>
        <a:xfrm>
          <a:off x="0" y="0"/>
          <a:ext cx="0" cy="0"/>
          <a:chOff x="0" y="0"/>
          <a:chExt cx="0" cy="0"/>
        </a:xfrm>
      </p:grpSpPr>
      <p:sp>
        <p:nvSpPr>
          <p:cNvPr id="68" name="Google Shape;68;p20"/>
          <p:cNvSpPr/>
          <p:nvPr>
            <p:ph idx="2" type="pic"/>
          </p:nvPr>
        </p:nvSpPr>
        <p:spPr>
          <a:xfrm>
            <a:off x="0" y="785813"/>
            <a:ext cx="5186362" cy="4357688"/>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9_Section Header">
  <p:cSld name="29_Section Header">
    <p:spTree>
      <p:nvGrpSpPr>
        <p:cNvPr id="69" name="Shape 69"/>
        <p:cNvGrpSpPr/>
        <p:nvPr/>
      </p:nvGrpSpPr>
      <p:grpSpPr>
        <a:xfrm>
          <a:off x="0" y="0"/>
          <a:ext cx="0" cy="0"/>
          <a:chOff x="0" y="0"/>
          <a:chExt cx="0" cy="0"/>
        </a:xfrm>
      </p:grpSpPr>
      <p:sp>
        <p:nvSpPr>
          <p:cNvPr id="70" name="Google Shape;70;p21"/>
          <p:cNvSpPr/>
          <p:nvPr>
            <p:ph idx="2" type="pic"/>
          </p:nvPr>
        </p:nvSpPr>
        <p:spPr>
          <a:xfrm>
            <a:off x="3838575" y="3178628"/>
            <a:ext cx="4733925" cy="1964872"/>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14_Section Header">
  <p:cSld name="14_Section Header">
    <p:spTree>
      <p:nvGrpSpPr>
        <p:cNvPr id="71" name="Shape 71"/>
        <p:cNvGrpSpPr/>
        <p:nvPr/>
      </p:nvGrpSpPr>
      <p:grpSpPr>
        <a:xfrm>
          <a:off x="0" y="0"/>
          <a:ext cx="0" cy="0"/>
          <a:chOff x="0" y="0"/>
          <a:chExt cx="0" cy="0"/>
        </a:xfrm>
      </p:grpSpPr>
      <p:sp>
        <p:nvSpPr>
          <p:cNvPr id="72" name="Google Shape;72;p22"/>
          <p:cNvSpPr/>
          <p:nvPr>
            <p:ph idx="2" type="pic"/>
          </p:nvPr>
        </p:nvSpPr>
        <p:spPr>
          <a:xfrm>
            <a:off x="2286000" y="1"/>
            <a:ext cx="3086100" cy="5143499"/>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15_Section Header">
  <p:cSld name="15_Section Header">
    <p:spTree>
      <p:nvGrpSpPr>
        <p:cNvPr id="73" name="Shape 73"/>
        <p:cNvGrpSpPr/>
        <p:nvPr/>
      </p:nvGrpSpPr>
      <p:grpSpPr>
        <a:xfrm>
          <a:off x="0" y="0"/>
          <a:ext cx="0" cy="0"/>
          <a:chOff x="0" y="0"/>
          <a:chExt cx="0" cy="0"/>
        </a:xfrm>
      </p:grpSpPr>
      <p:sp>
        <p:nvSpPr>
          <p:cNvPr id="74" name="Google Shape;74;p23"/>
          <p:cNvSpPr/>
          <p:nvPr>
            <p:ph idx="2" type="pic"/>
          </p:nvPr>
        </p:nvSpPr>
        <p:spPr>
          <a:xfrm>
            <a:off x="0" y="1153885"/>
            <a:ext cx="5472113" cy="3418115"/>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13_Section Header">
  <p:cSld name="13_Section Header">
    <p:spTree>
      <p:nvGrpSpPr>
        <p:cNvPr id="75" name="Shape 75"/>
        <p:cNvGrpSpPr/>
        <p:nvPr/>
      </p:nvGrpSpPr>
      <p:grpSpPr>
        <a:xfrm>
          <a:off x="0" y="0"/>
          <a:ext cx="0" cy="0"/>
          <a:chOff x="0" y="0"/>
          <a:chExt cx="0" cy="0"/>
        </a:xfrm>
      </p:grpSpPr>
      <p:sp>
        <p:nvSpPr>
          <p:cNvPr id="76" name="Google Shape;76;p24"/>
          <p:cNvSpPr/>
          <p:nvPr>
            <p:ph idx="2" type="pic"/>
          </p:nvPr>
        </p:nvSpPr>
        <p:spPr>
          <a:xfrm>
            <a:off x="2569026" y="785813"/>
            <a:ext cx="2569027" cy="1785937"/>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7" name="Google Shape;77;p24"/>
          <p:cNvSpPr/>
          <p:nvPr>
            <p:ph idx="3" type="pic"/>
          </p:nvPr>
        </p:nvSpPr>
        <p:spPr>
          <a:xfrm>
            <a:off x="0" y="2571750"/>
            <a:ext cx="2569027" cy="2000250"/>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30_Section Header">
  <p:cSld name="30_Section Header">
    <p:spTree>
      <p:nvGrpSpPr>
        <p:cNvPr id="78" name="Shape 78"/>
        <p:cNvGrpSpPr/>
        <p:nvPr/>
      </p:nvGrpSpPr>
      <p:grpSpPr>
        <a:xfrm>
          <a:off x="0" y="0"/>
          <a:ext cx="0" cy="0"/>
          <a:chOff x="0" y="0"/>
          <a:chExt cx="0" cy="0"/>
        </a:xfrm>
      </p:grpSpPr>
      <p:sp>
        <p:nvSpPr>
          <p:cNvPr id="79" name="Google Shape;79;p25"/>
          <p:cNvSpPr/>
          <p:nvPr>
            <p:ph idx="2" type="pic"/>
          </p:nvPr>
        </p:nvSpPr>
        <p:spPr>
          <a:xfrm>
            <a:off x="571501" y="2571749"/>
            <a:ext cx="4000499" cy="1269620"/>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16_Section Header">
  <p:cSld name="16_Section Header">
    <p:spTree>
      <p:nvGrpSpPr>
        <p:cNvPr id="80" name="Shape 80"/>
        <p:cNvGrpSpPr/>
        <p:nvPr/>
      </p:nvGrpSpPr>
      <p:grpSpPr>
        <a:xfrm>
          <a:off x="0" y="0"/>
          <a:ext cx="0" cy="0"/>
          <a:chOff x="0" y="0"/>
          <a:chExt cx="0" cy="0"/>
        </a:xfrm>
      </p:grpSpPr>
      <p:sp>
        <p:nvSpPr>
          <p:cNvPr id="81" name="Google Shape;81;p26"/>
          <p:cNvSpPr/>
          <p:nvPr>
            <p:ph idx="2" type="pic"/>
          </p:nvPr>
        </p:nvSpPr>
        <p:spPr>
          <a:xfrm>
            <a:off x="4572000" y="785813"/>
            <a:ext cx="4000500" cy="3786187"/>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31_Section Header">
  <p:cSld name="31_Section Header">
    <p:spTree>
      <p:nvGrpSpPr>
        <p:cNvPr id="82" name="Shape 82"/>
        <p:cNvGrpSpPr/>
        <p:nvPr/>
      </p:nvGrpSpPr>
      <p:grpSpPr>
        <a:xfrm>
          <a:off x="0" y="0"/>
          <a:ext cx="0" cy="0"/>
          <a:chOff x="0" y="0"/>
          <a:chExt cx="0" cy="0"/>
        </a:xfrm>
      </p:grpSpPr>
      <p:sp>
        <p:nvSpPr>
          <p:cNvPr id="83" name="Google Shape;83;p27"/>
          <p:cNvSpPr/>
          <p:nvPr>
            <p:ph idx="2" type="pic"/>
          </p:nvPr>
        </p:nvSpPr>
        <p:spPr>
          <a:xfrm>
            <a:off x="6365421" y="2677886"/>
            <a:ext cx="2207079" cy="1892073"/>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4" name="Google Shape;84;p27"/>
          <p:cNvSpPr/>
          <p:nvPr>
            <p:ph idx="3" type="pic"/>
          </p:nvPr>
        </p:nvSpPr>
        <p:spPr>
          <a:xfrm>
            <a:off x="4158342" y="785813"/>
            <a:ext cx="2207079" cy="3786187"/>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5" name="Google Shape;85;p27"/>
          <p:cNvSpPr/>
          <p:nvPr>
            <p:ph idx="4" type="pic"/>
          </p:nvPr>
        </p:nvSpPr>
        <p:spPr>
          <a:xfrm>
            <a:off x="6365421" y="785813"/>
            <a:ext cx="2207079" cy="1892073"/>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2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4_Section Header">
  <p:cSld name="4_Section Header">
    <p:spTree>
      <p:nvGrpSpPr>
        <p:cNvPr id="86" name="Shape 86"/>
        <p:cNvGrpSpPr/>
        <p:nvPr/>
      </p:nvGrpSpPr>
      <p:grpSpPr>
        <a:xfrm>
          <a:off x="0" y="0"/>
          <a:ext cx="0" cy="0"/>
          <a:chOff x="0" y="0"/>
          <a:chExt cx="0" cy="0"/>
        </a:xfrm>
      </p:grpSpPr>
    </p:spTree>
  </p:cSld>
  <p:clrMapOvr>
    <a:masterClrMapping/>
  </p:clrMapOvr>
</p:sldLayout>
</file>

<file path=ppt/slideLayouts/slideLayout2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0_Section Header">
  <p:cSld name="20_Section Header">
    <p:spTree>
      <p:nvGrpSpPr>
        <p:cNvPr id="87" name="Shape 87"/>
        <p:cNvGrpSpPr/>
        <p:nvPr/>
      </p:nvGrpSpPr>
      <p:grpSpPr>
        <a:xfrm>
          <a:off x="0" y="0"/>
          <a:ext cx="0" cy="0"/>
          <a:chOff x="0" y="0"/>
          <a:chExt cx="0" cy="0"/>
        </a:xfrm>
      </p:grpSpPr>
      <p:sp>
        <p:nvSpPr>
          <p:cNvPr id="88" name="Google Shape;88;p29"/>
          <p:cNvSpPr/>
          <p:nvPr>
            <p:ph idx="2" type="pic"/>
          </p:nvPr>
        </p:nvSpPr>
        <p:spPr>
          <a:xfrm>
            <a:off x="3699933" y="1985963"/>
            <a:ext cx="1744134" cy="1744134"/>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29"/>
          <p:cNvSpPr/>
          <p:nvPr>
            <p:ph idx="3" type="pic"/>
          </p:nvPr>
        </p:nvSpPr>
        <p:spPr>
          <a:xfrm>
            <a:off x="5899629" y="1985963"/>
            <a:ext cx="1744134" cy="1744134"/>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0" name="Google Shape;90;p29"/>
          <p:cNvSpPr/>
          <p:nvPr>
            <p:ph idx="4" type="pic"/>
          </p:nvPr>
        </p:nvSpPr>
        <p:spPr>
          <a:xfrm>
            <a:off x="1500237" y="1985963"/>
            <a:ext cx="1744134" cy="1744134"/>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1_Section Header">
  <p:cSld name="21_Section Header">
    <p:spTree>
      <p:nvGrpSpPr>
        <p:cNvPr id="91" name="Shape 91"/>
        <p:cNvGrpSpPr/>
        <p:nvPr/>
      </p:nvGrpSpPr>
      <p:grpSpPr>
        <a:xfrm>
          <a:off x="0" y="0"/>
          <a:ext cx="0" cy="0"/>
          <a:chOff x="0" y="0"/>
          <a:chExt cx="0" cy="0"/>
        </a:xfrm>
      </p:grpSpPr>
      <p:sp>
        <p:nvSpPr>
          <p:cNvPr id="92" name="Google Shape;92;p30"/>
          <p:cNvSpPr/>
          <p:nvPr>
            <p:ph idx="2" type="pic"/>
          </p:nvPr>
        </p:nvSpPr>
        <p:spPr>
          <a:xfrm>
            <a:off x="3299113" y="1985963"/>
            <a:ext cx="2545773" cy="1914525"/>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3" name="Google Shape;93;p30"/>
          <p:cNvSpPr/>
          <p:nvPr>
            <p:ph idx="3" type="pic"/>
          </p:nvPr>
        </p:nvSpPr>
        <p:spPr>
          <a:xfrm>
            <a:off x="6026727" y="1985963"/>
            <a:ext cx="2545773" cy="1914525"/>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4" name="Google Shape;94;p30"/>
          <p:cNvSpPr/>
          <p:nvPr>
            <p:ph idx="4" type="pic"/>
          </p:nvPr>
        </p:nvSpPr>
        <p:spPr>
          <a:xfrm>
            <a:off x="571500" y="1985963"/>
            <a:ext cx="2545773" cy="1914525"/>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2_Section Header">
  <p:cSld name="22_Section Header">
    <p:spTree>
      <p:nvGrpSpPr>
        <p:cNvPr id="95" name="Shape 95"/>
        <p:cNvGrpSpPr/>
        <p:nvPr/>
      </p:nvGrpSpPr>
      <p:grpSpPr>
        <a:xfrm>
          <a:off x="0" y="0"/>
          <a:ext cx="0" cy="0"/>
          <a:chOff x="0" y="0"/>
          <a:chExt cx="0" cy="0"/>
        </a:xfrm>
      </p:grpSpPr>
      <p:sp>
        <p:nvSpPr>
          <p:cNvPr id="96" name="Google Shape;96;p31"/>
          <p:cNvSpPr/>
          <p:nvPr>
            <p:ph idx="2" type="pic"/>
          </p:nvPr>
        </p:nvSpPr>
        <p:spPr>
          <a:xfrm>
            <a:off x="571500" y="1"/>
            <a:ext cx="4629150" cy="3273826"/>
          </a:xfrm>
          <a:prstGeom prst="rect">
            <a:avLst/>
          </a:prstGeom>
          <a:noFill/>
          <a:ln>
            <a:noFill/>
          </a:ln>
        </p:spPr>
        <p:txBody>
          <a:bodyPr anchorCtr="0" anchor="t" bIns="34275" lIns="68575" spcFirstLastPara="1" rIns="68575" wrap="square" tIns="34275">
            <a:noAutofit/>
          </a:bodyPr>
          <a:lstStyle>
            <a:lvl1pPr lvl="0" marR="0" rtl="0" algn="ctr">
              <a:lnSpc>
                <a:spcPct val="90000"/>
              </a:lnSpc>
              <a:spcBef>
                <a:spcPts val="800"/>
              </a:spcBef>
              <a:spcAft>
                <a:spcPts val="0"/>
              </a:spcAft>
              <a:buClr>
                <a:srgbClr val="7F7F7F"/>
              </a:buClr>
              <a:buSzPts val="900"/>
              <a:buFont typeface="Arial"/>
              <a:buNone/>
              <a:defRPr b="0" i="0" sz="900" u="none" cap="none" strike="noStrike">
                <a:solidFill>
                  <a:srgbClr val="7F7F7F"/>
                </a:solidFill>
                <a:latin typeface="Montserrat Light"/>
                <a:ea typeface="Montserrat Light"/>
                <a:cs typeface="Montserrat Light"/>
                <a:sym typeface="Montserrat Ligh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0" Type="http://schemas.openxmlformats.org/officeDocument/2006/relationships/slideLayout" Target="../slideLayouts/slideLayout21.xml"/><Relationship Id="rId13" Type="http://schemas.openxmlformats.org/officeDocument/2006/relationships/slideLayout" Target="../slideLayouts/slideLayout24.xml"/><Relationship Id="rId12" Type="http://schemas.openxmlformats.org/officeDocument/2006/relationships/slideLayout" Target="../slideLayouts/slideLayout23.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5" Type="http://schemas.openxmlformats.org/officeDocument/2006/relationships/slideLayout" Target="../slideLayouts/slideLayout26.xml"/><Relationship Id="rId14" Type="http://schemas.openxmlformats.org/officeDocument/2006/relationships/slideLayout" Target="../slideLayouts/slideLayout25.xml"/><Relationship Id="rId17" Type="http://schemas.openxmlformats.org/officeDocument/2006/relationships/slideLayout" Target="../slideLayouts/slideLayout28.xml"/><Relationship Id="rId16" Type="http://schemas.openxmlformats.org/officeDocument/2006/relationships/slideLayout" Target="../slideLayouts/slideLayout27.xml"/><Relationship Id="rId5" Type="http://schemas.openxmlformats.org/officeDocument/2006/relationships/slideLayout" Target="../slideLayouts/slideLayout16.xml"/><Relationship Id="rId19" Type="http://schemas.openxmlformats.org/officeDocument/2006/relationships/theme" Target="../theme/theme2.xml"/><Relationship Id="rId6" Type="http://schemas.openxmlformats.org/officeDocument/2006/relationships/slideLayout" Target="../slideLayouts/slideLayout17.xml"/><Relationship Id="rId18" Type="http://schemas.openxmlformats.org/officeDocument/2006/relationships/slideLayout" Target="../slideLayouts/slideLayout29.xml"/><Relationship Id="rId7" Type="http://schemas.openxmlformats.org/officeDocument/2006/relationships/slideLayout" Target="../slideLayouts/slideLayout18.xml"/><Relationship Id="rId8" Type="http://schemas.openxmlformats.org/officeDocument/2006/relationships/slideLayout" Target="../slideLayouts/slideLayout19.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a:solidFill>
                  <a:schemeClr val="dk2"/>
                </a:solidFill>
              </a:defRPr>
            </a:lvl2pPr>
            <a:lvl3pPr indent="-317500" lvl="2" marL="1371600">
              <a:lnSpc>
                <a:spcPct val="115000"/>
              </a:lnSpc>
              <a:spcBef>
                <a:spcPts val="1600"/>
              </a:spcBef>
              <a:spcAft>
                <a:spcPts val="0"/>
              </a:spcAft>
              <a:buClr>
                <a:schemeClr val="dk2"/>
              </a:buClr>
              <a:buSzPts val="1400"/>
              <a:buChar char="■"/>
              <a:defRPr>
                <a:solidFill>
                  <a:schemeClr val="dk2"/>
                </a:solidFill>
              </a:defRPr>
            </a:lvl3pPr>
            <a:lvl4pPr indent="-317500" lvl="3" marL="1828800">
              <a:lnSpc>
                <a:spcPct val="115000"/>
              </a:lnSpc>
              <a:spcBef>
                <a:spcPts val="1600"/>
              </a:spcBef>
              <a:spcAft>
                <a:spcPts val="0"/>
              </a:spcAft>
              <a:buClr>
                <a:schemeClr val="dk2"/>
              </a:buClr>
              <a:buSzPts val="1400"/>
              <a:buChar char="●"/>
              <a:defRPr>
                <a:solidFill>
                  <a:schemeClr val="dk2"/>
                </a:solidFill>
              </a:defRPr>
            </a:lvl4pPr>
            <a:lvl5pPr indent="-317500" lvl="4" marL="2286000">
              <a:lnSpc>
                <a:spcPct val="115000"/>
              </a:lnSpc>
              <a:spcBef>
                <a:spcPts val="1600"/>
              </a:spcBef>
              <a:spcAft>
                <a:spcPts val="0"/>
              </a:spcAft>
              <a:buClr>
                <a:schemeClr val="dk2"/>
              </a:buClr>
              <a:buSzPts val="1400"/>
              <a:buChar char="○"/>
              <a:defRPr>
                <a:solidFill>
                  <a:schemeClr val="dk2"/>
                </a:solidFill>
              </a:defRPr>
            </a:lvl5pPr>
            <a:lvl6pPr indent="-317500" lvl="5" marL="2743200">
              <a:lnSpc>
                <a:spcPct val="115000"/>
              </a:lnSpc>
              <a:spcBef>
                <a:spcPts val="1600"/>
              </a:spcBef>
              <a:spcAft>
                <a:spcPts val="0"/>
              </a:spcAft>
              <a:buClr>
                <a:schemeClr val="dk2"/>
              </a:buClr>
              <a:buSzPts val="1400"/>
              <a:buChar char="■"/>
              <a:defRPr>
                <a:solidFill>
                  <a:schemeClr val="dk2"/>
                </a:solidFill>
              </a:defRPr>
            </a:lvl6pPr>
            <a:lvl7pPr indent="-317500" lvl="6" marL="3200400">
              <a:lnSpc>
                <a:spcPct val="115000"/>
              </a:lnSpc>
              <a:spcBef>
                <a:spcPts val="1600"/>
              </a:spcBef>
              <a:spcAft>
                <a:spcPts val="0"/>
              </a:spcAft>
              <a:buClr>
                <a:schemeClr val="dk2"/>
              </a:buClr>
              <a:buSzPts val="1400"/>
              <a:buChar char="●"/>
              <a:defRPr>
                <a:solidFill>
                  <a:schemeClr val="dk2"/>
                </a:solidFill>
              </a:defRPr>
            </a:lvl7pPr>
            <a:lvl8pPr indent="-317500" lvl="7" marL="3657600">
              <a:lnSpc>
                <a:spcPct val="115000"/>
              </a:lnSpc>
              <a:spcBef>
                <a:spcPts val="1600"/>
              </a:spcBef>
              <a:spcAft>
                <a:spcPts val="0"/>
              </a:spcAft>
              <a:buClr>
                <a:schemeClr val="dk2"/>
              </a:buClr>
              <a:buSzPts val="1400"/>
              <a:buChar char="○"/>
              <a:defRPr>
                <a:solidFill>
                  <a:schemeClr val="dk2"/>
                </a:solidFill>
              </a:defRPr>
            </a:lvl8pPr>
            <a:lvl9pPr indent="-317500" lvl="8" marL="4114800">
              <a:lnSpc>
                <a:spcPct val="115000"/>
              </a:lnSpc>
              <a:spcBef>
                <a:spcPts val="1600"/>
              </a:spcBef>
              <a:spcAft>
                <a:spcPts val="160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solidFill>
          <a:schemeClr val="lt1"/>
        </a:solidFill>
      </p:bgPr>
    </p:bg>
    <p:spTree>
      <p:nvGrpSpPr>
        <p:cNvPr id="50" name="Shape 50"/>
        <p:cNvGrpSpPr/>
        <p:nvPr/>
      </p:nvGrpSpPr>
      <p:grpSpPr>
        <a:xfrm>
          <a:off x="0" y="0"/>
          <a:ext cx="0" cy="0"/>
          <a:chOff x="0" y="0"/>
          <a:chExt cx="0" cy="0"/>
        </a:xfrm>
      </p:grpSpPr>
      <p:sp>
        <p:nvSpPr>
          <p:cNvPr id="51" name="Google Shape;51;p13"/>
          <p:cNvSpPr txBox="1"/>
          <p:nvPr>
            <p:ph type="title"/>
          </p:nvPr>
        </p:nvSpPr>
        <p:spPr>
          <a:xfrm>
            <a:off x="628650" y="357664"/>
            <a:ext cx="7886700" cy="457676"/>
          </a:xfrm>
          <a:prstGeom prst="rect">
            <a:avLst/>
          </a:prstGeom>
          <a:noFill/>
          <a:ln>
            <a:noFill/>
          </a:ln>
        </p:spPr>
        <p:txBody>
          <a:bodyPr anchorCtr="0" anchor="ctr" bIns="34275" lIns="68575" spcFirstLastPara="1" rIns="68575" wrap="square" tIns="34275">
            <a:noAutofit/>
          </a:bodyPr>
          <a:lstStyle>
            <a:lvl1pPr lvl="0" marR="0" rtl="0" algn="ctr">
              <a:lnSpc>
                <a:spcPct val="90000"/>
              </a:lnSpc>
              <a:spcBef>
                <a:spcPts val="0"/>
              </a:spcBef>
              <a:spcAft>
                <a:spcPts val="0"/>
              </a:spcAft>
              <a:buClr>
                <a:schemeClr val="dk1"/>
              </a:buClr>
              <a:buSzPts val="2300"/>
              <a:buFont typeface="Montserrat"/>
              <a:buNone/>
              <a:defRPr b="0" i="0" sz="2300" u="none" cap="none" strike="noStrike">
                <a:solidFill>
                  <a:schemeClr val="dk1"/>
                </a:solidFill>
                <a:latin typeface="Montserrat"/>
                <a:ea typeface="Montserrat"/>
                <a:cs typeface="Montserrat"/>
                <a:sym typeface="Montserrat"/>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2" name="Google Shape;52;p13"/>
          <p:cNvSpPr txBox="1"/>
          <p:nvPr>
            <p:ph idx="1" type="body"/>
          </p:nvPr>
        </p:nvSpPr>
        <p:spPr>
          <a:xfrm>
            <a:off x="628650" y="1369219"/>
            <a:ext cx="7886700" cy="3263504"/>
          </a:xfrm>
          <a:prstGeom prst="rect">
            <a:avLst/>
          </a:prstGeom>
          <a:noFill/>
          <a:ln>
            <a:noFill/>
          </a:ln>
        </p:spPr>
        <p:txBody>
          <a:bodyPr anchorCtr="0" anchor="t" bIns="34275" lIns="68575" spcFirstLastPara="1" rIns="68575" wrap="square" tIns="34275">
            <a:noAutofit/>
          </a:bodyPr>
          <a:lstStyle>
            <a:lvl1pPr indent="-361950" lvl="0" marL="457200" marR="0" rtl="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Open Sans"/>
                <a:ea typeface="Open Sans"/>
                <a:cs typeface="Open Sans"/>
                <a:sym typeface="Open Sans"/>
              </a:defRPr>
            </a:lvl1pPr>
            <a:lvl2pPr indent="-342900" lvl="1" marL="914400"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Open Sans"/>
                <a:ea typeface="Open Sans"/>
                <a:cs typeface="Open Sans"/>
                <a:sym typeface="Open Sans"/>
              </a:defRPr>
            </a:lvl2pPr>
            <a:lvl3pPr indent="-323850" lvl="2" marL="1371600"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Open Sans"/>
                <a:ea typeface="Open Sans"/>
                <a:cs typeface="Open Sans"/>
                <a:sym typeface="Open Sans"/>
              </a:defRPr>
            </a:lvl3pPr>
            <a:lvl4pPr indent="-317500" lvl="3" marL="1828800"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4pPr>
            <a:lvl5pPr indent="-317500" lvl="4" marL="2286000"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Open Sans"/>
                <a:ea typeface="Open Sans"/>
                <a:cs typeface="Open Sans"/>
                <a:sym typeface="Open Sans"/>
              </a:defRPr>
            </a:lvl5pPr>
            <a:lvl6pPr indent="-317500" lvl="5" marL="2743200"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 accent1="accent1" accent2="accent2" accent3="accent3" accent4="accent4" accent5="accent5" accent6="accent6" bg1="lt1" bg2="dk2" tx1="dk1" tx2="lt2" folHlink="folHlink" hlink="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 id="2147483670" r:id="rId12"/>
    <p:sldLayoutId id="2147483671" r:id="rId13"/>
    <p:sldLayoutId id="2147483672" r:id="rId14"/>
    <p:sldLayoutId id="2147483673" r:id="rId15"/>
    <p:sldLayoutId id="2147483674" r:id="rId16"/>
    <p:sldLayoutId id="2147483675" r:id="rId17"/>
    <p:sldLayoutId id="2147483676" r:id="rId18"/>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1.xml"/><Relationship Id="rId3" Type="http://schemas.openxmlformats.org/officeDocument/2006/relationships/image" Target="../media/image1.jp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1.xml"/><Relationship Id="rId2" Type="http://schemas.openxmlformats.org/officeDocument/2006/relationships/notesSlide" Target="../notesSlides/notesSlide10.xml"/><Relationship Id="rId3" Type="http://schemas.openxmlformats.org/officeDocument/2006/relationships/image" Target="../media/image1.jpg"/></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2.xml"/><Relationship Id="rId2" Type="http://schemas.openxmlformats.org/officeDocument/2006/relationships/notesSlide" Target="../notesSlides/notesSlide11.xml"/><Relationship Id="rId3" Type="http://schemas.openxmlformats.org/officeDocument/2006/relationships/image" Target="../media/image1.jpg"/></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3.xml"/><Relationship Id="rId2" Type="http://schemas.openxmlformats.org/officeDocument/2006/relationships/notesSlide" Target="../notesSlides/notesSlide12.xml"/><Relationship Id="rId3" Type="http://schemas.openxmlformats.org/officeDocument/2006/relationships/image" Target="../media/image1.jpg"/></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4.xml"/><Relationship Id="rId2" Type="http://schemas.openxmlformats.org/officeDocument/2006/relationships/notesSlide" Target="../notesSlides/notesSlide13.xml"/><Relationship Id="rId3" Type="http://schemas.openxmlformats.org/officeDocument/2006/relationships/image" Target="../media/image1.jpg"/></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5.xml"/><Relationship Id="rId2" Type="http://schemas.openxmlformats.org/officeDocument/2006/relationships/notesSlide" Target="../notesSlides/notesSlide14.xml"/><Relationship Id="rId3" Type="http://schemas.openxmlformats.org/officeDocument/2006/relationships/image" Target="../media/image1.jpg"/></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7.xml"/><Relationship Id="rId2" Type="http://schemas.openxmlformats.org/officeDocument/2006/relationships/notesSlide" Target="../notesSlides/notesSlide17.xml"/><Relationship Id="rId3" Type="http://schemas.openxmlformats.org/officeDocument/2006/relationships/image" Target="../media/image1.jpg"/></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8.xml"/><Relationship Id="rId2" Type="http://schemas.openxmlformats.org/officeDocument/2006/relationships/notesSlide" Target="../notesSlides/notesSlide18.xml"/><Relationship Id="rId3" Type="http://schemas.openxmlformats.org/officeDocument/2006/relationships/image" Target="../media/image1.jpg"/></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9.xml"/><Relationship Id="rId3" Type="http://schemas.openxmlformats.org/officeDocument/2006/relationships/image" Target="../media/image3.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2.xml"/><Relationship Id="rId3" Type="http://schemas.openxmlformats.org/officeDocument/2006/relationships/image" Target="../media/image1.jpg"/></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20.xml"/><Relationship Id="rId3" Type="http://schemas.openxmlformats.org/officeDocument/2006/relationships/image" Target="../media/image4.png"/></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9.xml"/><Relationship Id="rId2" Type="http://schemas.openxmlformats.org/officeDocument/2006/relationships/notesSlide" Target="../notesSlides/notesSlide21.xml"/><Relationship Id="rId3" Type="http://schemas.openxmlformats.org/officeDocument/2006/relationships/image" Target="../media/image1.jpg"/></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2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4.xml"/><Relationship Id="rId2" Type="http://schemas.openxmlformats.org/officeDocument/2006/relationships/notesSlide" Target="../notesSlides/notesSlide3.xml"/><Relationship Id="rId3" Type="http://schemas.openxmlformats.org/officeDocument/2006/relationships/image" Target="../media/image1.jp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5.xml"/><Relationship Id="rId2" Type="http://schemas.openxmlformats.org/officeDocument/2006/relationships/notesSlide" Target="../notesSlides/notesSlide4.xml"/><Relationship Id="rId3" Type="http://schemas.openxmlformats.org/officeDocument/2006/relationships/image" Target="../media/image1.jp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6.xml"/><Relationship Id="rId2" Type="http://schemas.openxmlformats.org/officeDocument/2006/relationships/notesSlide" Target="../notesSlides/notesSlide5.xml"/><Relationship Id="rId3" Type="http://schemas.openxmlformats.org/officeDocument/2006/relationships/image" Target="../media/image1.jp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7.xml"/><Relationship Id="rId2" Type="http://schemas.openxmlformats.org/officeDocument/2006/relationships/notesSlide" Target="../notesSlides/notesSlide6.xml"/><Relationship Id="rId3" Type="http://schemas.openxmlformats.org/officeDocument/2006/relationships/image" Target="../media/image1.jpg"/></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 Id="rId2" Type="http://schemas.openxmlformats.org/officeDocument/2006/relationships/notesSlide" Target="../notesSlides/notesSlide7.xml"/><Relationship Id="rId3" Type="http://schemas.openxmlformats.org/officeDocument/2006/relationships/image" Target="../media/image1.jpg"/></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9.xml"/><Relationship Id="rId2" Type="http://schemas.openxmlformats.org/officeDocument/2006/relationships/notesSlide" Target="../notesSlides/notesSlide8.xml"/><Relationship Id="rId3" Type="http://schemas.openxmlformats.org/officeDocument/2006/relationships/image" Target="../media/image2.png"/><Relationship Id="rId4" Type="http://schemas.openxmlformats.org/officeDocument/2006/relationships/image" Target="../media/image1.jpg"/></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0.xml"/><Relationship Id="rId2" Type="http://schemas.openxmlformats.org/officeDocument/2006/relationships/notesSlide" Target="../notesSlides/notesSlide9.xml"/><Relationship Id="rId3" Type="http://schemas.openxmlformats.org/officeDocument/2006/relationships/image" Target="../media/image1.jp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0" name="Shape 100"/>
        <p:cNvGrpSpPr/>
        <p:nvPr/>
      </p:nvGrpSpPr>
      <p:grpSpPr>
        <a:xfrm>
          <a:off x="0" y="0"/>
          <a:ext cx="0" cy="0"/>
          <a:chOff x="0" y="0"/>
          <a:chExt cx="0" cy="0"/>
        </a:xfrm>
      </p:grpSpPr>
      <p:grpSp>
        <p:nvGrpSpPr>
          <p:cNvPr id="101" name="Google Shape;101;p32"/>
          <p:cNvGrpSpPr/>
          <p:nvPr/>
        </p:nvGrpSpPr>
        <p:grpSpPr>
          <a:xfrm>
            <a:off x="0" y="0"/>
            <a:ext cx="9144000" cy="5143500"/>
            <a:chOff x="0" y="0"/>
            <a:chExt cx="12192000" cy="6858000"/>
          </a:xfrm>
        </p:grpSpPr>
        <p:sp>
          <p:nvSpPr>
            <p:cNvPr id="102" name="Google Shape;102;p32"/>
            <p:cNvSpPr/>
            <p:nvPr/>
          </p:nvSpPr>
          <p:spPr>
            <a:xfrm>
              <a:off x="0" y="0"/>
              <a:ext cx="12192000" cy="6858000"/>
            </a:xfrm>
            <a:prstGeom prst="rect">
              <a:avLst/>
            </a:prstGeom>
            <a:solidFill>
              <a:srgbClr val="00555C">
                <a:alpha val="24705"/>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Calibri"/>
                <a:ea typeface="Calibri"/>
                <a:cs typeface="Calibri"/>
                <a:sym typeface="Calibri"/>
              </a:endParaRPr>
            </a:p>
          </p:txBody>
        </p:sp>
        <p:sp>
          <p:nvSpPr>
            <p:cNvPr id="103" name="Google Shape;103;p32"/>
            <p:cNvSpPr/>
            <p:nvPr/>
          </p:nvSpPr>
          <p:spPr>
            <a:xfrm>
              <a:off x="0" y="0"/>
              <a:ext cx="12192000" cy="6858000"/>
            </a:xfrm>
            <a:prstGeom prst="rect">
              <a:avLst/>
            </a:prstGeom>
            <a:solidFill>
              <a:srgbClr val="00555C">
                <a:alpha val="4705"/>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Calibri"/>
                <a:ea typeface="Calibri"/>
                <a:cs typeface="Calibri"/>
                <a:sym typeface="Calibri"/>
              </a:endParaRPr>
            </a:p>
          </p:txBody>
        </p:sp>
      </p:grpSp>
      <p:sp>
        <p:nvSpPr>
          <p:cNvPr id="104" name="Google Shape;104;p32"/>
          <p:cNvSpPr txBox="1"/>
          <p:nvPr/>
        </p:nvSpPr>
        <p:spPr>
          <a:xfrm>
            <a:off x="608409" y="1357311"/>
            <a:ext cx="2939654" cy="646330"/>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b="0" i="0" lang="en" sz="3800" u="none" cap="none" strike="noStrike">
                <a:solidFill>
                  <a:schemeClr val="lt1"/>
                </a:solidFill>
                <a:latin typeface="Sorts Mill Goudy"/>
                <a:ea typeface="Sorts Mill Goudy"/>
                <a:cs typeface="Sorts Mill Goudy"/>
                <a:sym typeface="Sorts Mill Goudy"/>
              </a:rPr>
              <a:t>SIMPLE.</a:t>
            </a:r>
            <a:endParaRPr sz="1100"/>
          </a:p>
        </p:txBody>
      </p:sp>
      <p:sp>
        <p:nvSpPr>
          <p:cNvPr id="105" name="Google Shape;105;p32"/>
          <p:cNvSpPr txBox="1"/>
          <p:nvPr/>
        </p:nvSpPr>
        <p:spPr>
          <a:xfrm>
            <a:off x="3900488" y="4156501"/>
            <a:ext cx="1133474" cy="4154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b="0" i="0" lang="en" sz="2300" u="none" cap="none" strike="noStrike">
                <a:solidFill>
                  <a:schemeClr val="lt1"/>
                </a:solidFill>
                <a:latin typeface="Arial"/>
                <a:ea typeface="Arial"/>
                <a:cs typeface="Arial"/>
                <a:sym typeface="Arial"/>
              </a:rPr>
              <a:t>Natural</a:t>
            </a:r>
            <a:endParaRPr sz="1100"/>
          </a:p>
        </p:txBody>
      </p:sp>
      <p:sp>
        <p:nvSpPr>
          <p:cNvPr id="106" name="Google Shape;106;p32"/>
          <p:cNvSpPr txBox="1"/>
          <p:nvPr/>
        </p:nvSpPr>
        <p:spPr>
          <a:xfrm>
            <a:off x="608409" y="571500"/>
            <a:ext cx="2939654" cy="228476"/>
          </a:xfrm>
          <a:prstGeom prst="rect">
            <a:avLst/>
          </a:prstGeom>
          <a:noFill/>
          <a:ln>
            <a:noFill/>
          </a:ln>
        </p:spPr>
        <p:txBody>
          <a:bodyPr anchorCtr="0" anchor="t" bIns="34275" lIns="68575" spcFirstLastPara="1" rIns="68575" wrap="square" tIns="34275">
            <a:noAutofit/>
          </a:bodyPr>
          <a:lstStyle/>
          <a:p>
            <a:pPr indent="0" lvl="0" marL="0" marR="0" rtl="0" algn="r">
              <a:lnSpc>
                <a:spcPct val="138461"/>
              </a:lnSpc>
              <a:spcBef>
                <a:spcPts val="0"/>
              </a:spcBef>
              <a:spcAft>
                <a:spcPts val="0"/>
              </a:spcAft>
              <a:buNone/>
            </a:pPr>
            <a:r>
              <a:rPr lang="en" sz="1000">
                <a:solidFill>
                  <a:schemeClr val="lt1"/>
                </a:solidFill>
                <a:latin typeface="Montserrat"/>
                <a:ea typeface="Montserrat"/>
                <a:cs typeface="Montserrat"/>
                <a:sym typeface="Montserrat"/>
              </a:rPr>
              <a:t>WELCOME</a:t>
            </a:r>
            <a:endParaRPr sz="1100"/>
          </a:p>
        </p:txBody>
      </p:sp>
      <p:pic>
        <p:nvPicPr>
          <p:cNvPr id="107" name="Google Shape;107;p32"/>
          <p:cNvPicPr preferRelativeResize="0"/>
          <p:nvPr>
            <p:ph idx="2" type="pic"/>
          </p:nvPr>
        </p:nvPicPr>
        <p:blipFill rotWithShape="1">
          <a:blip r:embed="rId3">
            <a:alphaModFix/>
          </a:blip>
          <a:srcRect b="13139" l="0" r="0" t="13140"/>
          <a:stretch/>
        </p:blipFill>
        <p:spPr>
          <a:xfrm>
            <a:off x="3933825" y="0"/>
            <a:ext cx="5210175" cy="3841373"/>
          </a:xfrm>
          <a:prstGeom prst="rect">
            <a:avLst/>
          </a:prstGeom>
          <a:noFill/>
          <a:ln>
            <a:noFill/>
          </a:ln>
        </p:spPr>
      </p:pic>
      <p:grpSp>
        <p:nvGrpSpPr>
          <p:cNvPr id="108" name="Google Shape;108;p32"/>
          <p:cNvGrpSpPr/>
          <p:nvPr/>
        </p:nvGrpSpPr>
        <p:grpSpPr>
          <a:xfrm>
            <a:off x="4318961" y="558835"/>
            <a:ext cx="1219595" cy="730627"/>
            <a:chOff x="724652" y="5121830"/>
            <a:chExt cx="1626126" cy="974170"/>
          </a:xfrm>
        </p:grpSpPr>
        <p:sp>
          <p:nvSpPr>
            <p:cNvPr id="109" name="Google Shape;109;p32"/>
            <p:cNvSpPr/>
            <p:nvPr/>
          </p:nvSpPr>
          <p:spPr>
            <a:xfrm rot="-3600000">
              <a:off x="729726" y="5170991"/>
              <a:ext cx="180445" cy="115898"/>
            </a:xfrm>
            <a:prstGeom prst="triangle">
              <a:avLst>
                <a:gd fmla="val 50000" name="adj"/>
              </a:avLst>
            </a:prstGeom>
            <a:solidFill>
              <a:srgbClr val="7F7F7F"/>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10" name="Google Shape;110;p32"/>
            <p:cNvSpPr txBox="1"/>
            <p:nvPr/>
          </p:nvSpPr>
          <p:spPr>
            <a:xfrm>
              <a:off x="969722" y="5329700"/>
              <a:ext cx="1381056" cy="766300"/>
            </a:xfrm>
            <a:prstGeom prst="rect">
              <a:avLst/>
            </a:prstGeom>
            <a:noFill/>
            <a:ln>
              <a:noFill/>
            </a:ln>
          </p:spPr>
          <p:txBody>
            <a:bodyPr anchorCtr="0" anchor="t" bIns="34275" lIns="68575" spcFirstLastPara="1" rIns="68575" wrap="square" tIns="34275">
              <a:noAutofit/>
            </a:bodyPr>
            <a:lstStyle/>
            <a:p>
              <a:pPr indent="0" lvl="0" marL="0" marR="0" rtl="0" algn="l">
                <a:lnSpc>
                  <a:spcPct val="138461"/>
                </a:lnSpc>
                <a:spcBef>
                  <a:spcPts val="0"/>
                </a:spcBef>
                <a:spcAft>
                  <a:spcPts val="0"/>
                </a:spcAft>
                <a:buNone/>
              </a:pPr>
              <a:r>
                <a:rPr lang="en" sz="1000">
                  <a:solidFill>
                    <a:srgbClr val="7F7F7F"/>
                  </a:solidFill>
                  <a:latin typeface="Montserrat"/>
                  <a:ea typeface="Montserrat"/>
                  <a:cs typeface="Montserrat"/>
                  <a:sym typeface="Montserrat"/>
                </a:rPr>
                <a:t>Simple</a:t>
              </a:r>
              <a:endParaRPr sz="1100"/>
            </a:p>
            <a:p>
              <a:pPr indent="0" lvl="0" marL="0" marR="0" rtl="0" algn="l">
                <a:lnSpc>
                  <a:spcPct val="138461"/>
                </a:lnSpc>
                <a:spcBef>
                  <a:spcPts val="0"/>
                </a:spcBef>
                <a:spcAft>
                  <a:spcPts val="0"/>
                </a:spcAft>
                <a:buNone/>
              </a:pPr>
              <a:r>
                <a:rPr lang="en" sz="1000">
                  <a:solidFill>
                    <a:srgbClr val="7F7F7F"/>
                  </a:solidFill>
                  <a:latin typeface="Montserrat"/>
                  <a:ea typeface="Montserrat"/>
                  <a:cs typeface="Montserrat"/>
                  <a:sym typeface="Montserrat"/>
                </a:rPr>
                <a:t>Presentation</a:t>
              </a:r>
              <a:endParaRPr sz="1100"/>
            </a:p>
            <a:p>
              <a:pPr indent="0" lvl="0" marL="0" marR="0" rtl="0" algn="l">
                <a:lnSpc>
                  <a:spcPct val="138461"/>
                </a:lnSpc>
                <a:spcBef>
                  <a:spcPts val="0"/>
                </a:spcBef>
                <a:spcAft>
                  <a:spcPts val="0"/>
                </a:spcAft>
                <a:buNone/>
              </a:pPr>
              <a:r>
                <a:rPr lang="en" sz="1000">
                  <a:solidFill>
                    <a:srgbClr val="7F7F7F"/>
                  </a:solidFill>
                  <a:latin typeface="Montserrat"/>
                  <a:ea typeface="Montserrat"/>
                  <a:cs typeface="Montserrat"/>
                  <a:sym typeface="Montserrat"/>
                </a:rPr>
                <a:t>Template</a:t>
              </a:r>
              <a:endParaRPr sz="1100"/>
            </a:p>
          </p:txBody>
        </p:sp>
      </p:grpSp>
      <p:sp>
        <p:nvSpPr>
          <p:cNvPr id="111" name="Google Shape;111;p32"/>
          <p:cNvSpPr/>
          <p:nvPr/>
        </p:nvSpPr>
        <p:spPr>
          <a:xfrm>
            <a:off x="0" y="4276725"/>
            <a:ext cx="866775" cy="866775"/>
          </a:xfrm>
          <a:prstGeom prst="rtTriangle">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13" name="Shape 213"/>
        <p:cNvGrpSpPr/>
        <p:nvPr/>
      </p:nvGrpSpPr>
      <p:grpSpPr>
        <a:xfrm>
          <a:off x="0" y="0"/>
          <a:ext cx="0" cy="0"/>
          <a:chOff x="0" y="0"/>
          <a:chExt cx="0" cy="0"/>
        </a:xfrm>
      </p:grpSpPr>
      <p:sp>
        <p:nvSpPr>
          <p:cNvPr id="214" name="Google Shape;214;p41"/>
          <p:cNvSpPr txBox="1"/>
          <p:nvPr/>
        </p:nvSpPr>
        <p:spPr>
          <a:xfrm>
            <a:off x="6043613" y="3057162"/>
            <a:ext cx="2528888" cy="1514838"/>
          </a:xfrm>
          <a:prstGeom prst="rect">
            <a:avLst/>
          </a:prstGeom>
          <a:noFill/>
          <a:ln>
            <a:noFill/>
          </a:ln>
        </p:spPr>
        <p:txBody>
          <a:bodyPr anchorCtr="0" anchor="t" bIns="34275" lIns="68575" spcFirstLastPara="1" rIns="68575" wrap="square" tIns="34275">
            <a:noAutofit/>
          </a:bodyPr>
          <a:lstStyle/>
          <a:p>
            <a:pPr indent="0" lvl="0" marL="0" marR="0" rtl="0" algn="l">
              <a:lnSpc>
                <a:spcPct val="100000"/>
              </a:lnSpc>
              <a:spcBef>
                <a:spcPts val="0"/>
              </a:spcBef>
              <a:spcAft>
                <a:spcPts val="0"/>
              </a:spcAft>
              <a:buNone/>
            </a:pPr>
            <a:r>
              <a:rPr lang="en" sz="3800">
                <a:solidFill>
                  <a:srgbClr val="262626"/>
                </a:solidFill>
                <a:latin typeface="Sorts Mill Goudy"/>
                <a:ea typeface="Sorts Mill Goudy"/>
                <a:cs typeface="Sorts Mill Goudy"/>
                <a:sym typeface="Sorts Mill Goudy"/>
              </a:rPr>
              <a:t>Green</a:t>
            </a:r>
            <a:endParaRPr sz="1100"/>
          </a:p>
          <a:p>
            <a:pPr indent="0" lvl="0" marL="0" marR="0" rtl="0" algn="l">
              <a:lnSpc>
                <a:spcPct val="100000"/>
              </a:lnSpc>
              <a:spcBef>
                <a:spcPts val="0"/>
              </a:spcBef>
              <a:spcAft>
                <a:spcPts val="0"/>
              </a:spcAft>
              <a:buNone/>
            </a:pPr>
            <a:r>
              <a:rPr lang="en" sz="3800">
                <a:solidFill>
                  <a:srgbClr val="262626"/>
                </a:solidFill>
                <a:latin typeface="Sorts Mill Goudy"/>
                <a:ea typeface="Sorts Mill Goudy"/>
                <a:cs typeface="Sorts Mill Goudy"/>
                <a:sym typeface="Sorts Mill Goudy"/>
              </a:rPr>
              <a:t>White</a:t>
            </a:r>
            <a:endParaRPr sz="1100"/>
          </a:p>
          <a:p>
            <a:pPr indent="0" lvl="0" marL="0" marR="0" rtl="0" algn="l">
              <a:lnSpc>
                <a:spcPct val="100000"/>
              </a:lnSpc>
              <a:spcBef>
                <a:spcPts val="0"/>
              </a:spcBef>
              <a:spcAft>
                <a:spcPts val="0"/>
              </a:spcAft>
              <a:buNone/>
            </a:pPr>
            <a:r>
              <a:rPr lang="en" sz="3800">
                <a:solidFill>
                  <a:srgbClr val="262626"/>
                </a:solidFill>
                <a:latin typeface="Sorts Mill Goudy"/>
                <a:ea typeface="Sorts Mill Goudy"/>
                <a:cs typeface="Sorts Mill Goudy"/>
                <a:sym typeface="Sorts Mill Goudy"/>
              </a:rPr>
              <a:t>Natural</a:t>
            </a:r>
            <a:endParaRPr sz="1100"/>
          </a:p>
        </p:txBody>
      </p:sp>
      <p:cxnSp>
        <p:nvCxnSpPr>
          <p:cNvPr id="215" name="Google Shape;215;p41"/>
          <p:cNvCxnSpPr/>
          <p:nvPr/>
        </p:nvCxnSpPr>
        <p:spPr>
          <a:xfrm>
            <a:off x="6092463" y="571500"/>
            <a:ext cx="0" cy="2114913"/>
          </a:xfrm>
          <a:prstGeom prst="straightConnector1">
            <a:avLst/>
          </a:prstGeom>
          <a:noFill/>
          <a:ln cap="flat" cmpd="sng" w="25400">
            <a:solidFill>
              <a:srgbClr val="00555C">
                <a:alpha val="24705"/>
              </a:srgbClr>
            </a:solidFill>
            <a:prstDash val="solid"/>
            <a:miter lim="800000"/>
            <a:headEnd len="sm" w="sm" type="none"/>
            <a:tailEnd len="sm" w="sm" type="none"/>
          </a:ln>
        </p:spPr>
      </p:cxnSp>
      <p:sp>
        <p:nvSpPr>
          <p:cNvPr id="216" name="Google Shape;216;p41"/>
          <p:cNvSpPr txBox="1"/>
          <p:nvPr/>
        </p:nvSpPr>
        <p:spPr>
          <a:xfrm>
            <a:off x="4338639" y="444472"/>
            <a:ext cx="1133474" cy="415498"/>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lang="en" sz="2300">
                <a:solidFill>
                  <a:srgbClr val="00555C"/>
                </a:solidFill>
                <a:latin typeface="Arial"/>
                <a:ea typeface="Arial"/>
                <a:cs typeface="Arial"/>
                <a:sym typeface="Arial"/>
              </a:rPr>
              <a:t>Natural</a:t>
            </a:r>
            <a:endParaRPr sz="1100"/>
          </a:p>
        </p:txBody>
      </p:sp>
      <p:pic>
        <p:nvPicPr>
          <p:cNvPr id="217" name="Google Shape;217;p41"/>
          <p:cNvPicPr preferRelativeResize="0"/>
          <p:nvPr>
            <p:ph idx="2" type="pic"/>
          </p:nvPr>
        </p:nvPicPr>
        <p:blipFill rotWithShape="1">
          <a:blip r:embed="rId3">
            <a:alphaModFix/>
          </a:blip>
          <a:srcRect b="18765" l="0" r="0" t="18766"/>
          <a:stretch/>
        </p:blipFill>
        <p:spPr>
          <a:xfrm>
            <a:off x="0" y="1153885"/>
            <a:ext cx="5472113" cy="3418115"/>
          </a:xfrm>
          <a:prstGeom prst="rect">
            <a:avLst/>
          </a:prstGeom>
          <a:noFill/>
          <a:ln>
            <a:noFill/>
          </a:ln>
        </p:spPr>
      </p:pic>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21" name="Shape 221"/>
        <p:cNvGrpSpPr/>
        <p:nvPr/>
      </p:nvGrpSpPr>
      <p:grpSpPr>
        <a:xfrm>
          <a:off x="0" y="0"/>
          <a:ext cx="0" cy="0"/>
          <a:chOff x="0" y="0"/>
          <a:chExt cx="0" cy="0"/>
        </a:xfrm>
      </p:grpSpPr>
      <p:sp>
        <p:nvSpPr>
          <p:cNvPr id="222" name="Google Shape;222;p42"/>
          <p:cNvSpPr/>
          <p:nvPr/>
        </p:nvSpPr>
        <p:spPr>
          <a:xfrm>
            <a:off x="2569028" y="0"/>
            <a:ext cx="6574972" cy="5143500"/>
          </a:xfrm>
          <a:prstGeom prst="rect">
            <a:avLst/>
          </a:prstGeom>
          <a:solidFill>
            <a:srgbClr val="0C0C0C">
              <a:alpha val="6666"/>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grpSp>
        <p:nvGrpSpPr>
          <p:cNvPr id="223" name="Google Shape;223;p42"/>
          <p:cNvGrpSpPr/>
          <p:nvPr/>
        </p:nvGrpSpPr>
        <p:grpSpPr>
          <a:xfrm>
            <a:off x="543489" y="773148"/>
            <a:ext cx="1219595" cy="730627"/>
            <a:chOff x="724652" y="1030864"/>
            <a:chExt cx="1626126" cy="974169"/>
          </a:xfrm>
        </p:grpSpPr>
        <p:sp>
          <p:nvSpPr>
            <p:cNvPr id="224" name="Google Shape;224;p42"/>
            <p:cNvSpPr/>
            <p:nvPr/>
          </p:nvSpPr>
          <p:spPr>
            <a:xfrm rot="-3600000">
              <a:off x="729726" y="1080024"/>
              <a:ext cx="180445" cy="115898"/>
            </a:xfrm>
            <a:prstGeom prst="triangle">
              <a:avLst>
                <a:gd fmla="val 50000" name="adj"/>
              </a:avLst>
            </a:prstGeom>
            <a:solidFill>
              <a:schemeClr val="lt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225" name="Google Shape;225;p42"/>
            <p:cNvSpPr txBox="1"/>
            <p:nvPr/>
          </p:nvSpPr>
          <p:spPr>
            <a:xfrm>
              <a:off x="969722" y="1238733"/>
              <a:ext cx="1381056" cy="766300"/>
            </a:xfrm>
            <a:prstGeom prst="rect">
              <a:avLst/>
            </a:prstGeom>
            <a:noFill/>
            <a:ln>
              <a:noFill/>
            </a:ln>
          </p:spPr>
          <p:txBody>
            <a:bodyPr anchorCtr="0" anchor="t" bIns="34275" lIns="68575" spcFirstLastPara="1" rIns="68575" wrap="square" tIns="34275">
              <a:noAutofit/>
            </a:bodyPr>
            <a:lstStyle/>
            <a:p>
              <a:pPr indent="0" lvl="0" marL="0" marR="0" rtl="0" algn="l">
                <a:lnSpc>
                  <a:spcPct val="138461"/>
                </a:lnSpc>
                <a:spcBef>
                  <a:spcPts val="0"/>
                </a:spcBef>
                <a:spcAft>
                  <a:spcPts val="0"/>
                </a:spcAft>
                <a:buNone/>
              </a:pPr>
              <a:r>
                <a:rPr lang="en" sz="1000">
                  <a:solidFill>
                    <a:schemeClr val="lt2"/>
                  </a:solidFill>
                  <a:latin typeface="Montserrat"/>
                  <a:ea typeface="Montserrat"/>
                  <a:cs typeface="Montserrat"/>
                  <a:sym typeface="Montserrat"/>
                </a:rPr>
                <a:t>Neutral</a:t>
              </a:r>
              <a:endParaRPr sz="1100"/>
            </a:p>
            <a:p>
              <a:pPr indent="0" lvl="0" marL="0" marR="0" rtl="0" algn="l">
                <a:lnSpc>
                  <a:spcPct val="138461"/>
                </a:lnSpc>
                <a:spcBef>
                  <a:spcPts val="0"/>
                </a:spcBef>
                <a:spcAft>
                  <a:spcPts val="0"/>
                </a:spcAft>
                <a:buNone/>
              </a:pPr>
              <a:r>
                <a:rPr lang="en" sz="1000">
                  <a:solidFill>
                    <a:schemeClr val="lt2"/>
                  </a:solidFill>
                  <a:latin typeface="Montserrat"/>
                  <a:ea typeface="Montserrat"/>
                  <a:cs typeface="Montserrat"/>
                  <a:sym typeface="Montserrat"/>
                </a:rPr>
                <a:t>Presentation</a:t>
              </a:r>
              <a:endParaRPr sz="1100"/>
            </a:p>
            <a:p>
              <a:pPr indent="0" lvl="0" marL="0" marR="0" rtl="0" algn="l">
                <a:lnSpc>
                  <a:spcPct val="138461"/>
                </a:lnSpc>
                <a:spcBef>
                  <a:spcPts val="0"/>
                </a:spcBef>
                <a:spcAft>
                  <a:spcPts val="0"/>
                </a:spcAft>
                <a:buNone/>
              </a:pPr>
              <a:r>
                <a:rPr lang="en" sz="1000">
                  <a:solidFill>
                    <a:schemeClr val="lt2"/>
                  </a:solidFill>
                  <a:latin typeface="Montserrat"/>
                  <a:ea typeface="Montserrat"/>
                  <a:cs typeface="Montserrat"/>
                  <a:sym typeface="Montserrat"/>
                </a:rPr>
                <a:t>Template</a:t>
              </a:r>
              <a:endParaRPr sz="1100"/>
            </a:p>
          </p:txBody>
        </p:sp>
      </p:grpSp>
      <p:sp>
        <p:nvSpPr>
          <p:cNvPr id="226" name="Google Shape;226;p42"/>
          <p:cNvSpPr txBox="1"/>
          <p:nvPr/>
        </p:nvSpPr>
        <p:spPr>
          <a:xfrm>
            <a:off x="5744946" y="1348338"/>
            <a:ext cx="2671763" cy="1223412"/>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3800">
                <a:solidFill>
                  <a:srgbClr val="262626"/>
                </a:solidFill>
                <a:latin typeface="Sorts Mill Goudy"/>
                <a:ea typeface="Sorts Mill Goudy"/>
                <a:cs typeface="Sorts Mill Goudy"/>
                <a:sym typeface="Sorts Mill Goudy"/>
              </a:rPr>
              <a:t>Simple</a:t>
            </a:r>
            <a:endParaRPr sz="1100"/>
          </a:p>
          <a:p>
            <a:pPr indent="0" lvl="0" marL="0" marR="0" rtl="0" algn="l">
              <a:spcBef>
                <a:spcPts val="0"/>
              </a:spcBef>
              <a:spcAft>
                <a:spcPts val="0"/>
              </a:spcAft>
              <a:buNone/>
            </a:pPr>
            <a:r>
              <a:rPr lang="en" sz="3800">
                <a:solidFill>
                  <a:srgbClr val="262626"/>
                </a:solidFill>
                <a:latin typeface="Sorts Mill Goudy"/>
                <a:ea typeface="Sorts Mill Goudy"/>
                <a:cs typeface="Sorts Mill Goudy"/>
                <a:sym typeface="Sorts Mill Goudy"/>
              </a:rPr>
              <a:t>Concept</a:t>
            </a:r>
            <a:endParaRPr sz="1100"/>
          </a:p>
        </p:txBody>
      </p:sp>
      <p:grpSp>
        <p:nvGrpSpPr>
          <p:cNvPr id="227" name="Google Shape;227;p42"/>
          <p:cNvGrpSpPr/>
          <p:nvPr/>
        </p:nvGrpSpPr>
        <p:grpSpPr>
          <a:xfrm>
            <a:off x="3324225" y="3225407"/>
            <a:ext cx="4872718" cy="878509"/>
            <a:chOff x="8031843" y="4344085"/>
            <a:chExt cx="6496957" cy="1171345"/>
          </a:xfrm>
        </p:grpSpPr>
        <p:sp>
          <p:nvSpPr>
            <p:cNvPr id="228" name="Google Shape;228;p42"/>
            <p:cNvSpPr txBox="1"/>
            <p:nvPr/>
          </p:nvSpPr>
          <p:spPr>
            <a:xfrm>
              <a:off x="8031844" y="4760688"/>
              <a:ext cx="6496956" cy="754742"/>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sp>
          <p:nvSpPr>
            <p:cNvPr id="229" name="Google Shape;229;p42"/>
            <p:cNvSpPr txBox="1"/>
            <p:nvPr/>
          </p:nvSpPr>
          <p:spPr>
            <a:xfrm>
              <a:off x="8031843" y="4344085"/>
              <a:ext cx="1997981"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262626"/>
                  </a:solidFill>
                  <a:latin typeface="Montserrat"/>
                  <a:ea typeface="Montserrat"/>
                  <a:cs typeface="Montserrat"/>
                  <a:sym typeface="Montserrat"/>
                </a:rPr>
                <a:t>Simple Concept</a:t>
              </a:r>
              <a:endParaRPr sz="1100"/>
            </a:p>
          </p:txBody>
        </p:sp>
      </p:grpSp>
      <p:pic>
        <p:nvPicPr>
          <p:cNvPr id="230" name="Google Shape;230;p42"/>
          <p:cNvPicPr preferRelativeResize="0"/>
          <p:nvPr>
            <p:ph idx="3" type="pic"/>
          </p:nvPr>
        </p:nvPicPr>
        <p:blipFill rotWithShape="1">
          <a:blip r:embed="rId3">
            <a:alphaModFix/>
          </a:blip>
          <a:srcRect b="11075" l="0" r="0" t="11075"/>
          <a:stretch/>
        </p:blipFill>
        <p:spPr>
          <a:xfrm>
            <a:off x="0" y="2571750"/>
            <a:ext cx="2569027" cy="2000250"/>
          </a:xfrm>
          <a:prstGeom prst="rect">
            <a:avLst/>
          </a:prstGeom>
          <a:noFill/>
          <a:ln>
            <a:noFill/>
          </a:ln>
        </p:spPr>
      </p:pic>
      <p:pic>
        <p:nvPicPr>
          <p:cNvPr id="231" name="Google Shape;231;p42"/>
          <p:cNvPicPr preferRelativeResize="0"/>
          <p:nvPr>
            <p:ph idx="2" type="pic"/>
          </p:nvPr>
        </p:nvPicPr>
        <p:blipFill rotWithShape="1">
          <a:blip r:embed="rId3">
            <a:alphaModFix/>
          </a:blip>
          <a:srcRect b="15228" l="0" r="0" t="15229"/>
          <a:stretch/>
        </p:blipFill>
        <p:spPr>
          <a:xfrm>
            <a:off x="2569026" y="785813"/>
            <a:ext cx="2569027" cy="1785937"/>
          </a:xfrm>
          <a:prstGeom prst="rect">
            <a:avLst/>
          </a:prstGeom>
          <a:noFill/>
          <a:ln>
            <a:noFill/>
          </a:ln>
        </p:spPr>
      </p:pic>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35" name="Shape 235"/>
        <p:cNvGrpSpPr/>
        <p:nvPr/>
      </p:nvGrpSpPr>
      <p:grpSpPr>
        <a:xfrm>
          <a:off x="0" y="0"/>
          <a:ext cx="0" cy="0"/>
          <a:chOff x="0" y="0"/>
          <a:chExt cx="0" cy="0"/>
        </a:xfrm>
      </p:grpSpPr>
      <p:sp>
        <p:nvSpPr>
          <p:cNvPr id="236" name="Google Shape;236;p43"/>
          <p:cNvSpPr txBox="1"/>
          <p:nvPr/>
        </p:nvSpPr>
        <p:spPr>
          <a:xfrm>
            <a:off x="2465613" y="785813"/>
            <a:ext cx="2128838" cy="1514838"/>
          </a:xfrm>
          <a:prstGeom prst="rect">
            <a:avLst/>
          </a:prstGeom>
          <a:noFill/>
          <a:ln>
            <a:noFill/>
          </a:ln>
        </p:spPr>
        <p:txBody>
          <a:bodyPr anchorCtr="0" anchor="t" bIns="34275" lIns="68575" spcFirstLastPara="1" rIns="68575" wrap="square" tIns="34275">
            <a:noAutofit/>
          </a:bodyPr>
          <a:lstStyle/>
          <a:p>
            <a:pPr indent="0" lvl="0" marL="0" marR="0" rtl="0" algn="r">
              <a:lnSpc>
                <a:spcPct val="100000"/>
              </a:lnSpc>
              <a:spcBef>
                <a:spcPts val="0"/>
              </a:spcBef>
              <a:spcAft>
                <a:spcPts val="0"/>
              </a:spcAft>
              <a:buNone/>
            </a:pPr>
            <a:r>
              <a:rPr lang="en" sz="3800">
                <a:solidFill>
                  <a:srgbClr val="00555C"/>
                </a:solidFill>
                <a:latin typeface="Sorts Mill Goudy"/>
                <a:ea typeface="Sorts Mill Goudy"/>
                <a:cs typeface="Sorts Mill Goudy"/>
                <a:sym typeface="Sorts Mill Goudy"/>
              </a:rPr>
              <a:t>Simple</a:t>
            </a:r>
            <a:endParaRPr sz="1100"/>
          </a:p>
          <a:p>
            <a:pPr indent="0" lvl="0" marL="0" marR="0" rtl="0" algn="r">
              <a:lnSpc>
                <a:spcPct val="100000"/>
              </a:lnSpc>
              <a:spcBef>
                <a:spcPts val="0"/>
              </a:spcBef>
              <a:spcAft>
                <a:spcPts val="0"/>
              </a:spcAft>
              <a:buNone/>
            </a:pPr>
            <a:r>
              <a:rPr lang="en" sz="3800">
                <a:solidFill>
                  <a:srgbClr val="00555C"/>
                </a:solidFill>
                <a:latin typeface="Sorts Mill Goudy"/>
                <a:ea typeface="Sorts Mill Goudy"/>
                <a:cs typeface="Sorts Mill Goudy"/>
                <a:sym typeface="Sorts Mill Goudy"/>
              </a:rPr>
              <a:t>Minimal</a:t>
            </a:r>
            <a:endParaRPr sz="1100"/>
          </a:p>
          <a:p>
            <a:pPr indent="0" lvl="0" marL="0" marR="0" rtl="0" algn="r">
              <a:lnSpc>
                <a:spcPct val="100000"/>
              </a:lnSpc>
              <a:spcBef>
                <a:spcPts val="0"/>
              </a:spcBef>
              <a:spcAft>
                <a:spcPts val="0"/>
              </a:spcAft>
              <a:buNone/>
            </a:pPr>
            <a:r>
              <a:rPr lang="en" sz="3800">
                <a:solidFill>
                  <a:srgbClr val="00555C"/>
                </a:solidFill>
                <a:latin typeface="Sorts Mill Goudy"/>
                <a:ea typeface="Sorts Mill Goudy"/>
                <a:cs typeface="Sorts Mill Goudy"/>
                <a:sym typeface="Sorts Mill Goudy"/>
              </a:rPr>
              <a:t>Overview</a:t>
            </a:r>
            <a:endParaRPr sz="1100"/>
          </a:p>
        </p:txBody>
      </p:sp>
      <p:sp>
        <p:nvSpPr>
          <p:cNvPr id="237" name="Google Shape;237;p43"/>
          <p:cNvSpPr txBox="1"/>
          <p:nvPr/>
        </p:nvSpPr>
        <p:spPr>
          <a:xfrm>
            <a:off x="3460976" y="4156501"/>
            <a:ext cx="1133474" cy="415498"/>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lang="en" sz="2300">
                <a:solidFill>
                  <a:srgbClr val="00555C"/>
                </a:solidFill>
                <a:latin typeface="Arial"/>
                <a:ea typeface="Arial"/>
                <a:cs typeface="Arial"/>
                <a:sym typeface="Arial"/>
              </a:rPr>
              <a:t>Natural</a:t>
            </a:r>
            <a:endParaRPr sz="1100"/>
          </a:p>
        </p:txBody>
      </p:sp>
      <p:sp>
        <p:nvSpPr>
          <p:cNvPr id="238" name="Google Shape;238;p43"/>
          <p:cNvSpPr txBox="1"/>
          <p:nvPr/>
        </p:nvSpPr>
        <p:spPr>
          <a:xfrm>
            <a:off x="5044168" y="2839888"/>
            <a:ext cx="3528331" cy="731987"/>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sp>
        <p:nvSpPr>
          <p:cNvPr id="239" name="Google Shape;239;p43"/>
          <p:cNvSpPr txBox="1"/>
          <p:nvPr/>
        </p:nvSpPr>
        <p:spPr>
          <a:xfrm>
            <a:off x="5044168" y="2527436"/>
            <a:ext cx="2404382"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262626"/>
                </a:solidFill>
                <a:latin typeface="Montserrat"/>
                <a:ea typeface="Montserrat"/>
                <a:cs typeface="Montserrat"/>
                <a:sym typeface="Montserrat"/>
              </a:rPr>
              <a:t>A few words about overview</a:t>
            </a:r>
            <a:endParaRPr sz="1100"/>
          </a:p>
        </p:txBody>
      </p:sp>
      <p:cxnSp>
        <p:nvCxnSpPr>
          <p:cNvPr id="240" name="Google Shape;240;p43"/>
          <p:cNvCxnSpPr/>
          <p:nvPr/>
        </p:nvCxnSpPr>
        <p:spPr>
          <a:xfrm>
            <a:off x="5106081" y="3810414"/>
            <a:ext cx="3020105" cy="0"/>
          </a:xfrm>
          <a:prstGeom prst="straightConnector1">
            <a:avLst/>
          </a:prstGeom>
          <a:noFill/>
          <a:ln cap="flat" cmpd="sng" w="25400">
            <a:solidFill>
              <a:srgbClr val="00555C">
                <a:alpha val="24705"/>
              </a:srgbClr>
            </a:solidFill>
            <a:prstDash val="solid"/>
            <a:miter lim="800000"/>
            <a:headEnd len="sm" w="sm" type="none"/>
            <a:tailEnd len="sm" w="sm" type="none"/>
          </a:ln>
        </p:spPr>
      </p:cxnSp>
      <p:sp>
        <p:nvSpPr>
          <p:cNvPr id="241" name="Google Shape;241;p43"/>
          <p:cNvSpPr/>
          <p:nvPr/>
        </p:nvSpPr>
        <p:spPr>
          <a:xfrm>
            <a:off x="5044168" y="3779458"/>
            <a:ext cx="61913" cy="61913"/>
          </a:xfrm>
          <a:prstGeom prst="ellipse">
            <a:avLst/>
          </a:prstGeom>
          <a:solidFill>
            <a:srgbClr val="00555C">
              <a:alpha val="24705"/>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242" name="Google Shape;242;p43"/>
          <p:cNvSpPr/>
          <p:nvPr/>
        </p:nvSpPr>
        <p:spPr>
          <a:xfrm>
            <a:off x="8126186" y="3779458"/>
            <a:ext cx="61913" cy="61913"/>
          </a:xfrm>
          <a:prstGeom prst="ellipse">
            <a:avLst/>
          </a:prstGeom>
          <a:solidFill>
            <a:srgbClr val="00555C">
              <a:alpha val="24705"/>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243" name="Google Shape;243;p43"/>
          <p:cNvSpPr txBox="1"/>
          <p:nvPr/>
        </p:nvSpPr>
        <p:spPr>
          <a:xfrm>
            <a:off x="5044168" y="4156501"/>
            <a:ext cx="547296" cy="228476"/>
          </a:xfrm>
          <a:prstGeom prst="rect">
            <a:avLst/>
          </a:prstGeom>
          <a:noFill/>
          <a:ln>
            <a:noFill/>
          </a:ln>
        </p:spPr>
        <p:txBody>
          <a:bodyPr anchorCtr="0" anchor="t" bIns="34275" lIns="68575" spcFirstLastPara="1" rIns="68575" wrap="square" tIns="34275">
            <a:noAutofit/>
          </a:bodyPr>
          <a:lstStyle/>
          <a:p>
            <a:pPr indent="0" lvl="0" marL="0" marR="0" rtl="0" algn="l">
              <a:lnSpc>
                <a:spcPct val="138461"/>
              </a:lnSpc>
              <a:spcBef>
                <a:spcPts val="0"/>
              </a:spcBef>
              <a:spcAft>
                <a:spcPts val="0"/>
              </a:spcAft>
              <a:buNone/>
            </a:pPr>
            <a:r>
              <a:rPr lang="en" sz="1000">
                <a:solidFill>
                  <a:schemeClr val="lt2"/>
                </a:solidFill>
                <a:latin typeface="Montserrat"/>
                <a:ea typeface="Montserrat"/>
                <a:cs typeface="Montserrat"/>
                <a:sym typeface="Montserrat"/>
              </a:rPr>
              <a:t>AS-IS</a:t>
            </a:r>
            <a:endParaRPr sz="1100"/>
          </a:p>
        </p:txBody>
      </p:sp>
      <p:sp>
        <p:nvSpPr>
          <p:cNvPr id="244" name="Google Shape;244;p43"/>
          <p:cNvSpPr txBox="1"/>
          <p:nvPr/>
        </p:nvSpPr>
        <p:spPr>
          <a:xfrm>
            <a:off x="7640802" y="4156501"/>
            <a:ext cx="547296" cy="228476"/>
          </a:xfrm>
          <a:prstGeom prst="rect">
            <a:avLst/>
          </a:prstGeom>
          <a:noFill/>
          <a:ln>
            <a:noFill/>
          </a:ln>
        </p:spPr>
        <p:txBody>
          <a:bodyPr anchorCtr="0" anchor="t" bIns="34275" lIns="68575" spcFirstLastPara="1" rIns="68575" wrap="square" tIns="34275">
            <a:noAutofit/>
          </a:bodyPr>
          <a:lstStyle/>
          <a:p>
            <a:pPr indent="0" lvl="0" marL="0" marR="0" rtl="0" algn="l">
              <a:lnSpc>
                <a:spcPct val="138461"/>
              </a:lnSpc>
              <a:spcBef>
                <a:spcPts val="0"/>
              </a:spcBef>
              <a:spcAft>
                <a:spcPts val="0"/>
              </a:spcAft>
              <a:buNone/>
            </a:pPr>
            <a:r>
              <a:rPr lang="en" sz="1000">
                <a:solidFill>
                  <a:schemeClr val="lt2"/>
                </a:solidFill>
                <a:latin typeface="Montserrat"/>
                <a:ea typeface="Montserrat"/>
                <a:cs typeface="Montserrat"/>
                <a:sym typeface="Montserrat"/>
              </a:rPr>
              <a:t>TO-BE</a:t>
            </a:r>
            <a:endParaRPr sz="1100"/>
          </a:p>
        </p:txBody>
      </p:sp>
      <p:cxnSp>
        <p:nvCxnSpPr>
          <p:cNvPr id="245" name="Google Shape;245;p43"/>
          <p:cNvCxnSpPr/>
          <p:nvPr/>
        </p:nvCxnSpPr>
        <p:spPr>
          <a:xfrm>
            <a:off x="5106081" y="785813"/>
            <a:ext cx="0" cy="1340167"/>
          </a:xfrm>
          <a:prstGeom prst="straightConnector1">
            <a:avLst/>
          </a:prstGeom>
          <a:noFill/>
          <a:ln cap="flat" cmpd="sng" w="25400">
            <a:solidFill>
              <a:srgbClr val="BFBFBF"/>
            </a:solidFill>
            <a:prstDash val="solid"/>
            <a:miter lim="800000"/>
            <a:headEnd len="sm" w="sm" type="none"/>
            <a:tailEnd len="sm" w="sm" type="none"/>
          </a:ln>
        </p:spPr>
      </p:cxnSp>
      <p:pic>
        <p:nvPicPr>
          <p:cNvPr id="246" name="Google Shape;246;p43"/>
          <p:cNvPicPr preferRelativeResize="0"/>
          <p:nvPr>
            <p:ph idx="2" type="pic"/>
          </p:nvPr>
        </p:nvPicPr>
        <p:blipFill rotWithShape="1">
          <a:blip r:embed="rId3">
            <a:alphaModFix/>
          </a:blip>
          <a:srcRect b="34137" l="0" r="0" t="34137"/>
          <a:stretch/>
        </p:blipFill>
        <p:spPr>
          <a:xfrm>
            <a:off x="571501" y="2571749"/>
            <a:ext cx="4000499" cy="1269620"/>
          </a:xfrm>
          <a:prstGeom prst="rect">
            <a:avLst/>
          </a:prstGeom>
          <a:noFill/>
          <a:ln>
            <a:noFill/>
          </a:ln>
        </p:spPr>
      </p:pic>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50" name="Shape 250"/>
        <p:cNvGrpSpPr/>
        <p:nvPr/>
      </p:nvGrpSpPr>
      <p:grpSpPr>
        <a:xfrm>
          <a:off x="0" y="0"/>
          <a:ext cx="0" cy="0"/>
          <a:chOff x="0" y="0"/>
          <a:chExt cx="0" cy="0"/>
        </a:xfrm>
      </p:grpSpPr>
      <p:sp>
        <p:nvSpPr>
          <p:cNvPr id="251" name="Google Shape;251;p44"/>
          <p:cNvSpPr/>
          <p:nvPr/>
        </p:nvSpPr>
        <p:spPr>
          <a:xfrm>
            <a:off x="1" y="0"/>
            <a:ext cx="6574971" cy="5143500"/>
          </a:xfrm>
          <a:prstGeom prst="rect">
            <a:avLst/>
          </a:prstGeom>
          <a:solidFill>
            <a:srgbClr val="7F7F7F">
              <a:alpha val="8627"/>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252" name="Google Shape;252;p44"/>
          <p:cNvSpPr txBox="1"/>
          <p:nvPr/>
        </p:nvSpPr>
        <p:spPr>
          <a:xfrm>
            <a:off x="1527404" y="1542688"/>
            <a:ext cx="2548617" cy="1001485"/>
          </a:xfrm>
          <a:prstGeom prst="rect">
            <a:avLst/>
          </a:prstGeom>
          <a:noFill/>
          <a:ln>
            <a:noFill/>
          </a:ln>
        </p:spPr>
        <p:txBody>
          <a:bodyPr anchorCtr="0" anchor="ctr" bIns="34275" lIns="68575" spcFirstLastPara="1" rIns="68575" wrap="square" tIns="34275">
            <a:noAutofit/>
          </a:bodyPr>
          <a:lstStyle/>
          <a:p>
            <a:pPr indent="0" lvl="0" marL="0" marR="0" rtl="0" algn="r">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sp>
        <p:nvSpPr>
          <p:cNvPr id="253" name="Google Shape;253;p44"/>
          <p:cNvSpPr txBox="1"/>
          <p:nvPr/>
        </p:nvSpPr>
        <p:spPr>
          <a:xfrm>
            <a:off x="1404258" y="785813"/>
            <a:ext cx="2671763" cy="646330"/>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lang="en" sz="3800">
                <a:solidFill>
                  <a:srgbClr val="262626"/>
                </a:solidFill>
                <a:latin typeface="Sorts Mill Goudy"/>
                <a:ea typeface="Sorts Mill Goudy"/>
                <a:cs typeface="Sorts Mill Goudy"/>
                <a:sym typeface="Sorts Mill Goudy"/>
              </a:rPr>
              <a:t>Portfolio</a:t>
            </a:r>
            <a:endParaRPr sz="1100"/>
          </a:p>
        </p:txBody>
      </p:sp>
      <p:sp>
        <p:nvSpPr>
          <p:cNvPr id="254" name="Google Shape;254;p44"/>
          <p:cNvSpPr txBox="1"/>
          <p:nvPr/>
        </p:nvSpPr>
        <p:spPr>
          <a:xfrm>
            <a:off x="2942546" y="4156501"/>
            <a:ext cx="1133474" cy="415498"/>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lang="en" sz="2300">
                <a:solidFill>
                  <a:srgbClr val="00555C"/>
                </a:solidFill>
                <a:latin typeface="Arial"/>
                <a:ea typeface="Arial"/>
                <a:cs typeface="Arial"/>
                <a:sym typeface="Arial"/>
              </a:rPr>
              <a:t>Natural</a:t>
            </a:r>
            <a:endParaRPr sz="1100"/>
          </a:p>
        </p:txBody>
      </p:sp>
      <p:cxnSp>
        <p:nvCxnSpPr>
          <p:cNvPr id="255" name="Google Shape;255;p44"/>
          <p:cNvCxnSpPr/>
          <p:nvPr/>
        </p:nvCxnSpPr>
        <p:spPr>
          <a:xfrm>
            <a:off x="3991521" y="2808514"/>
            <a:ext cx="0" cy="1143000"/>
          </a:xfrm>
          <a:prstGeom prst="straightConnector1">
            <a:avLst/>
          </a:prstGeom>
          <a:noFill/>
          <a:ln cap="flat" cmpd="sng" w="25400">
            <a:solidFill>
              <a:srgbClr val="00555C">
                <a:alpha val="34901"/>
              </a:srgbClr>
            </a:solidFill>
            <a:prstDash val="solid"/>
            <a:miter lim="800000"/>
            <a:headEnd len="sm" w="sm" type="none"/>
            <a:tailEnd len="sm" w="sm" type="none"/>
          </a:ln>
        </p:spPr>
      </p:cxnSp>
      <p:pic>
        <p:nvPicPr>
          <p:cNvPr id="256" name="Google Shape;256;p44"/>
          <p:cNvPicPr preferRelativeResize="0"/>
          <p:nvPr>
            <p:ph idx="2" type="pic"/>
          </p:nvPr>
        </p:nvPicPr>
        <p:blipFill rotWithShape="1">
          <a:blip r:embed="rId3">
            <a:alphaModFix/>
          </a:blip>
          <a:srcRect b="2679" l="0" r="0" t="2678"/>
          <a:stretch/>
        </p:blipFill>
        <p:spPr>
          <a:xfrm>
            <a:off x="4572000" y="785813"/>
            <a:ext cx="4000500" cy="3786187"/>
          </a:xfrm>
          <a:prstGeom prst="rect">
            <a:avLst/>
          </a:prstGeom>
          <a:noFill/>
          <a:ln>
            <a:noFill/>
          </a:ln>
        </p:spPr>
      </p:pic>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60" name="Shape 260"/>
        <p:cNvGrpSpPr/>
        <p:nvPr/>
      </p:nvGrpSpPr>
      <p:grpSpPr>
        <a:xfrm>
          <a:off x="0" y="0"/>
          <a:ext cx="0" cy="0"/>
          <a:chOff x="0" y="0"/>
          <a:chExt cx="0" cy="0"/>
        </a:xfrm>
      </p:grpSpPr>
      <p:pic>
        <p:nvPicPr>
          <p:cNvPr id="261" name="Google Shape;261;p45"/>
          <p:cNvPicPr preferRelativeResize="0"/>
          <p:nvPr>
            <p:ph idx="4" type="pic"/>
          </p:nvPr>
        </p:nvPicPr>
        <p:blipFill rotWithShape="1">
          <a:blip r:embed="rId3">
            <a:alphaModFix/>
          </a:blip>
          <a:srcRect b="7147" l="0" r="0" t="7147"/>
          <a:stretch/>
        </p:blipFill>
        <p:spPr>
          <a:xfrm>
            <a:off x="6365421" y="785813"/>
            <a:ext cx="2207079" cy="1892073"/>
          </a:xfrm>
          <a:prstGeom prst="rect">
            <a:avLst/>
          </a:prstGeom>
          <a:noFill/>
          <a:ln>
            <a:noFill/>
          </a:ln>
        </p:spPr>
      </p:pic>
      <p:sp>
        <p:nvSpPr>
          <p:cNvPr id="262" name="Google Shape;262;p45"/>
          <p:cNvSpPr/>
          <p:nvPr/>
        </p:nvSpPr>
        <p:spPr>
          <a:xfrm>
            <a:off x="6365421" y="783771"/>
            <a:ext cx="2207078" cy="1892073"/>
          </a:xfrm>
          <a:prstGeom prst="rect">
            <a:avLst/>
          </a:prstGeom>
          <a:solidFill>
            <a:schemeClr val="dk1">
              <a:alpha val="9803"/>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pic>
        <p:nvPicPr>
          <p:cNvPr id="263" name="Google Shape;263;p45"/>
          <p:cNvPicPr preferRelativeResize="0"/>
          <p:nvPr>
            <p:ph idx="3" type="pic"/>
          </p:nvPr>
        </p:nvPicPr>
        <p:blipFill rotWithShape="1">
          <a:blip r:embed="rId3">
            <a:alphaModFix/>
          </a:blip>
          <a:srcRect b="0" l="20864" r="20865" t="0"/>
          <a:stretch/>
        </p:blipFill>
        <p:spPr>
          <a:xfrm>
            <a:off x="4158342" y="785813"/>
            <a:ext cx="2207079" cy="3786187"/>
          </a:xfrm>
          <a:prstGeom prst="rect">
            <a:avLst/>
          </a:prstGeom>
          <a:noFill/>
          <a:ln>
            <a:noFill/>
          </a:ln>
        </p:spPr>
      </p:pic>
      <p:sp>
        <p:nvSpPr>
          <p:cNvPr id="264" name="Google Shape;264;p45"/>
          <p:cNvSpPr/>
          <p:nvPr/>
        </p:nvSpPr>
        <p:spPr>
          <a:xfrm>
            <a:off x="4158342" y="783771"/>
            <a:ext cx="2207078" cy="3786187"/>
          </a:xfrm>
          <a:prstGeom prst="rect">
            <a:avLst/>
          </a:prstGeom>
          <a:solidFill>
            <a:schemeClr val="dk1">
              <a:alpha val="3921"/>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grpSp>
        <p:nvGrpSpPr>
          <p:cNvPr id="265" name="Google Shape;265;p45"/>
          <p:cNvGrpSpPr/>
          <p:nvPr/>
        </p:nvGrpSpPr>
        <p:grpSpPr>
          <a:xfrm>
            <a:off x="571500" y="785813"/>
            <a:ext cx="2671763" cy="1758360"/>
            <a:chOff x="6877048" y="2781300"/>
            <a:chExt cx="3562350" cy="2344480"/>
          </a:xfrm>
        </p:grpSpPr>
        <p:sp>
          <p:nvSpPr>
            <p:cNvPr id="266" name="Google Shape;266;p45"/>
            <p:cNvSpPr txBox="1"/>
            <p:nvPr/>
          </p:nvSpPr>
          <p:spPr>
            <a:xfrm>
              <a:off x="6877048" y="3790467"/>
              <a:ext cx="3398156" cy="1335313"/>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sp>
          <p:nvSpPr>
            <p:cNvPr id="267" name="Google Shape;267;p45"/>
            <p:cNvSpPr txBox="1"/>
            <p:nvPr/>
          </p:nvSpPr>
          <p:spPr>
            <a:xfrm>
              <a:off x="6877048" y="2781300"/>
              <a:ext cx="3562350" cy="8617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3800">
                  <a:solidFill>
                    <a:srgbClr val="262626"/>
                  </a:solidFill>
                  <a:latin typeface="Sorts Mill Goudy"/>
                  <a:ea typeface="Sorts Mill Goudy"/>
                  <a:cs typeface="Sorts Mill Goudy"/>
                  <a:sym typeface="Sorts Mill Goudy"/>
                </a:rPr>
                <a:t>Project</a:t>
              </a:r>
              <a:endParaRPr sz="1100"/>
            </a:p>
          </p:txBody>
        </p:sp>
      </p:grpSp>
      <p:sp>
        <p:nvSpPr>
          <p:cNvPr id="268" name="Google Shape;268;p45"/>
          <p:cNvSpPr txBox="1"/>
          <p:nvPr/>
        </p:nvSpPr>
        <p:spPr>
          <a:xfrm>
            <a:off x="571500" y="4156501"/>
            <a:ext cx="1133474" cy="4154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2300">
                <a:solidFill>
                  <a:srgbClr val="00555C"/>
                </a:solidFill>
                <a:latin typeface="Arial"/>
                <a:ea typeface="Arial"/>
                <a:cs typeface="Arial"/>
                <a:sym typeface="Arial"/>
              </a:rPr>
              <a:t>Simple P.</a:t>
            </a:r>
            <a:endParaRPr sz="1100"/>
          </a:p>
        </p:txBody>
      </p:sp>
      <p:pic>
        <p:nvPicPr>
          <p:cNvPr id="269" name="Google Shape;269;p45"/>
          <p:cNvPicPr preferRelativeResize="0"/>
          <p:nvPr>
            <p:ph idx="2" type="pic"/>
          </p:nvPr>
        </p:nvPicPr>
        <p:blipFill rotWithShape="1">
          <a:blip r:embed="rId3">
            <a:alphaModFix/>
          </a:blip>
          <a:srcRect b="7147" l="0" r="0" t="7147"/>
          <a:stretch/>
        </p:blipFill>
        <p:spPr>
          <a:xfrm>
            <a:off x="6365421" y="2677886"/>
            <a:ext cx="2207079" cy="1892073"/>
          </a:xfrm>
          <a:prstGeom prst="rect">
            <a:avLst/>
          </a:prstGeom>
          <a:noFill/>
          <a:ln>
            <a:noFill/>
          </a:ln>
        </p:spPr>
      </p:pic>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73" name="Shape 273"/>
        <p:cNvGrpSpPr/>
        <p:nvPr/>
      </p:nvGrpSpPr>
      <p:grpSpPr>
        <a:xfrm>
          <a:off x="0" y="0"/>
          <a:ext cx="0" cy="0"/>
          <a:chOff x="0" y="0"/>
          <a:chExt cx="0" cy="0"/>
        </a:xfrm>
      </p:grpSpPr>
      <p:sp>
        <p:nvSpPr>
          <p:cNvPr id="274" name="Google Shape;274;p46"/>
          <p:cNvSpPr/>
          <p:nvPr/>
        </p:nvSpPr>
        <p:spPr>
          <a:xfrm>
            <a:off x="0" y="1043966"/>
            <a:ext cx="2728912" cy="3055560"/>
          </a:xfrm>
          <a:prstGeom prst="rect">
            <a:avLst/>
          </a:prstGeom>
          <a:solidFill>
            <a:srgbClr val="00555C">
              <a:alpha val="12941"/>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275" name="Google Shape;275;p46"/>
          <p:cNvSpPr txBox="1"/>
          <p:nvPr/>
        </p:nvSpPr>
        <p:spPr>
          <a:xfrm>
            <a:off x="600075" y="1960039"/>
            <a:ext cx="1528762" cy="1223412"/>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3800">
                <a:solidFill>
                  <a:srgbClr val="262626"/>
                </a:solidFill>
                <a:latin typeface="Sorts Mill Goudy"/>
                <a:ea typeface="Sorts Mill Goudy"/>
                <a:cs typeface="Sorts Mill Goudy"/>
                <a:sym typeface="Sorts Mill Goudy"/>
              </a:rPr>
              <a:t>Our</a:t>
            </a:r>
            <a:endParaRPr sz="1100"/>
          </a:p>
          <a:p>
            <a:pPr indent="0" lvl="0" marL="0" marR="0" rtl="0" algn="ctr">
              <a:spcBef>
                <a:spcPts val="0"/>
              </a:spcBef>
              <a:spcAft>
                <a:spcPts val="0"/>
              </a:spcAft>
              <a:buNone/>
            </a:pPr>
            <a:r>
              <a:rPr lang="en" sz="3800">
                <a:solidFill>
                  <a:srgbClr val="262626"/>
                </a:solidFill>
                <a:latin typeface="Sorts Mill Goudy"/>
                <a:ea typeface="Sorts Mill Goudy"/>
                <a:cs typeface="Sorts Mill Goudy"/>
                <a:sym typeface="Sorts Mill Goudy"/>
              </a:rPr>
              <a:t>title</a:t>
            </a:r>
            <a:endParaRPr sz="1100"/>
          </a:p>
        </p:txBody>
      </p:sp>
      <p:sp>
        <p:nvSpPr>
          <p:cNvPr id="276" name="Google Shape;276;p46"/>
          <p:cNvSpPr txBox="1"/>
          <p:nvPr/>
        </p:nvSpPr>
        <p:spPr>
          <a:xfrm>
            <a:off x="3973288" y="1043966"/>
            <a:ext cx="1133474" cy="4154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2300">
                <a:solidFill>
                  <a:srgbClr val="00555C"/>
                </a:solidFill>
                <a:latin typeface="Arial"/>
                <a:ea typeface="Arial"/>
                <a:cs typeface="Arial"/>
                <a:sym typeface="Arial"/>
              </a:rPr>
              <a:t>Natural</a:t>
            </a:r>
            <a:endParaRPr sz="1100"/>
          </a:p>
        </p:txBody>
      </p:sp>
      <p:cxnSp>
        <p:nvCxnSpPr>
          <p:cNvPr id="277" name="Google Shape;277;p46"/>
          <p:cNvCxnSpPr/>
          <p:nvPr/>
        </p:nvCxnSpPr>
        <p:spPr>
          <a:xfrm>
            <a:off x="2728913" y="2571746"/>
            <a:ext cx="6415088" cy="0"/>
          </a:xfrm>
          <a:prstGeom prst="straightConnector1">
            <a:avLst/>
          </a:prstGeom>
          <a:noFill/>
          <a:ln cap="flat" cmpd="sng" w="12700">
            <a:solidFill>
              <a:srgbClr val="BFBFBF"/>
            </a:solidFill>
            <a:prstDash val="solid"/>
            <a:miter lim="800000"/>
            <a:headEnd len="sm" w="sm" type="none"/>
            <a:tailEnd len="sm" w="sm" type="none"/>
          </a:ln>
        </p:spPr>
      </p:cxnSp>
      <p:grpSp>
        <p:nvGrpSpPr>
          <p:cNvPr id="278" name="Google Shape;278;p46"/>
          <p:cNvGrpSpPr/>
          <p:nvPr/>
        </p:nvGrpSpPr>
        <p:grpSpPr>
          <a:xfrm>
            <a:off x="3973288" y="2381247"/>
            <a:ext cx="1672317" cy="1498727"/>
            <a:chOff x="5297717" y="3174996"/>
            <a:chExt cx="2229756" cy="1998303"/>
          </a:xfrm>
        </p:grpSpPr>
        <p:sp>
          <p:nvSpPr>
            <p:cNvPr id="279" name="Google Shape;279;p46"/>
            <p:cNvSpPr/>
            <p:nvPr/>
          </p:nvSpPr>
          <p:spPr>
            <a:xfrm>
              <a:off x="5297717" y="3174996"/>
              <a:ext cx="507998" cy="507998"/>
            </a:xfrm>
            <a:prstGeom prst="ellipse">
              <a:avLst/>
            </a:prstGeom>
            <a:solidFill>
              <a:srgbClr val="BFBFBF"/>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280" name="Google Shape;280;p46"/>
            <p:cNvSpPr txBox="1"/>
            <p:nvPr/>
          </p:nvSpPr>
          <p:spPr>
            <a:xfrm>
              <a:off x="5297717" y="4021820"/>
              <a:ext cx="140062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262626"/>
                  </a:solidFill>
                  <a:latin typeface="Montserrat"/>
                  <a:ea typeface="Montserrat"/>
                  <a:cs typeface="Montserrat"/>
                  <a:sym typeface="Montserrat"/>
                </a:rPr>
                <a:t>2012</a:t>
              </a:r>
              <a:endParaRPr sz="1100"/>
            </a:p>
          </p:txBody>
        </p:sp>
        <p:sp>
          <p:nvSpPr>
            <p:cNvPr id="281" name="Google Shape;281;p46"/>
            <p:cNvSpPr txBox="1"/>
            <p:nvPr/>
          </p:nvSpPr>
          <p:spPr>
            <a:xfrm>
              <a:off x="5321643" y="3267412"/>
              <a:ext cx="460146"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1100">
                  <a:solidFill>
                    <a:schemeClr val="lt1"/>
                  </a:solidFill>
                  <a:latin typeface="Montserrat"/>
                  <a:ea typeface="Montserrat"/>
                  <a:cs typeface="Montserrat"/>
                  <a:sym typeface="Montserrat"/>
                </a:rPr>
                <a:t>1</a:t>
              </a:r>
              <a:endParaRPr sz="1100"/>
            </a:p>
          </p:txBody>
        </p:sp>
        <p:sp>
          <p:nvSpPr>
            <p:cNvPr id="282" name="Google Shape;282;p46"/>
            <p:cNvSpPr txBox="1"/>
            <p:nvPr/>
          </p:nvSpPr>
          <p:spPr>
            <a:xfrm>
              <a:off x="5297717" y="4544665"/>
              <a:ext cx="2229756" cy="628634"/>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randomised words which don't look even slightly believable. If</a:t>
              </a:r>
              <a:endParaRPr sz="1100"/>
            </a:p>
          </p:txBody>
        </p:sp>
      </p:grpSp>
      <p:grpSp>
        <p:nvGrpSpPr>
          <p:cNvPr id="283" name="Google Shape;283;p46"/>
          <p:cNvGrpSpPr/>
          <p:nvPr/>
        </p:nvGrpSpPr>
        <p:grpSpPr>
          <a:xfrm>
            <a:off x="6415089" y="2381247"/>
            <a:ext cx="1672317" cy="1498727"/>
            <a:chOff x="5297717" y="3174996"/>
            <a:chExt cx="2229756" cy="1998303"/>
          </a:xfrm>
        </p:grpSpPr>
        <p:sp>
          <p:nvSpPr>
            <p:cNvPr id="284" name="Google Shape;284;p46"/>
            <p:cNvSpPr/>
            <p:nvPr/>
          </p:nvSpPr>
          <p:spPr>
            <a:xfrm>
              <a:off x="5297717" y="3174996"/>
              <a:ext cx="507998" cy="507998"/>
            </a:xfrm>
            <a:prstGeom prst="ellipse">
              <a:avLst/>
            </a:prstGeom>
            <a:solidFill>
              <a:srgbClr val="BFBFBF"/>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285" name="Google Shape;285;p46"/>
            <p:cNvSpPr txBox="1"/>
            <p:nvPr/>
          </p:nvSpPr>
          <p:spPr>
            <a:xfrm>
              <a:off x="5297717" y="4021820"/>
              <a:ext cx="140062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262626"/>
                  </a:solidFill>
                  <a:latin typeface="Montserrat"/>
                  <a:ea typeface="Montserrat"/>
                  <a:cs typeface="Montserrat"/>
                  <a:sym typeface="Montserrat"/>
                </a:rPr>
                <a:t>2013</a:t>
              </a:r>
              <a:endParaRPr sz="1100"/>
            </a:p>
          </p:txBody>
        </p:sp>
        <p:sp>
          <p:nvSpPr>
            <p:cNvPr id="286" name="Google Shape;286;p46"/>
            <p:cNvSpPr txBox="1"/>
            <p:nvPr/>
          </p:nvSpPr>
          <p:spPr>
            <a:xfrm>
              <a:off x="5321643" y="3267412"/>
              <a:ext cx="460146"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1100">
                  <a:solidFill>
                    <a:schemeClr val="lt1"/>
                  </a:solidFill>
                  <a:latin typeface="Montserrat"/>
                  <a:ea typeface="Montserrat"/>
                  <a:cs typeface="Montserrat"/>
                  <a:sym typeface="Montserrat"/>
                </a:rPr>
                <a:t>2</a:t>
              </a:r>
              <a:endParaRPr sz="1100"/>
            </a:p>
          </p:txBody>
        </p:sp>
        <p:sp>
          <p:nvSpPr>
            <p:cNvPr id="287" name="Google Shape;287;p46"/>
            <p:cNvSpPr txBox="1"/>
            <p:nvPr/>
          </p:nvSpPr>
          <p:spPr>
            <a:xfrm>
              <a:off x="5297717" y="4544665"/>
              <a:ext cx="2229756" cy="628634"/>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randomised words which don't look even slightly believable. If</a:t>
              </a:r>
              <a:endParaRPr sz="1100"/>
            </a:p>
          </p:txBody>
        </p:sp>
      </p:gr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91" name="Shape 291"/>
        <p:cNvGrpSpPr/>
        <p:nvPr/>
      </p:nvGrpSpPr>
      <p:grpSpPr>
        <a:xfrm>
          <a:off x="0" y="0"/>
          <a:ext cx="0" cy="0"/>
          <a:chOff x="0" y="0"/>
          <a:chExt cx="0" cy="0"/>
        </a:xfrm>
      </p:grpSpPr>
      <p:cxnSp>
        <p:nvCxnSpPr>
          <p:cNvPr id="292" name="Google Shape;292;p47"/>
          <p:cNvCxnSpPr/>
          <p:nvPr/>
        </p:nvCxnSpPr>
        <p:spPr>
          <a:xfrm>
            <a:off x="0" y="2571746"/>
            <a:ext cx="6333784" cy="0"/>
          </a:xfrm>
          <a:prstGeom prst="straightConnector1">
            <a:avLst/>
          </a:prstGeom>
          <a:noFill/>
          <a:ln cap="flat" cmpd="sng" w="12700">
            <a:solidFill>
              <a:srgbClr val="BFBFBF"/>
            </a:solidFill>
            <a:prstDash val="solid"/>
            <a:miter lim="800000"/>
            <a:headEnd len="sm" w="sm" type="none"/>
            <a:tailEnd len="sm" w="sm" type="none"/>
          </a:ln>
        </p:spPr>
      </p:cxnSp>
      <p:grpSp>
        <p:nvGrpSpPr>
          <p:cNvPr id="293" name="Google Shape;293;p47"/>
          <p:cNvGrpSpPr/>
          <p:nvPr/>
        </p:nvGrpSpPr>
        <p:grpSpPr>
          <a:xfrm>
            <a:off x="3735841" y="2381247"/>
            <a:ext cx="1672317" cy="1498727"/>
            <a:chOff x="5297717" y="3174996"/>
            <a:chExt cx="2229756" cy="1998303"/>
          </a:xfrm>
        </p:grpSpPr>
        <p:sp>
          <p:nvSpPr>
            <p:cNvPr id="294" name="Google Shape;294;p47"/>
            <p:cNvSpPr/>
            <p:nvPr/>
          </p:nvSpPr>
          <p:spPr>
            <a:xfrm>
              <a:off x="5297717" y="3174996"/>
              <a:ext cx="507998" cy="507998"/>
            </a:xfrm>
            <a:prstGeom prst="ellipse">
              <a:avLst/>
            </a:prstGeom>
            <a:solidFill>
              <a:srgbClr val="BFBFBF"/>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295" name="Google Shape;295;p47"/>
            <p:cNvSpPr txBox="1"/>
            <p:nvPr/>
          </p:nvSpPr>
          <p:spPr>
            <a:xfrm>
              <a:off x="5297717" y="4021820"/>
              <a:ext cx="140062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262626"/>
                  </a:solidFill>
                  <a:latin typeface="Montserrat"/>
                  <a:ea typeface="Montserrat"/>
                  <a:cs typeface="Montserrat"/>
                  <a:sym typeface="Montserrat"/>
                </a:rPr>
                <a:t>2017</a:t>
              </a:r>
              <a:endParaRPr sz="1100"/>
            </a:p>
          </p:txBody>
        </p:sp>
        <p:sp>
          <p:nvSpPr>
            <p:cNvPr id="296" name="Google Shape;296;p47"/>
            <p:cNvSpPr txBox="1"/>
            <p:nvPr/>
          </p:nvSpPr>
          <p:spPr>
            <a:xfrm>
              <a:off x="5321643" y="3267412"/>
              <a:ext cx="460146"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1100">
                  <a:solidFill>
                    <a:schemeClr val="lt1"/>
                  </a:solidFill>
                  <a:latin typeface="Montserrat"/>
                  <a:ea typeface="Montserrat"/>
                  <a:cs typeface="Montserrat"/>
                  <a:sym typeface="Montserrat"/>
                </a:rPr>
                <a:t>4</a:t>
              </a:r>
              <a:endParaRPr sz="1100"/>
            </a:p>
          </p:txBody>
        </p:sp>
        <p:sp>
          <p:nvSpPr>
            <p:cNvPr id="297" name="Google Shape;297;p47"/>
            <p:cNvSpPr txBox="1"/>
            <p:nvPr/>
          </p:nvSpPr>
          <p:spPr>
            <a:xfrm>
              <a:off x="5297717" y="4544665"/>
              <a:ext cx="2229756" cy="628634"/>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randomised words which don't look even slightly believable. If</a:t>
              </a:r>
              <a:endParaRPr sz="1100"/>
            </a:p>
          </p:txBody>
        </p:sp>
      </p:grpSp>
      <p:grpSp>
        <p:nvGrpSpPr>
          <p:cNvPr id="298" name="Google Shape;298;p47"/>
          <p:cNvGrpSpPr/>
          <p:nvPr/>
        </p:nvGrpSpPr>
        <p:grpSpPr>
          <a:xfrm>
            <a:off x="6333785" y="2381247"/>
            <a:ext cx="1672317" cy="1498727"/>
            <a:chOff x="5297717" y="3174996"/>
            <a:chExt cx="2229756" cy="1998303"/>
          </a:xfrm>
        </p:grpSpPr>
        <p:sp>
          <p:nvSpPr>
            <p:cNvPr id="299" name="Google Shape;299;p47"/>
            <p:cNvSpPr/>
            <p:nvPr/>
          </p:nvSpPr>
          <p:spPr>
            <a:xfrm>
              <a:off x="5297717" y="3174996"/>
              <a:ext cx="507998" cy="507998"/>
            </a:xfrm>
            <a:prstGeom prst="ellipse">
              <a:avLst/>
            </a:prstGeom>
            <a:solidFill>
              <a:srgbClr val="BFBFBF"/>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300" name="Google Shape;300;p47"/>
            <p:cNvSpPr txBox="1"/>
            <p:nvPr/>
          </p:nvSpPr>
          <p:spPr>
            <a:xfrm>
              <a:off x="5297717" y="4021820"/>
              <a:ext cx="140062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262626"/>
                  </a:solidFill>
                  <a:latin typeface="Montserrat"/>
                  <a:ea typeface="Montserrat"/>
                  <a:cs typeface="Montserrat"/>
                  <a:sym typeface="Montserrat"/>
                </a:rPr>
                <a:t>2020</a:t>
              </a:r>
              <a:endParaRPr sz="1100"/>
            </a:p>
          </p:txBody>
        </p:sp>
        <p:sp>
          <p:nvSpPr>
            <p:cNvPr id="301" name="Google Shape;301;p47"/>
            <p:cNvSpPr txBox="1"/>
            <p:nvPr/>
          </p:nvSpPr>
          <p:spPr>
            <a:xfrm>
              <a:off x="5321643" y="3267412"/>
              <a:ext cx="460146"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1100">
                  <a:solidFill>
                    <a:schemeClr val="lt1"/>
                  </a:solidFill>
                  <a:latin typeface="Montserrat"/>
                  <a:ea typeface="Montserrat"/>
                  <a:cs typeface="Montserrat"/>
                  <a:sym typeface="Montserrat"/>
                </a:rPr>
                <a:t>5</a:t>
              </a:r>
              <a:endParaRPr sz="1100"/>
            </a:p>
          </p:txBody>
        </p:sp>
        <p:sp>
          <p:nvSpPr>
            <p:cNvPr id="302" name="Google Shape;302;p47"/>
            <p:cNvSpPr txBox="1"/>
            <p:nvPr/>
          </p:nvSpPr>
          <p:spPr>
            <a:xfrm>
              <a:off x="5297717" y="4544665"/>
              <a:ext cx="2229756" cy="628634"/>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randomised words which don't look even slightly believable. If</a:t>
              </a:r>
              <a:endParaRPr sz="1100"/>
            </a:p>
          </p:txBody>
        </p:sp>
      </p:grpSp>
      <p:grpSp>
        <p:nvGrpSpPr>
          <p:cNvPr id="303" name="Google Shape;303;p47"/>
          <p:cNvGrpSpPr/>
          <p:nvPr/>
        </p:nvGrpSpPr>
        <p:grpSpPr>
          <a:xfrm>
            <a:off x="1137898" y="2381247"/>
            <a:ext cx="1672317" cy="1498727"/>
            <a:chOff x="5297717" y="3174996"/>
            <a:chExt cx="2229756" cy="1998303"/>
          </a:xfrm>
        </p:grpSpPr>
        <p:sp>
          <p:nvSpPr>
            <p:cNvPr id="304" name="Google Shape;304;p47"/>
            <p:cNvSpPr/>
            <p:nvPr/>
          </p:nvSpPr>
          <p:spPr>
            <a:xfrm>
              <a:off x="5297717" y="3174996"/>
              <a:ext cx="507998" cy="507998"/>
            </a:xfrm>
            <a:prstGeom prst="ellipse">
              <a:avLst/>
            </a:prstGeom>
            <a:solidFill>
              <a:srgbClr val="BFBFBF"/>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305" name="Google Shape;305;p47"/>
            <p:cNvSpPr txBox="1"/>
            <p:nvPr/>
          </p:nvSpPr>
          <p:spPr>
            <a:xfrm>
              <a:off x="5297717" y="4021820"/>
              <a:ext cx="1400629" cy="323165"/>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262626"/>
                  </a:solidFill>
                  <a:latin typeface="Montserrat"/>
                  <a:ea typeface="Montserrat"/>
                  <a:cs typeface="Montserrat"/>
                  <a:sym typeface="Montserrat"/>
                </a:rPr>
                <a:t>2015</a:t>
              </a:r>
              <a:endParaRPr sz="1100"/>
            </a:p>
          </p:txBody>
        </p:sp>
        <p:sp>
          <p:nvSpPr>
            <p:cNvPr id="306" name="Google Shape;306;p47"/>
            <p:cNvSpPr txBox="1"/>
            <p:nvPr/>
          </p:nvSpPr>
          <p:spPr>
            <a:xfrm>
              <a:off x="5321643" y="3267412"/>
              <a:ext cx="460146"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1100">
                  <a:solidFill>
                    <a:schemeClr val="lt1"/>
                  </a:solidFill>
                  <a:latin typeface="Montserrat"/>
                  <a:ea typeface="Montserrat"/>
                  <a:cs typeface="Montserrat"/>
                  <a:sym typeface="Montserrat"/>
                </a:rPr>
                <a:t>3</a:t>
              </a:r>
              <a:endParaRPr sz="1100"/>
            </a:p>
          </p:txBody>
        </p:sp>
        <p:sp>
          <p:nvSpPr>
            <p:cNvPr id="307" name="Google Shape;307;p47"/>
            <p:cNvSpPr txBox="1"/>
            <p:nvPr/>
          </p:nvSpPr>
          <p:spPr>
            <a:xfrm>
              <a:off x="5297717" y="4544665"/>
              <a:ext cx="2229756" cy="628634"/>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randomised words which don't look even slightly believable. If</a:t>
              </a:r>
              <a:endParaRPr sz="1100"/>
            </a:p>
          </p:txBody>
        </p:sp>
      </p:grpSp>
      <p:sp>
        <p:nvSpPr>
          <p:cNvPr id="308" name="Google Shape;308;p47"/>
          <p:cNvSpPr txBox="1"/>
          <p:nvPr/>
        </p:nvSpPr>
        <p:spPr>
          <a:xfrm>
            <a:off x="1137898" y="1043966"/>
            <a:ext cx="1133474" cy="4154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2300">
                <a:solidFill>
                  <a:srgbClr val="00555C"/>
                </a:solidFill>
                <a:latin typeface="Arial"/>
                <a:ea typeface="Arial"/>
                <a:cs typeface="Arial"/>
                <a:sym typeface="Arial"/>
              </a:rPr>
              <a:t>Natural</a:t>
            </a:r>
            <a:endParaRPr sz="1100"/>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12" name="Shape 312"/>
        <p:cNvGrpSpPr/>
        <p:nvPr/>
      </p:nvGrpSpPr>
      <p:grpSpPr>
        <a:xfrm>
          <a:off x="0" y="0"/>
          <a:ext cx="0" cy="0"/>
          <a:chOff x="0" y="0"/>
          <a:chExt cx="0" cy="0"/>
        </a:xfrm>
      </p:grpSpPr>
      <p:sp>
        <p:nvSpPr>
          <p:cNvPr id="313" name="Google Shape;313;p48"/>
          <p:cNvSpPr txBox="1"/>
          <p:nvPr/>
        </p:nvSpPr>
        <p:spPr>
          <a:xfrm>
            <a:off x="1632925" y="3931789"/>
            <a:ext cx="1478757" cy="2423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1100">
                <a:solidFill>
                  <a:srgbClr val="262626"/>
                </a:solidFill>
                <a:latin typeface="Montserrat"/>
                <a:ea typeface="Montserrat"/>
                <a:cs typeface="Montserrat"/>
                <a:sym typeface="Montserrat"/>
              </a:rPr>
              <a:t>Name here</a:t>
            </a:r>
            <a:endParaRPr sz="1100"/>
          </a:p>
        </p:txBody>
      </p:sp>
      <p:sp>
        <p:nvSpPr>
          <p:cNvPr id="314" name="Google Shape;314;p48"/>
          <p:cNvSpPr txBox="1"/>
          <p:nvPr/>
        </p:nvSpPr>
        <p:spPr>
          <a:xfrm>
            <a:off x="1536145" y="4239827"/>
            <a:ext cx="1672317" cy="332173"/>
          </a:xfrm>
          <a:prstGeom prst="rect">
            <a:avLst/>
          </a:prstGeom>
          <a:noFill/>
          <a:ln>
            <a:noFill/>
          </a:ln>
        </p:spPr>
        <p:txBody>
          <a:bodyPr anchorCtr="0" anchor="ctr" bIns="34275" lIns="68575" spcFirstLastPara="1" rIns="68575" wrap="square" tIns="34275">
            <a:noAutofit/>
          </a:bodyPr>
          <a:lstStyle/>
          <a:p>
            <a:pPr indent="0" lvl="0" marL="0" marR="0" rtl="0" algn="ctr">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words look even slightly believable. If</a:t>
            </a:r>
            <a:endParaRPr sz="1100"/>
          </a:p>
        </p:txBody>
      </p:sp>
      <p:sp>
        <p:nvSpPr>
          <p:cNvPr id="315" name="Google Shape;315;p48"/>
          <p:cNvSpPr txBox="1"/>
          <p:nvPr/>
        </p:nvSpPr>
        <p:spPr>
          <a:xfrm>
            <a:off x="1978818" y="785812"/>
            <a:ext cx="5186364" cy="646330"/>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3800">
                <a:solidFill>
                  <a:srgbClr val="262626"/>
                </a:solidFill>
                <a:latin typeface="Sorts Mill Goudy"/>
                <a:ea typeface="Sorts Mill Goudy"/>
                <a:cs typeface="Sorts Mill Goudy"/>
                <a:sym typeface="Sorts Mill Goudy"/>
              </a:rPr>
              <a:t>Our Team Members</a:t>
            </a:r>
            <a:endParaRPr sz="1100"/>
          </a:p>
        </p:txBody>
      </p:sp>
      <p:grpSp>
        <p:nvGrpSpPr>
          <p:cNvPr id="316" name="Google Shape;316;p48"/>
          <p:cNvGrpSpPr/>
          <p:nvPr/>
        </p:nvGrpSpPr>
        <p:grpSpPr>
          <a:xfrm>
            <a:off x="3735841" y="3931789"/>
            <a:ext cx="1672317" cy="640211"/>
            <a:chOff x="4981122" y="5242386"/>
            <a:chExt cx="2229756" cy="853614"/>
          </a:xfrm>
        </p:grpSpPr>
        <p:sp>
          <p:nvSpPr>
            <p:cNvPr id="317" name="Google Shape;317;p48"/>
            <p:cNvSpPr txBox="1"/>
            <p:nvPr/>
          </p:nvSpPr>
          <p:spPr>
            <a:xfrm>
              <a:off x="5110162" y="5242386"/>
              <a:ext cx="1971676"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1100">
                  <a:solidFill>
                    <a:srgbClr val="262626"/>
                  </a:solidFill>
                  <a:latin typeface="Montserrat"/>
                  <a:ea typeface="Montserrat"/>
                  <a:cs typeface="Montserrat"/>
                  <a:sym typeface="Montserrat"/>
                </a:rPr>
                <a:t>Name here</a:t>
              </a:r>
              <a:endParaRPr sz="1100"/>
            </a:p>
          </p:txBody>
        </p:sp>
        <p:sp>
          <p:nvSpPr>
            <p:cNvPr id="318" name="Google Shape;318;p48"/>
            <p:cNvSpPr txBox="1"/>
            <p:nvPr/>
          </p:nvSpPr>
          <p:spPr>
            <a:xfrm>
              <a:off x="4981122" y="5653103"/>
              <a:ext cx="2229756" cy="442897"/>
            </a:xfrm>
            <a:prstGeom prst="rect">
              <a:avLst/>
            </a:prstGeom>
            <a:noFill/>
            <a:ln>
              <a:noFill/>
            </a:ln>
          </p:spPr>
          <p:txBody>
            <a:bodyPr anchorCtr="0" anchor="ctr" bIns="34275" lIns="68575" spcFirstLastPara="1" rIns="68575" wrap="square" tIns="34275">
              <a:noAutofit/>
            </a:bodyPr>
            <a:lstStyle/>
            <a:p>
              <a:pPr indent="0" lvl="0" marL="0" marR="0" rtl="0" algn="ctr">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words look even slightly believable. If</a:t>
              </a:r>
              <a:endParaRPr sz="1100"/>
            </a:p>
          </p:txBody>
        </p:sp>
      </p:grpSp>
      <p:grpSp>
        <p:nvGrpSpPr>
          <p:cNvPr id="319" name="Google Shape;319;p48"/>
          <p:cNvGrpSpPr/>
          <p:nvPr/>
        </p:nvGrpSpPr>
        <p:grpSpPr>
          <a:xfrm>
            <a:off x="5935537" y="3931789"/>
            <a:ext cx="1672317" cy="640211"/>
            <a:chOff x="4981122" y="5242386"/>
            <a:chExt cx="2229756" cy="853614"/>
          </a:xfrm>
        </p:grpSpPr>
        <p:sp>
          <p:nvSpPr>
            <p:cNvPr id="320" name="Google Shape;320;p48"/>
            <p:cNvSpPr txBox="1"/>
            <p:nvPr/>
          </p:nvSpPr>
          <p:spPr>
            <a:xfrm>
              <a:off x="5110162" y="5242386"/>
              <a:ext cx="1971676" cy="323165"/>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1100">
                  <a:solidFill>
                    <a:srgbClr val="262626"/>
                  </a:solidFill>
                  <a:latin typeface="Montserrat"/>
                  <a:ea typeface="Montserrat"/>
                  <a:cs typeface="Montserrat"/>
                  <a:sym typeface="Montserrat"/>
                </a:rPr>
                <a:t>Name here</a:t>
              </a:r>
              <a:endParaRPr sz="1100"/>
            </a:p>
          </p:txBody>
        </p:sp>
        <p:sp>
          <p:nvSpPr>
            <p:cNvPr id="321" name="Google Shape;321;p48"/>
            <p:cNvSpPr txBox="1"/>
            <p:nvPr/>
          </p:nvSpPr>
          <p:spPr>
            <a:xfrm>
              <a:off x="4981122" y="5653103"/>
              <a:ext cx="2229756" cy="442897"/>
            </a:xfrm>
            <a:prstGeom prst="rect">
              <a:avLst/>
            </a:prstGeom>
            <a:noFill/>
            <a:ln>
              <a:noFill/>
            </a:ln>
          </p:spPr>
          <p:txBody>
            <a:bodyPr anchorCtr="0" anchor="ctr" bIns="34275" lIns="68575" spcFirstLastPara="1" rIns="68575" wrap="square" tIns="34275">
              <a:noAutofit/>
            </a:bodyPr>
            <a:lstStyle/>
            <a:p>
              <a:pPr indent="0" lvl="0" marL="0" marR="0" rtl="0" algn="ctr">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words look even slightly believable. If</a:t>
              </a:r>
              <a:endParaRPr sz="1100"/>
            </a:p>
          </p:txBody>
        </p:sp>
      </p:grpSp>
      <p:pic>
        <p:nvPicPr>
          <p:cNvPr id="322" name="Google Shape;322;p48"/>
          <p:cNvPicPr preferRelativeResize="0"/>
          <p:nvPr>
            <p:ph idx="4" type="pic"/>
          </p:nvPr>
        </p:nvPicPr>
        <p:blipFill rotWithShape="1">
          <a:blip r:embed="rId3">
            <a:alphaModFix/>
          </a:blip>
          <a:srcRect b="0" l="0" r="0" t="0"/>
          <a:stretch/>
        </p:blipFill>
        <p:spPr>
          <a:xfrm>
            <a:off x="1500237" y="1985963"/>
            <a:ext cx="1744134" cy="1744134"/>
          </a:xfrm>
          <a:prstGeom prst="ellipse">
            <a:avLst/>
          </a:prstGeom>
          <a:noFill/>
          <a:ln>
            <a:noFill/>
          </a:ln>
        </p:spPr>
      </p:pic>
      <p:pic>
        <p:nvPicPr>
          <p:cNvPr id="323" name="Google Shape;323;p48"/>
          <p:cNvPicPr preferRelativeResize="0"/>
          <p:nvPr>
            <p:ph idx="2" type="pic"/>
          </p:nvPr>
        </p:nvPicPr>
        <p:blipFill rotWithShape="1">
          <a:blip r:embed="rId3">
            <a:alphaModFix/>
          </a:blip>
          <a:srcRect b="0" l="34" r="33" t="0"/>
          <a:stretch/>
        </p:blipFill>
        <p:spPr>
          <a:xfrm>
            <a:off x="3699933" y="1985963"/>
            <a:ext cx="1744134" cy="1744134"/>
          </a:xfrm>
          <a:prstGeom prst="ellipse">
            <a:avLst/>
          </a:prstGeom>
          <a:noFill/>
          <a:ln>
            <a:noFill/>
          </a:ln>
        </p:spPr>
      </p:pic>
      <p:pic>
        <p:nvPicPr>
          <p:cNvPr id="324" name="Google Shape;324;p48"/>
          <p:cNvPicPr preferRelativeResize="0"/>
          <p:nvPr>
            <p:ph idx="3" type="pic"/>
          </p:nvPr>
        </p:nvPicPr>
        <p:blipFill rotWithShape="1">
          <a:blip r:embed="rId3">
            <a:alphaModFix/>
          </a:blip>
          <a:srcRect b="0" l="0" r="0" t="0"/>
          <a:stretch/>
        </p:blipFill>
        <p:spPr>
          <a:xfrm>
            <a:off x="5899629" y="1985963"/>
            <a:ext cx="1744134" cy="1744134"/>
          </a:xfrm>
          <a:prstGeom prst="ellipse">
            <a:avLst/>
          </a:prstGeom>
          <a:noFill/>
          <a:ln>
            <a:noFill/>
          </a:ln>
        </p:spPr>
      </p:pic>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28" name="Shape 328"/>
        <p:cNvGrpSpPr/>
        <p:nvPr/>
      </p:nvGrpSpPr>
      <p:grpSpPr>
        <a:xfrm>
          <a:off x="0" y="0"/>
          <a:ext cx="0" cy="0"/>
          <a:chOff x="0" y="0"/>
          <a:chExt cx="0" cy="0"/>
        </a:xfrm>
      </p:grpSpPr>
      <p:pic>
        <p:nvPicPr>
          <p:cNvPr id="329" name="Google Shape;329;p49"/>
          <p:cNvPicPr preferRelativeResize="0"/>
          <p:nvPr>
            <p:ph idx="4" type="pic"/>
          </p:nvPr>
        </p:nvPicPr>
        <p:blipFill rotWithShape="1">
          <a:blip r:embed="rId3">
            <a:alphaModFix/>
          </a:blip>
          <a:srcRect b="12395" l="0" r="0" t="12395"/>
          <a:stretch/>
        </p:blipFill>
        <p:spPr>
          <a:xfrm>
            <a:off x="571500" y="1985963"/>
            <a:ext cx="2545773" cy="1914525"/>
          </a:xfrm>
          <a:prstGeom prst="rect">
            <a:avLst/>
          </a:prstGeom>
          <a:noFill/>
          <a:ln>
            <a:noFill/>
          </a:ln>
        </p:spPr>
      </p:pic>
      <p:pic>
        <p:nvPicPr>
          <p:cNvPr id="330" name="Google Shape;330;p49"/>
          <p:cNvPicPr preferRelativeResize="0"/>
          <p:nvPr>
            <p:ph idx="2" type="pic"/>
          </p:nvPr>
        </p:nvPicPr>
        <p:blipFill rotWithShape="1">
          <a:blip r:embed="rId3">
            <a:alphaModFix/>
          </a:blip>
          <a:srcRect b="12395" l="0" r="0" t="12395"/>
          <a:stretch/>
        </p:blipFill>
        <p:spPr>
          <a:xfrm>
            <a:off x="3299113" y="1985963"/>
            <a:ext cx="2545773" cy="1914525"/>
          </a:xfrm>
          <a:prstGeom prst="rect">
            <a:avLst/>
          </a:prstGeom>
          <a:noFill/>
          <a:ln>
            <a:noFill/>
          </a:ln>
        </p:spPr>
      </p:pic>
      <p:pic>
        <p:nvPicPr>
          <p:cNvPr id="331" name="Google Shape;331;p49"/>
          <p:cNvPicPr preferRelativeResize="0"/>
          <p:nvPr>
            <p:ph idx="3" type="pic"/>
          </p:nvPr>
        </p:nvPicPr>
        <p:blipFill rotWithShape="1">
          <a:blip r:embed="rId3">
            <a:alphaModFix/>
          </a:blip>
          <a:srcRect b="12395" l="0" r="0" t="12395"/>
          <a:stretch/>
        </p:blipFill>
        <p:spPr>
          <a:xfrm>
            <a:off x="6026727" y="1985963"/>
            <a:ext cx="2545773" cy="1914525"/>
          </a:xfrm>
          <a:prstGeom prst="rect">
            <a:avLst/>
          </a:prstGeom>
          <a:noFill/>
          <a:ln>
            <a:noFill/>
          </a:ln>
        </p:spPr>
      </p:pic>
      <p:sp>
        <p:nvSpPr>
          <p:cNvPr id="332" name="Google Shape;332;p49"/>
          <p:cNvSpPr txBox="1"/>
          <p:nvPr/>
        </p:nvSpPr>
        <p:spPr>
          <a:xfrm>
            <a:off x="1978818" y="785812"/>
            <a:ext cx="5186364" cy="646330"/>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3800">
                <a:solidFill>
                  <a:srgbClr val="262626"/>
                </a:solidFill>
                <a:latin typeface="Sorts Mill Goudy"/>
                <a:ea typeface="Sorts Mill Goudy"/>
                <a:cs typeface="Sorts Mill Goudy"/>
                <a:sym typeface="Sorts Mill Goudy"/>
              </a:rPr>
              <a:t>Our Team Members</a:t>
            </a:r>
            <a:endParaRPr sz="1100"/>
          </a:p>
        </p:txBody>
      </p:sp>
      <p:sp>
        <p:nvSpPr>
          <p:cNvPr id="333" name="Google Shape;333;p49"/>
          <p:cNvSpPr txBox="1"/>
          <p:nvPr/>
        </p:nvSpPr>
        <p:spPr>
          <a:xfrm>
            <a:off x="3470818" y="4239827"/>
            <a:ext cx="1672317" cy="332173"/>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words look even slightly believable. If</a:t>
            </a:r>
            <a:endParaRPr sz="1100"/>
          </a:p>
        </p:txBody>
      </p:sp>
      <p:cxnSp>
        <p:nvCxnSpPr>
          <p:cNvPr id="334" name="Google Shape;334;p49"/>
          <p:cNvCxnSpPr/>
          <p:nvPr/>
        </p:nvCxnSpPr>
        <p:spPr>
          <a:xfrm>
            <a:off x="3299113" y="4316623"/>
            <a:ext cx="0" cy="217873"/>
          </a:xfrm>
          <a:prstGeom prst="straightConnector1">
            <a:avLst/>
          </a:prstGeom>
          <a:noFill/>
          <a:ln cap="flat" cmpd="sng" w="25400">
            <a:solidFill>
              <a:srgbClr val="262626"/>
            </a:solidFill>
            <a:prstDash val="solid"/>
            <a:miter lim="800000"/>
            <a:headEnd len="sm" w="sm" type="none"/>
            <a:tailEnd len="sm" w="sm" type="none"/>
          </a:ln>
        </p:spPr>
      </p:cxnSp>
      <p:sp>
        <p:nvSpPr>
          <p:cNvPr id="335" name="Google Shape;335;p49"/>
          <p:cNvSpPr txBox="1"/>
          <p:nvPr/>
        </p:nvSpPr>
        <p:spPr>
          <a:xfrm>
            <a:off x="6198432" y="4239827"/>
            <a:ext cx="1672317" cy="332173"/>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words look even slightly believable. If</a:t>
            </a:r>
            <a:endParaRPr sz="1100"/>
          </a:p>
        </p:txBody>
      </p:sp>
      <p:cxnSp>
        <p:nvCxnSpPr>
          <p:cNvPr id="336" name="Google Shape;336;p49"/>
          <p:cNvCxnSpPr/>
          <p:nvPr/>
        </p:nvCxnSpPr>
        <p:spPr>
          <a:xfrm>
            <a:off x="6026727" y="4316623"/>
            <a:ext cx="0" cy="217873"/>
          </a:xfrm>
          <a:prstGeom prst="straightConnector1">
            <a:avLst/>
          </a:prstGeom>
          <a:noFill/>
          <a:ln cap="flat" cmpd="sng" w="25400">
            <a:solidFill>
              <a:srgbClr val="262626"/>
            </a:solidFill>
            <a:prstDash val="solid"/>
            <a:miter lim="800000"/>
            <a:headEnd len="sm" w="sm" type="none"/>
            <a:tailEnd len="sm" w="sm" type="none"/>
          </a:ln>
        </p:spPr>
      </p:cxnSp>
      <p:sp>
        <p:nvSpPr>
          <p:cNvPr id="337" name="Google Shape;337;p49"/>
          <p:cNvSpPr txBox="1"/>
          <p:nvPr/>
        </p:nvSpPr>
        <p:spPr>
          <a:xfrm>
            <a:off x="743205" y="4239827"/>
            <a:ext cx="1672317" cy="332173"/>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words look even slightly believable. If</a:t>
            </a:r>
            <a:endParaRPr sz="1100"/>
          </a:p>
        </p:txBody>
      </p:sp>
      <p:cxnSp>
        <p:nvCxnSpPr>
          <p:cNvPr id="338" name="Google Shape;338;p49"/>
          <p:cNvCxnSpPr/>
          <p:nvPr/>
        </p:nvCxnSpPr>
        <p:spPr>
          <a:xfrm>
            <a:off x="571500" y="4316623"/>
            <a:ext cx="0" cy="217873"/>
          </a:xfrm>
          <a:prstGeom prst="straightConnector1">
            <a:avLst/>
          </a:prstGeom>
          <a:noFill/>
          <a:ln cap="flat" cmpd="sng" w="25400">
            <a:solidFill>
              <a:srgbClr val="262626"/>
            </a:solidFill>
            <a:prstDash val="solid"/>
            <a:miter lim="800000"/>
            <a:headEnd len="sm" w="sm" type="none"/>
            <a:tailEnd len="sm" w="sm" type="none"/>
          </a:ln>
        </p:spPr>
      </p:cxnSp>
      <p:sp>
        <p:nvSpPr>
          <p:cNvPr id="339" name="Google Shape;339;p49"/>
          <p:cNvSpPr txBox="1"/>
          <p:nvPr/>
        </p:nvSpPr>
        <p:spPr>
          <a:xfrm rot="-5400000">
            <a:off x="325104" y="3075356"/>
            <a:ext cx="1078577"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262626"/>
                </a:solidFill>
                <a:latin typeface="Montserrat"/>
                <a:ea typeface="Montserrat"/>
                <a:cs typeface="Montserrat"/>
                <a:sym typeface="Montserrat"/>
              </a:rPr>
              <a:t>EXAMPLE_</a:t>
            </a:r>
            <a:endParaRPr sz="1100"/>
          </a:p>
        </p:txBody>
      </p:sp>
      <p:sp>
        <p:nvSpPr>
          <p:cNvPr id="340" name="Google Shape;340;p49"/>
          <p:cNvSpPr txBox="1"/>
          <p:nvPr/>
        </p:nvSpPr>
        <p:spPr>
          <a:xfrm rot="-5400000">
            <a:off x="3052718" y="3075356"/>
            <a:ext cx="1078577"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262626"/>
                </a:solidFill>
                <a:latin typeface="Montserrat"/>
                <a:ea typeface="Montserrat"/>
                <a:cs typeface="Montserrat"/>
                <a:sym typeface="Montserrat"/>
              </a:rPr>
              <a:t>EXAMPLE_</a:t>
            </a:r>
            <a:endParaRPr sz="1100"/>
          </a:p>
        </p:txBody>
      </p:sp>
      <p:sp>
        <p:nvSpPr>
          <p:cNvPr id="341" name="Google Shape;341;p49"/>
          <p:cNvSpPr txBox="1"/>
          <p:nvPr/>
        </p:nvSpPr>
        <p:spPr>
          <a:xfrm rot="-5400000">
            <a:off x="5780331" y="3075357"/>
            <a:ext cx="1078577" cy="2423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1100">
                <a:solidFill>
                  <a:srgbClr val="262626"/>
                </a:solidFill>
                <a:latin typeface="Montserrat"/>
                <a:ea typeface="Montserrat"/>
                <a:cs typeface="Montserrat"/>
                <a:sym typeface="Montserrat"/>
              </a:rPr>
              <a:t>EXAMPLE_</a:t>
            </a:r>
            <a:endParaRPr sz="1100"/>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45" name="Shape 345"/>
        <p:cNvGrpSpPr/>
        <p:nvPr/>
      </p:nvGrpSpPr>
      <p:grpSpPr>
        <a:xfrm>
          <a:off x="0" y="0"/>
          <a:ext cx="0" cy="0"/>
          <a:chOff x="0" y="0"/>
          <a:chExt cx="0" cy="0"/>
        </a:xfrm>
      </p:grpSpPr>
      <p:grpSp>
        <p:nvGrpSpPr>
          <p:cNvPr id="346" name="Google Shape;346;p50"/>
          <p:cNvGrpSpPr/>
          <p:nvPr/>
        </p:nvGrpSpPr>
        <p:grpSpPr>
          <a:xfrm>
            <a:off x="735467" y="3027952"/>
            <a:ext cx="3128963" cy="1544048"/>
            <a:chOff x="7258050" y="3751520"/>
            <a:chExt cx="4171950" cy="2058730"/>
          </a:xfrm>
        </p:grpSpPr>
        <p:sp>
          <p:nvSpPr>
            <p:cNvPr id="347" name="Google Shape;347;p50"/>
            <p:cNvSpPr txBox="1"/>
            <p:nvPr/>
          </p:nvSpPr>
          <p:spPr>
            <a:xfrm>
              <a:off x="7258050" y="4760687"/>
              <a:ext cx="4171950" cy="1049563"/>
            </a:xfrm>
            <a:prstGeom prst="rect">
              <a:avLst/>
            </a:prstGeom>
            <a:noFill/>
            <a:ln>
              <a:noFill/>
            </a:ln>
          </p:spPr>
          <p:txBody>
            <a:bodyPr anchorCtr="0" anchor="ctr" bIns="34275" lIns="68575" spcFirstLastPara="1" rIns="68575" wrap="square" tIns="34275">
              <a:noAutofit/>
            </a:bodyPr>
            <a:lstStyle/>
            <a:p>
              <a:pPr indent="0" lvl="0" marL="0" marR="0" rtl="0" algn="r">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sp>
          <p:nvSpPr>
            <p:cNvPr id="348" name="Google Shape;348;p50"/>
            <p:cNvSpPr txBox="1"/>
            <p:nvPr/>
          </p:nvSpPr>
          <p:spPr>
            <a:xfrm>
              <a:off x="7874000" y="3751520"/>
              <a:ext cx="3556000" cy="861774"/>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lang="en" sz="3800">
                  <a:solidFill>
                    <a:srgbClr val="262626"/>
                  </a:solidFill>
                  <a:latin typeface="Sorts Mill Goudy"/>
                  <a:ea typeface="Sorts Mill Goudy"/>
                  <a:cs typeface="Sorts Mill Goudy"/>
                  <a:sym typeface="Sorts Mill Goudy"/>
                </a:rPr>
                <a:t>Data Chart</a:t>
              </a:r>
              <a:endParaRPr sz="1100"/>
            </a:p>
          </p:txBody>
        </p:sp>
      </p:grpSp>
      <p:cxnSp>
        <p:nvCxnSpPr>
          <p:cNvPr id="349" name="Google Shape;349;p50"/>
          <p:cNvCxnSpPr/>
          <p:nvPr/>
        </p:nvCxnSpPr>
        <p:spPr>
          <a:xfrm>
            <a:off x="3756118" y="785813"/>
            <a:ext cx="0" cy="1900600"/>
          </a:xfrm>
          <a:prstGeom prst="straightConnector1">
            <a:avLst/>
          </a:prstGeom>
          <a:noFill/>
          <a:ln cap="flat" cmpd="sng" w="25400">
            <a:solidFill>
              <a:srgbClr val="262626"/>
            </a:solidFill>
            <a:prstDash val="solid"/>
            <a:miter lim="800000"/>
            <a:headEnd len="sm" w="sm" type="none"/>
            <a:tailEnd len="sm" w="sm" type="none"/>
          </a:ln>
        </p:spPr>
      </p:cxnSp>
      <p:pic>
        <p:nvPicPr>
          <p:cNvPr id="350" name="Google Shape;350;p50"/>
          <p:cNvPicPr preferRelativeResize="0"/>
          <p:nvPr/>
        </p:nvPicPr>
        <p:blipFill rotWithShape="1">
          <a:blip r:embed="rId3">
            <a:alphaModFix/>
          </a:blip>
          <a:srcRect b="0" l="0" r="0" t="0"/>
          <a:stretch/>
        </p:blipFill>
        <p:spPr>
          <a:xfrm>
            <a:off x="4430487" y="785813"/>
            <a:ext cx="3978041" cy="2888470"/>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15" name="Shape 115"/>
        <p:cNvGrpSpPr/>
        <p:nvPr/>
      </p:nvGrpSpPr>
      <p:grpSpPr>
        <a:xfrm>
          <a:off x="0" y="0"/>
          <a:ext cx="0" cy="0"/>
          <a:chOff x="0" y="0"/>
          <a:chExt cx="0" cy="0"/>
        </a:xfrm>
      </p:grpSpPr>
      <p:pic>
        <p:nvPicPr>
          <p:cNvPr id="116" name="Google Shape;116;p33"/>
          <p:cNvPicPr preferRelativeResize="0"/>
          <p:nvPr>
            <p:ph idx="2" type="pic"/>
          </p:nvPr>
        </p:nvPicPr>
        <p:blipFill rotWithShape="1">
          <a:blip r:embed="rId3">
            <a:alphaModFix/>
          </a:blip>
          <a:srcRect b="0" l="21786" r="21785" t="0"/>
          <a:stretch/>
        </p:blipFill>
        <p:spPr>
          <a:xfrm>
            <a:off x="3248026" y="571500"/>
            <a:ext cx="2257423" cy="4000500"/>
          </a:xfrm>
          <a:prstGeom prst="rect">
            <a:avLst/>
          </a:prstGeom>
          <a:noFill/>
          <a:ln>
            <a:noFill/>
          </a:ln>
        </p:spPr>
      </p:pic>
      <p:grpSp>
        <p:nvGrpSpPr>
          <p:cNvPr id="117" name="Google Shape;117;p33"/>
          <p:cNvGrpSpPr/>
          <p:nvPr/>
        </p:nvGrpSpPr>
        <p:grpSpPr>
          <a:xfrm>
            <a:off x="6023883" y="2813640"/>
            <a:ext cx="2548617" cy="1758360"/>
            <a:chOff x="6877048" y="2781300"/>
            <a:chExt cx="3398156" cy="2344480"/>
          </a:xfrm>
        </p:grpSpPr>
        <p:sp>
          <p:nvSpPr>
            <p:cNvPr id="118" name="Google Shape;118;p33"/>
            <p:cNvSpPr txBox="1"/>
            <p:nvPr/>
          </p:nvSpPr>
          <p:spPr>
            <a:xfrm>
              <a:off x="6877048" y="3790467"/>
              <a:ext cx="3398156" cy="1335313"/>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sp>
          <p:nvSpPr>
            <p:cNvPr id="119" name="Google Shape;119;p33"/>
            <p:cNvSpPr txBox="1"/>
            <p:nvPr/>
          </p:nvSpPr>
          <p:spPr>
            <a:xfrm>
              <a:off x="6877048" y="2781300"/>
              <a:ext cx="3143252" cy="8617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3800">
                  <a:solidFill>
                    <a:srgbClr val="262626"/>
                  </a:solidFill>
                  <a:latin typeface="Sorts Mill Goudy"/>
                  <a:ea typeface="Sorts Mill Goudy"/>
                  <a:cs typeface="Sorts Mill Goudy"/>
                  <a:sym typeface="Sorts Mill Goudy"/>
                </a:rPr>
                <a:t>About Us</a:t>
              </a:r>
              <a:endParaRPr sz="1100"/>
            </a:p>
          </p:txBody>
        </p:sp>
      </p:grpSp>
      <p:cxnSp>
        <p:nvCxnSpPr>
          <p:cNvPr id="120" name="Google Shape;120;p33"/>
          <p:cNvCxnSpPr/>
          <p:nvPr/>
        </p:nvCxnSpPr>
        <p:spPr>
          <a:xfrm>
            <a:off x="6092463" y="571500"/>
            <a:ext cx="0" cy="2114913"/>
          </a:xfrm>
          <a:prstGeom prst="straightConnector1">
            <a:avLst/>
          </a:prstGeom>
          <a:noFill/>
          <a:ln cap="flat" cmpd="sng" w="25400">
            <a:solidFill>
              <a:srgbClr val="00555C">
                <a:alpha val="34901"/>
              </a:srgbClr>
            </a:solidFill>
            <a:prstDash val="solid"/>
            <a:miter lim="800000"/>
            <a:headEnd len="sm" w="sm" type="none"/>
            <a:tailEnd len="sm" w="sm" type="none"/>
          </a:ln>
        </p:spPr>
      </p:cxnSp>
      <p:sp>
        <p:nvSpPr>
          <p:cNvPr id="121" name="Google Shape;121;p33"/>
          <p:cNvSpPr txBox="1"/>
          <p:nvPr/>
        </p:nvSpPr>
        <p:spPr>
          <a:xfrm>
            <a:off x="571500" y="4156501"/>
            <a:ext cx="1133474" cy="4154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2300">
                <a:solidFill>
                  <a:srgbClr val="00555C"/>
                </a:solidFill>
                <a:latin typeface="Arial"/>
                <a:ea typeface="Arial"/>
                <a:cs typeface="Arial"/>
                <a:sym typeface="Arial"/>
              </a:rPr>
              <a:t>Natural</a:t>
            </a:r>
            <a:endParaRPr sz="1100"/>
          </a:p>
        </p:txBody>
      </p:sp>
      <p:sp>
        <p:nvSpPr>
          <p:cNvPr id="122" name="Google Shape;122;p33"/>
          <p:cNvSpPr txBox="1"/>
          <p:nvPr/>
        </p:nvSpPr>
        <p:spPr>
          <a:xfrm>
            <a:off x="571500" y="2054782"/>
            <a:ext cx="3531392" cy="1033937"/>
          </a:xfrm>
          <a:prstGeom prst="rect">
            <a:avLst/>
          </a:prstGeom>
          <a:noFill/>
          <a:ln>
            <a:noFill/>
          </a:ln>
        </p:spPr>
        <p:txBody>
          <a:bodyPr anchorCtr="0" anchor="t" bIns="34275" lIns="68575" spcFirstLastPara="1" rIns="68575" wrap="square" tIns="34275">
            <a:noAutofit/>
          </a:bodyPr>
          <a:lstStyle/>
          <a:p>
            <a:pPr indent="0" lvl="0" marL="0" marR="0" rtl="0" algn="l">
              <a:lnSpc>
                <a:spcPct val="100000"/>
              </a:lnSpc>
              <a:spcBef>
                <a:spcPts val="0"/>
              </a:spcBef>
              <a:spcAft>
                <a:spcPts val="0"/>
              </a:spcAft>
              <a:buNone/>
            </a:pPr>
            <a:r>
              <a:rPr lang="en" sz="3800">
                <a:solidFill>
                  <a:srgbClr val="00555C"/>
                </a:solidFill>
                <a:latin typeface="Sorts Mill Goudy"/>
                <a:ea typeface="Sorts Mill Goudy"/>
                <a:cs typeface="Sorts Mill Goudy"/>
                <a:sym typeface="Sorts Mill Goudy"/>
              </a:rPr>
              <a:t>Simple Minimal</a:t>
            </a:r>
            <a:endParaRPr sz="1100"/>
          </a:p>
          <a:p>
            <a:pPr indent="0" lvl="0" marL="0" marR="0" rtl="0" algn="l">
              <a:lnSpc>
                <a:spcPct val="100000"/>
              </a:lnSpc>
              <a:spcBef>
                <a:spcPts val="0"/>
              </a:spcBef>
              <a:spcAft>
                <a:spcPts val="0"/>
              </a:spcAft>
              <a:buNone/>
            </a:pPr>
            <a:r>
              <a:rPr lang="en" sz="3800">
                <a:solidFill>
                  <a:srgbClr val="00555C"/>
                </a:solidFill>
                <a:latin typeface="Sorts Mill Goudy"/>
                <a:ea typeface="Sorts Mill Goudy"/>
                <a:cs typeface="Sorts Mill Goudy"/>
                <a:sym typeface="Sorts Mill Goudy"/>
              </a:rPr>
              <a:t>Natural</a:t>
            </a:r>
            <a:endParaRPr sz="1100"/>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54" name="Shape 354"/>
        <p:cNvGrpSpPr/>
        <p:nvPr/>
      </p:nvGrpSpPr>
      <p:grpSpPr>
        <a:xfrm>
          <a:off x="0" y="0"/>
          <a:ext cx="0" cy="0"/>
          <a:chOff x="0" y="0"/>
          <a:chExt cx="0" cy="0"/>
        </a:xfrm>
      </p:grpSpPr>
      <p:grpSp>
        <p:nvGrpSpPr>
          <p:cNvPr id="355" name="Google Shape;355;p51"/>
          <p:cNvGrpSpPr/>
          <p:nvPr/>
        </p:nvGrpSpPr>
        <p:grpSpPr>
          <a:xfrm>
            <a:off x="735467" y="3027952"/>
            <a:ext cx="3128963" cy="1544048"/>
            <a:chOff x="7258050" y="3751520"/>
            <a:chExt cx="4171950" cy="2058730"/>
          </a:xfrm>
        </p:grpSpPr>
        <p:sp>
          <p:nvSpPr>
            <p:cNvPr id="356" name="Google Shape;356;p51"/>
            <p:cNvSpPr txBox="1"/>
            <p:nvPr/>
          </p:nvSpPr>
          <p:spPr>
            <a:xfrm>
              <a:off x="7258050" y="4760687"/>
              <a:ext cx="4171950" cy="1049563"/>
            </a:xfrm>
            <a:prstGeom prst="rect">
              <a:avLst/>
            </a:prstGeom>
            <a:noFill/>
            <a:ln>
              <a:noFill/>
            </a:ln>
          </p:spPr>
          <p:txBody>
            <a:bodyPr anchorCtr="0" anchor="ctr" bIns="34275" lIns="68575" spcFirstLastPara="1" rIns="68575" wrap="square" tIns="34275">
              <a:noAutofit/>
            </a:bodyPr>
            <a:lstStyle/>
            <a:p>
              <a:pPr indent="0" lvl="0" marL="0" marR="0" rtl="0" algn="r">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sp>
          <p:nvSpPr>
            <p:cNvPr id="357" name="Google Shape;357;p51"/>
            <p:cNvSpPr txBox="1"/>
            <p:nvPr/>
          </p:nvSpPr>
          <p:spPr>
            <a:xfrm>
              <a:off x="7874000" y="3751520"/>
              <a:ext cx="3556000" cy="861774"/>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lang="en" sz="3800">
                  <a:solidFill>
                    <a:srgbClr val="262626"/>
                  </a:solidFill>
                  <a:latin typeface="Sorts Mill Goudy"/>
                  <a:ea typeface="Sorts Mill Goudy"/>
                  <a:cs typeface="Sorts Mill Goudy"/>
                  <a:sym typeface="Sorts Mill Goudy"/>
                </a:rPr>
                <a:t>Data Chart</a:t>
              </a:r>
              <a:endParaRPr sz="1100"/>
            </a:p>
          </p:txBody>
        </p:sp>
      </p:grpSp>
      <p:cxnSp>
        <p:nvCxnSpPr>
          <p:cNvPr id="358" name="Google Shape;358;p51"/>
          <p:cNvCxnSpPr/>
          <p:nvPr/>
        </p:nvCxnSpPr>
        <p:spPr>
          <a:xfrm>
            <a:off x="3756118" y="785813"/>
            <a:ext cx="0" cy="1900600"/>
          </a:xfrm>
          <a:prstGeom prst="straightConnector1">
            <a:avLst/>
          </a:prstGeom>
          <a:noFill/>
          <a:ln cap="flat" cmpd="sng" w="25400">
            <a:solidFill>
              <a:srgbClr val="262626"/>
            </a:solidFill>
            <a:prstDash val="solid"/>
            <a:miter lim="800000"/>
            <a:headEnd len="sm" w="sm" type="none"/>
            <a:tailEnd len="sm" w="sm" type="none"/>
          </a:ln>
        </p:spPr>
      </p:cxnSp>
      <p:pic>
        <p:nvPicPr>
          <p:cNvPr id="359" name="Google Shape;359;p51"/>
          <p:cNvPicPr preferRelativeResize="0"/>
          <p:nvPr/>
        </p:nvPicPr>
        <p:blipFill rotWithShape="1">
          <a:blip r:embed="rId3">
            <a:alphaModFix/>
          </a:blip>
          <a:srcRect b="0" l="0" r="0" t="0"/>
          <a:stretch/>
        </p:blipFill>
        <p:spPr>
          <a:xfrm>
            <a:off x="4314824" y="785813"/>
            <a:ext cx="4229098" cy="2888471"/>
          </a:xfrm>
          <a:prstGeom prst="rect">
            <a:avLst/>
          </a:prstGeom>
          <a:noFill/>
          <a:ln>
            <a:noFill/>
          </a:ln>
        </p:spPr>
      </p:pic>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63" name="Shape 363"/>
        <p:cNvGrpSpPr/>
        <p:nvPr/>
      </p:nvGrpSpPr>
      <p:grpSpPr>
        <a:xfrm>
          <a:off x="0" y="0"/>
          <a:ext cx="0" cy="0"/>
          <a:chOff x="0" y="0"/>
          <a:chExt cx="0" cy="0"/>
        </a:xfrm>
      </p:grpSpPr>
      <p:grpSp>
        <p:nvGrpSpPr>
          <p:cNvPr id="364" name="Google Shape;364;p52"/>
          <p:cNvGrpSpPr/>
          <p:nvPr/>
        </p:nvGrpSpPr>
        <p:grpSpPr>
          <a:xfrm>
            <a:off x="5958451" y="1344646"/>
            <a:ext cx="2085411" cy="3227354"/>
            <a:chOff x="6058652" y="1792861"/>
            <a:chExt cx="2780548" cy="4303138"/>
          </a:xfrm>
        </p:grpSpPr>
        <p:sp>
          <p:nvSpPr>
            <p:cNvPr id="365" name="Google Shape;365;p52"/>
            <p:cNvSpPr/>
            <p:nvPr/>
          </p:nvSpPr>
          <p:spPr>
            <a:xfrm rot="-3600000">
              <a:off x="6063726" y="1842022"/>
              <a:ext cx="180445" cy="115898"/>
            </a:xfrm>
            <a:prstGeom prst="triangle">
              <a:avLst>
                <a:gd fmla="val 50000" name="adj"/>
              </a:avLst>
            </a:prstGeom>
            <a:solidFill>
              <a:schemeClr val="lt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366" name="Google Shape;366;p52"/>
            <p:cNvSpPr txBox="1"/>
            <p:nvPr/>
          </p:nvSpPr>
          <p:spPr>
            <a:xfrm>
              <a:off x="6303722" y="2000731"/>
              <a:ext cx="1381056" cy="766300"/>
            </a:xfrm>
            <a:prstGeom prst="rect">
              <a:avLst/>
            </a:prstGeom>
            <a:noFill/>
            <a:ln>
              <a:noFill/>
            </a:ln>
          </p:spPr>
          <p:txBody>
            <a:bodyPr anchorCtr="0" anchor="t" bIns="34275" lIns="68575" spcFirstLastPara="1" rIns="68575" wrap="square" tIns="34275">
              <a:noAutofit/>
            </a:bodyPr>
            <a:lstStyle/>
            <a:p>
              <a:pPr indent="0" lvl="0" marL="0" marR="0" rtl="0" algn="l">
                <a:lnSpc>
                  <a:spcPct val="138461"/>
                </a:lnSpc>
                <a:spcBef>
                  <a:spcPts val="0"/>
                </a:spcBef>
                <a:spcAft>
                  <a:spcPts val="0"/>
                </a:spcAft>
                <a:buNone/>
              </a:pPr>
              <a:r>
                <a:rPr lang="en" sz="1000">
                  <a:solidFill>
                    <a:schemeClr val="lt2"/>
                  </a:solidFill>
                  <a:latin typeface="Montserrat"/>
                  <a:ea typeface="Montserrat"/>
                  <a:cs typeface="Montserrat"/>
                  <a:sym typeface="Montserrat"/>
                </a:rPr>
                <a:t>Neutral</a:t>
              </a:r>
              <a:endParaRPr sz="1100"/>
            </a:p>
            <a:p>
              <a:pPr indent="0" lvl="0" marL="0" marR="0" rtl="0" algn="l">
                <a:lnSpc>
                  <a:spcPct val="138461"/>
                </a:lnSpc>
                <a:spcBef>
                  <a:spcPts val="0"/>
                </a:spcBef>
                <a:spcAft>
                  <a:spcPts val="0"/>
                </a:spcAft>
                <a:buNone/>
              </a:pPr>
              <a:r>
                <a:rPr lang="en" sz="1000">
                  <a:solidFill>
                    <a:schemeClr val="lt2"/>
                  </a:solidFill>
                  <a:latin typeface="Montserrat"/>
                  <a:ea typeface="Montserrat"/>
                  <a:cs typeface="Montserrat"/>
                  <a:sym typeface="Montserrat"/>
                </a:rPr>
                <a:t>Presentation</a:t>
              </a:r>
              <a:endParaRPr sz="1100"/>
            </a:p>
            <a:p>
              <a:pPr indent="0" lvl="0" marL="0" marR="0" rtl="0" algn="l">
                <a:lnSpc>
                  <a:spcPct val="138461"/>
                </a:lnSpc>
                <a:spcBef>
                  <a:spcPts val="0"/>
                </a:spcBef>
                <a:spcAft>
                  <a:spcPts val="0"/>
                </a:spcAft>
                <a:buNone/>
              </a:pPr>
              <a:r>
                <a:rPr lang="en" sz="1000">
                  <a:solidFill>
                    <a:schemeClr val="lt2"/>
                  </a:solidFill>
                  <a:latin typeface="Montserrat"/>
                  <a:ea typeface="Montserrat"/>
                  <a:cs typeface="Montserrat"/>
                  <a:sym typeface="Montserrat"/>
                </a:rPr>
                <a:t>Template</a:t>
              </a:r>
              <a:endParaRPr sz="1100"/>
            </a:p>
          </p:txBody>
        </p:sp>
        <p:sp>
          <p:nvSpPr>
            <p:cNvPr id="367" name="Google Shape;367;p52"/>
            <p:cNvSpPr txBox="1"/>
            <p:nvPr/>
          </p:nvSpPr>
          <p:spPr>
            <a:xfrm>
              <a:off x="6076951" y="5542002"/>
              <a:ext cx="1511299" cy="5539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2300">
                  <a:solidFill>
                    <a:srgbClr val="00555C"/>
                  </a:solidFill>
                  <a:latin typeface="Arial"/>
                  <a:ea typeface="Arial"/>
                  <a:cs typeface="Arial"/>
                  <a:sym typeface="Arial"/>
                </a:rPr>
                <a:t>Natural</a:t>
              </a:r>
              <a:endParaRPr sz="1100"/>
            </a:p>
          </p:txBody>
        </p:sp>
        <p:sp>
          <p:nvSpPr>
            <p:cNvPr id="368" name="Google Shape;368;p52"/>
            <p:cNvSpPr txBox="1"/>
            <p:nvPr/>
          </p:nvSpPr>
          <p:spPr>
            <a:xfrm>
              <a:off x="6076950" y="3886783"/>
              <a:ext cx="2762250" cy="535468"/>
            </a:xfrm>
            <a:prstGeom prst="rect">
              <a:avLst/>
            </a:prstGeom>
            <a:noFill/>
            <a:ln>
              <a:noFill/>
            </a:ln>
          </p:spPr>
          <p:txBody>
            <a:bodyPr anchorCtr="0" anchor="t" bIns="34275" lIns="68575" spcFirstLastPara="1" rIns="68575" wrap="square" tIns="34275">
              <a:noAutofit/>
            </a:bodyPr>
            <a:lstStyle/>
            <a:p>
              <a:pPr indent="0" lvl="0" marL="0" marR="0" rtl="0" algn="l">
                <a:lnSpc>
                  <a:spcPct val="138461"/>
                </a:lnSpc>
                <a:spcBef>
                  <a:spcPts val="0"/>
                </a:spcBef>
                <a:spcAft>
                  <a:spcPts val="0"/>
                </a:spcAft>
                <a:buNone/>
              </a:pPr>
              <a:r>
                <a:rPr lang="en" sz="1000">
                  <a:solidFill>
                    <a:srgbClr val="262626"/>
                  </a:solidFill>
                  <a:latin typeface="Montserrat"/>
                  <a:ea typeface="Montserrat"/>
                  <a:cs typeface="Montserrat"/>
                  <a:sym typeface="Montserrat"/>
                </a:rPr>
                <a:t>PHONE: 0060-369-258</a:t>
              </a:r>
              <a:endParaRPr sz="1100"/>
            </a:p>
            <a:p>
              <a:pPr indent="0" lvl="0" marL="0" marR="0" rtl="0" algn="l">
                <a:lnSpc>
                  <a:spcPct val="138461"/>
                </a:lnSpc>
                <a:spcBef>
                  <a:spcPts val="0"/>
                </a:spcBef>
                <a:spcAft>
                  <a:spcPts val="0"/>
                </a:spcAft>
                <a:buNone/>
              </a:pPr>
              <a:r>
                <a:rPr lang="en" sz="1000">
                  <a:solidFill>
                    <a:srgbClr val="262626"/>
                  </a:solidFill>
                  <a:latin typeface="Montserrat"/>
                  <a:ea typeface="Montserrat"/>
                  <a:cs typeface="Montserrat"/>
                  <a:sym typeface="Montserrat"/>
                </a:rPr>
                <a:t>EMAIL: example@gmail.com</a:t>
              </a:r>
              <a:endParaRPr sz="1100"/>
            </a:p>
          </p:txBody>
        </p:sp>
      </p:grpSp>
      <p:pic>
        <p:nvPicPr>
          <p:cNvPr id="369" name="Google Shape;369;p52"/>
          <p:cNvPicPr preferRelativeResize="0"/>
          <p:nvPr>
            <p:ph idx="2" type="pic"/>
          </p:nvPr>
        </p:nvPicPr>
        <p:blipFill rotWithShape="1">
          <a:blip r:embed="rId3">
            <a:alphaModFix/>
          </a:blip>
          <a:srcRect b="14635" l="0" r="0" t="14634"/>
          <a:stretch/>
        </p:blipFill>
        <p:spPr>
          <a:xfrm>
            <a:off x="571500" y="1"/>
            <a:ext cx="4629150" cy="3273826"/>
          </a:xfrm>
          <a:prstGeom prst="rect">
            <a:avLst/>
          </a:prstGeom>
          <a:noFill/>
          <a:ln>
            <a:noFill/>
          </a:ln>
        </p:spPr>
      </p:pic>
    </p:spTree>
  </p:cSld>
  <p:clrMapOvr>
    <a:masterClrMapping/>
  </p:clrMapOvr>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73" name="Shape 373"/>
        <p:cNvGrpSpPr/>
        <p:nvPr/>
      </p:nvGrpSpPr>
      <p:grpSpPr>
        <a:xfrm>
          <a:off x="0" y="0"/>
          <a:ext cx="0" cy="0"/>
          <a:chOff x="0" y="0"/>
          <a:chExt cx="0" cy="0"/>
        </a:xfrm>
      </p:grpSpPr>
      <p:sp>
        <p:nvSpPr>
          <p:cNvPr id="374" name="Google Shape;374;p53"/>
          <p:cNvSpPr/>
          <p:nvPr/>
        </p:nvSpPr>
        <p:spPr>
          <a:xfrm>
            <a:off x="571500" y="0"/>
            <a:ext cx="8001000" cy="4572000"/>
          </a:xfrm>
          <a:prstGeom prst="rect">
            <a:avLst/>
          </a:prstGeom>
          <a:solidFill>
            <a:srgbClr val="00555C">
              <a:alpha val="12941"/>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375" name="Google Shape;375;p53"/>
          <p:cNvSpPr/>
          <p:nvPr/>
        </p:nvSpPr>
        <p:spPr>
          <a:xfrm>
            <a:off x="571500" y="1"/>
            <a:ext cx="8001000" cy="4572000"/>
          </a:xfrm>
          <a:prstGeom prst="rect">
            <a:avLst/>
          </a:prstGeom>
          <a:solidFill>
            <a:schemeClr val="lt2">
              <a:alpha val="24705"/>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376" name="Google Shape;376;p53"/>
          <p:cNvSpPr txBox="1"/>
          <p:nvPr/>
        </p:nvSpPr>
        <p:spPr>
          <a:xfrm>
            <a:off x="1971674" y="1382963"/>
            <a:ext cx="5200651" cy="2377574"/>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3800">
                <a:solidFill>
                  <a:schemeClr val="lt1"/>
                </a:solidFill>
                <a:latin typeface="Sorts Mill Goudy"/>
                <a:ea typeface="Sorts Mill Goudy"/>
                <a:cs typeface="Sorts Mill Goudy"/>
                <a:sym typeface="Sorts Mill Goudy"/>
              </a:rPr>
              <a:t>HAVE</a:t>
            </a:r>
            <a:endParaRPr sz="1100"/>
          </a:p>
          <a:p>
            <a:pPr indent="0" lvl="0" marL="0" marR="0" rtl="0" algn="ctr">
              <a:spcBef>
                <a:spcPts val="0"/>
              </a:spcBef>
              <a:spcAft>
                <a:spcPts val="0"/>
              </a:spcAft>
              <a:buNone/>
            </a:pPr>
            <a:r>
              <a:rPr lang="en" sz="3800">
                <a:solidFill>
                  <a:schemeClr val="lt1"/>
                </a:solidFill>
                <a:latin typeface="Sorts Mill Goudy"/>
                <a:ea typeface="Sorts Mill Goudy"/>
                <a:cs typeface="Sorts Mill Goudy"/>
                <a:sym typeface="Sorts Mill Goudy"/>
              </a:rPr>
              <a:t>ANY</a:t>
            </a:r>
            <a:endParaRPr sz="1100"/>
          </a:p>
          <a:p>
            <a:pPr indent="0" lvl="0" marL="0" marR="0" rtl="0" algn="ctr">
              <a:spcBef>
                <a:spcPts val="0"/>
              </a:spcBef>
              <a:spcAft>
                <a:spcPts val="0"/>
              </a:spcAft>
              <a:buNone/>
            </a:pPr>
            <a:r>
              <a:rPr lang="en" sz="3800">
                <a:solidFill>
                  <a:schemeClr val="lt1"/>
                </a:solidFill>
                <a:latin typeface="Sorts Mill Goudy"/>
                <a:ea typeface="Sorts Mill Goudy"/>
                <a:cs typeface="Sorts Mill Goudy"/>
                <a:sym typeface="Sorts Mill Goudy"/>
              </a:rPr>
              <a:t>QUESTION</a:t>
            </a:r>
            <a:endParaRPr sz="1100"/>
          </a:p>
          <a:p>
            <a:pPr indent="0" lvl="0" marL="0" marR="0" rtl="0" algn="ctr">
              <a:spcBef>
                <a:spcPts val="0"/>
              </a:spcBef>
              <a:spcAft>
                <a:spcPts val="0"/>
              </a:spcAft>
              <a:buNone/>
            </a:pPr>
            <a:r>
              <a:rPr lang="en" sz="3800">
                <a:solidFill>
                  <a:schemeClr val="lt1"/>
                </a:solidFill>
                <a:latin typeface="Sorts Mill Goudy"/>
                <a:ea typeface="Sorts Mill Goudy"/>
                <a:cs typeface="Sorts Mill Goudy"/>
                <a:sym typeface="Sorts Mill Goudy"/>
              </a:rPr>
              <a:t>?</a:t>
            </a:r>
            <a:endParaRPr sz="1100"/>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26" name="Shape 126"/>
        <p:cNvGrpSpPr/>
        <p:nvPr/>
      </p:nvGrpSpPr>
      <p:grpSpPr>
        <a:xfrm>
          <a:off x="0" y="0"/>
          <a:ext cx="0" cy="0"/>
          <a:chOff x="0" y="0"/>
          <a:chExt cx="0" cy="0"/>
        </a:xfrm>
      </p:grpSpPr>
      <p:sp>
        <p:nvSpPr>
          <p:cNvPr id="127" name="Google Shape;127;p34"/>
          <p:cNvSpPr/>
          <p:nvPr/>
        </p:nvSpPr>
        <p:spPr>
          <a:xfrm>
            <a:off x="571500" y="0"/>
            <a:ext cx="8572500" cy="5143500"/>
          </a:xfrm>
          <a:prstGeom prst="rect">
            <a:avLst/>
          </a:prstGeom>
          <a:solidFill>
            <a:srgbClr val="B0B3B6">
              <a:alpha val="24705"/>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grpSp>
        <p:nvGrpSpPr>
          <p:cNvPr id="128" name="Google Shape;128;p34"/>
          <p:cNvGrpSpPr/>
          <p:nvPr/>
        </p:nvGrpSpPr>
        <p:grpSpPr>
          <a:xfrm>
            <a:off x="6023883" y="2813640"/>
            <a:ext cx="2548617" cy="1758360"/>
            <a:chOff x="6877048" y="2781300"/>
            <a:chExt cx="3398156" cy="2344480"/>
          </a:xfrm>
        </p:grpSpPr>
        <p:sp>
          <p:nvSpPr>
            <p:cNvPr id="129" name="Google Shape;129;p34"/>
            <p:cNvSpPr txBox="1"/>
            <p:nvPr/>
          </p:nvSpPr>
          <p:spPr>
            <a:xfrm>
              <a:off x="6877048" y="3790467"/>
              <a:ext cx="3398156" cy="1335313"/>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sp>
          <p:nvSpPr>
            <p:cNvPr id="130" name="Google Shape;130;p34"/>
            <p:cNvSpPr txBox="1"/>
            <p:nvPr/>
          </p:nvSpPr>
          <p:spPr>
            <a:xfrm>
              <a:off x="6877048" y="2781300"/>
              <a:ext cx="3143252" cy="8617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3800">
                  <a:solidFill>
                    <a:srgbClr val="262626"/>
                  </a:solidFill>
                  <a:latin typeface="Sorts Mill Goudy"/>
                  <a:ea typeface="Sorts Mill Goudy"/>
                  <a:cs typeface="Sorts Mill Goudy"/>
                  <a:sym typeface="Sorts Mill Goudy"/>
                </a:rPr>
                <a:t>About Us</a:t>
              </a:r>
              <a:endParaRPr sz="1100"/>
            </a:p>
          </p:txBody>
        </p:sp>
      </p:grpSp>
      <p:cxnSp>
        <p:nvCxnSpPr>
          <p:cNvPr id="131" name="Google Shape;131;p34"/>
          <p:cNvCxnSpPr/>
          <p:nvPr/>
        </p:nvCxnSpPr>
        <p:spPr>
          <a:xfrm>
            <a:off x="6092463" y="571500"/>
            <a:ext cx="0" cy="2114913"/>
          </a:xfrm>
          <a:prstGeom prst="straightConnector1">
            <a:avLst/>
          </a:prstGeom>
          <a:noFill/>
          <a:ln cap="flat" cmpd="sng" w="25400">
            <a:solidFill>
              <a:srgbClr val="00555C">
                <a:alpha val="34901"/>
              </a:srgbClr>
            </a:solidFill>
            <a:prstDash val="solid"/>
            <a:miter lim="800000"/>
            <a:headEnd len="sm" w="sm" type="none"/>
            <a:tailEnd len="sm" w="sm" type="none"/>
          </a:ln>
        </p:spPr>
      </p:cxnSp>
      <p:pic>
        <p:nvPicPr>
          <p:cNvPr id="132" name="Google Shape;132;p34"/>
          <p:cNvPicPr preferRelativeResize="0"/>
          <p:nvPr>
            <p:ph idx="2" type="pic"/>
          </p:nvPr>
        </p:nvPicPr>
        <p:blipFill rotWithShape="1">
          <a:blip r:embed="rId3">
            <a:alphaModFix/>
          </a:blip>
          <a:srcRect b="9064" l="0" r="0" t="9064"/>
          <a:stretch/>
        </p:blipFill>
        <p:spPr>
          <a:xfrm>
            <a:off x="571501" y="571500"/>
            <a:ext cx="4886324" cy="4000500"/>
          </a:xfrm>
          <a:prstGeom prst="rect">
            <a:avLst/>
          </a:prstGeom>
          <a:noFill/>
          <a:ln>
            <a:noFill/>
          </a:ln>
        </p:spPr>
      </p:pic>
      <p:grpSp>
        <p:nvGrpSpPr>
          <p:cNvPr id="133" name="Google Shape;133;p34"/>
          <p:cNvGrpSpPr/>
          <p:nvPr/>
        </p:nvGrpSpPr>
        <p:grpSpPr>
          <a:xfrm>
            <a:off x="3959758" y="898329"/>
            <a:ext cx="1219595" cy="730627"/>
            <a:chOff x="724652" y="5121830"/>
            <a:chExt cx="1626126" cy="974170"/>
          </a:xfrm>
        </p:grpSpPr>
        <p:sp>
          <p:nvSpPr>
            <p:cNvPr id="134" name="Google Shape;134;p34"/>
            <p:cNvSpPr/>
            <p:nvPr/>
          </p:nvSpPr>
          <p:spPr>
            <a:xfrm rot="-3600000">
              <a:off x="729726" y="5170991"/>
              <a:ext cx="180445" cy="115898"/>
            </a:xfrm>
            <a:prstGeom prst="triangle">
              <a:avLst>
                <a:gd fmla="val 50000" name="adj"/>
              </a:avLst>
            </a:prstGeom>
            <a:solidFill>
              <a:srgbClr val="7F7F7F"/>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35" name="Google Shape;135;p34"/>
            <p:cNvSpPr txBox="1"/>
            <p:nvPr/>
          </p:nvSpPr>
          <p:spPr>
            <a:xfrm>
              <a:off x="969722" y="5329700"/>
              <a:ext cx="1381056" cy="766300"/>
            </a:xfrm>
            <a:prstGeom prst="rect">
              <a:avLst/>
            </a:prstGeom>
            <a:noFill/>
            <a:ln>
              <a:noFill/>
            </a:ln>
          </p:spPr>
          <p:txBody>
            <a:bodyPr anchorCtr="0" anchor="t" bIns="34275" lIns="68575" spcFirstLastPara="1" rIns="68575" wrap="square" tIns="34275">
              <a:noAutofit/>
            </a:bodyPr>
            <a:lstStyle/>
            <a:p>
              <a:pPr indent="0" lvl="0" marL="0" marR="0" rtl="0" algn="l">
                <a:lnSpc>
                  <a:spcPct val="138461"/>
                </a:lnSpc>
                <a:spcBef>
                  <a:spcPts val="0"/>
                </a:spcBef>
                <a:spcAft>
                  <a:spcPts val="0"/>
                </a:spcAft>
                <a:buNone/>
              </a:pPr>
              <a:r>
                <a:rPr lang="en" sz="1000">
                  <a:solidFill>
                    <a:srgbClr val="7F7F7F"/>
                  </a:solidFill>
                  <a:latin typeface="Montserrat"/>
                  <a:ea typeface="Montserrat"/>
                  <a:cs typeface="Montserrat"/>
                  <a:sym typeface="Montserrat"/>
                </a:rPr>
                <a:t>Simple</a:t>
              </a:r>
              <a:endParaRPr sz="1100"/>
            </a:p>
            <a:p>
              <a:pPr indent="0" lvl="0" marL="0" marR="0" rtl="0" algn="l">
                <a:lnSpc>
                  <a:spcPct val="138461"/>
                </a:lnSpc>
                <a:spcBef>
                  <a:spcPts val="0"/>
                </a:spcBef>
                <a:spcAft>
                  <a:spcPts val="0"/>
                </a:spcAft>
                <a:buNone/>
              </a:pPr>
              <a:r>
                <a:rPr lang="en" sz="1000">
                  <a:solidFill>
                    <a:srgbClr val="7F7F7F"/>
                  </a:solidFill>
                  <a:latin typeface="Montserrat"/>
                  <a:ea typeface="Montserrat"/>
                  <a:cs typeface="Montserrat"/>
                  <a:sym typeface="Montserrat"/>
                </a:rPr>
                <a:t>Presentation</a:t>
              </a:r>
              <a:endParaRPr sz="1100"/>
            </a:p>
            <a:p>
              <a:pPr indent="0" lvl="0" marL="0" marR="0" rtl="0" algn="l">
                <a:lnSpc>
                  <a:spcPct val="138461"/>
                </a:lnSpc>
                <a:spcBef>
                  <a:spcPts val="0"/>
                </a:spcBef>
                <a:spcAft>
                  <a:spcPts val="0"/>
                </a:spcAft>
                <a:buNone/>
              </a:pPr>
              <a:r>
                <a:rPr lang="en" sz="1000">
                  <a:solidFill>
                    <a:srgbClr val="7F7F7F"/>
                  </a:solidFill>
                  <a:latin typeface="Montserrat"/>
                  <a:ea typeface="Montserrat"/>
                  <a:cs typeface="Montserrat"/>
                  <a:sym typeface="Montserrat"/>
                </a:rPr>
                <a:t>Template</a:t>
              </a:r>
              <a:endParaRPr sz="1100"/>
            </a:p>
          </p:txBody>
        </p:sp>
      </p:gr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39" name="Shape 139"/>
        <p:cNvGrpSpPr/>
        <p:nvPr/>
      </p:nvGrpSpPr>
      <p:grpSpPr>
        <a:xfrm>
          <a:off x="0" y="0"/>
          <a:ext cx="0" cy="0"/>
          <a:chOff x="0" y="0"/>
          <a:chExt cx="0" cy="0"/>
        </a:xfrm>
      </p:grpSpPr>
      <p:sp>
        <p:nvSpPr>
          <p:cNvPr id="140" name="Google Shape;140;p35"/>
          <p:cNvSpPr/>
          <p:nvPr/>
        </p:nvSpPr>
        <p:spPr>
          <a:xfrm>
            <a:off x="4743450" y="0"/>
            <a:ext cx="3829050" cy="3841372"/>
          </a:xfrm>
          <a:custGeom>
            <a:rect b="b" l="l" r="r" t="t"/>
            <a:pathLst>
              <a:path extrusionOk="0" h="5121830" w="5105400">
                <a:moveTo>
                  <a:pt x="0" y="0"/>
                </a:moveTo>
                <a:lnTo>
                  <a:pt x="5105400" y="0"/>
                </a:lnTo>
                <a:lnTo>
                  <a:pt x="5105400" y="5121830"/>
                </a:lnTo>
                <a:lnTo>
                  <a:pt x="0" y="5121830"/>
                </a:lnTo>
                <a:close/>
              </a:path>
            </a:pathLst>
          </a:custGeom>
          <a:solidFill>
            <a:schemeClr val="dk1">
              <a:alpha val="1960"/>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41" name="Google Shape;141;p35"/>
          <p:cNvSpPr txBox="1"/>
          <p:nvPr/>
        </p:nvSpPr>
        <p:spPr>
          <a:xfrm>
            <a:off x="571500" y="785813"/>
            <a:ext cx="3781425" cy="1514838"/>
          </a:xfrm>
          <a:prstGeom prst="rect">
            <a:avLst/>
          </a:prstGeom>
          <a:noFill/>
          <a:ln>
            <a:noFill/>
          </a:ln>
        </p:spPr>
        <p:txBody>
          <a:bodyPr anchorCtr="0" anchor="t" bIns="34275" lIns="68575" spcFirstLastPara="1" rIns="68575" wrap="square" tIns="34275">
            <a:noAutofit/>
          </a:bodyPr>
          <a:lstStyle/>
          <a:p>
            <a:pPr indent="0" lvl="0" marL="0" marR="0" rtl="0" algn="r">
              <a:lnSpc>
                <a:spcPct val="100000"/>
              </a:lnSpc>
              <a:spcBef>
                <a:spcPts val="0"/>
              </a:spcBef>
              <a:spcAft>
                <a:spcPts val="0"/>
              </a:spcAft>
              <a:buNone/>
            </a:pPr>
            <a:r>
              <a:rPr lang="en" sz="3800">
                <a:solidFill>
                  <a:srgbClr val="00555C"/>
                </a:solidFill>
                <a:latin typeface="Sorts Mill Goudy"/>
                <a:ea typeface="Sorts Mill Goudy"/>
                <a:cs typeface="Sorts Mill Goudy"/>
                <a:sym typeface="Sorts Mill Goudy"/>
              </a:rPr>
              <a:t>This time of</a:t>
            </a:r>
            <a:endParaRPr sz="1100"/>
          </a:p>
          <a:p>
            <a:pPr indent="0" lvl="0" marL="0" marR="0" rtl="0" algn="r">
              <a:lnSpc>
                <a:spcPct val="100000"/>
              </a:lnSpc>
              <a:spcBef>
                <a:spcPts val="0"/>
              </a:spcBef>
              <a:spcAft>
                <a:spcPts val="0"/>
              </a:spcAft>
              <a:buNone/>
            </a:pPr>
            <a:r>
              <a:rPr lang="en" sz="3800">
                <a:solidFill>
                  <a:srgbClr val="00555C"/>
                </a:solidFill>
                <a:latin typeface="Sorts Mill Goudy"/>
                <a:ea typeface="Sorts Mill Goudy"/>
                <a:cs typeface="Sorts Mill Goudy"/>
                <a:sym typeface="Sorts Mill Goudy"/>
              </a:rPr>
              <a:t>Simple&amp;Powerful Strategy</a:t>
            </a:r>
            <a:endParaRPr sz="1100"/>
          </a:p>
        </p:txBody>
      </p:sp>
      <p:sp>
        <p:nvSpPr>
          <p:cNvPr id="142" name="Google Shape;142;p35"/>
          <p:cNvSpPr txBox="1"/>
          <p:nvPr/>
        </p:nvSpPr>
        <p:spPr>
          <a:xfrm>
            <a:off x="4695825" y="4156501"/>
            <a:ext cx="1133474" cy="4154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2300">
                <a:solidFill>
                  <a:srgbClr val="00555C"/>
                </a:solidFill>
                <a:latin typeface="Arial"/>
                <a:ea typeface="Arial"/>
                <a:cs typeface="Arial"/>
                <a:sym typeface="Arial"/>
              </a:rPr>
              <a:t>Natural</a:t>
            </a:r>
            <a:endParaRPr sz="1100"/>
          </a:p>
        </p:txBody>
      </p:sp>
      <p:sp>
        <p:nvSpPr>
          <p:cNvPr id="143" name="Google Shape;143;p35"/>
          <p:cNvSpPr txBox="1"/>
          <p:nvPr/>
        </p:nvSpPr>
        <p:spPr>
          <a:xfrm>
            <a:off x="1804308" y="2839888"/>
            <a:ext cx="2548617" cy="1001485"/>
          </a:xfrm>
          <a:prstGeom prst="rect">
            <a:avLst/>
          </a:prstGeom>
          <a:noFill/>
          <a:ln>
            <a:noFill/>
          </a:ln>
        </p:spPr>
        <p:txBody>
          <a:bodyPr anchorCtr="0" anchor="ctr" bIns="34275" lIns="68575" spcFirstLastPara="1" rIns="68575" wrap="square" tIns="34275">
            <a:noAutofit/>
          </a:bodyPr>
          <a:lstStyle/>
          <a:p>
            <a:pPr indent="0" lvl="0" marL="0" marR="0" rtl="0" algn="r">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pic>
        <p:nvPicPr>
          <p:cNvPr id="144" name="Google Shape;144;p35"/>
          <p:cNvPicPr preferRelativeResize="0"/>
          <p:nvPr>
            <p:ph idx="2" type="pic"/>
          </p:nvPr>
        </p:nvPicPr>
        <p:blipFill rotWithShape="1">
          <a:blip r:embed="rId3">
            <a:alphaModFix/>
          </a:blip>
          <a:srcRect b="0" l="154" r="155" t="0"/>
          <a:stretch/>
        </p:blipFill>
        <p:spPr>
          <a:xfrm>
            <a:off x="4743450" y="0"/>
            <a:ext cx="3829050" cy="3841373"/>
          </a:xfrm>
          <a:prstGeom prst="rect">
            <a:avLst/>
          </a:prstGeom>
          <a:noFill/>
          <a:ln>
            <a:noFill/>
          </a:ln>
        </p:spPr>
      </p:pic>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48" name="Shape 148"/>
        <p:cNvGrpSpPr/>
        <p:nvPr/>
      </p:nvGrpSpPr>
      <p:grpSpPr>
        <a:xfrm>
          <a:off x="0" y="0"/>
          <a:ext cx="0" cy="0"/>
          <a:chOff x="0" y="0"/>
          <a:chExt cx="0" cy="0"/>
        </a:xfrm>
      </p:grpSpPr>
      <p:sp>
        <p:nvSpPr>
          <p:cNvPr id="149" name="Google Shape;149;p36"/>
          <p:cNvSpPr/>
          <p:nvPr/>
        </p:nvSpPr>
        <p:spPr>
          <a:xfrm>
            <a:off x="0" y="0"/>
            <a:ext cx="9144000" cy="5143500"/>
          </a:xfrm>
          <a:prstGeom prst="rect">
            <a:avLst/>
          </a:prstGeom>
          <a:solidFill>
            <a:srgbClr val="3E4143">
              <a:alpha val="56862"/>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50" name="Google Shape;150;p36"/>
          <p:cNvSpPr txBox="1"/>
          <p:nvPr/>
        </p:nvSpPr>
        <p:spPr>
          <a:xfrm>
            <a:off x="6667500" y="2565826"/>
            <a:ext cx="1133474" cy="4154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2300">
                <a:solidFill>
                  <a:schemeClr val="lt1"/>
                </a:solidFill>
                <a:latin typeface="Arial"/>
                <a:ea typeface="Arial"/>
                <a:cs typeface="Arial"/>
                <a:sym typeface="Arial"/>
              </a:rPr>
              <a:t>Natural</a:t>
            </a:r>
            <a:endParaRPr sz="1100"/>
          </a:p>
        </p:txBody>
      </p:sp>
      <p:cxnSp>
        <p:nvCxnSpPr>
          <p:cNvPr id="151" name="Google Shape;151;p36"/>
          <p:cNvCxnSpPr/>
          <p:nvPr/>
        </p:nvCxnSpPr>
        <p:spPr>
          <a:xfrm>
            <a:off x="7800974" y="2773576"/>
            <a:ext cx="1343026" cy="0"/>
          </a:xfrm>
          <a:prstGeom prst="straightConnector1">
            <a:avLst/>
          </a:prstGeom>
          <a:noFill/>
          <a:ln cap="flat" cmpd="sng" w="25400">
            <a:solidFill>
              <a:srgbClr val="B0B3B6"/>
            </a:solidFill>
            <a:prstDash val="solid"/>
            <a:miter lim="800000"/>
            <a:headEnd len="sm" w="sm" type="none"/>
            <a:tailEnd len="sm" w="sm" type="none"/>
          </a:ln>
        </p:spPr>
      </p:cxnSp>
      <p:sp>
        <p:nvSpPr>
          <p:cNvPr id="152" name="Google Shape;152;p36"/>
          <p:cNvSpPr txBox="1"/>
          <p:nvPr/>
        </p:nvSpPr>
        <p:spPr>
          <a:xfrm>
            <a:off x="3619500" y="2565826"/>
            <a:ext cx="1133474" cy="4154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2300">
                <a:solidFill>
                  <a:schemeClr val="lt1"/>
                </a:solidFill>
                <a:latin typeface="Arial"/>
                <a:ea typeface="Arial"/>
                <a:cs typeface="Arial"/>
                <a:sym typeface="Arial"/>
              </a:rPr>
              <a:t>Natural</a:t>
            </a:r>
            <a:endParaRPr sz="1100"/>
          </a:p>
        </p:txBody>
      </p:sp>
      <p:cxnSp>
        <p:nvCxnSpPr>
          <p:cNvPr id="153" name="Google Shape;153;p36"/>
          <p:cNvCxnSpPr/>
          <p:nvPr/>
        </p:nvCxnSpPr>
        <p:spPr>
          <a:xfrm>
            <a:off x="4752974" y="2773576"/>
            <a:ext cx="1343026" cy="0"/>
          </a:xfrm>
          <a:prstGeom prst="straightConnector1">
            <a:avLst/>
          </a:prstGeom>
          <a:noFill/>
          <a:ln cap="flat" cmpd="sng" w="25400">
            <a:solidFill>
              <a:srgbClr val="B0B3B6"/>
            </a:solidFill>
            <a:prstDash val="solid"/>
            <a:miter lim="800000"/>
            <a:headEnd len="sm" w="sm" type="none"/>
            <a:tailEnd len="sm" w="sm" type="none"/>
          </a:ln>
        </p:spPr>
      </p:cxnSp>
      <p:sp>
        <p:nvSpPr>
          <p:cNvPr id="154" name="Google Shape;154;p36"/>
          <p:cNvSpPr txBox="1"/>
          <p:nvPr/>
        </p:nvSpPr>
        <p:spPr>
          <a:xfrm>
            <a:off x="571500" y="2565826"/>
            <a:ext cx="1133474" cy="4154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2300">
                <a:solidFill>
                  <a:schemeClr val="lt1"/>
                </a:solidFill>
                <a:latin typeface="Arial"/>
                <a:ea typeface="Arial"/>
                <a:cs typeface="Arial"/>
                <a:sym typeface="Arial"/>
              </a:rPr>
              <a:t>Natural</a:t>
            </a:r>
            <a:endParaRPr sz="1100"/>
          </a:p>
        </p:txBody>
      </p:sp>
      <p:cxnSp>
        <p:nvCxnSpPr>
          <p:cNvPr id="155" name="Google Shape;155;p36"/>
          <p:cNvCxnSpPr/>
          <p:nvPr/>
        </p:nvCxnSpPr>
        <p:spPr>
          <a:xfrm>
            <a:off x="1704974" y="2773576"/>
            <a:ext cx="1343026" cy="0"/>
          </a:xfrm>
          <a:prstGeom prst="straightConnector1">
            <a:avLst/>
          </a:prstGeom>
          <a:noFill/>
          <a:ln cap="flat" cmpd="sng" w="25400">
            <a:solidFill>
              <a:srgbClr val="B0B3B6"/>
            </a:solidFill>
            <a:prstDash val="solid"/>
            <a:miter lim="800000"/>
            <a:headEnd len="sm" w="sm" type="none"/>
            <a:tailEnd len="sm" w="sm" type="none"/>
          </a:ln>
        </p:spPr>
      </p:cxnSp>
      <p:sp>
        <p:nvSpPr>
          <p:cNvPr id="156" name="Google Shape;156;p36"/>
          <p:cNvSpPr txBox="1"/>
          <p:nvPr/>
        </p:nvSpPr>
        <p:spPr>
          <a:xfrm>
            <a:off x="571500" y="3189074"/>
            <a:ext cx="2028825" cy="1001485"/>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rgbClr val="F2F2F2"/>
              </a:buClr>
              <a:buSzPts val="700"/>
              <a:buFont typeface="Arial"/>
              <a:buNone/>
            </a:pPr>
            <a:r>
              <a:rPr b="0" i="0" lang="en" sz="700">
                <a:solidFill>
                  <a:srgbClr val="F2F2F2"/>
                </a:solidFill>
                <a:latin typeface="Montserrat Light"/>
                <a:ea typeface="Montserrat Light"/>
                <a:cs typeface="Montserrat Light"/>
                <a:sym typeface="Montserrat Light"/>
              </a:rPr>
              <a:t>There are many variations of passages of Lorem Ipsum available,</a:t>
            </a:r>
            <a:endParaRPr sz="1100"/>
          </a:p>
          <a:p>
            <a:pPr indent="0" lvl="0" marL="0" marR="0" rtl="0" algn="l">
              <a:lnSpc>
                <a:spcPct val="177777"/>
              </a:lnSpc>
              <a:spcBef>
                <a:spcPts val="800"/>
              </a:spcBef>
              <a:spcAft>
                <a:spcPts val="0"/>
              </a:spcAft>
              <a:buClr>
                <a:srgbClr val="F2F2F2"/>
              </a:buClr>
              <a:buSzPts val="700"/>
              <a:buFont typeface="Arial"/>
              <a:buNone/>
            </a:pPr>
            <a:r>
              <a:rPr b="0" i="0" lang="en" sz="700">
                <a:solidFill>
                  <a:srgbClr val="F2F2F2"/>
                </a:solidFill>
                <a:latin typeface="Montserrat Light"/>
                <a:ea typeface="Montserrat Light"/>
                <a:cs typeface="Montserrat Light"/>
                <a:sym typeface="Montserrat Light"/>
              </a:rPr>
              <a:t>but the majority have suffered variations of passages of Lorem Ipsum majority have suffered alteration in some form, by injected humour, or randomised</a:t>
            </a:r>
            <a:endParaRPr sz="1100"/>
          </a:p>
        </p:txBody>
      </p:sp>
      <p:sp>
        <p:nvSpPr>
          <p:cNvPr id="157" name="Google Shape;157;p36"/>
          <p:cNvSpPr txBox="1"/>
          <p:nvPr/>
        </p:nvSpPr>
        <p:spPr>
          <a:xfrm>
            <a:off x="3619500" y="3189074"/>
            <a:ext cx="2028825" cy="1001485"/>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rgbClr val="F2F2F2"/>
              </a:buClr>
              <a:buSzPts val="700"/>
              <a:buFont typeface="Arial"/>
              <a:buNone/>
            </a:pPr>
            <a:r>
              <a:rPr b="0" i="0" lang="en" sz="700">
                <a:solidFill>
                  <a:srgbClr val="F2F2F2"/>
                </a:solidFill>
                <a:latin typeface="Montserrat Light"/>
                <a:ea typeface="Montserrat Light"/>
                <a:cs typeface="Montserrat Light"/>
                <a:sym typeface="Montserrat Light"/>
              </a:rPr>
              <a:t>There are many variations of passages of Lorem Ipsum available,</a:t>
            </a:r>
            <a:endParaRPr sz="1100"/>
          </a:p>
          <a:p>
            <a:pPr indent="0" lvl="0" marL="0" marR="0" rtl="0" algn="l">
              <a:lnSpc>
                <a:spcPct val="177777"/>
              </a:lnSpc>
              <a:spcBef>
                <a:spcPts val="800"/>
              </a:spcBef>
              <a:spcAft>
                <a:spcPts val="0"/>
              </a:spcAft>
              <a:buClr>
                <a:srgbClr val="F2F2F2"/>
              </a:buClr>
              <a:buSzPts val="700"/>
              <a:buFont typeface="Arial"/>
              <a:buNone/>
            </a:pPr>
            <a:r>
              <a:rPr b="0" i="0" lang="en" sz="700">
                <a:solidFill>
                  <a:srgbClr val="F2F2F2"/>
                </a:solidFill>
                <a:latin typeface="Montserrat Light"/>
                <a:ea typeface="Montserrat Light"/>
                <a:cs typeface="Montserrat Light"/>
                <a:sym typeface="Montserrat Light"/>
              </a:rPr>
              <a:t>but the majority have suffered variations of passages of Lorem Ipsum majority have suffered alteration in some form, by injected humour, or randomised</a:t>
            </a:r>
            <a:endParaRPr sz="1100"/>
          </a:p>
        </p:txBody>
      </p:sp>
      <p:sp>
        <p:nvSpPr>
          <p:cNvPr id="158" name="Google Shape;158;p36"/>
          <p:cNvSpPr txBox="1"/>
          <p:nvPr/>
        </p:nvSpPr>
        <p:spPr>
          <a:xfrm>
            <a:off x="6667500" y="3189074"/>
            <a:ext cx="2028825" cy="1001485"/>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rgbClr val="F2F2F2"/>
              </a:buClr>
              <a:buSzPts val="700"/>
              <a:buFont typeface="Arial"/>
              <a:buNone/>
            </a:pPr>
            <a:r>
              <a:rPr b="0" i="0" lang="en" sz="700">
                <a:solidFill>
                  <a:srgbClr val="F2F2F2"/>
                </a:solidFill>
                <a:latin typeface="Montserrat Light"/>
                <a:ea typeface="Montserrat Light"/>
                <a:cs typeface="Montserrat Light"/>
                <a:sym typeface="Montserrat Light"/>
              </a:rPr>
              <a:t>There are many variations of passages of Lorem Ipsum available,</a:t>
            </a:r>
            <a:endParaRPr sz="1100"/>
          </a:p>
          <a:p>
            <a:pPr indent="0" lvl="0" marL="0" marR="0" rtl="0" algn="l">
              <a:lnSpc>
                <a:spcPct val="177777"/>
              </a:lnSpc>
              <a:spcBef>
                <a:spcPts val="800"/>
              </a:spcBef>
              <a:spcAft>
                <a:spcPts val="0"/>
              </a:spcAft>
              <a:buClr>
                <a:srgbClr val="F2F2F2"/>
              </a:buClr>
              <a:buSzPts val="700"/>
              <a:buFont typeface="Arial"/>
              <a:buNone/>
            </a:pPr>
            <a:r>
              <a:rPr b="0" i="0" lang="en" sz="700">
                <a:solidFill>
                  <a:srgbClr val="F2F2F2"/>
                </a:solidFill>
                <a:latin typeface="Montserrat Light"/>
                <a:ea typeface="Montserrat Light"/>
                <a:cs typeface="Montserrat Light"/>
                <a:sym typeface="Montserrat Light"/>
              </a:rPr>
              <a:t>but the majority have suffered variations of passages of Lorem Ipsum majority have suffered alteration in some form, by injected humour, or randomised</a:t>
            </a:r>
            <a:endParaRPr sz="1100"/>
          </a:p>
        </p:txBody>
      </p:sp>
      <p:pic>
        <p:nvPicPr>
          <p:cNvPr id="159" name="Google Shape;159;p36"/>
          <p:cNvPicPr preferRelativeResize="0"/>
          <p:nvPr>
            <p:ph idx="4" type="pic"/>
          </p:nvPr>
        </p:nvPicPr>
        <p:blipFill rotWithShape="1">
          <a:blip r:embed="rId3">
            <a:alphaModFix/>
          </a:blip>
          <a:srcRect b="4614" l="0" r="0" t="4615"/>
          <a:stretch/>
        </p:blipFill>
        <p:spPr>
          <a:xfrm>
            <a:off x="571500" y="0"/>
            <a:ext cx="2476500" cy="2247900"/>
          </a:xfrm>
          <a:prstGeom prst="rect">
            <a:avLst/>
          </a:prstGeom>
          <a:noFill/>
          <a:ln>
            <a:noFill/>
          </a:ln>
        </p:spPr>
      </p:pic>
      <p:pic>
        <p:nvPicPr>
          <p:cNvPr id="160" name="Google Shape;160;p36"/>
          <p:cNvPicPr preferRelativeResize="0"/>
          <p:nvPr>
            <p:ph idx="3" type="pic"/>
          </p:nvPr>
        </p:nvPicPr>
        <p:blipFill rotWithShape="1">
          <a:blip r:embed="rId3">
            <a:alphaModFix/>
          </a:blip>
          <a:srcRect b="4614" l="0" r="0" t="4615"/>
          <a:stretch/>
        </p:blipFill>
        <p:spPr>
          <a:xfrm>
            <a:off x="3619500" y="0"/>
            <a:ext cx="2476500" cy="2247900"/>
          </a:xfrm>
          <a:prstGeom prst="rect">
            <a:avLst/>
          </a:prstGeom>
          <a:noFill/>
          <a:ln>
            <a:noFill/>
          </a:ln>
        </p:spPr>
      </p:pic>
      <p:pic>
        <p:nvPicPr>
          <p:cNvPr id="161" name="Google Shape;161;p36"/>
          <p:cNvPicPr preferRelativeResize="0"/>
          <p:nvPr>
            <p:ph idx="2" type="pic"/>
          </p:nvPr>
        </p:nvPicPr>
        <p:blipFill rotWithShape="1">
          <a:blip r:embed="rId3">
            <a:alphaModFix/>
          </a:blip>
          <a:srcRect b="4614" l="0" r="0" t="4615"/>
          <a:stretch/>
        </p:blipFill>
        <p:spPr>
          <a:xfrm>
            <a:off x="6667500" y="0"/>
            <a:ext cx="2476500" cy="2247900"/>
          </a:xfrm>
          <a:prstGeom prst="rect">
            <a:avLst/>
          </a:prstGeom>
          <a:noFill/>
          <a:ln>
            <a:noFill/>
          </a:ln>
        </p:spPr>
      </p:pic>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65" name="Shape 165"/>
        <p:cNvGrpSpPr/>
        <p:nvPr/>
      </p:nvGrpSpPr>
      <p:grpSpPr>
        <a:xfrm>
          <a:off x="0" y="0"/>
          <a:ext cx="0" cy="0"/>
          <a:chOff x="0" y="0"/>
          <a:chExt cx="0" cy="0"/>
        </a:xfrm>
      </p:grpSpPr>
      <p:pic>
        <p:nvPicPr>
          <p:cNvPr id="166" name="Google Shape;166;p37"/>
          <p:cNvPicPr preferRelativeResize="0"/>
          <p:nvPr>
            <p:ph idx="2" type="pic"/>
          </p:nvPr>
        </p:nvPicPr>
        <p:blipFill rotWithShape="1">
          <a:blip r:embed="rId3">
            <a:alphaModFix/>
          </a:blip>
          <a:srcRect b="7989" l="0" r="0" t="7988"/>
          <a:stretch/>
        </p:blipFill>
        <p:spPr>
          <a:xfrm>
            <a:off x="3957638" y="785813"/>
            <a:ext cx="5186362" cy="4357688"/>
          </a:xfrm>
          <a:prstGeom prst="rect">
            <a:avLst/>
          </a:prstGeom>
          <a:noFill/>
          <a:ln>
            <a:noFill/>
          </a:ln>
        </p:spPr>
      </p:pic>
      <p:sp>
        <p:nvSpPr>
          <p:cNvPr id="167" name="Google Shape;167;p37"/>
          <p:cNvSpPr/>
          <p:nvPr/>
        </p:nvSpPr>
        <p:spPr>
          <a:xfrm>
            <a:off x="3957638" y="785813"/>
            <a:ext cx="5186362" cy="4357688"/>
          </a:xfrm>
          <a:prstGeom prst="rect">
            <a:avLst/>
          </a:prstGeom>
          <a:solidFill>
            <a:srgbClr val="3E4143">
              <a:alpha val="24705"/>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68" name="Google Shape;168;p37"/>
          <p:cNvSpPr txBox="1"/>
          <p:nvPr/>
        </p:nvSpPr>
        <p:spPr>
          <a:xfrm>
            <a:off x="885146" y="1542688"/>
            <a:ext cx="2548617" cy="1001485"/>
          </a:xfrm>
          <a:prstGeom prst="rect">
            <a:avLst/>
          </a:prstGeom>
          <a:noFill/>
          <a:ln>
            <a:noFill/>
          </a:ln>
        </p:spPr>
        <p:txBody>
          <a:bodyPr anchorCtr="0" anchor="ctr" bIns="34275" lIns="68575" spcFirstLastPara="1" rIns="68575" wrap="square" tIns="34275">
            <a:noAutofit/>
          </a:bodyPr>
          <a:lstStyle/>
          <a:p>
            <a:pPr indent="0" lvl="0" marL="0" marR="0" rtl="0" algn="r">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sp>
        <p:nvSpPr>
          <p:cNvPr id="169" name="Google Shape;169;p37"/>
          <p:cNvSpPr txBox="1"/>
          <p:nvPr/>
        </p:nvSpPr>
        <p:spPr>
          <a:xfrm>
            <a:off x="762000" y="785813"/>
            <a:ext cx="2671763" cy="646330"/>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lang="en" sz="3800">
                <a:solidFill>
                  <a:srgbClr val="262626"/>
                </a:solidFill>
                <a:latin typeface="Sorts Mill Goudy"/>
                <a:ea typeface="Sorts Mill Goudy"/>
                <a:cs typeface="Sorts Mill Goudy"/>
                <a:sym typeface="Sorts Mill Goudy"/>
              </a:rPr>
              <a:t>Our Vision</a:t>
            </a:r>
            <a:endParaRPr sz="1100"/>
          </a:p>
        </p:txBody>
      </p:sp>
      <p:grpSp>
        <p:nvGrpSpPr>
          <p:cNvPr id="170" name="Google Shape;170;p37"/>
          <p:cNvGrpSpPr/>
          <p:nvPr/>
        </p:nvGrpSpPr>
        <p:grpSpPr>
          <a:xfrm>
            <a:off x="4429689" y="1312803"/>
            <a:ext cx="1219595" cy="730627"/>
            <a:chOff x="724652" y="5121830"/>
            <a:chExt cx="1626126" cy="974170"/>
          </a:xfrm>
        </p:grpSpPr>
        <p:sp>
          <p:nvSpPr>
            <p:cNvPr id="171" name="Google Shape;171;p37"/>
            <p:cNvSpPr/>
            <p:nvPr/>
          </p:nvSpPr>
          <p:spPr>
            <a:xfrm rot="-3600000">
              <a:off x="729726" y="5170991"/>
              <a:ext cx="180445" cy="115898"/>
            </a:xfrm>
            <a:prstGeom prst="triangle">
              <a:avLst>
                <a:gd fmla="val 50000" name="adj"/>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72" name="Google Shape;172;p37"/>
            <p:cNvSpPr txBox="1"/>
            <p:nvPr/>
          </p:nvSpPr>
          <p:spPr>
            <a:xfrm>
              <a:off x="969722" y="5329700"/>
              <a:ext cx="1381056" cy="766300"/>
            </a:xfrm>
            <a:prstGeom prst="rect">
              <a:avLst/>
            </a:prstGeom>
            <a:noFill/>
            <a:ln>
              <a:noFill/>
            </a:ln>
          </p:spPr>
          <p:txBody>
            <a:bodyPr anchorCtr="0" anchor="t" bIns="34275" lIns="68575" spcFirstLastPara="1" rIns="68575" wrap="square" tIns="34275">
              <a:noAutofit/>
            </a:bodyPr>
            <a:lstStyle/>
            <a:p>
              <a:pPr indent="0" lvl="0" marL="0" marR="0" rtl="0" algn="l">
                <a:lnSpc>
                  <a:spcPct val="138461"/>
                </a:lnSpc>
                <a:spcBef>
                  <a:spcPts val="0"/>
                </a:spcBef>
                <a:spcAft>
                  <a:spcPts val="0"/>
                </a:spcAft>
                <a:buNone/>
              </a:pPr>
              <a:r>
                <a:rPr lang="en" sz="1000">
                  <a:solidFill>
                    <a:schemeClr val="lt1"/>
                  </a:solidFill>
                  <a:latin typeface="Montserrat"/>
                  <a:ea typeface="Montserrat"/>
                  <a:cs typeface="Montserrat"/>
                  <a:sym typeface="Montserrat"/>
                </a:rPr>
                <a:t>Neutral</a:t>
              </a:r>
              <a:endParaRPr sz="1100"/>
            </a:p>
            <a:p>
              <a:pPr indent="0" lvl="0" marL="0" marR="0" rtl="0" algn="l">
                <a:lnSpc>
                  <a:spcPct val="138461"/>
                </a:lnSpc>
                <a:spcBef>
                  <a:spcPts val="0"/>
                </a:spcBef>
                <a:spcAft>
                  <a:spcPts val="0"/>
                </a:spcAft>
                <a:buNone/>
              </a:pPr>
              <a:r>
                <a:rPr lang="en" sz="1000">
                  <a:solidFill>
                    <a:schemeClr val="lt1"/>
                  </a:solidFill>
                  <a:latin typeface="Montserrat"/>
                  <a:ea typeface="Montserrat"/>
                  <a:cs typeface="Montserrat"/>
                  <a:sym typeface="Montserrat"/>
                </a:rPr>
                <a:t>Presentation</a:t>
              </a:r>
              <a:endParaRPr sz="1100"/>
            </a:p>
            <a:p>
              <a:pPr indent="0" lvl="0" marL="0" marR="0" rtl="0" algn="l">
                <a:lnSpc>
                  <a:spcPct val="138461"/>
                </a:lnSpc>
                <a:spcBef>
                  <a:spcPts val="0"/>
                </a:spcBef>
                <a:spcAft>
                  <a:spcPts val="0"/>
                </a:spcAft>
                <a:buNone/>
              </a:pPr>
              <a:r>
                <a:rPr lang="en" sz="1000">
                  <a:solidFill>
                    <a:schemeClr val="lt1"/>
                  </a:solidFill>
                  <a:latin typeface="Montserrat"/>
                  <a:ea typeface="Montserrat"/>
                  <a:cs typeface="Montserrat"/>
                  <a:sym typeface="Montserrat"/>
                </a:rPr>
                <a:t>Template</a:t>
              </a:r>
              <a:endParaRPr sz="1100"/>
            </a:p>
          </p:txBody>
        </p:sp>
      </p:grpSp>
      <p:sp>
        <p:nvSpPr>
          <p:cNvPr id="173" name="Google Shape;173;p37"/>
          <p:cNvSpPr txBox="1"/>
          <p:nvPr/>
        </p:nvSpPr>
        <p:spPr>
          <a:xfrm>
            <a:off x="2300288" y="4156501"/>
            <a:ext cx="1133474" cy="415498"/>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lang="en" sz="2300">
                <a:solidFill>
                  <a:srgbClr val="00555C"/>
                </a:solidFill>
                <a:latin typeface="Arial"/>
                <a:ea typeface="Arial"/>
                <a:cs typeface="Arial"/>
                <a:sym typeface="Arial"/>
              </a:rPr>
              <a:t>Natural</a:t>
            </a:r>
            <a:endParaRPr sz="1100"/>
          </a:p>
        </p:txBody>
      </p:sp>
      <p:cxnSp>
        <p:nvCxnSpPr>
          <p:cNvPr id="174" name="Google Shape;174;p37"/>
          <p:cNvCxnSpPr/>
          <p:nvPr/>
        </p:nvCxnSpPr>
        <p:spPr>
          <a:xfrm>
            <a:off x="3349263" y="2808514"/>
            <a:ext cx="0" cy="1143000"/>
          </a:xfrm>
          <a:prstGeom prst="straightConnector1">
            <a:avLst/>
          </a:prstGeom>
          <a:noFill/>
          <a:ln cap="flat" cmpd="sng" w="25400">
            <a:solidFill>
              <a:srgbClr val="00555C">
                <a:alpha val="34901"/>
              </a:srgbClr>
            </a:solidFill>
            <a:prstDash val="solid"/>
            <a:miter lim="800000"/>
            <a:headEnd len="sm" w="sm" type="none"/>
            <a:tailEnd len="sm" w="sm" type="none"/>
          </a:ln>
        </p:spPr>
      </p:cxn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78" name="Shape 178"/>
        <p:cNvGrpSpPr/>
        <p:nvPr/>
      </p:nvGrpSpPr>
      <p:grpSpPr>
        <a:xfrm>
          <a:off x="0" y="0"/>
          <a:ext cx="0" cy="0"/>
          <a:chOff x="0" y="0"/>
          <a:chExt cx="0" cy="0"/>
        </a:xfrm>
      </p:grpSpPr>
      <p:pic>
        <p:nvPicPr>
          <p:cNvPr id="179" name="Google Shape;179;p38"/>
          <p:cNvPicPr preferRelativeResize="0"/>
          <p:nvPr>
            <p:ph idx="2" type="pic"/>
          </p:nvPr>
        </p:nvPicPr>
        <p:blipFill rotWithShape="1">
          <a:blip r:embed="rId3">
            <a:alphaModFix/>
          </a:blip>
          <a:srcRect b="7989" l="0" r="0" t="7988"/>
          <a:stretch/>
        </p:blipFill>
        <p:spPr>
          <a:xfrm>
            <a:off x="0" y="785813"/>
            <a:ext cx="5186362" cy="4357688"/>
          </a:xfrm>
          <a:prstGeom prst="rect">
            <a:avLst/>
          </a:prstGeom>
          <a:noFill/>
          <a:ln>
            <a:noFill/>
          </a:ln>
        </p:spPr>
      </p:pic>
      <p:grpSp>
        <p:nvGrpSpPr>
          <p:cNvPr id="180" name="Google Shape;180;p38"/>
          <p:cNvGrpSpPr/>
          <p:nvPr/>
        </p:nvGrpSpPr>
        <p:grpSpPr>
          <a:xfrm>
            <a:off x="6023883" y="785813"/>
            <a:ext cx="2548617" cy="1758360"/>
            <a:chOff x="8031844" y="3751520"/>
            <a:chExt cx="3398156" cy="2344480"/>
          </a:xfrm>
        </p:grpSpPr>
        <p:sp>
          <p:nvSpPr>
            <p:cNvPr id="181" name="Google Shape;181;p38"/>
            <p:cNvSpPr txBox="1"/>
            <p:nvPr/>
          </p:nvSpPr>
          <p:spPr>
            <a:xfrm>
              <a:off x="8031844" y="4760687"/>
              <a:ext cx="3398156" cy="1335313"/>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sp>
          <p:nvSpPr>
            <p:cNvPr id="182" name="Google Shape;182;p38"/>
            <p:cNvSpPr txBox="1"/>
            <p:nvPr/>
          </p:nvSpPr>
          <p:spPr>
            <a:xfrm>
              <a:off x="8031844" y="3751520"/>
              <a:ext cx="3143252" cy="8617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3800">
                  <a:solidFill>
                    <a:srgbClr val="262626"/>
                  </a:solidFill>
                  <a:latin typeface="Sorts Mill Goudy"/>
                  <a:ea typeface="Sorts Mill Goudy"/>
                  <a:cs typeface="Sorts Mill Goudy"/>
                  <a:sym typeface="Sorts Mill Goudy"/>
                </a:rPr>
                <a:t>Our Story</a:t>
              </a:r>
              <a:endParaRPr sz="1100"/>
            </a:p>
          </p:txBody>
        </p:sp>
      </p:grpSp>
      <p:sp>
        <p:nvSpPr>
          <p:cNvPr id="183" name="Google Shape;183;p38"/>
          <p:cNvSpPr txBox="1"/>
          <p:nvPr/>
        </p:nvSpPr>
        <p:spPr>
          <a:xfrm>
            <a:off x="6023883" y="4156501"/>
            <a:ext cx="1133474" cy="4154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2300">
                <a:solidFill>
                  <a:srgbClr val="00555C"/>
                </a:solidFill>
                <a:latin typeface="Arial"/>
                <a:ea typeface="Arial"/>
                <a:cs typeface="Arial"/>
                <a:sym typeface="Arial"/>
              </a:rPr>
              <a:t>Natural</a:t>
            </a:r>
            <a:endParaRPr sz="1100"/>
          </a:p>
        </p:txBody>
      </p:sp>
      <p:sp>
        <p:nvSpPr>
          <p:cNvPr id="184" name="Google Shape;184;p38"/>
          <p:cNvSpPr/>
          <p:nvPr/>
        </p:nvSpPr>
        <p:spPr>
          <a:xfrm>
            <a:off x="3286125" y="2989316"/>
            <a:ext cx="5857875" cy="644308"/>
          </a:xfrm>
          <a:prstGeom prst="rect">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85" name="Google Shape;185;p38"/>
          <p:cNvSpPr/>
          <p:nvPr/>
        </p:nvSpPr>
        <p:spPr>
          <a:xfrm>
            <a:off x="3286125" y="2989316"/>
            <a:ext cx="5857875" cy="644308"/>
          </a:xfrm>
          <a:prstGeom prst="rect">
            <a:avLst/>
          </a:prstGeom>
          <a:solidFill>
            <a:srgbClr val="00555C">
              <a:alpha val="24705"/>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86" name="Google Shape;186;p38"/>
          <p:cNvSpPr txBox="1"/>
          <p:nvPr/>
        </p:nvSpPr>
        <p:spPr>
          <a:xfrm>
            <a:off x="6023883" y="3103721"/>
            <a:ext cx="2357439" cy="415498"/>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2300">
                <a:solidFill>
                  <a:schemeClr val="lt1"/>
                </a:solidFill>
                <a:latin typeface="Arial"/>
                <a:ea typeface="Arial"/>
                <a:cs typeface="Arial"/>
                <a:sym typeface="Arial"/>
              </a:rPr>
              <a:t>www.example.com</a:t>
            </a:r>
            <a:endParaRPr sz="110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90" name="Shape 190"/>
        <p:cNvGrpSpPr/>
        <p:nvPr/>
      </p:nvGrpSpPr>
      <p:grpSpPr>
        <a:xfrm>
          <a:off x="0" y="0"/>
          <a:ext cx="0" cy="0"/>
          <a:chOff x="0" y="0"/>
          <a:chExt cx="0" cy="0"/>
        </a:xfrm>
      </p:grpSpPr>
      <p:pic>
        <p:nvPicPr>
          <p:cNvPr id="191" name="Google Shape;191;p39"/>
          <p:cNvPicPr preferRelativeResize="0"/>
          <p:nvPr/>
        </p:nvPicPr>
        <p:blipFill rotWithShape="1">
          <a:blip r:embed="rId3">
            <a:alphaModFix/>
          </a:blip>
          <a:srcRect b="0" l="0" r="0" t="0"/>
          <a:stretch/>
        </p:blipFill>
        <p:spPr>
          <a:xfrm>
            <a:off x="2319669" y="785813"/>
            <a:ext cx="3317558" cy="1758360"/>
          </a:xfrm>
          <a:prstGeom prst="rect">
            <a:avLst/>
          </a:prstGeom>
          <a:noFill/>
          <a:ln>
            <a:noFill/>
          </a:ln>
        </p:spPr>
      </p:pic>
      <p:grpSp>
        <p:nvGrpSpPr>
          <p:cNvPr id="192" name="Google Shape;192;p39"/>
          <p:cNvGrpSpPr/>
          <p:nvPr/>
        </p:nvGrpSpPr>
        <p:grpSpPr>
          <a:xfrm>
            <a:off x="571500" y="785813"/>
            <a:ext cx="2671763" cy="3786187"/>
            <a:chOff x="762000" y="1047750"/>
            <a:chExt cx="3562350" cy="5048250"/>
          </a:xfrm>
        </p:grpSpPr>
        <p:sp>
          <p:nvSpPr>
            <p:cNvPr id="193" name="Google Shape;193;p39"/>
            <p:cNvSpPr txBox="1"/>
            <p:nvPr/>
          </p:nvSpPr>
          <p:spPr>
            <a:xfrm>
              <a:off x="926194" y="2056917"/>
              <a:ext cx="3398156" cy="1335313"/>
            </a:xfrm>
            <a:prstGeom prst="rect">
              <a:avLst/>
            </a:prstGeom>
            <a:noFill/>
            <a:ln>
              <a:noFill/>
            </a:ln>
          </p:spPr>
          <p:txBody>
            <a:bodyPr anchorCtr="0" anchor="ctr" bIns="34275" lIns="68575" spcFirstLastPara="1" rIns="68575" wrap="square" tIns="34275">
              <a:noAutofit/>
            </a:bodyPr>
            <a:lstStyle/>
            <a:p>
              <a:pPr indent="0" lvl="0" marL="0" marR="0" rtl="0" algn="r">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have suffered alteration in some form, by injected humour, or randomised words which don't look even slightly believable. If</a:t>
              </a:r>
              <a:endParaRPr sz="1100"/>
            </a:p>
          </p:txBody>
        </p:sp>
        <p:sp>
          <p:nvSpPr>
            <p:cNvPr id="194" name="Google Shape;194;p39"/>
            <p:cNvSpPr txBox="1"/>
            <p:nvPr/>
          </p:nvSpPr>
          <p:spPr>
            <a:xfrm>
              <a:off x="762000" y="1047750"/>
              <a:ext cx="3562350" cy="861774"/>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lang="en" sz="3800">
                  <a:solidFill>
                    <a:srgbClr val="262626"/>
                  </a:solidFill>
                  <a:latin typeface="Sorts Mill Goudy"/>
                  <a:ea typeface="Sorts Mill Goudy"/>
                  <a:cs typeface="Sorts Mill Goudy"/>
                  <a:sym typeface="Sorts Mill Goudy"/>
                </a:rPr>
                <a:t>Result</a:t>
              </a:r>
              <a:endParaRPr sz="1100"/>
            </a:p>
          </p:txBody>
        </p:sp>
        <p:sp>
          <p:nvSpPr>
            <p:cNvPr id="195" name="Google Shape;195;p39"/>
            <p:cNvSpPr txBox="1"/>
            <p:nvPr/>
          </p:nvSpPr>
          <p:spPr>
            <a:xfrm>
              <a:off x="2813051" y="5542002"/>
              <a:ext cx="1511299" cy="553998"/>
            </a:xfrm>
            <a:prstGeom prst="rect">
              <a:avLst/>
            </a:prstGeom>
            <a:noFill/>
            <a:ln>
              <a:noFill/>
            </a:ln>
          </p:spPr>
          <p:txBody>
            <a:bodyPr anchorCtr="0" anchor="t" bIns="34275" lIns="68575" spcFirstLastPara="1" rIns="68575" wrap="square" tIns="34275">
              <a:noAutofit/>
            </a:bodyPr>
            <a:lstStyle/>
            <a:p>
              <a:pPr indent="0" lvl="0" marL="0" marR="0" rtl="0" algn="r">
                <a:spcBef>
                  <a:spcPts val="0"/>
                </a:spcBef>
                <a:spcAft>
                  <a:spcPts val="0"/>
                </a:spcAft>
                <a:buNone/>
              </a:pPr>
              <a:r>
                <a:rPr lang="en" sz="2300">
                  <a:solidFill>
                    <a:srgbClr val="00555C"/>
                  </a:solidFill>
                  <a:latin typeface="Arial"/>
                  <a:ea typeface="Arial"/>
                  <a:cs typeface="Arial"/>
                  <a:sym typeface="Arial"/>
                </a:rPr>
                <a:t>Natural</a:t>
              </a:r>
              <a:endParaRPr sz="1100"/>
            </a:p>
          </p:txBody>
        </p:sp>
      </p:grpSp>
      <p:pic>
        <p:nvPicPr>
          <p:cNvPr id="196" name="Google Shape;196;p39"/>
          <p:cNvPicPr preferRelativeResize="0"/>
          <p:nvPr/>
        </p:nvPicPr>
        <p:blipFill rotWithShape="1">
          <a:blip r:embed="rId3">
            <a:alphaModFix/>
          </a:blip>
          <a:srcRect b="0" l="0" r="0" t="0"/>
          <a:stretch/>
        </p:blipFill>
        <p:spPr>
          <a:xfrm>
            <a:off x="3782047" y="785813"/>
            <a:ext cx="3317558" cy="1758360"/>
          </a:xfrm>
          <a:prstGeom prst="rect">
            <a:avLst/>
          </a:prstGeom>
          <a:noFill/>
          <a:ln>
            <a:noFill/>
          </a:ln>
        </p:spPr>
      </p:pic>
      <p:pic>
        <p:nvPicPr>
          <p:cNvPr id="197" name="Google Shape;197;p39"/>
          <p:cNvPicPr preferRelativeResize="0"/>
          <p:nvPr/>
        </p:nvPicPr>
        <p:blipFill rotWithShape="1">
          <a:blip r:embed="rId3">
            <a:alphaModFix/>
          </a:blip>
          <a:srcRect b="0" l="0" r="0" t="0"/>
          <a:stretch/>
        </p:blipFill>
        <p:spPr>
          <a:xfrm>
            <a:off x="5084880" y="785813"/>
            <a:ext cx="3317558" cy="1758360"/>
          </a:xfrm>
          <a:prstGeom prst="rect">
            <a:avLst/>
          </a:prstGeom>
          <a:noFill/>
          <a:ln>
            <a:noFill/>
          </a:ln>
        </p:spPr>
      </p:pic>
      <p:pic>
        <p:nvPicPr>
          <p:cNvPr id="198" name="Google Shape;198;p39"/>
          <p:cNvPicPr preferRelativeResize="0"/>
          <p:nvPr/>
        </p:nvPicPr>
        <p:blipFill rotWithShape="1">
          <a:blip r:embed="rId3">
            <a:alphaModFix/>
          </a:blip>
          <a:srcRect b="0" l="0" r="0" t="0"/>
          <a:stretch/>
        </p:blipFill>
        <p:spPr>
          <a:xfrm>
            <a:off x="6547258" y="785813"/>
            <a:ext cx="3317558" cy="1758360"/>
          </a:xfrm>
          <a:prstGeom prst="rect">
            <a:avLst/>
          </a:prstGeom>
          <a:noFill/>
          <a:ln>
            <a:noFill/>
          </a:ln>
        </p:spPr>
      </p:pic>
      <p:pic>
        <p:nvPicPr>
          <p:cNvPr id="199" name="Google Shape;199;p39"/>
          <p:cNvPicPr preferRelativeResize="0"/>
          <p:nvPr>
            <p:ph idx="2" type="pic"/>
          </p:nvPr>
        </p:nvPicPr>
        <p:blipFill rotWithShape="1">
          <a:blip r:embed="rId4">
            <a:alphaModFix/>
          </a:blip>
          <a:srcRect b="29251" l="0" r="0" t="29251"/>
          <a:stretch/>
        </p:blipFill>
        <p:spPr>
          <a:xfrm>
            <a:off x="3838575" y="3178628"/>
            <a:ext cx="4733925" cy="1964872"/>
          </a:xfrm>
          <a:prstGeom prst="rect">
            <a:avLst/>
          </a:prstGeom>
          <a:noFill/>
          <a:ln>
            <a:noFill/>
          </a:ln>
        </p:spPr>
      </p:pic>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03" name="Shape 203"/>
        <p:cNvGrpSpPr/>
        <p:nvPr/>
      </p:nvGrpSpPr>
      <p:grpSpPr>
        <a:xfrm>
          <a:off x="0" y="0"/>
          <a:ext cx="0" cy="0"/>
          <a:chOff x="0" y="0"/>
          <a:chExt cx="0" cy="0"/>
        </a:xfrm>
      </p:grpSpPr>
      <p:pic>
        <p:nvPicPr>
          <p:cNvPr id="204" name="Google Shape;204;p40"/>
          <p:cNvPicPr preferRelativeResize="0"/>
          <p:nvPr>
            <p:ph idx="2" type="pic"/>
          </p:nvPr>
        </p:nvPicPr>
        <p:blipFill rotWithShape="1">
          <a:blip r:embed="rId3">
            <a:alphaModFix/>
          </a:blip>
          <a:srcRect b="0" l="19999" r="19999" t="0"/>
          <a:stretch/>
        </p:blipFill>
        <p:spPr>
          <a:xfrm>
            <a:off x="2286000" y="1"/>
            <a:ext cx="3086100" cy="5143499"/>
          </a:xfrm>
          <a:prstGeom prst="rect">
            <a:avLst/>
          </a:prstGeom>
          <a:noFill/>
          <a:ln>
            <a:noFill/>
          </a:ln>
        </p:spPr>
      </p:pic>
      <p:grpSp>
        <p:nvGrpSpPr>
          <p:cNvPr id="205" name="Google Shape;205;p40"/>
          <p:cNvGrpSpPr/>
          <p:nvPr/>
        </p:nvGrpSpPr>
        <p:grpSpPr>
          <a:xfrm>
            <a:off x="5995871" y="2846296"/>
            <a:ext cx="2548617" cy="1758360"/>
            <a:chOff x="8031844" y="3751520"/>
            <a:chExt cx="3398156" cy="2344480"/>
          </a:xfrm>
        </p:grpSpPr>
        <p:sp>
          <p:nvSpPr>
            <p:cNvPr id="206" name="Google Shape;206;p40"/>
            <p:cNvSpPr txBox="1"/>
            <p:nvPr/>
          </p:nvSpPr>
          <p:spPr>
            <a:xfrm>
              <a:off x="8031844" y="4760687"/>
              <a:ext cx="3398156" cy="1335313"/>
            </a:xfrm>
            <a:prstGeom prst="rect">
              <a:avLst/>
            </a:prstGeom>
            <a:noFill/>
            <a:ln>
              <a:noFill/>
            </a:ln>
          </p:spPr>
          <p:txBody>
            <a:bodyPr anchorCtr="0" anchor="ctr" bIns="34275" lIns="68575" spcFirstLastPara="1" rIns="68575" wrap="square" tIns="34275">
              <a:noAutofit/>
            </a:bodyPr>
            <a:lstStyle/>
            <a:p>
              <a:pPr indent="0" lvl="0" marL="0" marR="0" rtl="0" algn="l">
                <a:lnSpc>
                  <a:spcPct val="177777"/>
                </a:lnSpc>
                <a:spcBef>
                  <a:spcPts val="0"/>
                </a:spcBef>
                <a:spcAft>
                  <a:spcPts val="0"/>
                </a:spcAft>
                <a:buClr>
                  <a:schemeClr val="lt2"/>
                </a:buClr>
                <a:buSzPts val="700"/>
                <a:buFont typeface="Arial"/>
                <a:buNone/>
              </a:pPr>
              <a:r>
                <a:rPr b="0" i="0" lang="en" sz="700">
                  <a:solidFill>
                    <a:schemeClr val="lt2"/>
                  </a:solidFill>
                  <a:latin typeface="Montserrat Light"/>
                  <a:ea typeface="Montserrat Light"/>
                  <a:cs typeface="Montserrat Light"/>
                  <a:sym typeface="Montserrat Light"/>
                </a:rPr>
                <a:t>There are many variations of passages of Lorem Ipsum available, but the majority have suffered variations of passages of Lorem Ipsum available, but the majority humor, or randomised words which don't look even slightly believable. If</a:t>
              </a:r>
              <a:endParaRPr sz="1100"/>
            </a:p>
          </p:txBody>
        </p:sp>
        <p:sp>
          <p:nvSpPr>
            <p:cNvPr id="207" name="Google Shape;207;p40"/>
            <p:cNvSpPr txBox="1"/>
            <p:nvPr/>
          </p:nvSpPr>
          <p:spPr>
            <a:xfrm>
              <a:off x="8031844" y="3751520"/>
              <a:ext cx="3143252" cy="861774"/>
            </a:xfrm>
            <a:prstGeom prst="rect">
              <a:avLst/>
            </a:prstGeom>
            <a:noFill/>
            <a:ln>
              <a:noFill/>
            </a:ln>
          </p:spPr>
          <p:txBody>
            <a:bodyPr anchorCtr="0" anchor="t" bIns="34275" lIns="68575" spcFirstLastPara="1" rIns="68575" wrap="square" tIns="34275">
              <a:noAutofit/>
            </a:bodyPr>
            <a:lstStyle/>
            <a:p>
              <a:pPr indent="0" lvl="0" marL="0" marR="0" rtl="0" algn="l">
                <a:spcBef>
                  <a:spcPts val="0"/>
                </a:spcBef>
                <a:spcAft>
                  <a:spcPts val="0"/>
                </a:spcAft>
                <a:buNone/>
              </a:pPr>
              <a:r>
                <a:rPr lang="en" sz="3800">
                  <a:solidFill>
                    <a:srgbClr val="262626"/>
                  </a:solidFill>
                  <a:latin typeface="Sorts Mill Goudy"/>
                  <a:ea typeface="Sorts Mill Goudy"/>
                  <a:cs typeface="Sorts Mill Goudy"/>
                  <a:sym typeface="Sorts Mill Goudy"/>
                </a:rPr>
                <a:t>Service</a:t>
              </a:r>
              <a:endParaRPr sz="1100"/>
            </a:p>
          </p:txBody>
        </p:sp>
      </p:grpSp>
      <p:sp>
        <p:nvSpPr>
          <p:cNvPr id="208" name="Google Shape;208;p40"/>
          <p:cNvSpPr txBox="1"/>
          <p:nvPr/>
        </p:nvSpPr>
        <p:spPr>
          <a:xfrm>
            <a:off x="571500" y="902652"/>
            <a:ext cx="3200400" cy="1514838"/>
          </a:xfrm>
          <a:prstGeom prst="rect">
            <a:avLst/>
          </a:prstGeom>
          <a:noFill/>
          <a:ln>
            <a:noFill/>
          </a:ln>
        </p:spPr>
        <p:txBody>
          <a:bodyPr anchorCtr="0" anchor="t" bIns="34275" lIns="68575" spcFirstLastPara="1" rIns="68575" wrap="square" tIns="34275">
            <a:noAutofit/>
          </a:bodyPr>
          <a:lstStyle/>
          <a:p>
            <a:pPr indent="0" lvl="0" marL="0" marR="0" rtl="0" algn="l">
              <a:lnSpc>
                <a:spcPct val="100000"/>
              </a:lnSpc>
              <a:spcBef>
                <a:spcPts val="0"/>
              </a:spcBef>
              <a:spcAft>
                <a:spcPts val="0"/>
              </a:spcAft>
              <a:buNone/>
            </a:pPr>
            <a:r>
              <a:rPr lang="en" sz="3800">
                <a:solidFill>
                  <a:srgbClr val="00555C"/>
                </a:solidFill>
                <a:latin typeface="Sorts Mill Goudy"/>
                <a:ea typeface="Sorts Mill Goudy"/>
                <a:cs typeface="Sorts Mill Goudy"/>
                <a:sym typeface="Sorts Mill Goudy"/>
              </a:rPr>
              <a:t>Consulting</a:t>
            </a:r>
            <a:endParaRPr sz="1100"/>
          </a:p>
          <a:p>
            <a:pPr indent="0" lvl="0" marL="0" marR="0" rtl="0" algn="l">
              <a:lnSpc>
                <a:spcPct val="100000"/>
              </a:lnSpc>
              <a:spcBef>
                <a:spcPts val="0"/>
              </a:spcBef>
              <a:spcAft>
                <a:spcPts val="0"/>
              </a:spcAft>
              <a:buNone/>
            </a:pPr>
            <a:r>
              <a:rPr lang="en" sz="3800">
                <a:solidFill>
                  <a:srgbClr val="00555C"/>
                </a:solidFill>
                <a:latin typeface="Sorts Mill Goudy"/>
                <a:ea typeface="Sorts Mill Goudy"/>
                <a:cs typeface="Sorts Mill Goudy"/>
                <a:sym typeface="Sorts Mill Goudy"/>
              </a:rPr>
              <a:t>Marketing</a:t>
            </a:r>
            <a:endParaRPr sz="1100"/>
          </a:p>
          <a:p>
            <a:pPr indent="0" lvl="0" marL="0" marR="0" rtl="0" algn="l">
              <a:lnSpc>
                <a:spcPct val="100000"/>
              </a:lnSpc>
              <a:spcBef>
                <a:spcPts val="0"/>
              </a:spcBef>
              <a:spcAft>
                <a:spcPts val="0"/>
              </a:spcAft>
              <a:buNone/>
            </a:pPr>
            <a:r>
              <a:rPr lang="en" sz="3800">
                <a:solidFill>
                  <a:srgbClr val="00555C"/>
                </a:solidFill>
                <a:latin typeface="Sorts Mill Goudy"/>
                <a:ea typeface="Sorts Mill Goudy"/>
                <a:cs typeface="Sorts Mill Goudy"/>
                <a:sym typeface="Sorts Mill Goudy"/>
              </a:rPr>
              <a:t>Design</a:t>
            </a:r>
            <a:endParaRPr sz="1100"/>
          </a:p>
        </p:txBody>
      </p:sp>
      <p:cxnSp>
        <p:nvCxnSpPr>
          <p:cNvPr id="209" name="Google Shape;209;p40"/>
          <p:cNvCxnSpPr/>
          <p:nvPr/>
        </p:nvCxnSpPr>
        <p:spPr>
          <a:xfrm>
            <a:off x="6092463" y="902652"/>
            <a:ext cx="0" cy="1783761"/>
          </a:xfrm>
          <a:prstGeom prst="straightConnector1">
            <a:avLst/>
          </a:prstGeom>
          <a:noFill/>
          <a:ln cap="flat" cmpd="sng" w="25400">
            <a:solidFill>
              <a:srgbClr val="00555C">
                <a:alpha val="34901"/>
              </a:srgbClr>
            </a:solidFill>
            <a:prstDash val="solid"/>
            <a:miter lim="800000"/>
            <a:headEnd len="sm" w="sm" type="none"/>
            <a:tailEnd len="sm" w="sm" type="none"/>
          </a:ln>
        </p:spPr>
      </p:cxn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Custom 88">
      <a:dk1>
        <a:srgbClr val="000000"/>
      </a:dk1>
      <a:lt1>
        <a:srgbClr val="FFFFFF"/>
      </a:lt1>
      <a:dk2>
        <a:srgbClr val="005482"/>
      </a:dk2>
      <a:lt2>
        <a:srgbClr val="7D8287"/>
      </a:lt2>
      <a:accent1>
        <a:srgbClr val="8EBE3F"/>
      </a:accent1>
      <a:accent2>
        <a:srgbClr val="00ABB9"/>
      </a:accent2>
      <a:accent3>
        <a:srgbClr val="B2D235"/>
      </a:accent3>
      <a:accent4>
        <a:srgbClr val="FFAF28"/>
      </a:accent4>
      <a:accent5>
        <a:srgbClr val="FA4655"/>
      </a:accent5>
      <a:accent6>
        <a:srgbClr val="A596D2"/>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