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92" r:id="rId2"/>
    <p:sldId id="298" r:id="rId3"/>
    <p:sldId id="300" r:id="rId4"/>
    <p:sldId id="301" r:id="rId5"/>
    <p:sldId id="282" r:id="rId6"/>
    <p:sldId id="299" r:id="rId7"/>
    <p:sldId id="283" r:id="rId8"/>
    <p:sldId id="287" r:id="rId9"/>
    <p:sldId id="27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  <a:srgbClr val="000000"/>
    <a:srgbClr val="A6CE39"/>
    <a:srgbClr val="FFFFFF"/>
    <a:srgbClr val="404040"/>
    <a:srgbClr val="D9EBBC"/>
    <a:srgbClr val="003049"/>
    <a:srgbClr val="006092"/>
    <a:srgbClr val="EF4630"/>
    <a:srgbClr val="FFD4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015" autoAdjust="0"/>
    <p:restoredTop sz="94664" autoAdjust="0"/>
  </p:normalViewPr>
  <p:slideViewPr>
    <p:cSldViewPr snapToGrid="0" snapToObjects="1">
      <p:cViewPr varScale="1">
        <p:scale>
          <a:sx n="77" d="100"/>
          <a:sy n="77" d="100"/>
        </p:scale>
        <p:origin x="174" y="126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228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925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09496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66792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586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54914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16936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6219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62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5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E9DB4A4-1021-4A70-87B4-A8CC0D54FF9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286000" y="2452436"/>
            <a:ext cx="4248150" cy="4405564"/>
          </a:xfrm>
          <a:custGeom>
            <a:avLst/>
            <a:gdLst>
              <a:gd name="connsiteX0" fmla="*/ 0 w 4248150"/>
              <a:gd name="connsiteY0" fmla="*/ 0 h 4405564"/>
              <a:gd name="connsiteX1" fmla="*/ 4248150 w 4248150"/>
              <a:gd name="connsiteY1" fmla="*/ 0 h 4405564"/>
              <a:gd name="connsiteX2" fmla="*/ 4248150 w 4248150"/>
              <a:gd name="connsiteY2" fmla="*/ 4405564 h 4405564"/>
              <a:gd name="connsiteX3" fmla="*/ 0 w 4248150"/>
              <a:gd name="connsiteY3" fmla="*/ 4405564 h 44055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8150" h="4405564">
                <a:moveTo>
                  <a:pt x="0" y="0"/>
                </a:moveTo>
                <a:lnTo>
                  <a:pt x="4248150" y="0"/>
                </a:lnTo>
                <a:lnTo>
                  <a:pt x="4248150" y="4405564"/>
                </a:lnTo>
                <a:lnTo>
                  <a:pt x="0" y="440556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15236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E8DE492-AAB3-4D51-A157-DC0582D0936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389290" y="2703363"/>
            <a:ext cx="9413421" cy="3372136"/>
          </a:xfrm>
          <a:custGeom>
            <a:avLst/>
            <a:gdLst>
              <a:gd name="connsiteX0" fmla="*/ 0 w 9413421"/>
              <a:gd name="connsiteY0" fmla="*/ 1924994 h 3372136"/>
              <a:gd name="connsiteX1" fmla="*/ 1868261 w 9413421"/>
              <a:gd name="connsiteY1" fmla="*/ 1924994 h 3372136"/>
              <a:gd name="connsiteX2" fmla="*/ 1868261 w 9413421"/>
              <a:gd name="connsiteY2" fmla="*/ 3372136 h 3372136"/>
              <a:gd name="connsiteX3" fmla="*/ 0 w 9413421"/>
              <a:gd name="connsiteY3" fmla="*/ 3372136 h 3372136"/>
              <a:gd name="connsiteX4" fmla="*/ 0 w 9413421"/>
              <a:gd name="connsiteY4" fmla="*/ 0 h 3372136"/>
              <a:gd name="connsiteX5" fmla="*/ 9413421 w 9413421"/>
              <a:gd name="connsiteY5" fmla="*/ 0 h 3372136"/>
              <a:gd name="connsiteX6" fmla="*/ 9413421 w 9413421"/>
              <a:gd name="connsiteY6" fmla="*/ 1924993 h 3372136"/>
              <a:gd name="connsiteX7" fmla="*/ 0 w 9413421"/>
              <a:gd name="connsiteY7" fmla="*/ 1924993 h 33721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9413421" h="3372136">
                <a:moveTo>
                  <a:pt x="0" y="1924994"/>
                </a:moveTo>
                <a:lnTo>
                  <a:pt x="1868261" y="1924994"/>
                </a:lnTo>
                <a:lnTo>
                  <a:pt x="1868261" y="3372136"/>
                </a:lnTo>
                <a:lnTo>
                  <a:pt x="0" y="3372136"/>
                </a:lnTo>
                <a:close/>
                <a:moveTo>
                  <a:pt x="0" y="0"/>
                </a:moveTo>
                <a:lnTo>
                  <a:pt x="9413421" y="0"/>
                </a:lnTo>
                <a:lnTo>
                  <a:pt x="9413421" y="1924993"/>
                </a:lnTo>
                <a:lnTo>
                  <a:pt x="0" y="192499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821655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C0DDE4-D1CD-4126-8756-03765190A29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" y="2000250"/>
            <a:ext cx="12191999" cy="485775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449669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767DA56-3040-4785-83B4-D3FE62D49C1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126042" y="2508322"/>
            <a:ext cx="1938328" cy="1938328"/>
          </a:xfrm>
          <a:custGeom>
            <a:avLst/>
            <a:gdLst>
              <a:gd name="connsiteX0" fmla="*/ 969164 w 1938328"/>
              <a:gd name="connsiteY0" fmla="*/ 0 h 1938328"/>
              <a:gd name="connsiteX1" fmla="*/ 1938328 w 1938328"/>
              <a:gd name="connsiteY1" fmla="*/ 969164 h 1938328"/>
              <a:gd name="connsiteX2" fmla="*/ 969164 w 1938328"/>
              <a:gd name="connsiteY2" fmla="*/ 1938328 h 1938328"/>
              <a:gd name="connsiteX3" fmla="*/ 0 w 1938328"/>
              <a:gd name="connsiteY3" fmla="*/ 969164 h 1938328"/>
              <a:gd name="connsiteX4" fmla="*/ 969164 w 1938328"/>
              <a:gd name="connsiteY4" fmla="*/ 0 h 1938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38328" h="1938328">
                <a:moveTo>
                  <a:pt x="969164" y="0"/>
                </a:moveTo>
                <a:cubicBezTo>
                  <a:pt x="1504418" y="0"/>
                  <a:pt x="1938328" y="433910"/>
                  <a:pt x="1938328" y="969164"/>
                </a:cubicBezTo>
                <a:cubicBezTo>
                  <a:pt x="1938328" y="1504418"/>
                  <a:pt x="1504418" y="1938328"/>
                  <a:pt x="969164" y="1938328"/>
                </a:cubicBezTo>
                <a:cubicBezTo>
                  <a:pt x="433910" y="1938328"/>
                  <a:pt x="0" y="1504418"/>
                  <a:pt x="0" y="969164"/>
                </a:cubicBezTo>
                <a:cubicBezTo>
                  <a:pt x="0" y="433910"/>
                  <a:pt x="433910" y="0"/>
                  <a:pt x="96916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692933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02DE80F-E374-4DBD-B586-ECCBB5DAD0A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412081" y="1695531"/>
            <a:ext cx="4219575" cy="2383633"/>
          </a:xfrm>
          <a:custGeom>
            <a:avLst/>
            <a:gdLst>
              <a:gd name="connsiteX0" fmla="*/ 0 w 4219575"/>
              <a:gd name="connsiteY0" fmla="*/ 0 h 2383633"/>
              <a:gd name="connsiteX1" fmla="*/ 4219575 w 4219575"/>
              <a:gd name="connsiteY1" fmla="*/ 0 h 2383633"/>
              <a:gd name="connsiteX2" fmla="*/ 4219575 w 4219575"/>
              <a:gd name="connsiteY2" fmla="*/ 2383633 h 2383633"/>
              <a:gd name="connsiteX3" fmla="*/ 0 w 4219575"/>
              <a:gd name="connsiteY3" fmla="*/ 2383633 h 23836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575" h="2383633">
                <a:moveTo>
                  <a:pt x="0" y="0"/>
                </a:moveTo>
                <a:lnTo>
                  <a:pt x="4219575" y="0"/>
                </a:lnTo>
                <a:lnTo>
                  <a:pt x="4219575" y="2383633"/>
                </a:lnTo>
                <a:lnTo>
                  <a:pt x="0" y="23836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79420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408396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2800" b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790127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>
            <a:lvl1pPr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79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5143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21B18A7-A3A7-4351-BD57-43AE81A736A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67030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11">
            <a:extLst>
              <a:ext uri="{FF2B5EF4-FFF2-40B4-BE49-F238E27FC236}">
                <a16:creationId xmlns:a16="http://schemas.microsoft.com/office/drawing/2014/main" id="{276715CB-C2E1-44D7-8DFE-0D044F43E011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4560897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11">
            <a:extLst>
              <a:ext uri="{FF2B5EF4-FFF2-40B4-BE49-F238E27FC236}">
                <a16:creationId xmlns:a16="http://schemas.microsoft.com/office/drawing/2014/main" id="{23CCCE8B-15D3-4126-9DC8-F01812B5C2F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8254765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1385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emf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>
            <a:extLst>
              <a:ext uri="{FF2B5EF4-FFF2-40B4-BE49-F238E27FC236}">
                <a16:creationId xmlns:a16="http://schemas.microsoft.com/office/drawing/2014/main" id="{CF4A9747-E1D8-4032-869E-BE1268FA3DD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861558" y="6048862"/>
            <a:ext cx="463178" cy="46318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66C2E787-A7FA-4E56-B615-4B3D1C2920AA}"/>
              </a:ext>
            </a:extLst>
          </p:cNvPr>
          <p:cNvPicPr>
            <a:picLocks noChangeAspect="1"/>
          </p:cNvPicPr>
          <p:nvPr userDrawn="1"/>
        </p:nvPicPr>
        <p:blipFill>
          <a:blip r:embed="rId11">
            <a:lum bright="70000" contrast="-70000"/>
          </a:blip>
          <a:stretch>
            <a:fillRect/>
          </a:stretch>
        </p:blipFill>
        <p:spPr>
          <a:xfrm>
            <a:off x="867267" y="5974443"/>
            <a:ext cx="1549774" cy="612020"/>
          </a:xfrm>
          <a:prstGeom prst="rect">
            <a:avLst/>
          </a:prstGeom>
        </p:spPr>
      </p:pic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A730F382-5A65-402E-BF40-C8D800C95279}"/>
              </a:ext>
            </a:extLst>
          </p:cNvPr>
          <p:cNvCxnSpPr>
            <a:cxnSpLocks/>
          </p:cNvCxnSpPr>
          <p:nvPr userDrawn="1"/>
        </p:nvCxnSpPr>
        <p:spPr>
          <a:xfrm>
            <a:off x="2609850" y="6280453"/>
            <a:ext cx="8251708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8" r:id="rId1"/>
    <p:sldLayoutId id="2147483806" r:id="rId2"/>
    <p:sldLayoutId id="2147483805" r:id="rId3"/>
    <p:sldLayoutId id="2147483791" r:id="rId4"/>
    <p:sldLayoutId id="2147483802" r:id="rId5"/>
    <p:sldLayoutId id="2147483797" r:id="rId6"/>
    <p:sldLayoutId id="2147483801" r:id="rId7"/>
    <p:sldLayoutId id="2147483777" r:id="rId8"/>
    <p:sldLayoutId id="2147483804" r:id="rId9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6">
            <a:extLst>
              <a:ext uri="{FF2B5EF4-FFF2-40B4-BE49-F238E27FC236}">
                <a16:creationId xmlns:a16="http://schemas.microsoft.com/office/drawing/2014/main" id="{496188C8-BC35-4608-AEA6-84650EF61B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6350"/>
            <a:ext cx="12190413" cy="684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853" name="Group 852">
            <a:extLst>
              <a:ext uri="{FF2B5EF4-FFF2-40B4-BE49-F238E27FC236}">
                <a16:creationId xmlns:a16="http://schemas.microsoft.com/office/drawing/2014/main" id="{0D795832-E8DF-45DF-B67B-3C9D52E8D3FD}"/>
              </a:ext>
            </a:extLst>
          </p:cNvPr>
          <p:cNvGrpSpPr/>
          <p:nvPr/>
        </p:nvGrpSpPr>
        <p:grpSpPr>
          <a:xfrm>
            <a:off x="0" y="-812800"/>
            <a:ext cx="12190413" cy="4647407"/>
            <a:chOff x="0" y="-812800"/>
            <a:chExt cx="12190413" cy="4647407"/>
          </a:xfrm>
        </p:grpSpPr>
        <p:grpSp>
          <p:nvGrpSpPr>
            <p:cNvPr id="852" name="Group 851">
              <a:extLst>
                <a:ext uri="{FF2B5EF4-FFF2-40B4-BE49-F238E27FC236}">
                  <a16:creationId xmlns:a16="http://schemas.microsoft.com/office/drawing/2014/main" id="{D1E2EBC6-D911-41BE-88A8-CEF24F0B69A6}"/>
                </a:ext>
              </a:extLst>
            </p:cNvPr>
            <p:cNvGrpSpPr/>
            <p:nvPr/>
          </p:nvGrpSpPr>
          <p:grpSpPr>
            <a:xfrm>
              <a:off x="0" y="-812800"/>
              <a:ext cx="12190413" cy="4647407"/>
              <a:chOff x="0" y="-812800"/>
              <a:chExt cx="12190413" cy="4647407"/>
            </a:xfrm>
          </p:grpSpPr>
          <p:grpSp>
            <p:nvGrpSpPr>
              <p:cNvPr id="830" name="Group 829">
                <a:extLst>
                  <a:ext uri="{FF2B5EF4-FFF2-40B4-BE49-F238E27FC236}">
                    <a16:creationId xmlns:a16="http://schemas.microsoft.com/office/drawing/2014/main" id="{9C69D280-C640-4672-A9F2-EA8913D8096E}"/>
                  </a:ext>
                </a:extLst>
              </p:cNvPr>
              <p:cNvGrpSpPr/>
              <p:nvPr/>
            </p:nvGrpSpPr>
            <p:grpSpPr>
              <a:xfrm>
                <a:off x="0" y="-812800"/>
                <a:ext cx="12190413" cy="4506913"/>
                <a:chOff x="0" y="6350"/>
                <a:chExt cx="12190413" cy="4506913"/>
              </a:xfrm>
            </p:grpSpPr>
            <p:sp>
              <p:nvSpPr>
                <p:cNvPr id="32" name="Freeform 23">
                  <a:extLst>
                    <a:ext uri="{FF2B5EF4-FFF2-40B4-BE49-F238E27FC236}">
                      <a16:creationId xmlns:a16="http://schemas.microsoft.com/office/drawing/2014/main" id="{1105823F-3831-46DE-98D1-73078A51278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34" name="Freeform 25">
                  <a:extLst>
                    <a:ext uri="{FF2B5EF4-FFF2-40B4-BE49-F238E27FC236}">
                      <a16:creationId xmlns:a16="http://schemas.microsoft.com/office/drawing/2014/main" id="{AFBE1C13-1410-48EE-A4B5-1B33CF76FC2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" name="Freeform 7">
                  <a:extLst>
                    <a:ext uri="{FF2B5EF4-FFF2-40B4-BE49-F238E27FC236}">
                      <a16:creationId xmlns:a16="http://schemas.microsoft.com/office/drawing/2014/main" id="{94ACCD13-A713-4011-B09F-3F76CF396E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" name="Freeform 8">
                  <a:extLst>
                    <a:ext uri="{FF2B5EF4-FFF2-40B4-BE49-F238E27FC236}">
                      <a16:creationId xmlns:a16="http://schemas.microsoft.com/office/drawing/2014/main" id="{6373DC8B-E195-4BC6-9B90-663C042EDA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" name="Freeform 9">
                  <a:extLst>
                    <a:ext uri="{FF2B5EF4-FFF2-40B4-BE49-F238E27FC236}">
                      <a16:creationId xmlns:a16="http://schemas.microsoft.com/office/drawing/2014/main" id="{7B66F4F7-3B73-45FA-B9B5-47920D8C44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" name="Freeform 10">
                  <a:extLst>
                    <a:ext uri="{FF2B5EF4-FFF2-40B4-BE49-F238E27FC236}">
                      <a16:creationId xmlns:a16="http://schemas.microsoft.com/office/drawing/2014/main" id="{C84D85A4-2B79-45C5-9D4E-B0D1061C095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9" name="Freeform 41">
                  <a:extLst>
                    <a:ext uri="{FF2B5EF4-FFF2-40B4-BE49-F238E27FC236}">
                      <a16:creationId xmlns:a16="http://schemas.microsoft.com/office/drawing/2014/main" id="{2A993384-1570-4A7C-8488-8E336681EDC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" name="Freeform 11">
                  <a:extLst>
                    <a:ext uri="{FF2B5EF4-FFF2-40B4-BE49-F238E27FC236}">
                      <a16:creationId xmlns:a16="http://schemas.microsoft.com/office/drawing/2014/main" id="{78D79EEB-A6AB-4D3B-997C-B92D170BB2E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" name="Freeform 12">
                  <a:extLst>
                    <a:ext uri="{FF2B5EF4-FFF2-40B4-BE49-F238E27FC236}">
                      <a16:creationId xmlns:a16="http://schemas.microsoft.com/office/drawing/2014/main" id="{7DEE935D-48B5-439F-BD04-CEDDAE49ACE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" name="Freeform 13">
                  <a:extLst>
                    <a:ext uri="{FF2B5EF4-FFF2-40B4-BE49-F238E27FC236}">
                      <a16:creationId xmlns:a16="http://schemas.microsoft.com/office/drawing/2014/main" id="{17F46003-A5DD-449E-B1ED-9408D343C2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" name="Freeform 14">
                  <a:extLst>
                    <a:ext uri="{FF2B5EF4-FFF2-40B4-BE49-F238E27FC236}">
                      <a16:creationId xmlns:a16="http://schemas.microsoft.com/office/drawing/2014/main" id="{D22867E2-9CC7-4BE2-91DF-CA0EDEE2D4E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" name="Freeform 15">
                  <a:extLst>
                    <a:ext uri="{FF2B5EF4-FFF2-40B4-BE49-F238E27FC236}">
                      <a16:creationId xmlns:a16="http://schemas.microsoft.com/office/drawing/2014/main" id="{94655C20-2079-4664-8966-3D2A9D2750E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" name="Freeform 16">
                  <a:extLst>
                    <a:ext uri="{FF2B5EF4-FFF2-40B4-BE49-F238E27FC236}">
                      <a16:creationId xmlns:a16="http://schemas.microsoft.com/office/drawing/2014/main" id="{5BAB361E-F210-4F28-91E7-0D053CFC1B5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6" name="Freeform 17">
                  <a:extLst>
                    <a:ext uri="{FF2B5EF4-FFF2-40B4-BE49-F238E27FC236}">
                      <a16:creationId xmlns:a16="http://schemas.microsoft.com/office/drawing/2014/main" id="{EBFEFEC0-506B-466C-AE7E-A10AC81FAB3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7" name="Freeform 18">
                  <a:extLst>
                    <a:ext uri="{FF2B5EF4-FFF2-40B4-BE49-F238E27FC236}">
                      <a16:creationId xmlns:a16="http://schemas.microsoft.com/office/drawing/2014/main" id="{2D3A227D-551B-488B-B02B-6467F36CF1D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8" name="Freeform 19">
                  <a:extLst>
                    <a:ext uri="{FF2B5EF4-FFF2-40B4-BE49-F238E27FC236}">
                      <a16:creationId xmlns:a16="http://schemas.microsoft.com/office/drawing/2014/main" id="{1F26DE17-8CB4-455D-B6AB-3AB4A20E7F7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9" name="Freeform 20">
                  <a:extLst>
                    <a:ext uri="{FF2B5EF4-FFF2-40B4-BE49-F238E27FC236}">
                      <a16:creationId xmlns:a16="http://schemas.microsoft.com/office/drawing/2014/main" id="{9E93CBD2-FE7B-4445-8BBD-71033E16367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0" name="Freeform 21">
                  <a:extLst>
                    <a:ext uri="{FF2B5EF4-FFF2-40B4-BE49-F238E27FC236}">
                      <a16:creationId xmlns:a16="http://schemas.microsoft.com/office/drawing/2014/main" id="{453D8C0C-4623-4D62-AA0B-F91E9E3D310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1" name="Freeform 22">
                  <a:extLst>
                    <a:ext uri="{FF2B5EF4-FFF2-40B4-BE49-F238E27FC236}">
                      <a16:creationId xmlns:a16="http://schemas.microsoft.com/office/drawing/2014/main" id="{B5C0BE1C-456E-4CA4-BB1B-80868795E18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3" name="Freeform 24">
                  <a:extLst>
                    <a:ext uri="{FF2B5EF4-FFF2-40B4-BE49-F238E27FC236}">
                      <a16:creationId xmlns:a16="http://schemas.microsoft.com/office/drawing/2014/main" id="{201A53F8-A10D-42F4-A63E-5DAE02C82D6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35" name="Freeform 26">
                  <a:extLst>
                    <a:ext uri="{FF2B5EF4-FFF2-40B4-BE49-F238E27FC236}">
                      <a16:creationId xmlns:a16="http://schemas.microsoft.com/office/drawing/2014/main" id="{CC0EC78E-12A1-4092-854C-E963725BF1A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14" name="Freeform 27">
                  <a:extLst>
                    <a:ext uri="{FF2B5EF4-FFF2-40B4-BE49-F238E27FC236}">
                      <a16:creationId xmlns:a16="http://schemas.microsoft.com/office/drawing/2014/main" id="{91A3B4C4-A4E9-42DB-8EBF-2C5FFE4E23A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15" name="Freeform 28">
                  <a:extLst>
                    <a:ext uri="{FF2B5EF4-FFF2-40B4-BE49-F238E27FC236}">
                      <a16:creationId xmlns:a16="http://schemas.microsoft.com/office/drawing/2014/main" id="{1FDCE864-9711-40B6-812E-B5ECBEB274E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00" name="Freeform 29">
                  <a:extLst>
                    <a:ext uri="{FF2B5EF4-FFF2-40B4-BE49-F238E27FC236}">
                      <a16:creationId xmlns:a16="http://schemas.microsoft.com/office/drawing/2014/main" id="{E9C5EE20-11FC-4AB8-B2C8-F10723EC9F1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02" name="Freeform 30">
                  <a:extLst>
                    <a:ext uri="{FF2B5EF4-FFF2-40B4-BE49-F238E27FC236}">
                      <a16:creationId xmlns:a16="http://schemas.microsoft.com/office/drawing/2014/main" id="{7BC279EA-AE78-4ED0-830C-1512150B56E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04" name="Freeform 31">
                  <a:extLst>
                    <a:ext uri="{FF2B5EF4-FFF2-40B4-BE49-F238E27FC236}">
                      <a16:creationId xmlns:a16="http://schemas.microsoft.com/office/drawing/2014/main" id="{48CA58EA-876D-480A-9608-AFB1AF94B6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0" name="Freeform 32">
                  <a:extLst>
                    <a:ext uri="{FF2B5EF4-FFF2-40B4-BE49-F238E27FC236}">
                      <a16:creationId xmlns:a16="http://schemas.microsoft.com/office/drawing/2014/main" id="{6392D6E7-EA4D-4E14-93AE-01FD7C0321B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1" name="Freeform 33">
                  <a:extLst>
                    <a:ext uri="{FF2B5EF4-FFF2-40B4-BE49-F238E27FC236}">
                      <a16:creationId xmlns:a16="http://schemas.microsoft.com/office/drawing/2014/main" id="{DA45B444-9CEA-4C84-9230-43247269D7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2" name="Freeform 34">
                  <a:extLst>
                    <a:ext uri="{FF2B5EF4-FFF2-40B4-BE49-F238E27FC236}">
                      <a16:creationId xmlns:a16="http://schemas.microsoft.com/office/drawing/2014/main" id="{3B27C3CE-C6EB-40B3-989D-FC960E301D6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3" name="Freeform 35">
                  <a:extLst>
                    <a:ext uri="{FF2B5EF4-FFF2-40B4-BE49-F238E27FC236}">
                      <a16:creationId xmlns:a16="http://schemas.microsoft.com/office/drawing/2014/main" id="{01968B89-8C36-4377-A9C0-86A2E0954FA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4" name="Freeform 36">
                  <a:extLst>
                    <a:ext uri="{FF2B5EF4-FFF2-40B4-BE49-F238E27FC236}">
                      <a16:creationId xmlns:a16="http://schemas.microsoft.com/office/drawing/2014/main" id="{C20832CB-E21A-4731-B5CD-5142B385BC9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5" name="Freeform 37">
                  <a:extLst>
                    <a:ext uri="{FF2B5EF4-FFF2-40B4-BE49-F238E27FC236}">
                      <a16:creationId xmlns:a16="http://schemas.microsoft.com/office/drawing/2014/main" id="{45B2177D-3F33-4B4B-A8B1-44B0A5AEE0D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6" name="Freeform 38">
                  <a:extLst>
                    <a:ext uri="{FF2B5EF4-FFF2-40B4-BE49-F238E27FC236}">
                      <a16:creationId xmlns:a16="http://schemas.microsoft.com/office/drawing/2014/main" id="{9EDC634E-11DA-4F5E-A727-4A280EEE5B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7" name="Freeform 39">
                  <a:extLst>
                    <a:ext uri="{FF2B5EF4-FFF2-40B4-BE49-F238E27FC236}">
                      <a16:creationId xmlns:a16="http://schemas.microsoft.com/office/drawing/2014/main" id="{EA1B77F0-1A37-4841-B86E-2D948C879B6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8" name="Freeform 40">
                  <a:extLst>
                    <a:ext uri="{FF2B5EF4-FFF2-40B4-BE49-F238E27FC236}">
                      <a16:creationId xmlns:a16="http://schemas.microsoft.com/office/drawing/2014/main" id="{95421063-2E93-4C8F-A027-46C3C92CEE7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0" name="Freeform 42">
                  <a:extLst>
                    <a:ext uri="{FF2B5EF4-FFF2-40B4-BE49-F238E27FC236}">
                      <a16:creationId xmlns:a16="http://schemas.microsoft.com/office/drawing/2014/main" id="{60C32913-94A8-4369-A46B-811935C839D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1" name="Freeform 43">
                  <a:extLst>
                    <a:ext uri="{FF2B5EF4-FFF2-40B4-BE49-F238E27FC236}">
                      <a16:creationId xmlns:a16="http://schemas.microsoft.com/office/drawing/2014/main" id="{6128ADC5-4A25-47F6-8DCE-345D08BD373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2" name="Freeform 44">
                  <a:extLst>
                    <a:ext uri="{FF2B5EF4-FFF2-40B4-BE49-F238E27FC236}">
                      <a16:creationId xmlns:a16="http://schemas.microsoft.com/office/drawing/2014/main" id="{22F63AE3-1F55-464C-8D93-1B859FA9542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3" name="Freeform 45">
                  <a:extLst>
                    <a:ext uri="{FF2B5EF4-FFF2-40B4-BE49-F238E27FC236}">
                      <a16:creationId xmlns:a16="http://schemas.microsoft.com/office/drawing/2014/main" id="{D04C8037-491D-481A-8DEC-B23608D5AD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4" name="Freeform 46">
                  <a:extLst>
                    <a:ext uri="{FF2B5EF4-FFF2-40B4-BE49-F238E27FC236}">
                      <a16:creationId xmlns:a16="http://schemas.microsoft.com/office/drawing/2014/main" id="{8BE0AE47-87A0-4EE2-A1C3-4F97A7A6544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5" name="Freeform 47">
                  <a:extLst>
                    <a:ext uri="{FF2B5EF4-FFF2-40B4-BE49-F238E27FC236}">
                      <a16:creationId xmlns:a16="http://schemas.microsoft.com/office/drawing/2014/main" id="{39D4DA61-5F89-4ECD-A1BB-8D074F6111A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6" name="Freeform 48">
                  <a:extLst>
                    <a:ext uri="{FF2B5EF4-FFF2-40B4-BE49-F238E27FC236}">
                      <a16:creationId xmlns:a16="http://schemas.microsoft.com/office/drawing/2014/main" id="{204CD4DD-FBB9-490C-9A63-A95853BB855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7" name="Freeform 49">
                  <a:extLst>
                    <a:ext uri="{FF2B5EF4-FFF2-40B4-BE49-F238E27FC236}">
                      <a16:creationId xmlns:a16="http://schemas.microsoft.com/office/drawing/2014/main" id="{0984EE7E-A3CE-4020-B938-617EC6DB0B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8" name="Freeform 50">
                  <a:extLst>
                    <a:ext uri="{FF2B5EF4-FFF2-40B4-BE49-F238E27FC236}">
                      <a16:creationId xmlns:a16="http://schemas.microsoft.com/office/drawing/2014/main" id="{0581AC1A-C158-4EE9-BDFD-0A0AF39F42B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9" name="Freeform 51">
                  <a:extLst>
                    <a:ext uri="{FF2B5EF4-FFF2-40B4-BE49-F238E27FC236}">
                      <a16:creationId xmlns:a16="http://schemas.microsoft.com/office/drawing/2014/main" id="{D0084EE7-D7E1-4D1A-88B0-383F665DA79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853738" y="6350"/>
                  <a:ext cx="1336675" cy="3201988"/>
                </a:xfrm>
                <a:custGeom>
                  <a:avLst/>
                  <a:gdLst>
                    <a:gd name="T0" fmla="*/ 842 w 842"/>
                    <a:gd name="T1" fmla="*/ 2017 h 2017"/>
                    <a:gd name="T2" fmla="*/ 842 w 842"/>
                    <a:gd name="T3" fmla="*/ 0 h 2017"/>
                    <a:gd name="T4" fmla="*/ 0 w 842"/>
                    <a:gd name="T5" fmla="*/ 1135 h 2017"/>
                    <a:gd name="T6" fmla="*/ 842 w 842"/>
                    <a:gd name="T7" fmla="*/ 2017 h 20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42" h="2017">
                      <a:moveTo>
                        <a:pt x="842" y="2017"/>
                      </a:moveTo>
                      <a:lnTo>
                        <a:pt x="842" y="0"/>
                      </a:lnTo>
                      <a:lnTo>
                        <a:pt x="0" y="1135"/>
                      </a:lnTo>
                      <a:lnTo>
                        <a:pt x="842" y="2017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cxnSp>
            <p:nvCxnSpPr>
              <p:cNvPr id="416" name="Straight Connector 415">
                <a:extLst>
                  <a:ext uri="{FF2B5EF4-FFF2-40B4-BE49-F238E27FC236}">
                    <a16:creationId xmlns:a16="http://schemas.microsoft.com/office/drawing/2014/main" id="{24D16B60-F01F-43A6-9E40-8F9180452772}"/>
                  </a:ext>
                </a:extLst>
              </p:cNvPr>
              <p:cNvCxnSpPr>
                <a:stCxn id="18" idx="1"/>
                <a:endCxn id="30" idx="0"/>
              </p:cNvCxnSpPr>
              <p:nvPr/>
            </p:nvCxnSpPr>
            <p:spPr>
              <a:xfrm>
                <a:off x="0" y="-812800"/>
                <a:ext cx="194468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8" name="Straight Connector 417">
                <a:extLst>
                  <a:ext uri="{FF2B5EF4-FFF2-40B4-BE49-F238E27FC236}">
                    <a16:creationId xmlns:a16="http://schemas.microsoft.com/office/drawing/2014/main" id="{C0FA5A4B-6833-454E-AB06-CC7B1C911609}"/>
                  </a:ext>
                </a:extLst>
              </p:cNvPr>
              <p:cNvCxnSpPr>
                <a:stCxn id="22" idx="0"/>
                <a:endCxn id="15" idx="1"/>
              </p:cNvCxnSpPr>
              <p:nvPr/>
            </p:nvCxnSpPr>
            <p:spPr>
              <a:xfrm flipH="1">
                <a:off x="1944688" y="-812800"/>
                <a:ext cx="140493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0" name="Straight Connector 419">
                <a:extLst>
                  <a:ext uri="{FF2B5EF4-FFF2-40B4-BE49-F238E27FC236}">
                    <a16:creationId xmlns:a16="http://schemas.microsoft.com/office/drawing/2014/main" id="{3505BDC6-3CD1-4694-8846-CCBB943C0134}"/>
                  </a:ext>
                </a:extLst>
              </p:cNvPr>
              <p:cNvCxnSpPr>
                <a:stCxn id="19" idx="2"/>
                <a:endCxn id="800" idx="1"/>
              </p:cNvCxnSpPr>
              <p:nvPr/>
            </p:nvCxnSpPr>
            <p:spPr>
              <a:xfrm>
                <a:off x="3349625" y="-812800"/>
                <a:ext cx="1492250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2" name="Straight Connector 421">
                <a:extLst>
                  <a:ext uri="{FF2B5EF4-FFF2-40B4-BE49-F238E27FC236}">
                    <a16:creationId xmlns:a16="http://schemas.microsoft.com/office/drawing/2014/main" id="{8767042A-4E93-4C1E-BE8F-45C02CE95764}"/>
                  </a:ext>
                </a:extLst>
              </p:cNvPr>
              <p:cNvCxnSpPr>
                <a:stCxn id="26" idx="0"/>
                <a:endCxn id="800" idx="1"/>
              </p:cNvCxnSpPr>
              <p:nvPr/>
            </p:nvCxnSpPr>
            <p:spPr>
              <a:xfrm>
                <a:off x="1944688" y="325438"/>
                <a:ext cx="2897187" cy="28733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4" name="Straight Connector 423">
                <a:extLst>
                  <a:ext uri="{FF2B5EF4-FFF2-40B4-BE49-F238E27FC236}">
                    <a16:creationId xmlns:a16="http://schemas.microsoft.com/office/drawing/2014/main" id="{AB98CC59-4E29-451B-BBA7-B0DC32B53BDF}"/>
                  </a:ext>
                </a:extLst>
              </p:cNvPr>
              <p:cNvCxnSpPr>
                <a:stCxn id="17" idx="2"/>
                <a:endCxn id="28" idx="2"/>
              </p:cNvCxnSpPr>
              <p:nvPr/>
            </p:nvCxnSpPr>
            <p:spPr>
              <a:xfrm flipH="1">
                <a:off x="0" y="325438"/>
                <a:ext cx="19446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6" name="Straight Connector 425">
                <a:extLst>
                  <a:ext uri="{FF2B5EF4-FFF2-40B4-BE49-F238E27FC236}">
                    <a16:creationId xmlns:a16="http://schemas.microsoft.com/office/drawing/2014/main" id="{3059451C-F858-47DC-BEFF-E383048B6226}"/>
                  </a:ext>
                </a:extLst>
              </p:cNvPr>
              <p:cNvCxnSpPr>
                <a:cxnSpLocks/>
                <a:stCxn id="30" idx="0"/>
                <a:endCxn id="32" idx="2"/>
              </p:cNvCxnSpPr>
              <p:nvPr/>
            </p:nvCxnSpPr>
            <p:spPr>
              <a:xfrm>
                <a:off x="1944688" y="325438"/>
                <a:ext cx="165100" cy="17764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9" name="Straight Connector 428">
                <a:extLst>
                  <a:ext uri="{FF2B5EF4-FFF2-40B4-BE49-F238E27FC236}">
                    <a16:creationId xmlns:a16="http://schemas.microsoft.com/office/drawing/2014/main" id="{A134A147-DEA0-4C08-8DD6-4B97C5D7ABCD}"/>
                  </a:ext>
                </a:extLst>
              </p:cNvPr>
              <p:cNvCxnSpPr>
                <a:cxnSpLocks/>
                <a:stCxn id="33" idx="2"/>
                <a:endCxn id="28" idx="2"/>
              </p:cNvCxnSpPr>
              <p:nvPr/>
            </p:nvCxnSpPr>
            <p:spPr>
              <a:xfrm flipH="1" flipV="1">
                <a:off x="0" y="1477963"/>
                <a:ext cx="2109788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2" name="Straight Connector 431">
                <a:extLst>
                  <a:ext uri="{FF2B5EF4-FFF2-40B4-BE49-F238E27FC236}">
                    <a16:creationId xmlns:a16="http://schemas.microsoft.com/office/drawing/2014/main" id="{D9747B5B-1FC1-44FE-B339-7E982B5B0CD1}"/>
                  </a:ext>
                </a:extLst>
              </p:cNvPr>
              <p:cNvCxnSpPr>
                <a:stCxn id="23" idx="0"/>
                <a:endCxn id="23" idx="1"/>
              </p:cNvCxnSpPr>
              <p:nvPr/>
            </p:nvCxnSpPr>
            <p:spPr>
              <a:xfrm>
                <a:off x="1944688" y="325438"/>
                <a:ext cx="11953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4" name="Straight Connector 433">
                <a:extLst>
                  <a:ext uri="{FF2B5EF4-FFF2-40B4-BE49-F238E27FC236}">
                    <a16:creationId xmlns:a16="http://schemas.microsoft.com/office/drawing/2014/main" id="{350BE81A-DF6F-4370-9DAB-6FA63CCB6FD4}"/>
                  </a:ext>
                </a:extLst>
              </p:cNvPr>
              <p:cNvCxnSpPr>
                <a:stCxn id="34" idx="0"/>
                <a:endCxn id="30" idx="1"/>
              </p:cNvCxnSpPr>
              <p:nvPr/>
            </p:nvCxnSpPr>
            <p:spPr>
              <a:xfrm flipH="1">
                <a:off x="2109788" y="1477963"/>
                <a:ext cx="1030287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6" name="Straight Connector 435">
                <a:extLst>
                  <a:ext uri="{FF2B5EF4-FFF2-40B4-BE49-F238E27FC236}">
                    <a16:creationId xmlns:a16="http://schemas.microsoft.com/office/drawing/2014/main" id="{388EF337-AFBD-4AF7-B1B1-E9B500DA9E26}"/>
                  </a:ext>
                </a:extLst>
              </p:cNvPr>
              <p:cNvCxnSpPr>
                <a:stCxn id="804" idx="2"/>
                <a:endCxn id="32" idx="0"/>
              </p:cNvCxnSpPr>
              <p:nvPr/>
            </p:nvCxnSpPr>
            <p:spPr>
              <a:xfrm flipH="1">
                <a:off x="3140076" y="612775"/>
                <a:ext cx="1701799" cy="8651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8" name="Straight Connector 437">
                <a:extLst>
                  <a:ext uri="{FF2B5EF4-FFF2-40B4-BE49-F238E27FC236}">
                    <a16:creationId xmlns:a16="http://schemas.microsoft.com/office/drawing/2014/main" id="{A3750FC7-62B1-46C8-B361-0A6A4BDEF015}"/>
                  </a:ext>
                </a:extLst>
              </p:cNvPr>
              <p:cNvCxnSpPr>
                <a:stCxn id="811" idx="1"/>
                <a:endCxn id="21" idx="3"/>
              </p:cNvCxnSpPr>
              <p:nvPr/>
            </p:nvCxnSpPr>
            <p:spPr>
              <a:xfrm flipH="1">
                <a:off x="4841876" y="-812800"/>
                <a:ext cx="2628899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0" name="Straight Connector 439">
                <a:extLst>
                  <a:ext uri="{FF2B5EF4-FFF2-40B4-BE49-F238E27FC236}">
                    <a16:creationId xmlns:a16="http://schemas.microsoft.com/office/drawing/2014/main" id="{6B186B4E-E3A1-4CFA-9A25-FAF0C60C1A26}"/>
                  </a:ext>
                </a:extLst>
              </p:cNvPr>
              <p:cNvCxnSpPr>
                <a:stCxn id="19" idx="0"/>
                <a:endCxn id="821" idx="0"/>
              </p:cNvCxnSpPr>
              <p:nvPr/>
            </p:nvCxnSpPr>
            <p:spPr>
              <a:xfrm>
                <a:off x="4841875" y="612775"/>
                <a:ext cx="457200" cy="14890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2" name="Straight Connector 441">
                <a:extLst>
                  <a:ext uri="{FF2B5EF4-FFF2-40B4-BE49-F238E27FC236}">
                    <a16:creationId xmlns:a16="http://schemas.microsoft.com/office/drawing/2014/main" id="{DA25A77E-541D-4913-AD24-5F59E45D9937}"/>
                  </a:ext>
                </a:extLst>
              </p:cNvPr>
              <p:cNvCxnSpPr>
                <a:stCxn id="32" idx="0"/>
                <a:endCxn id="823" idx="0"/>
              </p:cNvCxnSpPr>
              <p:nvPr/>
            </p:nvCxnSpPr>
            <p:spPr>
              <a:xfrm>
                <a:off x="3140076" y="1477963"/>
                <a:ext cx="2159000" cy="62388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4" name="Straight Connector 443">
                <a:extLst>
                  <a:ext uri="{FF2B5EF4-FFF2-40B4-BE49-F238E27FC236}">
                    <a16:creationId xmlns:a16="http://schemas.microsoft.com/office/drawing/2014/main" id="{0959168B-89FF-4ABD-929D-D0C5506BAA6B}"/>
                  </a:ext>
                </a:extLst>
              </p:cNvPr>
              <p:cNvCxnSpPr>
                <a:stCxn id="30" idx="2"/>
                <a:endCxn id="34" idx="1"/>
              </p:cNvCxnSpPr>
              <p:nvPr/>
            </p:nvCxnSpPr>
            <p:spPr>
              <a:xfrm>
                <a:off x="3140076" y="1477963"/>
                <a:ext cx="407987" cy="14271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2" name="Straight Connector 491">
                <a:extLst>
                  <a:ext uri="{FF2B5EF4-FFF2-40B4-BE49-F238E27FC236}">
                    <a16:creationId xmlns:a16="http://schemas.microsoft.com/office/drawing/2014/main" id="{D7A93544-65E9-42F1-8C51-91D339A21D96}"/>
                  </a:ext>
                </a:extLst>
              </p:cNvPr>
              <p:cNvCxnSpPr>
                <a:stCxn id="800" idx="2"/>
                <a:endCxn id="821" idx="1"/>
              </p:cNvCxnSpPr>
              <p:nvPr/>
            </p:nvCxnSpPr>
            <p:spPr>
              <a:xfrm>
                <a:off x="5299075" y="2101850"/>
                <a:ext cx="509588" cy="15922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4" name="Straight Connector 493">
                <a:extLst>
                  <a:ext uri="{FF2B5EF4-FFF2-40B4-BE49-F238E27FC236}">
                    <a16:creationId xmlns:a16="http://schemas.microsoft.com/office/drawing/2014/main" id="{4A1B56D2-8E1E-4B67-BB00-E91CA285C35F}"/>
                  </a:ext>
                </a:extLst>
              </p:cNvPr>
              <p:cNvCxnSpPr>
                <a:cxnSpLocks/>
                <a:stCxn id="819" idx="0"/>
                <a:endCxn id="822" idx="2"/>
              </p:cNvCxnSpPr>
              <p:nvPr/>
            </p:nvCxnSpPr>
            <p:spPr>
              <a:xfrm>
                <a:off x="5299075" y="2101850"/>
                <a:ext cx="2171700" cy="8953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7" name="Straight Connector 496">
                <a:extLst>
                  <a:ext uri="{FF2B5EF4-FFF2-40B4-BE49-F238E27FC236}">
                    <a16:creationId xmlns:a16="http://schemas.microsoft.com/office/drawing/2014/main" id="{57F54B0F-E54E-4D3F-9A08-60C6763A54E2}"/>
                  </a:ext>
                </a:extLst>
              </p:cNvPr>
              <p:cNvCxnSpPr>
                <a:stCxn id="817" idx="0"/>
                <a:endCxn id="804" idx="2"/>
              </p:cNvCxnSpPr>
              <p:nvPr/>
            </p:nvCxnSpPr>
            <p:spPr>
              <a:xfrm flipH="1" flipV="1">
                <a:off x="4841875" y="612775"/>
                <a:ext cx="2646363" cy="3143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9" name="Straight Connector 498">
                <a:extLst>
                  <a:ext uri="{FF2B5EF4-FFF2-40B4-BE49-F238E27FC236}">
                    <a16:creationId xmlns:a16="http://schemas.microsoft.com/office/drawing/2014/main" id="{491CACF6-535C-4D88-AE4C-7F911730B3C5}"/>
                  </a:ext>
                </a:extLst>
              </p:cNvPr>
              <p:cNvCxnSpPr>
                <a:stCxn id="804" idx="0"/>
                <a:endCxn id="813" idx="2"/>
              </p:cNvCxnSpPr>
              <p:nvPr/>
            </p:nvCxnSpPr>
            <p:spPr>
              <a:xfrm>
                <a:off x="7470775" y="-812800"/>
                <a:ext cx="17463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1" name="Straight Connector 500">
                <a:extLst>
                  <a:ext uri="{FF2B5EF4-FFF2-40B4-BE49-F238E27FC236}">
                    <a16:creationId xmlns:a16="http://schemas.microsoft.com/office/drawing/2014/main" id="{0A0C26D7-33B1-4D96-AD37-3BC671306B39}"/>
                  </a:ext>
                </a:extLst>
              </p:cNvPr>
              <p:cNvCxnSpPr>
                <a:cxnSpLocks/>
                <a:stCxn id="813" idx="2"/>
              </p:cNvCxnSpPr>
              <p:nvPr/>
            </p:nvCxnSpPr>
            <p:spPr>
              <a:xfrm flipH="1">
                <a:off x="5299076" y="927100"/>
                <a:ext cx="2189162" cy="11747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4" name="Straight Connector 503">
                <a:extLst>
                  <a:ext uri="{FF2B5EF4-FFF2-40B4-BE49-F238E27FC236}">
                    <a16:creationId xmlns:a16="http://schemas.microsoft.com/office/drawing/2014/main" id="{00845F01-7B25-4C56-A141-78EA7CE17268}"/>
                  </a:ext>
                </a:extLst>
              </p:cNvPr>
              <p:cNvCxnSpPr>
                <a:stCxn id="817" idx="0"/>
                <a:endCxn id="822" idx="2"/>
              </p:cNvCxnSpPr>
              <p:nvPr/>
            </p:nvCxnSpPr>
            <p:spPr>
              <a:xfrm flipH="1">
                <a:off x="7470775" y="927100"/>
                <a:ext cx="17463" cy="20701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6" name="Straight Connector 505">
                <a:extLst>
                  <a:ext uri="{FF2B5EF4-FFF2-40B4-BE49-F238E27FC236}">
                    <a16:creationId xmlns:a16="http://schemas.microsoft.com/office/drawing/2014/main" id="{7AA99394-1ED4-4B26-A93D-3D20592FE7E0}"/>
                  </a:ext>
                </a:extLst>
              </p:cNvPr>
              <p:cNvCxnSpPr>
                <a:cxnSpLocks/>
                <a:stCxn id="817" idx="0"/>
                <a:endCxn id="827" idx="1"/>
              </p:cNvCxnSpPr>
              <p:nvPr/>
            </p:nvCxnSpPr>
            <p:spPr>
              <a:xfrm flipV="1">
                <a:off x="7488238" y="-812800"/>
                <a:ext cx="2444750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9" name="Straight Connector 508">
                <a:extLst>
                  <a:ext uri="{FF2B5EF4-FFF2-40B4-BE49-F238E27FC236}">
                    <a16:creationId xmlns:a16="http://schemas.microsoft.com/office/drawing/2014/main" id="{C97C132F-71C9-4EBA-A3BE-EE680FDA7285}"/>
                  </a:ext>
                </a:extLst>
              </p:cNvPr>
              <p:cNvCxnSpPr>
                <a:cxnSpLocks/>
                <a:stCxn id="827" idx="1"/>
                <a:endCxn id="827" idx="2"/>
              </p:cNvCxnSpPr>
              <p:nvPr/>
            </p:nvCxnSpPr>
            <p:spPr>
              <a:xfrm>
                <a:off x="9932988" y="-812800"/>
                <a:ext cx="920750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3" name="Straight Connector 832">
                <a:extLst>
                  <a:ext uri="{FF2B5EF4-FFF2-40B4-BE49-F238E27FC236}">
                    <a16:creationId xmlns:a16="http://schemas.microsoft.com/office/drawing/2014/main" id="{4D94AF09-A71D-478E-8DB5-2098BDC9B203}"/>
                  </a:ext>
                </a:extLst>
              </p:cNvPr>
              <p:cNvCxnSpPr>
                <a:stCxn id="825" idx="0"/>
                <a:endCxn id="829" idx="1"/>
              </p:cNvCxnSpPr>
              <p:nvPr/>
            </p:nvCxnSpPr>
            <p:spPr>
              <a:xfrm flipV="1">
                <a:off x="10853738" y="-812800"/>
                <a:ext cx="1336675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5" name="Straight Connector 834">
                <a:extLst>
                  <a:ext uri="{FF2B5EF4-FFF2-40B4-BE49-F238E27FC236}">
                    <a16:creationId xmlns:a16="http://schemas.microsoft.com/office/drawing/2014/main" id="{25209078-274C-4FF1-B626-FFC5D4400223}"/>
                  </a:ext>
                </a:extLst>
              </p:cNvPr>
              <p:cNvCxnSpPr>
                <a:stCxn id="829" idx="2"/>
                <a:endCxn id="829" idx="0"/>
              </p:cNvCxnSpPr>
              <p:nvPr/>
            </p:nvCxnSpPr>
            <p:spPr>
              <a:xfrm>
                <a:off x="10853738" y="989013"/>
                <a:ext cx="1336675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7" name="Straight Connector 836">
                <a:extLst>
                  <a:ext uri="{FF2B5EF4-FFF2-40B4-BE49-F238E27FC236}">
                    <a16:creationId xmlns:a16="http://schemas.microsoft.com/office/drawing/2014/main" id="{6CFF1C26-078C-4374-96FE-71A2ABFA6FD6}"/>
                  </a:ext>
                </a:extLst>
              </p:cNvPr>
              <p:cNvCxnSpPr>
                <a:stCxn id="825" idx="0"/>
                <a:endCxn id="825" idx="2"/>
              </p:cNvCxnSpPr>
              <p:nvPr/>
            </p:nvCxnSpPr>
            <p:spPr>
              <a:xfrm flipH="1">
                <a:off x="9829800" y="989013"/>
                <a:ext cx="1023938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9" name="Straight Connector 838">
                <a:extLst>
                  <a:ext uri="{FF2B5EF4-FFF2-40B4-BE49-F238E27FC236}">
                    <a16:creationId xmlns:a16="http://schemas.microsoft.com/office/drawing/2014/main" id="{A460B178-9BB5-42BC-92B2-87A370C05272}"/>
                  </a:ext>
                </a:extLst>
              </p:cNvPr>
              <p:cNvCxnSpPr>
                <a:stCxn id="817" idx="0"/>
                <a:endCxn id="825" idx="0"/>
              </p:cNvCxnSpPr>
              <p:nvPr/>
            </p:nvCxnSpPr>
            <p:spPr>
              <a:xfrm>
                <a:off x="7488238" y="927100"/>
                <a:ext cx="3365500" cy="619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1" name="Straight Connector 840">
                <a:extLst>
                  <a:ext uri="{FF2B5EF4-FFF2-40B4-BE49-F238E27FC236}">
                    <a16:creationId xmlns:a16="http://schemas.microsoft.com/office/drawing/2014/main" id="{728E07D2-27B4-48A3-BDD2-58CE19E27E57}"/>
                  </a:ext>
                </a:extLst>
              </p:cNvPr>
              <p:cNvCxnSpPr>
                <a:stCxn id="813" idx="2"/>
                <a:endCxn id="826" idx="2"/>
              </p:cNvCxnSpPr>
              <p:nvPr/>
            </p:nvCxnSpPr>
            <p:spPr>
              <a:xfrm>
                <a:off x="7488238" y="927100"/>
                <a:ext cx="2341562" cy="14620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56" name="Oval 555">
                <a:extLst>
                  <a:ext uri="{FF2B5EF4-FFF2-40B4-BE49-F238E27FC236}">
                    <a16:creationId xmlns:a16="http://schemas.microsoft.com/office/drawing/2014/main" id="{941BA8F9-AF06-4EB9-B7E1-82D7EF4D3A3E}"/>
                  </a:ext>
                </a:extLst>
              </p:cNvPr>
              <p:cNvSpPr/>
              <p:nvPr/>
            </p:nvSpPr>
            <p:spPr>
              <a:xfrm rot="10800000">
                <a:off x="7389472" y="2923834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7" name="Oval 556">
                <a:extLst>
                  <a:ext uri="{FF2B5EF4-FFF2-40B4-BE49-F238E27FC236}">
                    <a16:creationId xmlns:a16="http://schemas.microsoft.com/office/drawing/2014/main" id="{72E0DB03-5AAD-4BBC-BA60-57742A3D8558}"/>
                  </a:ext>
                </a:extLst>
              </p:cNvPr>
              <p:cNvSpPr/>
              <p:nvPr/>
            </p:nvSpPr>
            <p:spPr>
              <a:xfrm rot="10800000">
                <a:off x="3477079" y="282541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9" name="Oval 558">
                <a:extLst>
                  <a:ext uri="{FF2B5EF4-FFF2-40B4-BE49-F238E27FC236}">
                    <a16:creationId xmlns:a16="http://schemas.microsoft.com/office/drawing/2014/main" id="{D60EEBDA-AB31-42F1-93BA-9273EEF1B0FB}"/>
                  </a:ext>
                </a:extLst>
              </p:cNvPr>
              <p:cNvSpPr/>
              <p:nvPr/>
            </p:nvSpPr>
            <p:spPr>
              <a:xfrm rot="10800000">
                <a:off x="1977100" y="1968832"/>
                <a:ext cx="272388" cy="2723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0" name="Oval 559">
                <a:extLst>
                  <a:ext uri="{FF2B5EF4-FFF2-40B4-BE49-F238E27FC236}">
                    <a16:creationId xmlns:a16="http://schemas.microsoft.com/office/drawing/2014/main" id="{F994B324-5B3F-435F-A9D7-3983DEBEF6DE}"/>
                  </a:ext>
                </a:extLst>
              </p:cNvPr>
              <p:cNvSpPr/>
              <p:nvPr/>
            </p:nvSpPr>
            <p:spPr>
              <a:xfrm rot="10800000">
                <a:off x="3063304" y="140936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1" name="Oval 560">
                <a:extLst>
                  <a:ext uri="{FF2B5EF4-FFF2-40B4-BE49-F238E27FC236}">
                    <a16:creationId xmlns:a16="http://schemas.microsoft.com/office/drawing/2014/main" id="{E15972CF-4847-45E2-8390-FFED53593024}"/>
                  </a:ext>
                </a:extLst>
              </p:cNvPr>
              <p:cNvSpPr/>
              <p:nvPr/>
            </p:nvSpPr>
            <p:spPr>
              <a:xfrm rot="10800000">
                <a:off x="5653881" y="355361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2" name="Oval 561">
                <a:extLst>
                  <a:ext uri="{FF2B5EF4-FFF2-40B4-BE49-F238E27FC236}">
                    <a16:creationId xmlns:a16="http://schemas.microsoft.com/office/drawing/2014/main" id="{5780C695-BCE0-484A-B294-91EA540EF8B2}"/>
                  </a:ext>
                </a:extLst>
              </p:cNvPr>
              <p:cNvSpPr/>
              <p:nvPr/>
            </p:nvSpPr>
            <p:spPr>
              <a:xfrm rot="10800000">
                <a:off x="5219360" y="2022135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3" name="Oval 562">
                <a:extLst>
                  <a:ext uri="{FF2B5EF4-FFF2-40B4-BE49-F238E27FC236}">
                    <a16:creationId xmlns:a16="http://schemas.microsoft.com/office/drawing/2014/main" id="{D9FB5C29-CC73-4B47-A2F8-145B055C69BB}"/>
                  </a:ext>
                </a:extLst>
              </p:cNvPr>
              <p:cNvSpPr/>
              <p:nvPr/>
            </p:nvSpPr>
            <p:spPr>
              <a:xfrm rot="10800000">
                <a:off x="9690100" y="225186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4" name="Oval 563">
                <a:extLst>
                  <a:ext uri="{FF2B5EF4-FFF2-40B4-BE49-F238E27FC236}">
                    <a16:creationId xmlns:a16="http://schemas.microsoft.com/office/drawing/2014/main" id="{2F4BB6DF-8ADC-43F1-9945-A83E29B0E796}"/>
                  </a:ext>
                </a:extLst>
              </p:cNvPr>
              <p:cNvSpPr/>
              <p:nvPr/>
            </p:nvSpPr>
            <p:spPr>
              <a:xfrm rot="10800000">
                <a:off x="10750550" y="870745"/>
                <a:ext cx="223835" cy="22383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5" name="Oval 564">
                <a:extLst>
                  <a:ext uri="{FF2B5EF4-FFF2-40B4-BE49-F238E27FC236}">
                    <a16:creationId xmlns:a16="http://schemas.microsoft.com/office/drawing/2014/main" id="{6D64F10B-9FD8-46CA-B0E5-ED6A382CC123}"/>
                  </a:ext>
                </a:extLst>
              </p:cNvPr>
              <p:cNvSpPr/>
              <p:nvPr/>
            </p:nvSpPr>
            <p:spPr>
              <a:xfrm rot="10800000">
                <a:off x="7388561" y="838412"/>
                <a:ext cx="196180" cy="19618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7" name="Oval 566">
                <a:extLst>
                  <a:ext uri="{FF2B5EF4-FFF2-40B4-BE49-F238E27FC236}">
                    <a16:creationId xmlns:a16="http://schemas.microsoft.com/office/drawing/2014/main" id="{03292594-6DE3-40D3-A88D-1073E15C0AF9}"/>
                  </a:ext>
                </a:extLst>
              </p:cNvPr>
              <p:cNvSpPr/>
              <p:nvPr/>
            </p:nvSpPr>
            <p:spPr>
              <a:xfrm rot="10800000">
                <a:off x="1844784" y="240056"/>
                <a:ext cx="204572" cy="20457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8" name="Oval 567">
                <a:extLst>
                  <a:ext uri="{FF2B5EF4-FFF2-40B4-BE49-F238E27FC236}">
                    <a16:creationId xmlns:a16="http://schemas.microsoft.com/office/drawing/2014/main" id="{22E744AB-05F9-4A2E-90DF-7F3EB30102F2}"/>
                  </a:ext>
                </a:extLst>
              </p:cNvPr>
              <p:cNvSpPr/>
              <p:nvPr/>
            </p:nvSpPr>
            <p:spPr>
              <a:xfrm rot="10800000">
                <a:off x="4742401" y="520701"/>
                <a:ext cx="206242" cy="20624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42" name="Freeform: Shape 741">
              <a:extLst>
                <a:ext uri="{FF2B5EF4-FFF2-40B4-BE49-F238E27FC236}">
                  <a16:creationId xmlns:a16="http://schemas.microsoft.com/office/drawing/2014/main" id="{F2B26B45-C4F8-41B9-92A5-5FEA5840D650}"/>
                </a:ext>
              </a:extLst>
            </p:cNvPr>
            <p:cNvSpPr/>
            <p:nvPr/>
          </p:nvSpPr>
          <p:spPr>
            <a:xfrm rot="10800000">
              <a:off x="0" y="-812800"/>
              <a:ext cx="12190413" cy="4647407"/>
            </a:xfrm>
            <a:custGeom>
              <a:avLst/>
              <a:gdLst>
                <a:gd name="connsiteX0" fmla="*/ 6817746 w 12190413"/>
                <a:gd name="connsiteY0" fmla="*/ 1702417 h 4647407"/>
                <a:gd name="connsiteX1" fmla="*/ 4791375 w 12190413"/>
                <a:gd name="connsiteY1" fmla="*/ 866983 h 4647407"/>
                <a:gd name="connsiteX2" fmla="*/ 4791375 w 12190413"/>
                <a:gd name="connsiteY2" fmla="*/ 866983 h 4647407"/>
                <a:gd name="connsiteX3" fmla="*/ 8970113 w 12190413"/>
                <a:gd name="connsiteY3" fmla="*/ 2333462 h 4647407"/>
                <a:gd name="connsiteX4" fmla="*/ 8970114 w 12190413"/>
                <a:gd name="connsiteY4" fmla="*/ 2333461 h 4647407"/>
                <a:gd name="connsiteX5" fmla="*/ 6966658 w 12190413"/>
                <a:gd name="connsiteY5" fmla="*/ 1754522 h 4647407"/>
                <a:gd name="connsiteX6" fmla="*/ 6966658 w 12190413"/>
                <a:gd name="connsiteY6" fmla="*/ 1754522 h 4647407"/>
                <a:gd name="connsiteX7" fmla="*/ 4617110 w 12190413"/>
                <a:gd name="connsiteY7" fmla="*/ 2854392 h 4647407"/>
                <a:gd name="connsiteX8" fmla="*/ 3218013 w 12190413"/>
                <a:gd name="connsiteY8" fmla="*/ 1980786 h 4647407"/>
                <a:gd name="connsiteX9" fmla="*/ 3505995 w 12190413"/>
                <a:gd name="connsiteY9" fmla="*/ 2160604 h 4647407"/>
                <a:gd name="connsiteX10" fmla="*/ 10163987 w 12190413"/>
                <a:gd name="connsiteY10" fmla="*/ 3430363 h 4647407"/>
                <a:gd name="connsiteX11" fmla="*/ 10163987 w 12190413"/>
                <a:gd name="connsiteY11" fmla="*/ 3430362 h 4647407"/>
                <a:gd name="connsiteX12" fmla="*/ 9099944 w 12190413"/>
                <a:gd name="connsiteY12" fmla="*/ 2404472 h 4647407"/>
                <a:gd name="connsiteX13" fmla="*/ 9099943 w 12190413"/>
                <a:gd name="connsiteY13" fmla="*/ 2404472 h 4647407"/>
                <a:gd name="connsiteX14" fmla="*/ 10142401 w 12190413"/>
                <a:gd name="connsiteY14" fmla="*/ 3498922 h 4647407"/>
                <a:gd name="connsiteX15" fmla="*/ 10142401 w 12190413"/>
                <a:gd name="connsiteY15" fmla="*/ 3498922 h 4647407"/>
                <a:gd name="connsiteX16" fmla="*/ 7443873 w 12190413"/>
                <a:gd name="connsiteY16" fmla="*/ 3231287 h 4647407"/>
                <a:gd name="connsiteX17" fmla="*/ 7443873 w 12190413"/>
                <a:gd name="connsiteY17" fmla="*/ 3231287 h 4647407"/>
                <a:gd name="connsiteX18" fmla="*/ 12190413 w 12190413"/>
                <a:gd name="connsiteY18" fmla="*/ 4647407 h 4647407"/>
                <a:gd name="connsiteX19" fmla="*/ 8840788 w 12190413"/>
                <a:gd name="connsiteY19" fmla="*/ 4647407 h 4647407"/>
                <a:gd name="connsiteX20" fmla="*/ 10174454 w 12190413"/>
                <a:gd name="connsiteY20" fmla="*/ 3566911 h 4647407"/>
                <a:gd name="connsiteX21" fmla="*/ 10174454 w 12190413"/>
                <a:gd name="connsiteY21" fmla="*/ 3566911 h 4647407"/>
                <a:gd name="connsiteX22" fmla="*/ 8840787 w 12190413"/>
                <a:gd name="connsiteY22" fmla="*/ 4647407 h 4647407"/>
                <a:gd name="connsiteX23" fmla="*/ 8840788 w 12190413"/>
                <a:gd name="connsiteY23" fmla="*/ 4647407 h 4647407"/>
                <a:gd name="connsiteX24" fmla="*/ 8840787 w 12190413"/>
                <a:gd name="connsiteY24" fmla="*/ 4647407 h 4647407"/>
                <a:gd name="connsiteX25" fmla="*/ 4719638 w 12190413"/>
                <a:gd name="connsiteY25" fmla="*/ 4647407 h 4647407"/>
                <a:gd name="connsiteX26" fmla="*/ 6991442 w 12190413"/>
                <a:gd name="connsiteY26" fmla="*/ 3415474 h 4647407"/>
                <a:gd name="connsiteX27" fmla="*/ 4719638 w 12190413"/>
                <a:gd name="connsiteY27" fmla="*/ 4647407 h 4647407"/>
                <a:gd name="connsiteX28" fmla="*/ 4719638 w 12190413"/>
                <a:gd name="connsiteY28" fmla="*/ 4647407 h 4647407"/>
                <a:gd name="connsiteX29" fmla="*/ 4719637 w 12190413"/>
                <a:gd name="connsiteY29" fmla="*/ 4647407 h 4647407"/>
                <a:gd name="connsiteX30" fmla="*/ 2257425 w 12190413"/>
                <a:gd name="connsiteY30" fmla="*/ 4647407 h 4647407"/>
                <a:gd name="connsiteX31" fmla="*/ 4629060 w 12190413"/>
                <a:gd name="connsiteY31" fmla="*/ 2959542 h 4647407"/>
                <a:gd name="connsiteX32" fmla="*/ 4629059 w 12190413"/>
                <a:gd name="connsiteY32" fmla="*/ 2959542 h 4647407"/>
                <a:gd name="connsiteX33" fmla="*/ 2257425 w 12190413"/>
                <a:gd name="connsiteY33" fmla="*/ 4647407 h 4647407"/>
                <a:gd name="connsiteX34" fmla="*/ 0 w 12190413"/>
                <a:gd name="connsiteY34" fmla="*/ 4647407 h 4647407"/>
                <a:gd name="connsiteX35" fmla="*/ 0 w 12190413"/>
                <a:gd name="connsiteY35" fmla="*/ 1445419 h 4647407"/>
                <a:gd name="connsiteX36" fmla="*/ 1259991 w 12190413"/>
                <a:gd name="connsiteY36" fmla="*/ 2765267 h 4647407"/>
                <a:gd name="connsiteX37" fmla="*/ 1259991 w 12190413"/>
                <a:gd name="connsiteY37" fmla="*/ 2765267 h 4647407"/>
                <a:gd name="connsiteX38" fmla="*/ 0 w 12190413"/>
                <a:gd name="connsiteY38" fmla="*/ 1445419 h 4647407"/>
                <a:gd name="connsiteX39" fmla="*/ 2219966 w 12190413"/>
                <a:gd name="connsiteY39" fmla="*/ 1445419 h 4647407"/>
                <a:gd name="connsiteX40" fmla="*/ 2219325 w 12190413"/>
                <a:gd name="connsiteY40" fmla="*/ 1442244 h 4647407"/>
                <a:gd name="connsiteX41" fmla="*/ 2359819 w 12190413"/>
                <a:gd name="connsiteY41" fmla="*/ 1301750 h 4647407"/>
                <a:gd name="connsiteX42" fmla="*/ 2489272 w 12190413"/>
                <a:gd name="connsiteY42" fmla="*/ 1387557 h 4647407"/>
                <a:gd name="connsiteX43" fmla="*/ 2494013 w 12190413"/>
                <a:gd name="connsiteY43" fmla="*/ 1411037 h 4647407"/>
                <a:gd name="connsiteX44" fmla="*/ 4646592 w 12190413"/>
                <a:gd name="connsiteY44" fmla="*/ 856234 h 4647407"/>
                <a:gd name="connsiteX45" fmla="*/ 4641509 w 12190413"/>
                <a:gd name="connsiteY45" fmla="*/ 831057 h 4647407"/>
                <a:gd name="connsiteX46" fmla="*/ 4721225 w 12190413"/>
                <a:gd name="connsiteY46" fmla="*/ 751341 h 4647407"/>
                <a:gd name="connsiteX47" fmla="*/ 4794676 w 12190413"/>
                <a:gd name="connsiteY47" fmla="*/ 800028 h 4647407"/>
                <a:gd name="connsiteX48" fmla="*/ 4795777 w 12190413"/>
                <a:gd name="connsiteY48" fmla="*/ 805482 h 4647407"/>
                <a:gd name="connsiteX49" fmla="*/ 6265393 w 12190413"/>
                <a:gd name="connsiteY49" fmla="*/ 189282 h 4647407"/>
                <a:gd name="connsiteX50" fmla="*/ 6255544 w 12190413"/>
                <a:gd name="connsiteY50" fmla="*/ 140494 h 4647407"/>
                <a:gd name="connsiteX51" fmla="*/ 6396038 w 12190413"/>
                <a:gd name="connsiteY51" fmla="*/ 0 h 4647407"/>
                <a:gd name="connsiteX52" fmla="*/ 6536532 w 12190413"/>
                <a:gd name="connsiteY52" fmla="*/ 140494 h 4647407"/>
                <a:gd name="connsiteX53" fmla="*/ 6526343 w 12190413"/>
                <a:gd name="connsiteY53" fmla="*/ 190960 h 4647407"/>
                <a:gd name="connsiteX54" fmla="*/ 7135283 w 12190413"/>
                <a:gd name="connsiteY54" fmla="*/ 403490 h 4647407"/>
                <a:gd name="connsiteX55" fmla="*/ 8559724 w 12190413"/>
                <a:gd name="connsiteY55" fmla="*/ 900644 h 4647407"/>
                <a:gd name="connsiteX56" fmla="*/ 8560166 w 12190413"/>
                <a:gd name="connsiteY56" fmla="*/ 898452 h 4647407"/>
                <a:gd name="connsiteX57" fmla="*/ 8633618 w 12190413"/>
                <a:gd name="connsiteY57" fmla="*/ 849765 h 4647407"/>
                <a:gd name="connsiteX58" fmla="*/ 8713334 w 12190413"/>
                <a:gd name="connsiteY58" fmla="*/ 929481 h 4647407"/>
                <a:gd name="connsiteX59" fmla="*/ 8707069 w 12190413"/>
                <a:gd name="connsiteY59" fmla="*/ 960510 h 4647407"/>
                <a:gd name="connsiteX60" fmla="*/ 8704563 w 12190413"/>
                <a:gd name="connsiteY60" fmla="*/ 964227 h 4647407"/>
                <a:gd name="connsiteX61" fmla="*/ 9959394 w 12190413"/>
                <a:gd name="connsiteY61" fmla="*/ 1665049 h 4647407"/>
                <a:gd name="connsiteX62" fmla="*/ 9980815 w 12190413"/>
                <a:gd name="connsiteY62" fmla="*/ 1633277 h 4647407"/>
                <a:gd name="connsiteX63" fmla="*/ 10077119 w 12190413"/>
                <a:gd name="connsiteY63" fmla="*/ 1593387 h 4647407"/>
                <a:gd name="connsiteX64" fmla="*/ 10202610 w 12190413"/>
                <a:gd name="connsiteY64" fmla="*/ 1676568 h 4647407"/>
                <a:gd name="connsiteX65" fmla="*/ 10205690 w 12190413"/>
                <a:gd name="connsiteY65" fmla="*/ 1691821 h 4647407"/>
                <a:gd name="connsiteX66" fmla="*/ 12190413 w 12190413"/>
                <a:gd name="connsiteY66" fmla="*/ 1042194 h 4647407"/>
                <a:gd name="connsiteX67" fmla="*/ 12190413 w 12190413"/>
                <a:gd name="connsiteY67" fmla="*/ 2356644 h 4647407"/>
                <a:gd name="connsiteX68" fmla="*/ 12190413 w 12190413"/>
                <a:gd name="connsiteY68" fmla="*/ 2356644 h 4647407"/>
                <a:gd name="connsiteX69" fmla="*/ 12190412 w 12190413"/>
                <a:gd name="connsiteY69" fmla="*/ 2356644 h 4647407"/>
                <a:gd name="connsiteX70" fmla="*/ 10338001 w 12190413"/>
                <a:gd name="connsiteY70" fmla="*/ 3454481 h 4647407"/>
                <a:gd name="connsiteX71" fmla="*/ 10338001 w 12190413"/>
                <a:gd name="connsiteY71" fmla="*/ 3454482 h 4647407"/>
                <a:gd name="connsiteX72" fmla="*/ 12190413 w 12190413"/>
                <a:gd name="connsiteY72" fmla="*/ 2356644 h 4647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2190413" h="4647407">
                  <a:moveTo>
                    <a:pt x="6817746" y="1702417"/>
                  </a:moveTo>
                  <a:lnTo>
                    <a:pt x="4791375" y="866983"/>
                  </a:lnTo>
                  <a:lnTo>
                    <a:pt x="4791375" y="866983"/>
                  </a:lnTo>
                  <a:close/>
                  <a:moveTo>
                    <a:pt x="8970113" y="2333462"/>
                  </a:moveTo>
                  <a:lnTo>
                    <a:pt x="8970114" y="2333461"/>
                  </a:lnTo>
                  <a:lnTo>
                    <a:pt x="6966658" y="1754522"/>
                  </a:lnTo>
                  <a:lnTo>
                    <a:pt x="6966658" y="1754522"/>
                  </a:lnTo>
                  <a:close/>
                  <a:moveTo>
                    <a:pt x="4617110" y="2854392"/>
                  </a:moveTo>
                  <a:lnTo>
                    <a:pt x="3218013" y="1980786"/>
                  </a:lnTo>
                  <a:lnTo>
                    <a:pt x="3505995" y="2160604"/>
                  </a:lnTo>
                  <a:close/>
                  <a:moveTo>
                    <a:pt x="10163987" y="3430363"/>
                  </a:moveTo>
                  <a:lnTo>
                    <a:pt x="10163987" y="3430362"/>
                  </a:lnTo>
                  <a:lnTo>
                    <a:pt x="9099944" y="2404472"/>
                  </a:lnTo>
                  <a:lnTo>
                    <a:pt x="9099943" y="2404472"/>
                  </a:lnTo>
                  <a:close/>
                  <a:moveTo>
                    <a:pt x="10142401" y="3498922"/>
                  </a:moveTo>
                  <a:lnTo>
                    <a:pt x="10142401" y="3498922"/>
                  </a:lnTo>
                  <a:lnTo>
                    <a:pt x="7443873" y="3231287"/>
                  </a:lnTo>
                  <a:lnTo>
                    <a:pt x="7443873" y="3231287"/>
                  </a:lnTo>
                  <a:close/>
                  <a:moveTo>
                    <a:pt x="12190413" y="4647407"/>
                  </a:moveTo>
                  <a:lnTo>
                    <a:pt x="8840788" y="4647407"/>
                  </a:lnTo>
                  <a:lnTo>
                    <a:pt x="10174454" y="3566911"/>
                  </a:lnTo>
                  <a:lnTo>
                    <a:pt x="10174454" y="3566911"/>
                  </a:lnTo>
                  <a:lnTo>
                    <a:pt x="8840787" y="4647407"/>
                  </a:lnTo>
                  <a:lnTo>
                    <a:pt x="8840788" y="4647407"/>
                  </a:lnTo>
                  <a:lnTo>
                    <a:pt x="8840787" y="4647407"/>
                  </a:lnTo>
                  <a:lnTo>
                    <a:pt x="4719638" y="4647407"/>
                  </a:lnTo>
                  <a:lnTo>
                    <a:pt x="6991442" y="3415474"/>
                  </a:lnTo>
                  <a:lnTo>
                    <a:pt x="4719638" y="4647407"/>
                  </a:lnTo>
                  <a:lnTo>
                    <a:pt x="4719638" y="4647407"/>
                  </a:lnTo>
                  <a:lnTo>
                    <a:pt x="4719637" y="4647407"/>
                  </a:lnTo>
                  <a:lnTo>
                    <a:pt x="2257425" y="4647407"/>
                  </a:lnTo>
                  <a:lnTo>
                    <a:pt x="4629060" y="2959542"/>
                  </a:lnTo>
                  <a:lnTo>
                    <a:pt x="4629059" y="2959542"/>
                  </a:lnTo>
                  <a:lnTo>
                    <a:pt x="2257425" y="4647407"/>
                  </a:lnTo>
                  <a:lnTo>
                    <a:pt x="0" y="4647407"/>
                  </a:lnTo>
                  <a:lnTo>
                    <a:pt x="0" y="1445419"/>
                  </a:lnTo>
                  <a:lnTo>
                    <a:pt x="1259991" y="2765267"/>
                  </a:lnTo>
                  <a:lnTo>
                    <a:pt x="1259991" y="2765267"/>
                  </a:lnTo>
                  <a:lnTo>
                    <a:pt x="0" y="1445419"/>
                  </a:lnTo>
                  <a:lnTo>
                    <a:pt x="2219966" y="1445419"/>
                  </a:lnTo>
                  <a:lnTo>
                    <a:pt x="2219325" y="1442244"/>
                  </a:lnTo>
                  <a:cubicBezTo>
                    <a:pt x="2219325" y="1364651"/>
                    <a:pt x="2282226" y="1301750"/>
                    <a:pt x="2359819" y="1301750"/>
                  </a:cubicBezTo>
                  <a:cubicBezTo>
                    <a:pt x="2418014" y="1301750"/>
                    <a:pt x="2467944" y="1337132"/>
                    <a:pt x="2489272" y="1387557"/>
                  </a:cubicBezTo>
                  <a:lnTo>
                    <a:pt x="2494013" y="1411037"/>
                  </a:lnTo>
                  <a:lnTo>
                    <a:pt x="4646592" y="856234"/>
                  </a:lnTo>
                  <a:lnTo>
                    <a:pt x="4641509" y="831057"/>
                  </a:lnTo>
                  <a:cubicBezTo>
                    <a:pt x="4641509" y="787031"/>
                    <a:pt x="4677199" y="751341"/>
                    <a:pt x="4721225" y="751341"/>
                  </a:cubicBezTo>
                  <a:cubicBezTo>
                    <a:pt x="4754244" y="751341"/>
                    <a:pt x="4782575" y="771417"/>
                    <a:pt x="4794676" y="800028"/>
                  </a:cubicBezTo>
                  <a:lnTo>
                    <a:pt x="4795777" y="805482"/>
                  </a:lnTo>
                  <a:lnTo>
                    <a:pt x="6265393" y="189282"/>
                  </a:lnTo>
                  <a:lnTo>
                    <a:pt x="6255544" y="140494"/>
                  </a:lnTo>
                  <a:cubicBezTo>
                    <a:pt x="6255544" y="62901"/>
                    <a:pt x="6318445" y="0"/>
                    <a:pt x="6396038" y="0"/>
                  </a:cubicBezTo>
                  <a:cubicBezTo>
                    <a:pt x="6473631" y="0"/>
                    <a:pt x="6536532" y="62901"/>
                    <a:pt x="6536532" y="140494"/>
                  </a:cubicBezTo>
                  <a:lnTo>
                    <a:pt x="6526343" y="190960"/>
                  </a:lnTo>
                  <a:lnTo>
                    <a:pt x="7135283" y="403490"/>
                  </a:lnTo>
                  <a:lnTo>
                    <a:pt x="8559724" y="900644"/>
                  </a:lnTo>
                  <a:lnTo>
                    <a:pt x="8560166" y="898452"/>
                  </a:lnTo>
                  <a:cubicBezTo>
                    <a:pt x="8572268" y="869841"/>
                    <a:pt x="8600598" y="849765"/>
                    <a:pt x="8633618" y="849765"/>
                  </a:cubicBezTo>
                  <a:cubicBezTo>
                    <a:pt x="8677644" y="849765"/>
                    <a:pt x="8713334" y="885455"/>
                    <a:pt x="8713334" y="929481"/>
                  </a:cubicBezTo>
                  <a:cubicBezTo>
                    <a:pt x="8713334" y="940487"/>
                    <a:pt x="8711103" y="950973"/>
                    <a:pt x="8707069" y="960510"/>
                  </a:cubicBezTo>
                  <a:lnTo>
                    <a:pt x="8704563" y="964227"/>
                  </a:lnTo>
                  <a:lnTo>
                    <a:pt x="9959394" y="1665049"/>
                  </a:lnTo>
                  <a:lnTo>
                    <a:pt x="9980815" y="1633277"/>
                  </a:lnTo>
                  <a:cubicBezTo>
                    <a:pt x="10005461" y="1608631"/>
                    <a:pt x="10039510" y="1593387"/>
                    <a:pt x="10077119" y="1593387"/>
                  </a:cubicBezTo>
                  <a:cubicBezTo>
                    <a:pt x="10133532" y="1593387"/>
                    <a:pt x="10181935" y="1627686"/>
                    <a:pt x="10202610" y="1676568"/>
                  </a:cubicBezTo>
                  <a:lnTo>
                    <a:pt x="10205690" y="1691821"/>
                  </a:lnTo>
                  <a:lnTo>
                    <a:pt x="12190413" y="1042194"/>
                  </a:lnTo>
                  <a:lnTo>
                    <a:pt x="12190413" y="2356644"/>
                  </a:lnTo>
                  <a:lnTo>
                    <a:pt x="12190413" y="2356644"/>
                  </a:lnTo>
                  <a:lnTo>
                    <a:pt x="12190412" y="2356644"/>
                  </a:lnTo>
                  <a:lnTo>
                    <a:pt x="10338001" y="3454481"/>
                  </a:lnTo>
                  <a:lnTo>
                    <a:pt x="10338001" y="3454482"/>
                  </a:lnTo>
                  <a:lnTo>
                    <a:pt x="12190413" y="2356644"/>
                  </a:lnTo>
                  <a:close/>
                </a:path>
              </a:pathLst>
            </a:custGeom>
            <a:solidFill>
              <a:schemeClr val="accent5">
                <a:lumMod val="75000"/>
                <a:alpha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pic>
        <p:nvPicPr>
          <p:cNvPr id="753" name="Picture 752">
            <a:extLst>
              <a:ext uri="{FF2B5EF4-FFF2-40B4-BE49-F238E27FC236}">
                <a16:creationId xmlns:a16="http://schemas.microsoft.com/office/drawing/2014/main" id="{29508B69-EC42-4632-B57C-A147B756FDD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88308" y="4515645"/>
            <a:ext cx="3213796" cy="12691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3206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3" name="Group 512">
            <a:extLst>
              <a:ext uri="{FF2B5EF4-FFF2-40B4-BE49-F238E27FC236}">
                <a16:creationId xmlns:a16="http://schemas.microsoft.com/office/drawing/2014/main" id="{B65D0550-563F-4D6B-A35E-37966EBE780F}"/>
              </a:ext>
            </a:extLst>
          </p:cNvPr>
          <p:cNvGrpSpPr/>
          <p:nvPr/>
        </p:nvGrpSpPr>
        <p:grpSpPr>
          <a:xfrm>
            <a:off x="0" y="-812800"/>
            <a:ext cx="12190413" cy="4647407"/>
            <a:chOff x="0" y="-812800"/>
            <a:chExt cx="12190413" cy="4647407"/>
          </a:xfrm>
        </p:grpSpPr>
        <p:grpSp>
          <p:nvGrpSpPr>
            <p:cNvPr id="514" name="Group 513">
              <a:extLst>
                <a:ext uri="{FF2B5EF4-FFF2-40B4-BE49-F238E27FC236}">
                  <a16:creationId xmlns:a16="http://schemas.microsoft.com/office/drawing/2014/main" id="{6E870C81-3B19-42BB-9437-A0391FF257AB}"/>
                </a:ext>
              </a:extLst>
            </p:cNvPr>
            <p:cNvGrpSpPr/>
            <p:nvPr/>
          </p:nvGrpSpPr>
          <p:grpSpPr>
            <a:xfrm>
              <a:off x="0" y="-812800"/>
              <a:ext cx="12190413" cy="4647407"/>
              <a:chOff x="0" y="-812800"/>
              <a:chExt cx="12190413" cy="4647407"/>
            </a:xfrm>
          </p:grpSpPr>
          <p:grpSp>
            <p:nvGrpSpPr>
              <p:cNvPr id="516" name="Group 515">
                <a:extLst>
                  <a:ext uri="{FF2B5EF4-FFF2-40B4-BE49-F238E27FC236}">
                    <a16:creationId xmlns:a16="http://schemas.microsoft.com/office/drawing/2014/main" id="{14C9032B-A816-45CA-9A23-1793007437C6}"/>
                  </a:ext>
                </a:extLst>
              </p:cNvPr>
              <p:cNvGrpSpPr/>
              <p:nvPr/>
            </p:nvGrpSpPr>
            <p:grpSpPr>
              <a:xfrm>
                <a:off x="0" y="-812800"/>
                <a:ext cx="12190413" cy="4506913"/>
                <a:chOff x="0" y="6350"/>
                <a:chExt cx="12190413" cy="4506913"/>
              </a:xfrm>
            </p:grpSpPr>
            <p:sp>
              <p:nvSpPr>
                <p:cNvPr id="555" name="Freeform 23">
                  <a:extLst>
                    <a:ext uri="{FF2B5EF4-FFF2-40B4-BE49-F238E27FC236}">
                      <a16:creationId xmlns:a16="http://schemas.microsoft.com/office/drawing/2014/main" id="{C68E34BF-3E7B-4D0E-9D29-163EC21CF6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556" name="Freeform 25">
                  <a:extLst>
                    <a:ext uri="{FF2B5EF4-FFF2-40B4-BE49-F238E27FC236}">
                      <a16:creationId xmlns:a16="http://schemas.microsoft.com/office/drawing/2014/main" id="{36B9445B-9C04-4CB3-A113-623C05E9B8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557" name="Freeform 7">
                  <a:extLst>
                    <a:ext uri="{FF2B5EF4-FFF2-40B4-BE49-F238E27FC236}">
                      <a16:creationId xmlns:a16="http://schemas.microsoft.com/office/drawing/2014/main" id="{5C364CCD-80C7-4E44-9FCF-1E7EABADE9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558" name="Freeform 8">
                  <a:extLst>
                    <a:ext uri="{FF2B5EF4-FFF2-40B4-BE49-F238E27FC236}">
                      <a16:creationId xmlns:a16="http://schemas.microsoft.com/office/drawing/2014/main" id="{857BF095-915B-4752-9FD9-8C73B4DC67D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59" name="Freeform 9">
                  <a:extLst>
                    <a:ext uri="{FF2B5EF4-FFF2-40B4-BE49-F238E27FC236}">
                      <a16:creationId xmlns:a16="http://schemas.microsoft.com/office/drawing/2014/main" id="{5F1AFEAF-5D8C-4583-B54A-D3030CC28BE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0" name="Freeform 10">
                  <a:extLst>
                    <a:ext uri="{FF2B5EF4-FFF2-40B4-BE49-F238E27FC236}">
                      <a16:creationId xmlns:a16="http://schemas.microsoft.com/office/drawing/2014/main" id="{7FFDD0F9-359B-491F-83F4-FCBA68DD06F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1" name="Freeform 41">
                  <a:extLst>
                    <a:ext uri="{FF2B5EF4-FFF2-40B4-BE49-F238E27FC236}">
                      <a16:creationId xmlns:a16="http://schemas.microsoft.com/office/drawing/2014/main" id="{8423503A-C3F8-4D99-A338-9F508ABFA7A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2" name="Freeform 11">
                  <a:extLst>
                    <a:ext uri="{FF2B5EF4-FFF2-40B4-BE49-F238E27FC236}">
                      <a16:creationId xmlns:a16="http://schemas.microsoft.com/office/drawing/2014/main" id="{71C4FBBD-3E50-4DF3-BBCC-5207AD84238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" name="Freeform 12">
                  <a:extLst>
                    <a:ext uri="{FF2B5EF4-FFF2-40B4-BE49-F238E27FC236}">
                      <a16:creationId xmlns:a16="http://schemas.microsoft.com/office/drawing/2014/main" id="{778B86E4-0E8A-4499-ABAB-632E78ED9E2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4" name="Freeform 13">
                  <a:extLst>
                    <a:ext uri="{FF2B5EF4-FFF2-40B4-BE49-F238E27FC236}">
                      <a16:creationId xmlns:a16="http://schemas.microsoft.com/office/drawing/2014/main" id="{37D57192-A042-4E6D-BB11-4B9E6B353A6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5" name="Freeform 14">
                  <a:extLst>
                    <a:ext uri="{FF2B5EF4-FFF2-40B4-BE49-F238E27FC236}">
                      <a16:creationId xmlns:a16="http://schemas.microsoft.com/office/drawing/2014/main" id="{C617737C-3FF8-455E-96FC-9AC3DE10021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6" name="Freeform 15">
                  <a:extLst>
                    <a:ext uri="{FF2B5EF4-FFF2-40B4-BE49-F238E27FC236}">
                      <a16:creationId xmlns:a16="http://schemas.microsoft.com/office/drawing/2014/main" id="{2024AA57-5224-4C5A-B567-4D754E3A59D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7" name="Freeform 16">
                  <a:extLst>
                    <a:ext uri="{FF2B5EF4-FFF2-40B4-BE49-F238E27FC236}">
                      <a16:creationId xmlns:a16="http://schemas.microsoft.com/office/drawing/2014/main" id="{A3476C3C-7CA4-49C5-BDA8-FAAD45EB740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8" name="Freeform 17">
                  <a:extLst>
                    <a:ext uri="{FF2B5EF4-FFF2-40B4-BE49-F238E27FC236}">
                      <a16:creationId xmlns:a16="http://schemas.microsoft.com/office/drawing/2014/main" id="{A8BA3B17-642D-4C6B-81EC-03BDD7DF2C4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9" name="Freeform 18">
                  <a:extLst>
                    <a:ext uri="{FF2B5EF4-FFF2-40B4-BE49-F238E27FC236}">
                      <a16:creationId xmlns:a16="http://schemas.microsoft.com/office/drawing/2014/main" id="{EA2D70BE-7583-472B-A388-92B71BB8F42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0" name="Freeform 19">
                  <a:extLst>
                    <a:ext uri="{FF2B5EF4-FFF2-40B4-BE49-F238E27FC236}">
                      <a16:creationId xmlns:a16="http://schemas.microsoft.com/office/drawing/2014/main" id="{83E83314-B822-4C71-8347-423BD20DE7C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1" name="Freeform 20">
                  <a:extLst>
                    <a:ext uri="{FF2B5EF4-FFF2-40B4-BE49-F238E27FC236}">
                      <a16:creationId xmlns:a16="http://schemas.microsoft.com/office/drawing/2014/main" id="{7854C9A8-C44D-4093-AC99-E8E9542C7D0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2" name="Freeform 21">
                  <a:extLst>
                    <a:ext uri="{FF2B5EF4-FFF2-40B4-BE49-F238E27FC236}">
                      <a16:creationId xmlns:a16="http://schemas.microsoft.com/office/drawing/2014/main" id="{997A982F-4CD8-4847-B38C-57730224578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3" name="Freeform 22">
                  <a:extLst>
                    <a:ext uri="{FF2B5EF4-FFF2-40B4-BE49-F238E27FC236}">
                      <a16:creationId xmlns:a16="http://schemas.microsoft.com/office/drawing/2014/main" id="{4FC0688D-457A-4DB7-8D54-B7CE5287D4F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4" name="Freeform 24">
                  <a:extLst>
                    <a:ext uri="{FF2B5EF4-FFF2-40B4-BE49-F238E27FC236}">
                      <a16:creationId xmlns:a16="http://schemas.microsoft.com/office/drawing/2014/main" id="{9828E090-3E69-432E-BBE9-986BC21498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5" name="Freeform 26">
                  <a:extLst>
                    <a:ext uri="{FF2B5EF4-FFF2-40B4-BE49-F238E27FC236}">
                      <a16:creationId xmlns:a16="http://schemas.microsoft.com/office/drawing/2014/main" id="{AC8AAC78-F8F1-4A7F-A1D1-80C18E77FA3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6" name="Freeform 27">
                  <a:extLst>
                    <a:ext uri="{FF2B5EF4-FFF2-40B4-BE49-F238E27FC236}">
                      <a16:creationId xmlns:a16="http://schemas.microsoft.com/office/drawing/2014/main" id="{5BFA2E48-B0EC-4D0A-9B7F-E82D131B037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7" name="Freeform 28">
                  <a:extLst>
                    <a:ext uri="{FF2B5EF4-FFF2-40B4-BE49-F238E27FC236}">
                      <a16:creationId xmlns:a16="http://schemas.microsoft.com/office/drawing/2014/main" id="{72B3EA09-2A3A-4018-900C-76B3BCADCE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8" name="Freeform 29">
                  <a:extLst>
                    <a:ext uri="{FF2B5EF4-FFF2-40B4-BE49-F238E27FC236}">
                      <a16:creationId xmlns:a16="http://schemas.microsoft.com/office/drawing/2014/main" id="{8E40E751-CD31-4E36-A7E3-2019498B6D9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79" name="Freeform 30">
                  <a:extLst>
                    <a:ext uri="{FF2B5EF4-FFF2-40B4-BE49-F238E27FC236}">
                      <a16:creationId xmlns:a16="http://schemas.microsoft.com/office/drawing/2014/main" id="{BCAF0777-D7F0-4AD4-93DB-C5FD4CC98B0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0" name="Freeform 31">
                  <a:extLst>
                    <a:ext uri="{FF2B5EF4-FFF2-40B4-BE49-F238E27FC236}">
                      <a16:creationId xmlns:a16="http://schemas.microsoft.com/office/drawing/2014/main" id="{D10D8549-5C28-4DC4-9E48-3001D5A67E8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1" name="Freeform 32">
                  <a:extLst>
                    <a:ext uri="{FF2B5EF4-FFF2-40B4-BE49-F238E27FC236}">
                      <a16:creationId xmlns:a16="http://schemas.microsoft.com/office/drawing/2014/main" id="{E242A24D-EE27-4E93-BBE0-7BE51511C8D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2" name="Freeform 33">
                  <a:extLst>
                    <a:ext uri="{FF2B5EF4-FFF2-40B4-BE49-F238E27FC236}">
                      <a16:creationId xmlns:a16="http://schemas.microsoft.com/office/drawing/2014/main" id="{00D83477-2BFC-4A61-9BF0-C270A0C4531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3" name="Freeform 34">
                  <a:extLst>
                    <a:ext uri="{FF2B5EF4-FFF2-40B4-BE49-F238E27FC236}">
                      <a16:creationId xmlns:a16="http://schemas.microsoft.com/office/drawing/2014/main" id="{D543F718-5162-41D1-A0B0-5DEDD583477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4" name="Freeform 35">
                  <a:extLst>
                    <a:ext uri="{FF2B5EF4-FFF2-40B4-BE49-F238E27FC236}">
                      <a16:creationId xmlns:a16="http://schemas.microsoft.com/office/drawing/2014/main" id="{6F0DB296-21F1-4DF8-BB01-4D16F9F9716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5" name="Freeform 36">
                  <a:extLst>
                    <a:ext uri="{FF2B5EF4-FFF2-40B4-BE49-F238E27FC236}">
                      <a16:creationId xmlns:a16="http://schemas.microsoft.com/office/drawing/2014/main" id="{6337E37C-C3EF-4BFC-B6A3-98E2D38904E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6" name="Freeform 37">
                  <a:extLst>
                    <a:ext uri="{FF2B5EF4-FFF2-40B4-BE49-F238E27FC236}">
                      <a16:creationId xmlns:a16="http://schemas.microsoft.com/office/drawing/2014/main" id="{368A7B4D-DA80-4079-820D-9B4DE3D0631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7" name="Freeform 38">
                  <a:extLst>
                    <a:ext uri="{FF2B5EF4-FFF2-40B4-BE49-F238E27FC236}">
                      <a16:creationId xmlns:a16="http://schemas.microsoft.com/office/drawing/2014/main" id="{7B6F1239-0E08-4FF3-9E5B-A79CF468642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8" name="Freeform 39">
                  <a:extLst>
                    <a:ext uri="{FF2B5EF4-FFF2-40B4-BE49-F238E27FC236}">
                      <a16:creationId xmlns:a16="http://schemas.microsoft.com/office/drawing/2014/main" id="{5F7D98C6-E172-4205-AA28-633AE78BE4B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89" name="Freeform 40">
                  <a:extLst>
                    <a:ext uri="{FF2B5EF4-FFF2-40B4-BE49-F238E27FC236}">
                      <a16:creationId xmlns:a16="http://schemas.microsoft.com/office/drawing/2014/main" id="{2E3EA38F-E19C-4A96-A97E-B06712653D6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0" name="Freeform 42">
                  <a:extLst>
                    <a:ext uri="{FF2B5EF4-FFF2-40B4-BE49-F238E27FC236}">
                      <a16:creationId xmlns:a16="http://schemas.microsoft.com/office/drawing/2014/main" id="{7BBB9122-5E58-4233-B380-D9483076D28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1" name="Freeform 43">
                  <a:extLst>
                    <a:ext uri="{FF2B5EF4-FFF2-40B4-BE49-F238E27FC236}">
                      <a16:creationId xmlns:a16="http://schemas.microsoft.com/office/drawing/2014/main" id="{FA04F0DF-8396-46A1-83A7-2C19CB804E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2" name="Freeform 44">
                  <a:extLst>
                    <a:ext uri="{FF2B5EF4-FFF2-40B4-BE49-F238E27FC236}">
                      <a16:creationId xmlns:a16="http://schemas.microsoft.com/office/drawing/2014/main" id="{35133397-5277-4AEF-A1A6-DEB0ADD4A59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3" name="Freeform 45">
                  <a:extLst>
                    <a:ext uri="{FF2B5EF4-FFF2-40B4-BE49-F238E27FC236}">
                      <a16:creationId xmlns:a16="http://schemas.microsoft.com/office/drawing/2014/main" id="{D8BF3453-15D6-4477-A44D-3208D69D6B2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4" name="Freeform 46">
                  <a:extLst>
                    <a:ext uri="{FF2B5EF4-FFF2-40B4-BE49-F238E27FC236}">
                      <a16:creationId xmlns:a16="http://schemas.microsoft.com/office/drawing/2014/main" id="{3037FD12-655C-424E-9AA2-C32479DFA40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5" name="Freeform 47">
                  <a:extLst>
                    <a:ext uri="{FF2B5EF4-FFF2-40B4-BE49-F238E27FC236}">
                      <a16:creationId xmlns:a16="http://schemas.microsoft.com/office/drawing/2014/main" id="{D69BE372-DF29-40E5-BE8F-935C097E5F1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6" name="Freeform 48">
                  <a:extLst>
                    <a:ext uri="{FF2B5EF4-FFF2-40B4-BE49-F238E27FC236}">
                      <a16:creationId xmlns:a16="http://schemas.microsoft.com/office/drawing/2014/main" id="{BBEBECC2-97E6-44CB-B9A3-16D485CA64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7" name="Freeform 49">
                  <a:extLst>
                    <a:ext uri="{FF2B5EF4-FFF2-40B4-BE49-F238E27FC236}">
                      <a16:creationId xmlns:a16="http://schemas.microsoft.com/office/drawing/2014/main" id="{D2206071-9388-4A0A-8F25-68CD4A7DFC5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8" name="Freeform 50">
                  <a:extLst>
                    <a:ext uri="{FF2B5EF4-FFF2-40B4-BE49-F238E27FC236}">
                      <a16:creationId xmlns:a16="http://schemas.microsoft.com/office/drawing/2014/main" id="{D131DB4E-EE6C-44C2-A870-C379FDC96FB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99" name="Freeform 51">
                  <a:extLst>
                    <a:ext uri="{FF2B5EF4-FFF2-40B4-BE49-F238E27FC236}">
                      <a16:creationId xmlns:a16="http://schemas.microsoft.com/office/drawing/2014/main" id="{D9257D84-A839-446D-A6A6-40DAF25DC97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853738" y="6350"/>
                  <a:ext cx="1336675" cy="3201988"/>
                </a:xfrm>
                <a:custGeom>
                  <a:avLst/>
                  <a:gdLst>
                    <a:gd name="T0" fmla="*/ 842 w 842"/>
                    <a:gd name="T1" fmla="*/ 2017 h 2017"/>
                    <a:gd name="T2" fmla="*/ 842 w 842"/>
                    <a:gd name="T3" fmla="*/ 0 h 2017"/>
                    <a:gd name="T4" fmla="*/ 0 w 842"/>
                    <a:gd name="T5" fmla="*/ 1135 h 2017"/>
                    <a:gd name="T6" fmla="*/ 842 w 842"/>
                    <a:gd name="T7" fmla="*/ 2017 h 20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42" h="2017">
                      <a:moveTo>
                        <a:pt x="842" y="2017"/>
                      </a:moveTo>
                      <a:lnTo>
                        <a:pt x="842" y="0"/>
                      </a:lnTo>
                      <a:lnTo>
                        <a:pt x="0" y="1135"/>
                      </a:lnTo>
                      <a:lnTo>
                        <a:pt x="842" y="2017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cxnSp>
            <p:nvCxnSpPr>
              <p:cNvPr id="517" name="Straight Connector 516">
                <a:extLst>
                  <a:ext uri="{FF2B5EF4-FFF2-40B4-BE49-F238E27FC236}">
                    <a16:creationId xmlns:a16="http://schemas.microsoft.com/office/drawing/2014/main" id="{A1A1C49D-C3B3-443C-AC86-612BE254854D}"/>
                  </a:ext>
                </a:extLst>
              </p:cNvPr>
              <p:cNvCxnSpPr>
                <a:stCxn id="560" idx="1"/>
                <a:endCxn id="572" idx="0"/>
              </p:cNvCxnSpPr>
              <p:nvPr/>
            </p:nvCxnSpPr>
            <p:spPr>
              <a:xfrm>
                <a:off x="0" y="-812800"/>
                <a:ext cx="194468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8" name="Straight Connector 517">
                <a:extLst>
                  <a:ext uri="{FF2B5EF4-FFF2-40B4-BE49-F238E27FC236}">
                    <a16:creationId xmlns:a16="http://schemas.microsoft.com/office/drawing/2014/main" id="{E209DDD2-144F-4BAF-9B9F-728B4FC23901}"/>
                  </a:ext>
                </a:extLst>
              </p:cNvPr>
              <p:cNvCxnSpPr>
                <a:stCxn id="565" idx="0"/>
                <a:endCxn id="557" idx="1"/>
              </p:cNvCxnSpPr>
              <p:nvPr/>
            </p:nvCxnSpPr>
            <p:spPr>
              <a:xfrm flipH="1">
                <a:off x="1944688" y="-812800"/>
                <a:ext cx="140493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9" name="Straight Connector 518">
                <a:extLst>
                  <a:ext uri="{FF2B5EF4-FFF2-40B4-BE49-F238E27FC236}">
                    <a16:creationId xmlns:a16="http://schemas.microsoft.com/office/drawing/2014/main" id="{0F8876BD-19F4-457C-AC2A-18B549B448C9}"/>
                  </a:ext>
                </a:extLst>
              </p:cNvPr>
              <p:cNvCxnSpPr>
                <a:stCxn id="562" idx="2"/>
                <a:endCxn id="578" idx="1"/>
              </p:cNvCxnSpPr>
              <p:nvPr/>
            </p:nvCxnSpPr>
            <p:spPr>
              <a:xfrm>
                <a:off x="3349625" y="-812800"/>
                <a:ext cx="1492250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0" name="Straight Connector 519">
                <a:extLst>
                  <a:ext uri="{FF2B5EF4-FFF2-40B4-BE49-F238E27FC236}">
                    <a16:creationId xmlns:a16="http://schemas.microsoft.com/office/drawing/2014/main" id="{9EB0FF06-A53E-492D-A066-BD42A8E9C958}"/>
                  </a:ext>
                </a:extLst>
              </p:cNvPr>
              <p:cNvCxnSpPr>
                <a:stCxn id="568" idx="0"/>
                <a:endCxn id="578" idx="1"/>
              </p:cNvCxnSpPr>
              <p:nvPr/>
            </p:nvCxnSpPr>
            <p:spPr>
              <a:xfrm>
                <a:off x="1944688" y="325438"/>
                <a:ext cx="2897187" cy="28733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1" name="Straight Connector 520">
                <a:extLst>
                  <a:ext uri="{FF2B5EF4-FFF2-40B4-BE49-F238E27FC236}">
                    <a16:creationId xmlns:a16="http://schemas.microsoft.com/office/drawing/2014/main" id="{039595C3-97DC-48A0-922D-5CE153B8C239}"/>
                  </a:ext>
                </a:extLst>
              </p:cNvPr>
              <p:cNvCxnSpPr>
                <a:stCxn id="559" idx="2"/>
                <a:endCxn id="570" idx="2"/>
              </p:cNvCxnSpPr>
              <p:nvPr/>
            </p:nvCxnSpPr>
            <p:spPr>
              <a:xfrm flipH="1">
                <a:off x="0" y="325438"/>
                <a:ext cx="19446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2" name="Straight Connector 521">
                <a:extLst>
                  <a:ext uri="{FF2B5EF4-FFF2-40B4-BE49-F238E27FC236}">
                    <a16:creationId xmlns:a16="http://schemas.microsoft.com/office/drawing/2014/main" id="{92B19BBE-338B-4E9B-8E03-6DDE35DA4068}"/>
                  </a:ext>
                </a:extLst>
              </p:cNvPr>
              <p:cNvCxnSpPr>
                <a:cxnSpLocks/>
                <a:stCxn id="572" idx="0"/>
                <a:endCxn id="555" idx="2"/>
              </p:cNvCxnSpPr>
              <p:nvPr/>
            </p:nvCxnSpPr>
            <p:spPr>
              <a:xfrm>
                <a:off x="1944688" y="325438"/>
                <a:ext cx="165100" cy="17764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3" name="Straight Connector 522">
                <a:extLst>
                  <a:ext uri="{FF2B5EF4-FFF2-40B4-BE49-F238E27FC236}">
                    <a16:creationId xmlns:a16="http://schemas.microsoft.com/office/drawing/2014/main" id="{3A73C067-CB48-4D76-AC81-81151FD313E4}"/>
                  </a:ext>
                </a:extLst>
              </p:cNvPr>
              <p:cNvCxnSpPr>
                <a:cxnSpLocks/>
                <a:stCxn id="574" idx="2"/>
                <a:endCxn id="570" idx="2"/>
              </p:cNvCxnSpPr>
              <p:nvPr/>
            </p:nvCxnSpPr>
            <p:spPr>
              <a:xfrm flipH="1" flipV="1">
                <a:off x="0" y="1477963"/>
                <a:ext cx="2109788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4" name="Straight Connector 523">
                <a:extLst>
                  <a:ext uri="{FF2B5EF4-FFF2-40B4-BE49-F238E27FC236}">
                    <a16:creationId xmlns:a16="http://schemas.microsoft.com/office/drawing/2014/main" id="{1FAA222C-87E7-4F1B-89E5-E4D219CA5700}"/>
                  </a:ext>
                </a:extLst>
              </p:cNvPr>
              <p:cNvCxnSpPr>
                <a:stCxn id="566" idx="0"/>
                <a:endCxn id="566" idx="1"/>
              </p:cNvCxnSpPr>
              <p:nvPr/>
            </p:nvCxnSpPr>
            <p:spPr>
              <a:xfrm>
                <a:off x="1944688" y="325438"/>
                <a:ext cx="11953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5" name="Straight Connector 524">
                <a:extLst>
                  <a:ext uri="{FF2B5EF4-FFF2-40B4-BE49-F238E27FC236}">
                    <a16:creationId xmlns:a16="http://schemas.microsoft.com/office/drawing/2014/main" id="{8316ECFC-9DC5-4007-935D-9C094B00DFA6}"/>
                  </a:ext>
                </a:extLst>
              </p:cNvPr>
              <p:cNvCxnSpPr>
                <a:stCxn id="556" idx="0"/>
                <a:endCxn id="572" idx="1"/>
              </p:cNvCxnSpPr>
              <p:nvPr/>
            </p:nvCxnSpPr>
            <p:spPr>
              <a:xfrm flipH="1">
                <a:off x="2109788" y="1477963"/>
                <a:ext cx="1030287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6" name="Straight Connector 525">
                <a:extLst>
                  <a:ext uri="{FF2B5EF4-FFF2-40B4-BE49-F238E27FC236}">
                    <a16:creationId xmlns:a16="http://schemas.microsoft.com/office/drawing/2014/main" id="{601441A9-6685-435C-B03A-71EEE15AC9A9}"/>
                  </a:ext>
                </a:extLst>
              </p:cNvPr>
              <p:cNvCxnSpPr>
                <a:stCxn id="580" idx="2"/>
                <a:endCxn id="555" idx="0"/>
              </p:cNvCxnSpPr>
              <p:nvPr/>
            </p:nvCxnSpPr>
            <p:spPr>
              <a:xfrm flipH="1">
                <a:off x="3140076" y="612775"/>
                <a:ext cx="1701799" cy="8651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7" name="Straight Connector 526">
                <a:extLst>
                  <a:ext uri="{FF2B5EF4-FFF2-40B4-BE49-F238E27FC236}">
                    <a16:creationId xmlns:a16="http://schemas.microsoft.com/office/drawing/2014/main" id="{D8892F19-9845-42ED-9AE4-702CDBD0AB18}"/>
                  </a:ext>
                </a:extLst>
              </p:cNvPr>
              <p:cNvCxnSpPr>
                <a:stCxn id="582" idx="1"/>
                <a:endCxn id="564" idx="3"/>
              </p:cNvCxnSpPr>
              <p:nvPr/>
            </p:nvCxnSpPr>
            <p:spPr>
              <a:xfrm flipH="1">
                <a:off x="4841876" y="-812800"/>
                <a:ext cx="2628899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8" name="Straight Connector 527">
                <a:extLst>
                  <a:ext uri="{FF2B5EF4-FFF2-40B4-BE49-F238E27FC236}">
                    <a16:creationId xmlns:a16="http://schemas.microsoft.com/office/drawing/2014/main" id="{6D097670-2E6F-4706-98A3-868BB46301AC}"/>
                  </a:ext>
                </a:extLst>
              </p:cNvPr>
              <p:cNvCxnSpPr>
                <a:stCxn id="562" idx="0"/>
                <a:endCxn id="591" idx="0"/>
              </p:cNvCxnSpPr>
              <p:nvPr/>
            </p:nvCxnSpPr>
            <p:spPr>
              <a:xfrm>
                <a:off x="4841875" y="612775"/>
                <a:ext cx="457200" cy="14890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9" name="Straight Connector 528">
                <a:extLst>
                  <a:ext uri="{FF2B5EF4-FFF2-40B4-BE49-F238E27FC236}">
                    <a16:creationId xmlns:a16="http://schemas.microsoft.com/office/drawing/2014/main" id="{FEE35DD8-6E65-432C-AAF8-F62F7708E15D}"/>
                  </a:ext>
                </a:extLst>
              </p:cNvPr>
              <p:cNvCxnSpPr>
                <a:stCxn id="555" idx="0"/>
                <a:endCxn id="593" idx="0"/>
              </p:cNvCxnSpPr>
              <p:nvPr/>
            </p:nvCxnSpPr>
            <p:spPr>
              <a:xfrm>
                <a:off x="3140076" y="1477963"/>
                <a:ext cx="2159000" cy="62388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0" name="Straight Connector 529">
                <a:extLst>
                  <a:ext uri="{FF2B5EF4-FFF2-40B4-BE49-F238E27FC236}">
                    <a16:creationId xmlns:a16="http://schemas.microsoft.com/office/drawing/2014/main" id="{760AC36C-D7D3-4C46-8018-F5D44525BFA5}"/>
                  </a:ext>
                </a:extLst>
              </p:cNvPr>
              <p:cNvCxnSpPr>
                <a:stCxn id="572" idx="2"/>
                <a:endCxn id="556" idx="1"/>
              </p:cNvCxnSpPr>
              <p:nvPr/>
            </p:nvCxnSpPr>
            <p:spPr>
              <a:xfrm>
                <a:off x="3140076" y="1477963"/>
                <a:ext cx="407987" cy="14271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1" name="Straight Connector 530">
                <a:extLst>
                  <a:ext uri="{FF2B5EF4-FFF2-40B4-BE49-F238E27FC236}">
                    <a16:creationId xmlns:a16="http://schemas.microsoft.com/office/drawing/2014/main" id="{4AB9DA76-5E99-4C3F-982E-319384CC68F9}"/>
                  </a:ext>
                </a:extLst>
              </p:cNvPr>
              <p:cNvCxnSpPr>
                <a:stCxn id="578" idx="2"/>
                <a:endCxn id="591" idx="1"/>
              </p:cNvCxnSpPr>
              <p:nvPr/>
            </p:nvCxnSpPr>
            <p:spPr>
              <a:xfrm>
                <a:off x="5299075" y="2101850"/>
                <a:ext cx="509588" cy="15922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2" name="Straight Connector 531">
                <a:extLst>
                  <a:ext uri="{FF2B5EF4-FFF2-40B4-BE49-F238E27FC236}">
                    <a16:creationId xmlns:a16="http://schemas.microsoft.com/office/drawing/2014/main" id="{41B938B1-562B-402A-832D-5FCE1CFE2B3E}"/>
                  </a:ext>
                </a:extLst>
              </p:cNvPr>
              <p:cNvCxnSpPr>
                <a:cxnSpLocks/>
                <a:stCxn id="561" idx="0"/>
                <a:endCxn id="592" idx="2"/>
              </p:cNvCxnSpPr>
              <p:nvPr/>
            </p:nvCxnSpPr>
            <p:spPr>
              <a:xfrm>
                <a:off x="5299075" y="2101850"/>
                <a:ext cx="2171700" cy="8953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3" name="Straight Connector 532">
                <a:extLst>
                  <a:ext uri="{FF2B5EF4-FFF2-40B4-BE49-F238E27FC236}">
                    <a16:creationId xmlns:a16="http://schemas.microsoft.com/office/drawing/2014/main" id="{D6E05E97-0481-4BB5-93FC-2EE027618303}"/>
                  </a:ext>
                </a:extLst>
              </p:cNvPr>
              <p:cNvCxnSpPr>
                <a:stCxn id="588" idx="0"/>
                <a:endCxn id="580" idx="2"/>
              </p:cNvCxnSpPr>
              <p:nvPr/>
            </p:nvCxnSpPr>
            <p:spPr>
              <a:xfrm flipH="1" flipV="1">
                <a:off x="4841875" y="612775"/>
                <a:ext cx="2646363" cy="3143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4" name="Straight Connector 533">
                <a:extLst>
                  <a:ext uri="{FF2B5EF4-FFF2-40B4-BE49-F238E27FC236}">
                    <a16:creationId xmlns:a16="http://schemas.microsoft.com/office/drawing/2014/main" id="{A8D502D3-7784-4295-A195-7396167C11C9}"/>
                  </a:ext>
                </a:extLst>
              </p:cNvPr>
              <p:cNvCxnSpPr>
                <a:stCxn id="580" idx="0"/>
                <a:endCxn id="584" idx="2"/>
              </p:cNvCxnSpPr>
              <p:nvPr/>
            </p:nvCxnSpPr>
            <p:spPr>
              <a:xfrm>
                <a:off x="7470775" y="-812800"/>
                <a:ext cx="17463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5" name="Straight Connector 534">
                <a:extLst>
                  <a:ext uri="{FF2B5EF4-FFF2-40B4-BE49-F238E27FC236}">
                    <a16:creationId xmlns:a16="http://schemas.microsoft.com/office/drawing/2014/main" id="{CBFCA140-6AB8-4EEE-80E3-F9B3E28AA40C}"/>
                  </a:ext>
                </a:extLst>
              </p:cNvPr>
              <p:cNvCxnSpPr>
                <a:cxnSpLocks/>
                <a:stCxn id="584" idx="2"/>
              </p:cNvCxnSpPr>
              <p:nvPr/>
            </p:nvCxnSpPr>
            <p:spPr>
              <a:xfrm flipH="1">
                <a:off x="5299076" y="927100"/>
                <a:ext cx="2189162" cy="11747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6" name="Straight Connector 535">
                <a:extLst>
                  <a:ext uri="{FF2B5EF4-FFF2-40B4-BE49-F238E27FC236}">
                    <a16:creationId xmlns:a16="http://schemas.microsoft.com/office/drawing/2014/main" id="{50C6A3A5-C161-43EE-BCB0-8BCA636E901C}"/>
                  </a:ext>
                </a:extLst>
              </p:cNvPr>
              <p:cNvCxnSpPr>
                <a:stCxn id="588" idx="0"/>
                <a:endCxn id="592" idx="2"/>
              </p:cNvCxnSpPr>
              <p:nvPr/>
            </p:nvCxnSpPr>
            <p:spPr>
              <a:xfrm flipH="1">
                <a:off x="7470775" y="927100"/>
                <a:ext cx="17463" cy="20701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7" name="Straight Connector 536">
                <a:extLst>
                  <a:ext uri="{FF2B5EF4-FFF2-40B4-BE49-F238E27FC236}">
                    <a16:creationId xmlns:a16="http://schemas.microsoft.com/office/drawing/2014/main" id="{6BE161E8-E8B2-43D4-B96D-BF6DF45747C7}"/>
                  </a:ext>
                </a:extLst>
              </p:cNvPr>
              <p:cNvCxnSpPr>
                <a:cxnSpLocks/>
                <a:stCxn id="588" idx="0"/>
                <a:endCxn id="597" idx="1"/>
              </p:cNvCxnSpPr>
              <p:nvPr/>
            </p:nvCxnSpPr>
            <p:spPr>
              <a:xfrm flipV="1">
                <a:off x="7488238" y="-812800"/>
                <a:ext cx="2444750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8" name="Straight Connector 537">
                <a:extLst>
                  <a:ext uri="{FF2B5EF4-FFF2-40B4-BE49-F238E27FC236}">
                    <a16:creationId xmlns:a16="http://schemas.microsoft.com/office/drawing/2014/main" id="{3CD5BA6E-CEAD-4198-B01F-D439E45553B7}"/>
                  </a:ext>
                </a:extLst>
              </p:cNvPr>
              <p:cNvCxnSpPr>
                <a:cxnSpLocks/>
                <a:stCxn id="597" idx="1"/>
                <a:endCxn id="597" idx="2"/>
              </p:cNvCxnSpPr>
              <p:nvPr/>
            </p:nvCxnSpPr>
            <p:spPr>
              <a:xfrm>
                <a:off x="9932988" y="-812800"/>
                <a:ext cx="920750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9" name="Straight Connector 538">
                <a:extLst>
                  <a:ext uri="{FF2B5EF4-FFF2-40B4-BE49-F238E27FC236}">
                    <a16:creationId xmlns:a16="http://schemas.microsoft.com/office/drawing/2014/main" id="{94E76807-5887-46C2-A4E1-C38C8FEDA583}"/>
                  </a:ext>
                </a:extLst>
              </p:cNvPr>
              <p:cNvCxnSpPr>
                <a:stCxn id="595" idx="0"/>
                <a:endCxn id="599" idx="1"/>
              </p:cNvCxnSpPr>
              <p:nvPr/>
            </p:nvCxnSpPr>
            <p:spPr>
              <a:xfrm flipV="1">
                <a:off x="10853738" y="-812800"/>
                <a:ext cx="1336675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0" name="Straight Connector 539">
                <a:extLst>
                  <a:ext uri="{FF2B5EF4-FFF2-40B4-BE49-F238E27FC236}">
                    <a16:creationId xmlns:a16="http://schemas.microsoft.com/office/drawing/2014/main" id="{E8A709D1-2800-4BDE-92D7-1563464D18F2}"/>
                  </a:ext>
                </a:extLst>
              </p:cNvPr>
              <p:cNvCxnSpPr>
                <a:stCxn id="599" idx="2"/>
                <a:endCxn id="599" idx="0"/>
              </p:cNvCxnSpPr>
              <p:nvPr/>
            </p:nvCxnSpPr>
            <p:spPr>
              <a:xfrm>
                <a:off x="10853738" y="989013"/>
                <a:ext cx="1336675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1" name="Straight Connector 540">
                <a:extLst>
                  <a:ext uri="{FF2B5EF4-FFF2-40B4-BE49-F238E27FC236}">
                    <a16:creationId xmlns:a16="http://schemas.microsoft.com/office/drawing/2014/main" id="{8A1CDD65-9AD2-4CA2-A2D8-3AF9ABD4873B}"/>
                  </a:ext>
                </a:extLst>
              </p:cNvPr>
              <p:cNvCxnSpPr>
                <a:stCxn id="595" idx="0"/>
                <a:endCxn id="595" idx="2"/>
              </p:cNvCxnSpPr>
              <p:nvPr/>
            </p:nvCxnSpPr>
            <p:spPr>
              <a:xfrm flipH="1">
                <a:off x="9829800" y="989013"/>
                <a:ext cx="1023938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2" name="Straight Connector 541">
                <a:extLst>
                  <a:ext uri="{FF2B5EF4-FFF2-40B4-BE49-F238E27FC236}">
                    <a16:creationId xmlns:a16="http://schemas.microsoft.com/office/drawing/2014/main" id="{BEC763F8-F0FC-42CE-8B38-7E2D246B9877}"/>
                  </a:ext>
                </a:extLst>
              </p:cNvPr>
              <p:cNvCxnSpPr>
                <a:stCxn id="588" idx="0"/>
                <a:endCxn id="595" idx="0"/>
              </p:cNvCxnSpPr>
              <p:nvPr/>
            </p:nvCxnSpPr>
            <p:spPr>
              <a:xfrm>
                <a:off x="7488238" y="927100"/>
                <a:ext cx="3365500" cy="619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3" name="Straight Connector 542">
                <a:extLst>
                  <a:ext uri="{FF2B5EF4-FFF2-40B4-BE49-F238E27FC236}">
                    <a16:creationId xmlns:a16="http://schemas.microsoft.com/office/drawing/2014/main" id="{898443BF-8362-4417-BE8A-7873B94D1C6E}"/>
                  </a:ext>
                </a:extLst>
              </p:cNvPr>
              <p:cNvCxnSpPr>
                <a:stCxn id="584" idx="2"/>
                <a:endCxn id="596" idx="2"/>
              </p:cNvCxnSpPr>
              <p:nvPr/>
            </p:nvCxnSpPr>
            <p:spPr>
              <a:xfrm>
                <a:off x="7488238" y="927100"/>
                <a:ext cx="2341562" cy="14620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44" name="Oval 543">
                <a:extLst>
                  <a:ext uri="{FF2B5EF4-FFF2-40B4-BE49-F238E27FC236}">
                    <a16:creationId xmlns:a16="http://schemas.microsoft.com/office/drawing/2014/main" id="{B5CD022F-F658-466E-9396-AEE50FB8193C}"/>
                  </a:ext>
                </a:extLst>
              </p:cNvPr>
              <p:cNvSpPr/>
              <p:nvPr/>
            </p:nvSpPr>
            <p:spPr>
              <a:xfrm rot="10800000">
                <a:off x="7389472" y="2923834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5" name="Oval 544">
                <a:extLst>
                  <a:ext uri="{FF2B5EF4-FFF2-40B4-BE49-F238E27FC236}">
                    <a16:creationId xmlns:a16="http://schemas.microsoft.com/office/drawing/2014/main" id="{714F9C02-732B-4CF8-831A-F338DC7018C0}"/>
                  </a:ext>
                </a:extLst>
              </p:cNvPr>
              <p:cNvSpPr/>
              <p:nvPr/>
            </p:nvSpPr>
            <p:spPr>
              <a:xfrm rot="10800000">
                <a:off x="3477079" y="282541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6" name="Oval 545">
                <a:extLst>
                  <a:ext uri="{FF2B5EF4-FFF2-40B4-BE49-F238E27FC236}">
                    <a16:creationId xmlns:a16="http://schemas.microsoft.com/office/drawing/2014/main" id="{A228BF53-4ADD-42EF-A7C1-24E63616BB27}"/>
                  </a:ext>
                </a:extLst>
              </p:cNvPr>
              <p:cNvSpPr/>
              <p:nvPr/>
            </p:nvSpPr>
            <p:spPr>
              <a:xfrm rot="10800000">
                <a:off x="1977100" y="1968832"/>
                <a:ext cx="272388" cy="2723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7" name="Oval 546">
                <a:extLst>
                  <a:ext uri="{FF2B5EF4-FFF2-40B4-BE49-F238E27FC236}">
                    <a16:creationId xmlns:a16="http://schemas.microsoft.com/office/drawing/2014/main" id="{2679C033-573E-4A88-9F3A-D99839EFA4BA}"/>
                  </a:ext>
                </a:extLst>
              </p:cNvPr>
              <p:cNvSpPr/>
              <p:nvPr/>
            </p:nvSpPr>
            <p:spPr>
              <a:xfrm rot="10800000">
                <a:off x="3063304" y="140936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8" name="Oval 547">
                <a:extLst>
                  <a:ext uri="{FF2B5EF4-FFF2-40B4-BE49-F238E27FC236}">
                    <a16:creationId xmlns:a16="http://schemas.microsoft.com/office/drawing/2014/main" id="{3E503869-F051-43F1-B774-EBF70094F7C8}"/>
                  </a:ext>
                </a:extLst>
              </p:cNvPr>
              <p:cNvSpPr/>
              <p:nvPr/>
            </p:nvSpPr>
            <p:spPr>
              <a:xfrm rot="10800000">
                <a:off x="5653881" y="355361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9" name="Oval 548">
                <a:extLst>
                  <a:ext uri="{FF2B5EF4-FFF2-40B4-BE49-F238E27FC236}">
                    <a16:creationId xmlns:a16="http://schemas.microsoft.com/office/drawing/2014/main" id="{AB2A971B-768B-41E8-822C-6A7713B82543}"/>
                  </a:ext>
                </a:extLst>
              </p:cNvPr>
              <p:cNvSpPr/>
              <p:nvPr/>
            </p:nvSpPr>
            <p:spPr>
              <a:xfrm rot="10800000">
                <a:off x="5219360" y="2022135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0" name="Oval 549">
                <a:extLst>
                  <a:ext uri="{FF2B5EF4-FFF2-40B4-BE49-F238E27FC236}">
                    <a16:creationId xmlns:a16="http://schemas.microsoft.com/office/drawing/2014/main" id="{68DC525A-ED99-4C23-AE22-DC3B75CE2650}"/>
                  </a:ext>
                </a:extLst>
              </p:cNvPr>
              <p:cNvSpPr/>
              <p:nvPr/>
            </p:nvSpPr>
            <p:spPr>
              <a:xfrm rot="10800000">
                <a:off x="9690100" y="225186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1" name="Oval 550">
                <a:extLst>
                  <a:ext uri="{FF2B5EF4-FFF2-40B4-BE49-F238E27FC236}">
                    <a16:creationId xmlns:a16="http://schemas.microsoft.com/office/drawing/2014/main" id="{BEF6DB96-73DD-4EC2-97B7-C724F4DFEAAE}"/>
                  </a:ext>
                </a:extLst>
              </p:cNvPr>
              <p:cNvSpPr/>
              <p:nvPr/>
            </p:nvSpPr>
            <p:spPr>
              <a:xfrm rot="10800000">
                <a:off x="10750550" y="870745"/>
                <a:ext cx="223835" cy="22383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2" name="Oval 551">
                <a:extLst>
                  <a:ext uri="{FF2B5EF4-FFF2-40B4-BE49-F238E27FC236}">
                    <a16:creationId xmlns:a16="http://schemas.microsoft.com/office/drawing/2014/main" id="{FEBEB3E0-BAA2-4CEB-9CB0-2743ED53BC03}"/>
                  </a:ext>
                </a:extLst>
              </p:cNvPr>
              <p:cNvSpPr/>
              <p:nvPr/>
            </p:nvSpPr>
            <p:spPr>
              <a:xfrm rot="10800000">
                <a:off x="7388561" y="838412"/>
                <a:ext cx="196180" cy="19618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3" name="Oval 552">
                <a:extLst>
                  <a:ext uri="{FF2B5EF4-FFF2-40B4-BE49-F238E27FC236}">
                    <a16:creationId xmlns:a16="http://schemas.microsoft.com/office/drawing/2014/main" id="{5C7DAE2C-4473-4B0C-ABBD-76E92FDBA2EB}"/>
                  </a:ext>
                </a:extLst>
              </p:cNvPr>
              <p:cNvSpPr/>
              <p:nvPr/>
            </p:nvSpPr>
            <p:spPr>
              <a:xfrm rot="10800000">
                <a:off x="1844784" y="240056"/>
                <a:ext cx="204572" cy="20457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54" name="Oval 553">
                <a:extLst>
                  <a:ext uri="{FF2B5EF4-FFF2-40B4-BE49-F238E27FC236}">
                    <a16:creationId xmlns:a16="http://schemas.microsoft.com/office/drawing/2014/main" id="{08CE81CE-CA29-47B4-B068-B1F33258763A}"/>
                  </a:ext>
                </a:extLst>
              </p:cNvPr>
              <p:cNvSpPr/>
              <p:nvPr/>
            </p:nvSpPr>
            <p:spPr>
              <a:xfrm rot="10800000">
                <a:off x="4742401" y="520701"/>
                <a:ext cx="206242" cy="20624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15" name="Freeform: Shape 514">
              <a:extLst>
                <a:ext uri="{FF2B5EF4-FFF2-40B4-BE49-F238E27FC236}">
                  <a16:creationId xmlns:a16="http://schemas.microsoft.com/office/drawing/2014/main" id="{02FC78CF-C9A0-4934-A4F7-7367839C31E1}"/>
                </a:ext>
              </a:extLst>
            </p:cNvPr>
            <p:cNvSpPr/>
            <p:nvPr/>
          </p:nvSpPr>
          <p:spPr>
            <a:xfrm rot="10800000">
              <a:off x="0" y="-812800"/>
              <a:ext cx="12190413" cy="4647407"/>
            </a:xfrm>
            <a:custGeom>
              <a:avLst/>
              <a:gdLst>
                <a:gd name="connsiteX0" fmla="*/ 6817746 w 12190413"/>
                <a:gd name="connsiteY0" fmla="*/ 1702417 h 4647407"/>
                <a:gd name="connsiteX1" fmla="*/ 4791375 w 12190413"/>
                <a:gd name="connsiteY1" fmla="*/ 866983 h 4647407"/>
                <a:gd name="connsiteX2" fmla="*/ 4791375 w 12190413"/>
                <a:gd name="connsiteY2" fmla="*/ 866983 h 4647407"/>
                <a:gd name="connsiteX3" fmla="*/ 8970113 w 12190413"/>
                <a:gd name="connsiteY3" fmla="*/ 2333462 h 4647407"/>
                <a:gd name="connsiteX4" fmla="*/ 8970114 w 12190413"/>
                <a:gd name="connsiteY4" fmla="*/ 2333461 h 4647407"/>
                <a:gd name="connsiteX5" fmla="*/ 6966658 w 12190413"/>
                <a:gd name="connsiteY5" fmla="*/ 1754522 h 4647407"/>
                <a:gd name="connsiteX6" fmla="*/ 6966658 w 12190413"/>
                <a:gd name="connsiteY6" fmla="*/ 1754522 h 4647407"/>
                <a:gd name="connsiteX7" fmla="*/ 4617110 w 12190413"/>
                <a:gd name="connsiteY7" fmla="*/ 2854392 h 4647407"/>
                <a:gd name="connsiteX8" fmla="*/ 3218013 w 12190413"/>
                <a:gd name="connsiteY8" fmla="*/ 1980786 h 4647407"/>
                <a:gd name="connsiteX9" fmla="*/ 3505995 w 12190413"/>
                <a:gd name="connsiteY9" fmla="*/ 2160604 h 4647407"/>
                <a:gd name="connsiteX10" fmla="*/ 10163987 w 12190413"/>
                <a:gd name="connsiteY10" fmla="*/ 3430363 h 4647407"/>
                <a:gd name="connsiteX11" fmla="*/ 10163987 w 12190413"/>
                <a:gd name="connsiteY11" fmla="*/ 3430362 h 4647407"/>
                <a:gd name="connsiteX12" fmla="*/ 9099944 w 12190413"/>
                <a:gd name="connsiteY12" fmla="*/ 2404472 h 4647407"/>
                <a:gd name="connsiteX13" fmla="*/ 9099943 w 12190413"/>
                <a:gd name="connsiteY13" fmla="*/ 2404472 h 4647407"/>
                <a:gd name="connsiteX14" fmla="*/ 10142401 w 12190413"/>
                <a:gd name="connsiteY14" fmla="*/ 3498922 h 4647407"/>
                <a:gd name="connsiteX15" fmla="*/ 10142401 w 12190413"/>
                <a:gd name="connsiteY15" fmla="*/ 3498922 h 4647407"/>
                <a:gd name="connsiteX16" fmla="*/ 7443873 w 12190413"/>
                <a:gd name="connsiteY16" fmla="*/ 3231287 h 4647407"/>
                <a:gd name="connsiteX17" fmla="*/ 7443873 w 12190413"/>
                <a:gd name="connsiteY17" fmla="*/ 3231287 h 4647407"/>
                <a:gd name="connsiteX18" fmla="*/ 12190413 w 12190413"/>
                <a:gd name="connsiteY18" fmla="*/ 4647407 h 4647407"/>
                <a:gd name="connsiteX19" fmla="*/ 8840788 w 12190413"/>
                <a:gd name="connsiteY19" fmla="*/ 4647407 h 4647407"/>
                <a:gd name="connsiteX20" fmla="*/ 10174454 w 12190413"/>
                <a:gd name="connsiteY20" fmla="*/ 3566911 h 4647407"/>
                <a:gd name="connsiteX21" fmla="*/ 10174454 w 12190413"/>
                <a:gd name="connsiteY21" fmla="*/ 3566911 h 4647407"/>
                <a:gd name="connsiteX22" fmla="*/ 8840787 w 12190413"/>
                <a:gd name="connsiteY22" fmla="*/ 4647407 h 4647407"/>
                <a:gd name="connsiteX23" fmla="*/ 8840788 w 12190413"/>
                <a:gd name="connsiteY23" fmla="*/ 4647407 h 4647407"/>
                <a:gd name="connsiteX24" fmla="*/ 8840787 w 12190413"/>
                <a:gd name="connsiteY24" fmla="*/ 4647407 h 4647407"/>
                <a:gd name="connsiteX25" fmla="*/ 4719638 w 12190413"/>
                <a:gd name="connsiteY25" fmla="*/ 4647407 h 4647407"/>
                <a:gd name="connsiteX26" fmla="*/ 6991442 w 12190413"/>
                <a:gd name="connsiteY26" fmla="*/ 3415474 h 4647407"/>
                <a:gd name="connsiteX27" fmla="*/ 4719638 w 12190413"/>
                <a:gd name="connsiteY27" fmla="*/ 4647407 h 4647407"/>
                <a:gd name="connsiteX28" fmla="*/ 4719638 w 12190413"/>
                <a:gd name="connsiteY28" fmla="*/ 4647407 h 4647407"/>
                <a:gd name="connsiteX29" fmla="*/ 4719637 w 12190413"/>
                <a:gd name="connsiteY29" fmla="*/ 4647407 h 4647407"/>
                <a:gd name="connsiteX30" fmla="*/ 2257425 w 12190413"/>
                <a:gd name="connsiteY30" fmla="*/ 4647407 h 4647407"/>
                <a:gd name="connsiteX31" fmla="*/ 4629060 w 12190413"/>
                <a:gd name="connsiteY31" fmla="*/ 2959542 h 4647407"/>
                <a:gd name="connsiteX32" fmla="*/ 4629059 w 12190413"/>
                <a:gd name="connsiteY32" fmla="*/ 2959542 h 4647407"/>
                <a:gd name="connsiteX33" fmla="*/ 2257425 w 12190413"/>
                <a:gd name="connsiteY33" fmla="*/ 4647407 h 4647407"/>
                <a:gd name="connsiteX34" fmla="*/ 0 w 12190413"/>
                <a:gd name="connsiteY34" fmla="*/ 4647407 h 4647407"/>
                <a:gd name="connsiteX35" fmla="*/ 0 w 12190413"/>
                <a:gd name="connsiteY35" fmla="*/ 1445419 h 4647407"/>
                <a:gd name="connsiteX36" fmla="*/ 1259991 w 12190413"/>
                <a:gd name="connsiteY36" fmla="*/ 2765267 h 4647407"/>
                <a:gd name="connsiteX37" fmla="*/ 1259991 w 12190413"/>
                <a:gd name="connsiteY37" fmla="*/ 2765267 h 4647407"/>
                <a:gd name="connsiteX38" fmla="*/ 0 w 12190413"/>
                <a:gd name="connsiteY38" fmla="*/ 1445419 h 4647407"/>
                <a:gd name="connsiteX39" fmla="*/ 2219966 w 12190413"/>
                <a:gd name="connsiteY39" fmla="*/ 1445419 h 4647407"/>
                <a:gd name="connsiteX40" fmla="*/ 2219325 w 12190413"/>
                <a:gd name="connsiteY40" fmla="*/ 1442244 h 4647407"/>
                <a:gd name="connsiteX41" fmla="*/ 2359819 w 12190413"/>
                <a:gd name="connsiteY41" fmla="*/ 1301750 h 4647407"/>
                <a:gd name="connsiteX42" fmla="*/ 2489272 w 12190413"/>
                <a:gd name="connsiteY42" fmla="*/ 1387557 h 4647407"/>
                <a:gd name="connsiteX43" fmla="*/ 2494013 w 12190413"/>
                <a:gd name="connsiteY43" fmla="*/ 1411037 h 4647407"/>
                <a:gd name="connsiteX44" fmla="*/ 4646592 w 12190413"/>
                <a:gd name="connsiteY44" fmla="*/ 856234 h 4647407"/>
                <a:gd name="connsiteX45" fmla="*/ 4641509 w 12190413"/>
                <a:gd name="connsiteY45" fmla="*/ 831057 h 4647407"/>
                <a:gd name="connsiteX46" fmla="*/ 4721225 w 12190413"/>
                <a:gd name="connsiteY46" fmla="*/ 751341 h 4647407"/>
                <a:gd name="connsiteX47" fmla="*/ 4794676 w 12190413"/>
                <a:gd name="connsiteY47" fmla="*/ 800028 h 4647407"/>
                <a:gd name="connsiteX48" fmla="*/ 4795777 w 12190413"/>
                <a:gd name="connsiteY48" fmla="*/ 805482 h 4647407"/>
                <a:gd name="connsiteX49" fmla="*/ 6265393 w 12190413"/>
                <a:gd name="connsiteY49" fmla="*/ 189282 h 4647407"/>
                <a:gd name="connsiteX50" fmla="*/ 6255544 w 12190413"/>
                <a:gd name="connsiteY50" fmla="*/ 140494 h 4647407"/>
                <a:gd name="connsiteX51" fmla="*/ 6396038 w 12190413"/>
                <a:gd name="connsiteY51" fmla="*/ 0 h 4647407"/>
                <a:gd name="connsiteX52" fmla="*/ 6536532 w 12190413"/>
                <a:gd name="connsiteY52" fmla="*/ 140494 h 4647407"/>
                <a:gd name="connsiteX53" fmla="*/ 6526343 w 12190413"/>
                <a:gd name="connsiteY53" fmla="*/ 190960 h 4647407"/>
                <a:gd name="connsiteX54" fmla="*/ 7135283 w 12190413"/>
                <a:gd name="connsiteY54" fmla="*/ 403490 h 4647407"/>
                <a:gd name="connsiteX55" fmla="*/ 8559724 w 12190413"/>
                <a:gd name="connsiteY55" fmla="*/ 900644 h 4647407"/>
                <a:gd name="connsiteX56" fmla="*/ 8560166 w 12190413"/>
                <a:gd name="connsiteY56" fmla="*/ 898452 h 4647407"/>
                <a:gd name="connsiteX57" fmla="*/ 8633618 w 12190413"/>
                <a:gd name="connsiteY57" fmla="*/ 849765 h 4647407"/>
                <a:gd name="connsiteX58" fmla="*/ 8713334 w 12190413"/>
                <a:gd name="connsiteY58" fmla="*/ 929481 h 4647407"/>
                <a:gd name="connsiteX59" fmla="*/ 8707069 w 12190413"/>
                <a:gd name="connsiteY59" fmla="*/ 960510 h 4647407"/>
                <a:gd name="connsiteX60" fmla="*/ 8704563 w 12190413"/>
                <a:gd name="connsiteY60" fmla="*/ 964227 h 4647407"/>
                <a:gd name="connsiteX61" fmla="*/ 9959394 w 12190413"/>
                <a:gd name="connsiteY61" fmla="*/ 1665049 h 4647407"/>
                <a:gd name="connsiteX62" fmla="*/ 9980815 w 12190413"/>
                <a:gd name="connsiteY62" fmla="*/ 1633277 h 4647407"/>
                <a:gd name="connsiteX63" fmla="*/ 10077119 w 12190413"/>
                <a:gd name="connsiteY63" fmla="*/ 1593387 h 4647407"/>
                <a:gd name="connsiteX64" fmla="*/ 10202610 w 12190413"/>
                <a:gd name="connsiteY64" fmla="*/ 1676568 h 4647407"/>
                <a:gd name="connsiteX65" fmla="*/ 10205690 w 12190413"/>
                <a:gd name="connsiteY65" fmla="*/ 1691821 h 4647407"/>
                <a:gd name="connsiteX66" fmla="*/ 12190413 w 12190413"/>
                <a:gd name="connsiteY66" fmla="*/ 1042194 h 4647407"/>
                <a:gd name="connsiteX67" fmla="*/ 12190413 w 12190413"/>
                <a:gd name="connsiteY67" fmla="*/ 2356644 h 4647407"/>
                <a:gd name="connsiteX68" fmla="*/ 12190413 w 12190413"/>
                <a:gd name="connsiteY68" fmla="*/ 2356644 h 4647407"/>
                <a:gd name="connsiteX69" fmla="*/ 12190412 w 12190413"/>
                <a:gd name="connsiteY69" fmla="*/ 2356644 h 4647407"/>
                <a:gd name="connsiteX70" fmla="*/ 10338001 w 12190413"/>
                <a:gd name="connsiteY70" fmla="*/ 3454481 h 4647407"/>
                <a:gd name="connsiteX71" fmla="*/ 10338001 w 12190413"/>
                <a:gd name="connsiteY71" fmla="*/ 3454482 h 4647407"/>
                <a:gd name="connsiteX72" fmla="*/ 12190413 w 12190413"/>
                <a:gd name="connsiteY72" fmla="*/ 2356644 h 4647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2190413" h="4647407">
                  <a:moveTo>
                    <a:pt x="6817746" y="1702417"/>
                  </a:moveTo>
                  <a:lnTo>
                    <a:pt x="4791375" y="866983"/>
                  </a:lnTo>
                  <a:lnTo>
                    <a:pt x="4791375" y="866983"/>
                  </a:lnTo>
                  <a:close/>
                  <a:moveTo>
                    <a:pt x="8970113" y="2333462"/>
                  </a:moveTo>
                  <a:lnTo>
                    <a:pt x="8970114" y="2333461"/>
                  </a:lnTo>
                  <a:lnTo>
                    <a:pt x="6966658" y="1754522"/>
                  </a:lnTo>
                  <a:lnTo>
                    <a:pt x="6966658" y="1754522"/>
                  </a:lnTo>
                  <a:close/>
                  <a:moveTo>
                    <a:pt x="4617110" y="2854392"/>
                  </a:moveTo>
                  <a:lnTo>
                    <a:pt x="3218013" y="1980786"/>
                  </a:lnTo>
                  <a:lnTo>
                    <a:pt x="3505995" y="2160604"/>
                  </a:lnTo>
                  <a:close/>
                  <a:moveTo>
                    <a:pt x="10163987" y="3430363"/>
                  </a:moveTo>
                  <a:lnTo>
                    <a:pt x="10163987" y="3430362"/>
                  </a:lnTo>
                  <a:lnTo>
                    <a:pt x="9099944" y="2404472"/>
                  </a:lnTo>
                  <a:lnTo>
                    <a:pt x="9099943" y="2404472"/>
                  </a:lnTo>
                  <a:close/>
                  <a:moveTo>
                    <a:pt x="10142401" y="3498922"/>
                  </a:moveTo>
                  <a:lnTo>
                    <a:pt x="10142401" y="3498922"/>
                  </a:lnTo>
                  <a:lnTo>
                    <a:pt x="7443873" y="3231287"/>
                  </a:lnTo>
                  <a:lnTo>
                    <a:pt x="7443873" y="3231287"/>
                  </a:lnTo>
                  <a:close/>
                  <a:moveTo>
                    <a:pt x="12190413" y="4647407"/>
                  </a:moveTo>
                  <a:lnTo>
                    <a:pt x="8840788" y="4647407"/>
                  </a:lnTo>
                  <a:lnTo>
                    <a:pt x="10174454" y="3566911"/>
                  </a:lnTo>
                  <a:lnTo>
                    <a:pt x="10174454" y="3566911"/>
                  </a:lnTo>
                  <a:lnTo>
                    <a:pt x="8840787" y="4647407"/>
                  </a:lnTo>
                  <a:lnTo>
                    <a:pt x="8840788" y="4647407"/>
                  </a:lnTo>
                  <a:lnTo>
                    <a:pt x="8840787" y="4647407"/>
                  </a:lnTo>
                  <a:lnTo>
                    <a:pt x="4719638" y="4647407"/>
                  </a:lnTo>
                  <a:lnTo>
                    <a:pt x="6991442" y="3415474"/>
                  </a:lnTo>
                  <a:lnTo>
                    <a:pt x="4719638" y="4647407"/>
                  </a:lnTo>
                  <a:lnTo>
                    <a:pt x="4719638" y="4647407"/>
                  </a:lnTo>
                  <a:lnTo>
                    <a:pt x="4719637" y="4647407"/>
                  </a:lnTo>
                  <a:lnTo>
                    <a:pt x="2257425" y="4647407"/>
                  </a:lnTo>
                  <a:lnTo>
                    <a:pt x="4629060" y="2959542"/>
                  </a:lnTo>
                  <a:lnTo>
                    <a:pt x="4629059" y="2959542"/>
                  </a:lnTo>
                  <a:lnTo>
                    <a:pt x="2257425" y="4647407"/>
                  </a:lnTo>
                  <a:lnTo>
                    <a:pt x="0" y="4647407"/>
                  </a:lnTo>
                  <a:lnTo>
                    <a:pt x="0" y="1445419"/>
                  </a:lnTo>
                  <a:lnTo>
                    <a:pt x="1259991" y="2765267"/>
                  </a:lnTo>
                  <a:lnTo>
                    <a:pt x="1259991" y="2765267"/>
                  </a:lnTo>
                  <a:lnTo>
                    <a:pt x="0" y="1445419"/>
                  </a:lnTo>
                  <a:lnTo>
                    <a:pt x="2219966" y="1445419"/>
                  </a:lnTo>
                  <a:lnTo>
                    <a:pt x="2219325" y="1442244"/>
                  </a:lnTo>
                  <a:cubicBezTo>
                    <a:pt x="2219325" y="1364651"/>
                    <a:pt x="2282226" y="1301750"/>
                    <a:pt x="2359819" y="1301750"/>
                  </a:cubicBezTo>
                  <a:cubicBezTo>
                    <a:pt x="2418014" y="1301750"/>
                    <a:pt x="2467944" y="1337132"/>
                    <a:pt x="2489272" y="1387557"/>
                  </a:cubicBezTo>
                  <a:lnTo>
                    <a:pt x="2494013" y="1411037"/>
                  </a:lnTo>
                  <a:lnTo>
                    <a:pt x="4646592" y="856234"/>
                  </a:lnTo>
                  <a:lnTo>
                    <a:pt x="4641509" y="831057"/>
                  </a:lnTo>
                  <a:cubicBezTo>
                    <a:pt x="4641509" y="787031"/>
                    <a:pt x="4677199" y="751341"/>
                    <a:pt x="4721225" y="751341"/>
                  </a:cubicBezTo>
                  <a:cubicBezTo>
                    <a:pt x="4754244" y="751341"/>
                    <a:pt x="4782575" y="771417"/>
                    <a:pt x="4794676" y="800028"/>
                  </a:cubicBezTo>
                  <a:lnTo>
                    <a:pt x="4795777" y="805482"/>
                  </a:lnTo>
                  <a:lnTo>
                    <a:pt x="6265393" y="189282"/>
                  </a:lnTo>
                  <a:lnTo>
                    <a:pt x="6255544" y="140494"/>
                  </a:lnTo>
                  <a:cubicBezTo>
                    <a:pt x="6255544" y="62901"/>
                    <a:pt x="6318445" y="0"/>
                    <a:pt x="6396038" y="0"/>
                  </a:cubicBezTo>
                  <a:cubicBezTo>
                    <a:pt x="6473631" y="0"/>
                    <a:pt x="6536532" y="62901"/>
                    <a:pt x="6536532" y="140494"/>
                  </a:cubicBezTo>
                  <a:lnTo>
                    <a:pt x="6526343" y="190960"/>
                  </a:lnTo>
                  <a:lnTo>
                    <a:pt x="7135283" y="403490"/>
                  </a:lnTo>
                  <a:lnTo>
                    <a:pt x="8559724" y="900644"/>
                  </a:lnTo>
                  <a:lnTo>
                    <a:pt x="8560166" y="898452"/>
                  </a:lnTo>
                  <a:cubicBezTo>
                    <a:pt x="8572268" y="869841"/>
                    <a:pt x="8600598" y="849765"/>
                    <a:pt x="8633618" y="849765"/>
                  </a:cubicBezTo>
                  <a:cubicBezTo>
                    <a:pt x="8677644" y="849765"/>
                    <a:pt x="8713334" y="885455"/>
                    <a:pt x="8713334" y="929481"/>
                  </a:cubicBezTo>
                  <a:cubicBezTo>
                    <a:pt x="8713334" y="940487"/>
                    <a:pt x="8711103" y="950973"/>
                    <a:pt x="8707069" y="960510"/>
                  </a:cubicBezTo>
                  <a:lnTo>
                    <a:pt x="8704563" y="964227"/>
                  </a:lnTo>
                  <a:lnTo>
                    <a:pt x="9959394" y="1665049"/>
                  </a:lnTo>
                  <a:lnTo>
                    <a:pt x="9980815" y="1633277"/>
                  </a:lnTo>
                  <a:cubicBezTo>
                    <a:pt x="10005461" y="1608631"/>
                    <a:pt x="10039510" y="1593387"/>
                    <a:pt x="10077119" y="1593387"/>
                  </a:cubicBezTo>
                  <a:cubicBezTo>
                    <a:pt x="10133532" y="1593387"/>
                    <a:pt x="10181935" y="1627686"/>
                    <a:pt x="10202610" y="1676568"/>
                  </a:cubicBezTo>
                  <a:lnTo>
                    <a:pt x="10205690" y="1691821"/>
                  </a:lnTo>
                  <a:lnTo>
                    <a:pt x="12190413" y="1042194"/>
                  </a:lnTo>
                  <a:lnTo>
                    <a:pt x="12190413" y="2356644"/>
                  </a:lnTo>
                  <a:lnTo>
                    <a:pt x="12190413" y="2356644"/>
                  </a:lnTo>
                  <a:lnTo>
                    <a:pt x="12190412" y="2356644"/>
                  </a:lnTo>
                  <a:lnTo>
                    <a:pt x="10338001" y="3454481"/>
                  </a:lnTo>
                  <a:lnTo>
                    <a:pt x="10338001" y="3454482"/>
                  </a:lnTo>
                  <a:lnTo>
                    <a:pt x="12190413" y="2356644"/>
                  </a:lnTo>
                  <a:close/>
                </a:path>
              </a:pathLst>
            </a:custGeom>
            <a:solidFill>
              <a:schemeClr val="accent5">
                <a:lumMod val="75000"/>
                <a:alpha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600" name="Oval 599">
            <a:extLst>
              <a:ext uri="{FF2B5EF4-FFF2-40B4-BE49-F238E27FC236}">
                <a16:creationId xmlns:a16="http://schemas.microsoft.com/office/drawing/2014/main" id="{6CC0243B-849C-498D-BADA-AEEF0247DF59}"/>
              </a:ext>
            </a:extLst>
          </p:cNvPr>
          <p:cNvSpPr/>
          <p:nvPr/>
        </p:nvSpPr>
        <p:spPr>
          <a:xfrm>
            <a:off x="5009356" y="2391636"/>
            <a:ext cx="2171700" cy="21717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D2124D33-C1D6-4B56-B3AB-CF3EA04378F9}"/>
              </a:ext>
            </a:extLst>
          </p:cNvPr>
          <p:cNvGrpSpPr/>
          <p:nvPr/>
        </p:nvGrpSpPr>
        <p:grpSpPr>
          <a:xfrm>
            <a:off x="1535116" y="4643893"/>
            <a:ext cx="9120180" cy="1347528"/>
            <a:chOff x="1854205" y="4929643"/>
            <a:chExt cx="9120180" cy="1347528"/>
          </a:xfrm>
        </p:grpSpPr>
        <p:sp>
          <p:nvSpPr>
            <p:cNvPr id="603" name="TextBox 602">
              <a:extLst>
                <a:ext uri="{FF2B5EF4-FFF2-40B4-BE49-F238E27FC236}">
                  <a16:creationId xmlns:a16="http://schemas.microsoft.com/office/drawing/2014/main" id="{43B3CC7E-B041-4185-A335-398335A180DB}"/>
                </a:ext>
              </a:extLst>
            </p:cNvPr>
            <p:cNvSpPr txBox="1"/>
            <p:nvPr/>
          </p:nvSpPr>
          <p:spPr>
            <a:xfrm>
              <a:off x="1854205" y="5800117"/>
              <a:ext cx="912018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 has been the industry's standard dummy text ever since the 1500s, when an unknown printer took a galley of type and scrambled it to make a type specimen book. It has survived not only five centuries, but</a:t>
              </a:r>
            </a:p>
          </p:txBody>
        </p:sp>
        <p:sp>
          <p:nvSpPr>
            <p:cNvPr id="604" name="TextBox 603">
              <a:extLst>
                <a:ext uri="{FF2B5EF4-FFF2-40B4-BE49-F238E27FC236}">
                  <a16:creationId xmlns:a16="http://schemas.microsoft.com/office/drawing/2014/main" id="{8F910D03-924D-43CC-A457-3344D570E01C}"/>
                </a:ext>
              </a:extLst>
            </p:cNvPr>
            <p:cNvSpPr txBox="1"/>
            <p:nvPr/>
          </p:nvSpPr>
          <p:spPr>
            <a:xfrm>
              <a:off x="4537077" y="4929643"/>
              <a:ext cx="3754436" cy="6659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5000"/>
                </a:lnSpc>
              </a:pPr>
              <a:r>
                <a:rPr lang="en-US" sz="2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WELCOME</a:t>
              </a:r>
              <a:r>
                <a:rPr lang="en-US" sz="28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</a:t>
              </a:r>
              <a:r>
                <a:rPr lang="en-US" sz="2800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MESSAGE</a:t>
              </a:r>
            </a:p>
          </p:txBody>
        </p:sp>
        <p:sp>
          <p:nvSpPr>
            <p:cNvPr id="605" name="Rectangle 604">
              <a:extLst>
                <a:ext uri="{FF2B5EF4-FFF2-40B4-BE49-F238E27FC236}">
                  <a16:creationId xmlns:a16="http://schemas.microsoft.com/office/drawing/2014/main" id="{C649BC9F-91E2-48E1-B875-F21D978A927E}"/>
                </a:ext>
              </a:extLst>
            </p:cNvPr>
            <p:cNvSpPr/>
            <p:nvPr/>
          </p:nvSpPr>
          <p:spPr>
            <a:xfrm>
              <a:off x="5989420" y="5606207"/>
              <a:ext cx="849751" cy="53661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93C603B-7733-4E27-B0D0-B49FF81C42CB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421970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Group 63">
            <a:extLst>
              <a:ext uri="{FF2B5EF4-FFF2-40B4-BE49-F238E27FC236}">
                <a16:creationId xmlns:a16="http://schemas.microsoft.com/office/drawing/2014/main" id="{03CEFAB3-A703-420A-B855-EB37BD698DD4}"/>
              </a:ext>
            </a:extLst>
          </p:cNvPr>
          <p:cNvGrpSpPr/>
          <p:nvPr/>
        </p:nvGrpSpPr>
        <p:grpSpPr>
          <a:xfrm rot="16200000">
            <a:off x="-3771503" y="-1560910"/>
            <a:ext cx="12190413" cy="4647407"/>
            <a:chOff x="0" y="-812800"/>
            <a:chExt cx="12190413" cy="4647407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8F1031C5-0013-43C7-B951-A05F0A7DC2D3}"/>
                </a:ext>
              </a:extLst>
            </p:cNvPr>
            <p:cNvGrpSpPr/>
            <p:nvPr/>
          </p:nvGrpSpPr>
          <p:grpSpPr>
            <a:xfrm>
              <a:off x="0" y="-812800"/>
              <a:ext cx="12190413" cy="4647407"/>
              <a:chOff x="0" y="-812800"/>
              <a:chExt cx="12190413" cy="4647407"/>
            </a:xfrm>
          </p:grpSpPr>
          <p:grpSp>
            <p:nvGrpSpPr>
              <p:cNvPr id="79" name="Group 78">
                <a:extLst>
                  <a:ext uri="{FF2B5EF4-FFF2-40B4-BE49-F238E27FC236}">
                    <a16:creationId xmlns:a16="http://schemas.microsoft.com/office/drawing/2014/main" id="{2A4A9764-C251-46D1-83F6-B0EFC0671870}"/>
                  </a:ext>
                </a:extLst>
              </p:cNvPr>
              <p:cNvGrpSpPr/>
              <p:nvPr/>
            </p:nvGrpSpPr>
            <p:grpSpPr>
              <a:xfrm>
                <a:off x="0" y="-812800"/>
                <a:ext cx="12190413" cy="4506913"/>
                <a:chOff x="0" y="6350"/>
                <a:chExt cx="12190413" cy="4506913"/>
              </a:xfrm>
            </p:grpSpPr>
            <p:sp>
              <p:nvSpPr>
                <p:cNvPr id="118" name="Freeform 23">
                  <a:extLst>
                    <a:ext uri="{FF2B5EF4-FFF2-40B4-BE49-F238E27FC236}">
                      <a16:creationId xmlns:a16="http://schemas.microsoft.com/office/drawing/2014/main" id="{60AD8760-7E91-4A88-93D7-DA13C3F1F9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19" name="Freeform 25">
                  <a:extLst>
                    <a:ext uri="{FF2B5EF4-FFF2-40B4-BE49-F238E27FC236}">
                      <a16:creationId xmlns:a16="http://schemas.microsoft.com/office/drawing/2014/main" id="{56993944-AD91-4711-85FE-0DD1E05E387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0" name="Freeform 7">
                  <a:extLst>
                    <a:ext uri="{FF2B5EF4-FFF2-40B4-BE49-F238E27FC236}">
                      <a16:creationId xmlns:a16="http://schemas.microsoft.com/office/drawing/2014/main" id="{22E856F6-B25E-4116-B05A-654128EC0C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1" name="Freeform 8">
                  <a:extLst>
                    <a:ext uri="{FF2B5EF4-FFF2-40B4-BE49-F238E27FC236}">
                      <a16:creationId xmlns:a16="http://schemas.microsoft.com/office/drawing/2014/main" id="{932A2942-4436-46E8-B2FB-F59270F82DC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2" name="Freeform 9">
                  <a:extLst>
                    <a:ext uri="{FF2B5EF4-FFF2-40B4-BE49-F238E27FC236}">
                      <a16:creationId xmlns:a16="http://schemas.microsoft.com/office/drawing/2014/main" id="{6F53A384-CBBE-4152-8A4F-6E38EEA1A58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3" name="Freeform 10">
                  <a:extLst>
                    <a:ext uri="{FF2B5EF4-FFF2-40B4-BE49-F238E27FC236}">
                      <a16:creationId xmlns:a16="http://schemas.microsoft.com/office/drawing/2014/main" id="{244DD018-6121-4786-8AA7-CC957B833FE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4" name="Freeform 41">
                  <a:extLst>
                    <a:ext uri="{FF2B5EF4-FFF2-40B4-BE49-F238E27FC236}">
                      <a16:creationId xmlns:a16="http://schemas.microsoft.com/office/drawing/2014/main" id="{E25F311E-4910-4098-B3A9-B10542FF92A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5" name="Freeform 11">
                  <a:extLst>
                    <a:ext uri="{FF2B5EF4-FFF2-40B4-BE49-F238E27FC236}">
                      <a16:creationId xmlns:a16="http://schemas.microsoft.com/office/drawing/2014/main" id="{BEBDEE5C-9587-4C86-96A8-846D0921F36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6" name="Freeform 12">
                  <a:extLst>
                    <a:ext uri="{FF2B5EF4-FFF2-40B4-BE49-F238E27FC236}">
                      <a16:creationId xmlns:a16="http://schemas.microsoft.com/office/drawing/2014/main" id="{53F83DB4-6D71-4C93-BB93-AF147A21A0B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7" name="Freeform 13">
                  <a:extLst>
                    <a:ext uri="{FF2B5EF4-FFF2-40B4-BE49-F238E27FC236}">
                      <a16:creationId xmlns:a16="http://schemas.microsoft.com/office/drawing/2014/main" id="{6BCA3D72-9292-4B72-A4BE-B17F2BAE7A3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8" name="Freeform 14">
                  <a:extLst>
                    <a:ext uri="{FF2B5EF4-FFF2-40B4-BE49-F238E27FC236}">
                      <a16:creationId xmlns:a16="http://schemas.microsoft.com/office/drawing/2014/main" id="{586EBC07-2DBD-4A57-BFD1-855A29D934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9" name="Freeform 15">
                  <a:extLst>
                    <a:ext uri="{FF2B5EF4-FFF2-40B4-BE49-F238E27FC236}">
                      <a16:creationId xmlns:a16="http://schemas.microsoft.com/office/drawing/2014/main" id="{3673688A-4F4D-4F62-9CF4-D983FEB1F9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0" name="Freeform 16">
                  <a:extLst>
                    <a:ext uri="{FF2B5EF4-FFF2-40B4-BE49-F238E27FC236}">
                      <a16:creationId xmlns:a16="http://schemas.microsoft.com/office/drawing/2014/main" id="{B50A6ED0-62DC-442A-8BEC-FF371419EF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1" name="Freeform 17">
                  <a:extLst>
                    <a:ext uri="{FF2B5EF4-FFF2-40B4-BE49-F238E27FC236}">
                      <a16:creationId xmlns:a16="http://schemas.microsoft.com/office/drawing/2014/main" id="{CB3D5AC6-2BF4-45DF-B774-057AF9764A0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2" name="Freeform 18">
                  <a:extLst>
                    <a:ext uri="{FF2B5EF4-FFF2-40B4-BE49-F238E27FC236}">
                      <a16:creationId xmlns:a16="http://schemas.microsoft.com/office/drawing/2014/main" id="{BB40526C-07DB-452C-97EE-B2DCEE20FD5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3" name="Freeform 19">
                  <a:extLst>
                    <a:ext uri="{FF2B5EF4-FFF2-40B4-BE49-F238E27FC236}">
                      <a16:creationId xmlns:a16="http://schemas.microsoft.com/office/drawing/2014/main" id="{94A17901-83D3-489E-98D9-69619EAE994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4" name="Freeform 20">
                  <a:extLst>
                    <a:ext uri="{FF2B5EF4-FFF2-40B4-BE49-F238E27FC236}">
                      <a16:creationId xmlns:a16="http://schemas.microsoft.com/office/drawing/2014/main" id="{0D336036-C5CF-4D80-B486-FB20ADE6E8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5" name="Freeform 21">
                  <a:extLst>
                    <a:ext uri="{FF2B5EF4-FFF2-40B4-BE49-F238E27FC236}">
                      <a16:creationId xmlns:a16="http://schemas.microsoft.com/office/drawing/2014/main" id="{4B72A6C1-1BDE-4639-8A33-CEC3929DBDC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6" name="Freeform 22">
                  <a:extLst>
                    <a:ext uri="{FF2B5EF4-FFF2-40B4-BE49-F238E27FC236}">
                      <a16:creationId xmlns:a16="http://schemas.microsoft.com/office/drawing/2014/main" id="{E94051D2-E9B5-4DE9-B56A-A3E51F8B066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7" name="Freeform 24">
                  <a:extLst>
                    <a:ext uri="{FF2B5EF4-FFF2-40B4-BE49-F238E27FC236}">
                      <a16:creationId xmlns:a16="http://schemas.microsoft.com/office/drawing/2014/main" id="{7671B8EA-545D-476D-B453-797297BA6FF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8" name="Freeform 26">
                  <a:extLst>
                    <a:ext uri="{FF2B5EF4-FFF2-40B4-BE49-F238E27FC236}">
                      <a16:creationId xmlns:a16="http://schemas.microsoft.com/office/drawing/2014/main" id="{56DBC27A-CF15-4D6B-8DBE-7A0A3657783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9" name="Freeform 27">
                  <a:extLst>
                    <a:ext uri="{FF2B5EF4-FFF2-40B4-BE49-F238E27FC236}">
                      <a16:creationId xmlns:a16="http://schemas.microsoft.com/office/drawing/2014/main" id="{B2E768FA-5DD6-4B9D-9226-AA62EDCC251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0" name="Freeform 28">
                  <a:extLst>
                    <a:ext uri="{FF2B5EF4-FFF2-40B4-BE49-F238E27FC236}">
                      <a16:creationId xmlns:a16="http://schemas.microsoft.com/office/drawing/2014/main" id="{879BDFD8-9436-40CA-AA49-4EF1E4C8A88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1" name="Freeform 29">
                  <a:extLst>
                    <a:ext uri="{FF2B5EF4-FFF2-40B4-BE49-F238E27FC236}">
                      <a16:creationId xmlns:a16="http://schemas.microsoft.com/office/drawing/2014/main" id="{5EF33F65-8595-4522-A1BB-DCB0C0BBE6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2" name="Freeform 30">
                  <a:extLst>
                    <a:ext uri="{FF2B5EF4-FFF2-40B4-BE49-F238E27FC236}">
                      <a16:creationId xmlns:a16="http://schemas.microsoft.com/office/drawing/2014/main" id="{7BD9FE3C-CCE7-47CB-8E5C-E9EDD2EC1D6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3" name="Freeform 31">
                  <a:extLst>
                    <a:ext uri="{FF2B5EF4-FFF2-40B4-BE49-F238E27FC236}">
                      <a16:creationId xmlns:a16="http://schemas.microsoft.com/office/drawing/2014/main" id="{746F82CE-BFEE-4FEE-909B-65710C06723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4" name="Freeform 32">
                  <a:extLst>
                    <a:ext uri="{FF2B5EF4-FFF2-40B4-BE49-F238E27FC236}">
                      <a16:creationId xmlns:a16="http://schemas.microsoft.com/office/drawing/2014/main" id="{268E58C9-E621-4DBE-B536-406CF83E133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5" name="Freeform 33">
                  <a:extLst>
                    <a:ext uri="{FF2B5EF4-FFF2-40B4-BE49-F238E27FC236}">
                      <a16:creationId xmlns:a16="http://schemas.microsoft.com/office/drawing/2014/main" id="{D696693D-173A-4C69-8A8E-61390C45072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6" name="Freeform 34">
                  <a:extLst>
                    <a:ext uri="{FF2B5EF4-FFF2-40B4-BE49-F238E27FC236}">
                      <a16:creationId xmlns:a16="http://schemas.microsoft.com/office/drawing/2014/main" id="{26C413BD-4062-4F3F-B646-C284CCB5EA6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7" name="Freeform 35">
                  <a:extLst>
                    <a:ext uri="{FF2B5EF4-FFF2-40B4-BE49-F238E27FC236}">
                      <a16:creationId xmlns:a16="http://schemas.microsoft.com/office/drawing/2014/main" id="{44B0E823-10F8-4FAF-830F-088BF695E77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36">
                  <a:extLst>
                    <a:ext uri="{FF2B5EF4-FFF2-40B4-BE49-F238E27FC236}">
                      <a16:creationId xmlns:a16="http://schemas.microsoft.com/office/drawing/2014/main" id="{54D23466-E7D2-48EE-B563-57E33CEBB35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37">
                  <a:extLst>
                    <a:ext uri="{FF2B5EF4-FFF2-40B4-BE49-F238E27FC236}">
                      <a16:creationId xmlns:a16="http://schemas.microsoft.com/office/drawing/2014/main" id="{02BE0942-3E84-4547-8D64-F11CFDECD74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38">
                  <a:extLst>
                    <a:ext uri="{FF2B5EF4-FFF2-40B4-BE49-F238E27FC236}">
                      <a16:creationId xmlns:a16="http://schemas.microsoft.com/office/drawing/2014/main" id="{624791DE-F408-4C17-AF50-546F5E83E68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1" name="Freeform 39">
                  <a:extLst>
                    <a:ext uri="{FF2B5EF4-FFF2-40B4-BE49-F238E27FC236}">
                      <a16:creationId xmlns:a16="http://schemas.microsoft.com/office/drawing/2014/main" id="{86A06A76-3F7D-49CA-B2AA-61489E7E051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40">
                  <a:extLst>
                    <a:ext uri="{FF2B5EF4-FFF2-40B4-BE49-F238E27FC236}">
                      <a16:creationId xmlns:a16="http://schemas.microsoft.com/office/drawing/2014/main" id="{B402B551-0A55-44CA-A772-6DC8382DBAF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3" name="Freeform 42">
                  <a:extLst>
                    <a:ext uri="{FF2B5EF4-FFF2-40B4-BE49-F238E27FC236}">
                      <a16:creationId xmlns:a16="http://schemas.microsoft.com/office/drawing/2014/main" id="{F11D96E9-6D3A-4C6A-8021-8D5B51F3342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43">
                  <a:extLst>
                    <a:ext uri="{FF2B5EF4-FFF2-40B4-BE49-F238E27FC236}">
                      <a16:creationId xmlns:a16="http://schemas.microsoft.com/office/drawing/2014/main" id="{385D98CE-2518-46E8-8EB3-F12C69F6086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5" name="Freeform 44">
                  <a:extLst>
                    <a:ext uri="{FF2B5EF4-FFF2-40B4-BE49-F238E27FC236}">
                      <a16:creationId xmlns:a16="http://schemas.microsoft.com/office/drawing/2014/main" id="{0C22EC15-82A3-40B6-8361-C8EFEA4297C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45">
                  <a:extLst>
                    <a:ext uri="{FF2B5EF4-FFF2-40B4-BE49-F238E27FC236}">
                      <a16:creationId xmlns:a16="http://schemas.microsoft.com/office/drawing/2014/main" id="{D57DD306-75E9-4E83-80E0-D350F60D1C3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46">
                  <a:extLst>
                    <a:ext uri="{FF2B5EF4-FFF2-40B4-BE49-F238E27FC236}">
                      <a16:creationId xmlns:a16="http://schemas.microsoft.com/office/drawing/2014/main" id="{03086D43-AF54-4D2D-A8E6-A28A65D1DC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47">
                  <a:extLst>
                    <a:ext uri="{FF2B5EF4-FFF2-40B4-BE49-F238E27FC236}">
                      <a16:creationId xmlns:a16="http://schemas.microsoft.com/office/drawing/2014/main" id="{649AB294-CF2A-4AC3-BFB0-61BE1561E73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9" name="Freeform 48">
                  <a:extLst>
                    <a:ext uri="{FF2B5EF4-FFF2-40B4-BE49-F238E27FC236}">
                      <a16:creationId xmlns:a16="http://schemas.microsoft.com/office/drawing/2014/main" id="{3B85C371-EDF7-4F16-B2F7-55FD8BEC385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0" name="Freeform 49">
                  <a:extLst>
                    <a:ext uri="{FF2B5EF4-FFF2-40B4-BE49-F238E27FC236}">
                      <a16:creationId xmlns:a16="http://schemas.microsoft.com/office/drawing/2014/main" id="{EEA378AA-DC5F-46C0-A751-40D31DAA762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1" name="Freeform 50">
                  <a:extLst>
                    <a:ext uri="{FF2B5EF4-FFF2-40B4-BE49-F238E27FC236}">
                      <a16:creationId xmlns:a16="http://schemas.microsoft.com/office/drawing/2014/main" id="{750E6937-D197-4880-AE2B-79A7727D76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2" name="Freeform 51">
                  <a:extLst>
                    <a:ext uri="{FF2B5EF4-FFF2-40B4-BE49-F238E27FC236}">
                      <a16:creationId xmlns:a16="http://schemas.microsoft.com/office/drawing/2014/main" id="{314A06F0-0E01-4C3C-99C4-CED88D8B7D9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853738" y="6350"/>
                  <a:ext cx="1336675" cy="3201988"/>
                </a:xfrm>
                <a:custGeom>
                  <a:avLst/>
                  <a:gdLst>
                    <a:gd name="T0" fmla="*/ 842 w 842"/>
                    <a:gd name="T1" fmla="*/ 2017 h 2017"/>
                    <a:gd name="T2" fmla="*/ 842 w 842"/>
                    <a:gd name="T3" fmla="*/ 0 h 2017"/>
                    <a:gd name="T4" fmla="*/ 0 w 842"/>
                    <a:gd name="T5" fmla="*/ 1135 h 2017"/>
                    <a:gd name="T6" fmla="*/ 842 w 842"/>
                    <a:gd name="T7" fmla="*/ 2017 h 20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42" h="2017">
                      <a:moveTo>
                        <a:pt x="842" y="2017"/>
                      </a:moveTo>
                      <a:lnTo>
                        <a:pt x="842" y="0"/>
                      </a:lnTo>
                      <a:lnTo>
                        <a:pt x="0" y="1135"/>
                      </a:lnTo>
                      <a:lnTo>
                        <a:pt x="842" y="2017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cxnSp>
            <p:nvCxnSpPr>
              <p:cNvPr id="80" name="Straight Connector 79">
                <a:extLst>
                  <a:ext uri="{FF2B5EF4-FFF2-40B4-BE49-F238E27FC236}">
                    <a16:creationId xmlns:a16="http://schemas.microsoft.com/office/drawing/2014/main" id="{0061C4A7-D732-4572-BEC1-984887392584}"/>
                  </a:ext>
                </a:extLst>
              </p:cNvPr>
              <p:cNvCxnSpPr>
                <a:stCxn id="123" idx="1"/>
                <a:endCxn id="135" idx="0"/>
              </p:cNvCxnSpPr>
              <p:nvPr/>
            </p:nvCxnSpPr>
            <p:spPr>
              <a:xfrm>
                <a:off x="0" y="-812800"/>
                <a:ext cx="194468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" name="Straight Connector 80">
                <a:extLst>
                  <a:ext uri="{FF2B5EF4-FFF2-40B4-BE49-F238E27FC236}">
                    <a16:creationId xmlns:a16="http://schemas.microsoft.com/office/drawing/2014/main" id="{A6715B36-423A-4C42-88EE-3EFCBC06F2C9}"/>
                  </a:ext>
                </a:extLst>
              </p:cNvPr>
              <p:cNvCxnSpPr>
                <a:stCxn id="128" idx="0"/>
                <a:endCxn id="120" idx="1"/>
              </p:cNvCxnSpPr>
              <p:nvPr/>
            </p:nvCxnSpPr>
            <p:spPr>
              <a:xfrm flipH="1">
                <a:off x="1944688" y="-812800"/>
                <a:ext cx="140493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Straight Connector 81">
                <a:extLst>
                  <a:ext uri="{FF2B5EF4-FFF2-40B4-BE49-F238E27FC236}">
                    <a16:creationId xmlns:a16="http://schemas.microsoft.com/office/drawing/2014/main" id="{9B300CDE-A1FA-461D-ABBF-22F89D3520FF}"/>
                  </a:ext>
                </a:extLst>
              </p:cNvPr>
              <p:cNvCxnSpPr>
                <a:stCxn id="125" idx="2"/>
                <a:endCxn id="141" idx="1"/>
              </p:cNvCxnSpPr>
              <p:nvPr/>
            </p:nvCxnSpPr>
            <p:spPr>
              <a:xfrm>
                <a:off x="3349625" y="-812800"/>
                <a:ext cx="1492250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Straight Connector 82">
                <a:extLst>
                  <a:ext uri="{FF2B5EF4-FFF2-40B4-BE49-F238E27FC236}">
                    <a16:creationId xmlns:a16="http://schemas.microsoft.com/office/drawing/2014/main" id="{006EA54A-26CC-4C52-932C-DE7B7B21EF3B}"/>
                  </a:ext>
                </a:extLst>
              </p:cNvPr>
              <p:cNvCxnSpPr>
                <a:stCxn id="131" idx="0"/>
                <a:endCxn id="141" idx="1"/>
              </p:cNvCxnSpPr>
              <p:nvPr/>
            </p:nvCxnSpPr>
            <p:spPr>
              <a:xfrm>
                <a:off x="1944688" y="325438"/>
                <a:ext cx="2897187" cy="28733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4" name="Straight Connector 83">
                <a:extLst>
                  <a:ext uri="{FF2B5EF4-FFF2-40B4-BE49-F238E27FC236}">
                    <a16:creationId xmlns:a16="http://schemas.microsoft.com/office/drawing/2014/main" id="{2B92A64E-EB4C-4CDA-A11C-287129697D1C}"/>
                  </a:ext>
                </a:extLst>
              </p:cNvPr>
              <p:cNvCxnSpPr>
                <a:stCxn id="122" idx="2"/>
                <a:endCxn id="133" idx="2"/>
              </p:cNvCxnSpPr>
              <p:nvPr/>
            </p:nvCxnSpPr>
            <p:spPr>
              <a:xfrm flipH="1">
                <a:off x="0" y="325438"/>
                <a:ext cx="19446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" name="Straight Connector 84">
                <a:extLst>
                  <a:ext uri="{FF2B5EF4-FFF2-40B4-BE49-F238E27FC236}">
                    <a16:creationId xmlns:a16="http://schemas.microsoft.com/office/drawing/2014/main" id="{0DBD7133-3945-419D-9D4B-708DA452F9E6}"/>
                  </a:ext>
                </a:extLst>
              </p:cNvPr>
              <p:cNvCxnSpPr>
                <a:cxnSpLocks/>
                <a:stCxn id="135" idx="0"/>
                <a:endCxn id="118" idx="2"/>
              </p:cNvCxnSpPr>
              <p:nvPr/>
            </p:nvCxnSpPr>
            <p:spPr>
              <a:xfrm>
                <a:off x="1944688" y="325438"/>
                <a:ext cx="165100" cy="17764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" name="Straight Connector 85">
                <a:extLst>
                  <a:ext uri="{FF2B5EF4-FFF2-40B4-BE49-F238E27FC236}">
                    <a16:creationId xmlns:a16="http://schemas.microsoft.com/office/drawing/2014/main" id="{829B926E-1A8A-48E7-A31C-0825018A2B20}"/>
                  </a:ext>
                </a:extLst>
              </p:cNvPr>
              <p:cNvCxnSpPr>
                <a:cxnSpLocks/>
                <a:stCxn id="137" idx="2"/>
                <a:endCxn id="133" idx="2"/>
              </p:cNvCxnSpPr>
              <p:nvPr/>
            </p:nvCxnSpPr>
            <p:spPr>
              <a:xfrm flipH="1" flipV="1">
                <a:off x="0" y="1477963"/>
                <a:ext cx="2109788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" name="Straight Connector 86">
                <a:extLst>
                  <a:ext uri="{FF2B5EF4-FFF2-40B4-BE49-F238E27FC236}">
                    <a16:creationId xmlns:a16="http://schemas.microsoft.com/office/drawing/2014/main" id="{5FFCA7C1-D6BA-4CF9-8C61-7C664209C964}"/>
                  </a:ext>
                </a:extLst>
              </p:cNvPr>
              <p:cNvCxnSpPr>
                <a:stCxn id="129" idx="0"/>
                <a:endCxn id="129" idx="1"/>
              </p:cNvCxnSpPr>
              <p:nvPr/>
            </p:nvCxnSpPr>
            <p:spPr>
              <a:xfrm>
                <a:off x="1944688" y="325438"/>
                <a:ext cx="11953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" name="Straight Connector 87">
                <a:extLst>
                  <a:ext uri="{FF2B5EF4-FFF2-40B4-BE49-F238E27FC236}">
                    <a16:creationId xmlns:a16="http://schemas.microsoft.com/office/drawing/2014/main" id="{10A807B0-A6CE-426A-8249-857FA9E7FF43}"/>
                  </a:ext>
                </a:extLst>
              </p:cNvPr>
              <p:cNvCxnSpPr>
                <a:stCxn id="119" idx="0"/>
                <a:endCxn id="135" idx="1"/>
              </p:cNvCxnSpPr>
              <p:nvPr/>
            </p:nvCxnSpPr>
            <p:spPr>
              <a:xfrm flipH="1">
                <a:off x="2109788" y="1477963"/>
                <a:ext cx="1030287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9" name="Straight Connector 88">
                <a:extLst>
                  <a:ext uri="{FF2B5EF4-FFF2-40B4-BE49-F238E27FC236}">
                    <a16:creationId xmlns:a16="http://schemas.microsoft.com/office/drawing/2014/main" id="{ECBCE94F-7D01-4C03-AC19-64276A74FA29}"/>
                  </a:ext>
                </a:extLst>
              </p:cNvPr>
              <p:cNvCxnSpPr>
                <a:stCxn id="143" idx="2"/>
                <a:endCxn id="118" idx="0"/>
              </p:cNvCxnSpPr>
              <p:nvPr/>
            </p:nvCxnSpPr>
            <p:spPr>
              <a:xfrm flipH="1">
                <a:off x="3140076" y="612775"/>
                <a:ext cx="1701799" cy="8651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0" name="Straight Connector 89">
                <a:extLst>
                  <a:ext uri="{FF2B5EF4-FFF2-40B4-BE49-F238E27FC236}">
                    <a16:creationId xmlns:a16="http://schemas.microsoft.com/office/drawing/2014/main" id="{DA981675-EA51-4009-8F34-779328DD05F5}"/>
                  </a:ext>
                </a:extLst>
              </p:cNvPr>
              <p:cNvCxnSpPr>
                <a:stCxn id="145" idx="1"/>
                <a:endCxn id="127" idx="3"/>
              </p:cNvCxnSpPr>
              <p:nvPr/>
            </p:nvCxnSpPr>
            <p:spPr>
              <a:xfrm flipH="1">
                <a:off x="4841876" y="-812800"/>
                <a:ext cx="2628899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1" name="Straight Connector 90">
                <a:extLst>
                  <a:ext uri="{FF2B5EF4-FFF2-40B4-BE49-F238E27FC236}">
                    <a16:creationId xmlns:a16="http://schemas.microsoft.com/office/drawing/2014/main" id="{4D6E9E14-4FF5-4C54-A6EB-D97D5CE68E36}"/>
                  </a:ext>
                </a:extLst>
              </p:cNvPr>
              <p:cNvCxnSpPr>
                <a:stCxn id="125" idx="0"/>
                <a:endCxn id="154" idx="0"/>
              </p:cNvCxnSpPr>
              <p:nvPr/>
            </p:nvCxnSpPr>
            <p:spPr>
              <a:xfrm>
                <a:off x="4841875" y="612775"/>
                <a:ext cx="457200" cy="14890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" name="Straight Connector 91">
                <a:extLst>
                  <a:ext uri="{FF2B5EF4-FFF2-40B4-BE49-F238E27FC236}">
                    <a16:creationId xmlns:a16="http://schemas.microsoft.com/office/drawing/2014/main" id="{C32731FB-0EEB-4929-9C99-0F2C21D6F028}"/>
                  </a:ext>
                </a:extLst>
              </p:cNvPr>
              <p:cNvCxnSpPr>
                <a:stCxn id="118" idx="0"/>
                <a:endCxn id="156" idx="0"/>
              </p:cNvCxnSpPr>
              <p:nvPr/>
            </p:nvCxnSpPr>
            <p:spPr>
              <a:xfrm>
                <a:off x="3140076" y="1477963"/>
                <a:ext cx="2159000" cy="62388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Straight Connector 92">
                <a:extLst>
                  <a:ext uri="{FF2B5EF4-FFF2-40B4-BE49-F238E27FC236}">
                    <a16:creationId xmlns:a16="http://schemas.microsoft.com/office/drawing/2014/main" id="{57879B52-5EC6-4F7A-99FB-8A2A30DEA927}"/>
                  </a:ext>
                </a:extLst>
              </p:cNvPr>
              <p:cNvCxnSpPr>
                <a:stCxn id="135" idx="2"/>
                <a:endCxn id="119" idx="1"/>
              </p:cNvCxnSpPr>
              <p:nvPr/>
            </p:nvCxnSpPr>
            <p:spPr>
              <a:xfrm>
                <a:off x="3140076" y="1477963"/>
                <a:ext cx="407987" cy="14271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" name="Straight Connector 93">
                <a:extLst>
                  <a:ext uri="{FF2B5EF4-FFF2-40B4-BE49-F238E27FC236}">
                    <a16:creationId xmlns:a16="http://schemas.microsoft.com/office/drawing/2014/main" id="{9B8CD356-E824-4BDE-B023-E4E4698F69B6}"/>
                  </a:ext>
                </a:extLst>
              </p:cNvPr>
              <p:cNvCxnSpPr>
                <a:stCxn id="141" idx="2"/>
                <a:endCxn id="154" idx="1"/>
              </p:cNvCxnSpPr>
              <p:nvPr/>
            </p:nvCxnSpPr>
            <p:spPr>
              <a:xfrm>
                <a:off x="5299075" y="2101850"/>
                <a:ext cx="509588" cy="15922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5" name="Straight Connector 94">
                <a:extLst>
                  <a:ext uri="{FF2B5EF4-FFF2-40B4-BE49-F238E27FC236}">
                    <a16:creationId xmlns:a16="http://schemas.microsoft.com/office/drawing/2014/main" id="{C21B895C-F817-40B6-AB1A-796845E6C857}"/>
                  </a:ext>
                </a:extLst>
              </p:cNvPr>
              <p:cNvCxnSpPr>
                <a:cxnSpLocks/>
                <a:stCxn id="124" idx="0"/>
                <a:endCxn id="155" idx="2"/>
              </p:cNvCxnSpPr>
              <p:nvPr/>
            </p:nvCxnSpPr>
            <p:spPr>
              <a:xfrm>
                <a:off x="5299075" y="2101850"/>
                <a:ext cx="2171700" cy="8953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6" name="Straight Connector 95">
                <a:extLst>
                  <a:ext uri="{FF2B5EF4-FFF2-40B4-BE49-F238E27FC236}">
                    <a16:creationId xmlns:a16="http://schemas.microsoft.com/office/drawing/2014/main" id="{76A14236-7D82-4DE7-9C52-CEAE9A6DACB9}"/>
                  </a:ext>
                </a:extLst>
              </p:cNvPr>
              <p:cNvCxnSpPr>
                <a:stCxn id="151" idx="0"/>
                <a:endCxn id="143" idx="2"/>
              </p:cNvCxnSpPr>
              <p:nvPr/>
            </p:nvCxnSpPr>
            <p:spPr>
              <a:xfrm flipH="1" flipV="1">
                <a:off x="4841875" y="612775"/>
                <a:ext cx="2646363" cy="3143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7" name="Straight Connector 96">
                <a:extLst>
                  <a:ext uri="{FF2B5EF4-FFF2-40B4-BE49-F238E27FC236}">
                    <a16:creationId xmlns:a16="http://schemas.microsoft.com/office/drawing/2014/main" id="{ACA7BF3D-AC63-40EF-B80B-C613CBB30AEC}"/>
                  </a:ext>
                </a:extLst>
              </p:cNvPr>
              <p:cNvCxnSpPr>
                <a:stCxn id="143" idx="0"/>
                <a:endCxn id="147" idx="2"/>
              </p:cNvCxnSpPr>
              <p:nvPr/>
            </p:nvCxnSpPr>
            <p:spPr>
              <a:xfrm>
                <a:off x="7470775" y="-812800"/>
                <a:ext cx="17463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Straight Connector 97">
                <a:extLst>
                  <a:ext uri="{FF2B5EF4-FFF2-40B4-BE49-F238E27FC236}">
                    <a16:creationId xmlns:a16="http://schemas.microsoft.com/office/drawing/2014/main" id="{A4158F08-571F-4881-AA7B-6619539007D0}"/>
                  </a:ext>
                </a:extLst>
              </p:cNvPr>
              <p:cNvCxnSpPr>
                <a:cxnSpLocks/>
                <a:stCxn id="147" idx="2"/>
              </p:cNvCxnSpPr>
              <p:nvPr/>
            </p:nvCxnSpPr>
            <p:spPr>
              <a:xfrm flipH="1">
                <a:off x="5299076" y="927100"/>
                <a:ext cx="2189162" cy="11747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9" name="Straight Connector 98">
                <a:extLst>
                  <a:ext uri="{FF2B5EF4-FFF2-40B4-BE49-F238E27FC236}">
                    <a16:creationId xmlns:a16="http://schemas.microsoft.com/office/drawing/2014/main" id="{D91F2648-BF0D-4963-BF3D-1AC8509676FD}"/>
                  </a:ext>
                </a:extLst>
              </p:cNvPr>
              <p:cNvCxnSpPr>
                <a:stCxn id="151" idx="0"/>
                <a:endCxn id="155" idx="2"/>
              </p:cNvCxnSpPr>
              <p:nvPr/>
            </p:nvCxnSpPr>
            <p:spPr>
              <a:xfrm flipH="1">
                <a:off x="7470775" y="927100"/>
                <a:ext cx="17463" cy="20701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0" name="Straight Connector 99">
                <a:extLst>
                  <a:ext uri="{FF2B5EF4-FFF2-40B4-BE49-F238E27FC236}">
                    <a16:creationId xmlns:a16="http://schemas.microsoft.com/office/drawing/2014/main" id="{DF076D9A-E917-4D1B-9D21-04EEADF72139}"/>
                  </a:ext>
                </a:extLst>
              </p:cNvPr>
              <p:cNvCxnSpPr>
                <a:cxnSpLocks/>
                <a:stCxn id="151" idx="0"/>
                <a:endCxn id="160" idx="1"/>
              </p:cNvCxnSpPr>
              <p:nvPr/>
            </p:nvCxnSpPr>
            <p:spPr>
              <a:xfrm flipV="1">
                <a:off x="7488238" y="-812800"/>
                <a:ext cx="2444750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1" name="Straight Connector 100">
                <a:extLst>
                  <a:ext uri="{FF2B5EF4-FFF2-40B4-BE49-F238E27FC236}">
                    <a16:creationId xmlns:a16="http://schemas.microsoft.com/office/drawing/2014/main" id="{9EAD94F1-0421-47C5-BA1A-FDB27A1F2CA0}"/>
                  </a:ext>
                </a:extLst>
              </p:cNvPr>
              <p:cNvCxnSpPr>
                <a:cxnSpLocks/>
                <a:stCxn id="160" idx="1"/>
                <a:endCxn id="160" idx="2"/>
              </p:cNvCxnSpPr>
              <p:nvPr/>
            </p:nvCxnSpPr>
            <p:spPr>
              <a:xfrm>
                <a:off x="9932988" y="-812800"/>
                <a:ext cx="920750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" name="Straight Connector 101">
                <a:extLst>
                  <a:ext uri="{FF2B5EF4-FFF2-40B4-BE49-F238E27FC236}">
                    <a16:creationId xmlns:a16="http://schemas.microsoft.com/office/drawing/2014/main" id="{395FCF2E-3CCF-4966-902A-C892F36B144B}"/>
                  </a:ext>
                </a:extLst>
              </p:cNvPr>
              <p:cNvCxnSpPr>
                <a:stCxn id="158" idx="0"/>
                <a:endCxn id="162" idx="1"/>
              </p:cNvCxnSpPr>
              <p:nvPr/>
            </p:nvCxnSpPr>
            <p:spPr>
              <a:xfrm flipV="1">
                <a:off x="10853738" y="-812800"/>
                <a:ext cx="1336675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" name="Straight Connector 102">
                <a:extLst>
                  <a:ext uri="{FF2B5EF4-FFF2-40B4-BE49-F238E27FC236}">
                    <a16:creationId xmlns:a16="http://schemas.microsoft.com/office/drawing/2014/main" id="{383F9036-93FF-40D5-8020-8EBD543178B6}"/>
                  </a:ext>
                </a:extLst>
              </p:cNvPr>
              <p:cNvCxnSpPr>
                <a:stCxn id="162" idx="2"/>
                <a:endCxn id="162" idx="0"/>
              </p:cNvCxnSpPr>
              <p:nvPr/>
            </p:nvCxnSpPr>
            <p:spPr>
              <a:xfrm>
                <a:off x="10853738" y="989013"/>
                <a:ext cx="1336675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" name="Straight Connector 103">
                <a:extLst>
                  <a:ext uri="{FF2B5EF4-FFF2-40B4-BE49-F238E27FC236}">
                    <a16:creationId xmlns:a16="http://schemas.microsoft.com/office/drawing/2014/main" id="{8FCBEE70-A2FA-4851-AAF4-62268B28CFFF}"/>
                  </a:ext>
                </a:extLst>
              </p:cNvPr>
              <p:cNvCxnSpPr>
                <a:stCxn id="158" idx="0"/>
                <a:endCxn id="158" idx="2"/>
              </p:cNvCxnSpPr>
              <p:nvPr/>
            </p:nvCxnSpPr>
            <p:spPr>
              <a:xfrm flipH="1">
                <a:off x="9829800" y="989013"/>
                <a:ext cx="1023938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5" name="Straight Connector 104">
                <a:extLst>
                  <a:ext uri="{FF2B5EF4-FFF2-40B4-BE49-F238E27FC236}">
                    <a16:creationId xmlns:a16="http://schemas.microsoft.com/office/drawing/2014/main" id="{97ADA88A-7583-44A8-87C9-72CE1934561A}"/>
                  </a:ext>
                </a:extLst>
              </p:cNvPr>
              <p:cNvCxnSpPr>
                <a:stCxn id="151" idx="0"/>
                <a:endCxn id="158" idx="0"/>
              </p:cNvCxnSpPr>
              <p:nvPr/>
            </p:nvCxnSpPr>
            <p:spPr>
              <a:xfrm>
                <a:off x="7488238" y="927100"/>
                <a:ext cx="3365500" cy="619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6" name="Straight Connector 105">
                <a:extLst>
                  <a:ext uri="{FF2B5EF4-FFF2-40B4-BE49-F238E27FC236}">
                    <a16:creationId xmlns:a16="http://schemas.microsoft.com/office/drawing/2014/main" id="{D1E79AF2-DDEA-43EC-A434-759A77E88004}"/>
                  </a:ext>
                </a:extLst>
              </p:cNvPr>
              <p:cNvCxnSpPr>
                <a:stCxn id="147" idx="2"/>
                <a:endCxn id="159" idx="2"/>
              </p:cNvCxnSpPr>
              <p:nvPr/>
            </p:nvCxnSpPr>
            <p:spPr>
              <a:xfrm>
                <a:off x="7488238" y="927100"/>
                <a:ext cx="2341562" cy="14620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7" name="Oval 106">
                <a:extLst>
                  <a:ext uri="{FF2B5EF4-FFF2-40B4-BE49-F238E27FC236}">
                    <a16:creationId xmlns:a16="http://schemas.microsoft.com/office/drawing/2014/main" id="{1371FEED-BF17-4558-AE8C-233390AED8F6}"/>
                  </a:ext>
                </a:extLst>
              </p:cNvPr>
              <p:cNvSpPr/>
              <p:nvPr/>
            </p:nvSpPr>
            <p:spPr>
              <a:xfrm rot="10800000">
                <a:off x="7389472" y="2923834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" name="Oval 107">
                <a:extLst>
                  <a:ext uri="{FF2B5EF4-FFF2-40B4-BE49-F238E27FC236}">
                    <a16:creationId xmlns:a16="http://schemas.microsoft.com/office/drawing/2014/main" id="{D04896A1-8652-4ACB-8765-EBDCEFA3C15F}"/>
                  </a:ext>
                </a:extLst>
              </p:cNvPr>
              <p:cNvSpPr/>
              <p:nvPr/>
            </p:nvSpPr>
            <p:spPr>
              <a:xfrm rot="10800000">
                <a:off x="3477079" y="282541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9" name="Oval 108">
                <a:extLst>
                  <a:ext uri="{FF2B5EF4-FFF2-40B4-BE49-F238E27FC236}">
                    <a16:creationId xmlns:a16="http://schemas.microsoft.com/office/drawing/2014/main" id="{9D2E5D73-7037-4C6C-8D2B-C57D86617BD9}"/>
                  </a:ext>
                </a:extLst>
              </p:cNvPr>
              <p:cNvSpPr/>
              <p:nvPr/>
            </p:nvSpPr>
            <p:spPr>
              <a:xfrm rot="10800000">
                <a:off x="1977100" y="1968832"/>
                <a:ext cx="272388" cy="2723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" name="Oval 109">
                <a:extLst>
                  <a:ext uri="{FF2B5EF4-FFF2-40B4-BE49-F238E27FC236}">
                    <a16:creationId xmlns:a16="http://schemas.microsoft.com/office/drawing/2014/main" id="{AFEF6ECA-814C-440A-A581-8FE4DBD31419}"/>
                  </a:ext>
                </a:extLst>
              </p:cNvPr>
              <p:cNvSpPr/>
              <p:nvPr/>
            </p:nvSpPr>
            <p:spPr>
              <a:xfrm rot="10800000">
                <a:off x="3063304" y="140936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" name="Oval 110">
                <a:extLst>
                  <a:ext uri="{FF2B5EF4-FFF2-40B4-BE49-F238E27FC236}">
                    <a16:creationId xmlns:a16="http://schemas.microsoft.com/office/drawing/2014/main" id="{B29B22A7-1B04-4039-91DD-C4AE23473D0A}"/>
                  </a:ext>
                </a:extLst>
              </p:cNvPr>
              <p:cNvSpPr/>
              <p:nvPr/>
            </p:nvSpPr>
            <p:spPr>
              <a:xfrm rot="10800000">
                <a:off x="5653881" y="355361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6F95731E-4DF3-44F2-AFEA-7A21D791CE41}"/>
                  </a:ext>
                </a:extLst>
              </p:cNvPr>
              <p:cNvSpPr/>
              <p:nvPr/>
            </p:nvSpPr>
            <p:spPr>
              <a:xfrm rot="10800000">
                <a:off x="5219360" y="2022135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EE8D51B2-6EAB-4DC4-B5C7-66EF692FD5C7}"/>
                  </a:ext>
                </a:extLst>
              </p:cNvPr>
              <p:cNvSpPr/>
              <p:nvPr/>
            </p:nvSpPr>
            <p:spPr>
              <a:xfrm rot="10800000">
                <a:off x="9690100" y="225186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" name="Oval 113">
                <a:extLst>
                  <a:ext uri="{FF2B5EF4-FFF2-40B4-BE49-F238E27FC236}">
                    <a16:creationId xmlns:a16="http://schemas.microsoft.com/office/drawing/2014/main" id="{0CF52921-BE6A-48D2-A111-098D759511BA}"/>
                  </a:ext>
                </a:extLst>
              </p:cNvPr>
              <p:cNvSpPr/>
              <p:nvPr/>
            </p:nvSpPr>
            <p:spPr>
              <a:xfrm rot="10800000">
                <a:off x="10750550" y="870745"/>
                <a:ext cx="223835" cy="22383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" name="Oval 114">
                <a:extLst>
                  <a:ext uri="{FF2B5EF4-FFF2-40B4-BE49-F238E27FC236}">
                    <a16:creationId xmlns:a16="http://schemas.microsoft.com/office/drawing/2014/main" id="{3940C24A-2893-4590-B74D-CC84D9AA8F36}"/>
                  </a:ext>
                </a:extLst>
              </p:cNvPr>
              <p:cNvSpPr/>
              <p:nvPr/>
            </p:nvSpPr>
            <p:spPr>
              <a:xfrm rot="10800000">
                <a:off x="7388561" y="838412"/>
                <a:ext cx="196180" cy="19618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6" name="Oval 115">
                <a:extLst>
                  <a:ext uri="{FF2B5EF4-FFF2-40B4-BE49-F238E27FC236}">
                    <a16:creationId xmlns:a16="http://schemas.microsoft.com/office/drawing/2014/main" id="{71D78535-0C0B-4A84-8640-7B8654570A06}"/>
                  </a:ext>
                </a:extLst>
              </p:cNvPr>
              <p:cNvSpPr/>
              <p:nvPr/>
            </p:nvSpPr>
            <p:spPr>
              <a:xfrm rot="10800000">
                <a:off x="1844784" y="240056"/>
                <a:ext cx="204572" cy="20457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" name="Oval 116">
                <a:extLst>
                  <a:ext uri="{FF2B5EF4-FFF2-40B4-BE49-F238E27FC236}">
                    <a16:creationId xmlns:a16="http://schemas.microsoft.com/office/drawing/2014/main" id="{2A9E0160-B2E4-4136-B5BA-5C31BD15170B}"/>
                  </a:ext>
                </a:extLst>
              </p:cNvPr>
              <p:cNvSpPr/>
              <p:nvPr/>
            </p:nvSpPr>
            <p:spPr>
              <a:xfrm rot="10800000">
                <a:off x="4742401" y="520701"/>
                <a:ext cx="206242" cy="20624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05E29AF3-C945-4DEF-9F6F-262FEDC424FE}"/>
                </a:ext>
              </a:extLst>
            </p:cNvPr>
            <p:cNvSpPr/>
            <p:nvPr/>
          </p:nvSpPr>
          <p:spPr>
            <a:xfrm rot="10800000">
              <a:off x="0" y="-812800"/>
              <a:ext cx="12190413" cy="4647407"/>
            </a:xfrm>
            <a:custGeom>
              <a:avLst/>
              <a:gdLst>
                <a:gd name="connsiteX0" fmla="*/ 6817746 w 12190413"/>
                <a:gd name="connsiteY0" fmla="*/ 1702417 h 4647407"/>
                <a:gd name="connsiteX1" fmla="*/ 4791375 w 12190413"/>
                <a:gd name="connsiteY1" fmla="*/ 866983 h 4647407"/>
                <a:gd name="connsiteX2" fmla="*/ 4791375 w 12190413"/>
                <a:gd name="connsiteY2" fmla="*/ 866983 h 4647407"/>
                <a:gd name="connsiteX3" fmla="*/ 8970113 w 12190413"/>
                <a:gd name="connsiteY3" fmla="*/ 2333462 h 4647407"/>
                <a:gd name="connsiteX4" fmla="*/ 8970114 w 12190413"/>
                <a:gd name="connsiteY4" fmla="*/ 2333461 h 4647407"/>
                <a:gd name="connsiteX5" fmla="*/ 6966658 w 12190413"/>
                <a:gd name="connsiteY5" fmla="*/ 1754522 h 4647407"/>
                <a:gd name="connsiteX6" fmla="*/ 6966658 w 12190413"/>
                <a:gd name="connsiteY6" fmla="*/ 1754522 h 4647407"/>
                <a:gd name="connsiteX7" fmla="*/ 4617110 w 12190413"/>
                <a:gd name="connsiteY7" fmla="*/ 2854392 h 4647407"/>
                <a:gd name="connsiteX8" fmla="*/ 3218013 w 12190413"/>
                <a:gd name="connsiteY8" fmla="*/ 1980786 h 4647407"/>
                <a:gd name="connsiteX9" fmla="*/ 3505995 w 12190413"/>
                <a:gd name="connsiteY9" fmla="*/ 2160604 h 4647407"/>
                <a:gd name="connsiteX10" fmla="*/ 10163987 w 12190413"/>
                <a:gd name="connsiteY10" fmla="*/ 3430363 h 4647407"/>
                <a:gd name="connsiteX11" fmla="*/ 10163987 w 12190413"/>
                <a:gd name="connsiteY11" fmla="*/ 3430362 h 4647407"/>
                <a:gd name="connsiteX12" fmla="*/ 9099944 w 12190413"/>
                <a:gd name="connsiteY12" fmla="*/ 2404472 h 4647407"/>
                <a:gd name="connsiteX13" fmla="*/ 9099943 w 12190413"/>
                <a:gd name="connsiteY13" fmla="*/ 2404472 h 4647407"/>
                <a:gd name="connsiteX14" fmla="*/ 10142401 w 12190413"/>
                <a:gd name="connsiteY14" fmla="*/ 3498922 h 4647407"/>
                <a:gd name="connsiteX15" fmla="*/ 10142401 w 12190413"/>
                <a:gd name="connsiteY15" fmla="*/ 3498922 h 4647407"/>
                <a:gd name="connsiteX16" fmla="*/ 7443873 w 12190413"/>
                <a:gd name="connsiteY16" fmla="*/ 3231287 h 4647407"/>
                <a:gd name="connsiteX17" fmla="*/ 7443873 w 12190413"/>
                <a:gd name="connsiteY17" fmla="*/ 3231287 h 4647407"/>
                <a:gd name="connsiteX18" fmla="*/ 12190413 w 12190413"/>
                <a:gd name="connsiteY18" fmla="*/ 4647407 h 4647407"/>
                <a:gd name="connsiteX19" fmla="*/ 8840788 w 12190413"/>
                <a:gd name="connsiteY19" fmla="*/ 4647407 h 4647407"/>
                <a:gd name="connsiteX20" fmla="*/ 10174454 w 12190413"/>
                <a:gd name="connsiteY20" fmla="*/ 3566911 h 4647407"/>
                <a:gd name="connsiteX21" fmla="*/ 10174454 w 12190413"/>
                <a:gd name="connsiteY21" fmla="*/ 3566911 h 4647407"/>
                <a:gd name="connsiteX22" fmla="*/ 8840787 w 12190413"/>
                <a:gd name="connsiteY22" fmla="*/ 4647407 h 4647407"/>
                <a:gd name="connsiteX23" fmla="*/ 8840788 w 12190413"/>
                <a:gd name="connsiteY23" fmla="*/ 4647407 h 4647407"/>
                <a:gd name="connsiteX24" fmla="*/ 8840787 w 12190413"/>
                <a:gd name="connsiteY24" fmla="*/ 4647407 h 4647407"/>
                <a:gd name="connsiteX25" fmla="*/ 4719638 w 12190413"/>
                <a:gd name="connsiteY25" fmla="*/ 4647407 h 4647407"/>
                <a:gd name="connsiteX26" fmla="*/ 6991442 w 12190413"/>
                <a:gd name="connsiteY26" fmla="*/ 3415474 h 4647407"/>
                <a:gd name="connsiteX27" fmla="*/ 4719638 w 12190413"/>
                <a:gd name="connsiteY27" fmla="*/ 4647407 h 4647407"/>
                <a:gd name="connsiteX28" fmla="*/ 4719638 w 12190413"/>
                <a:gd name="connsiteY28" fmla="*/ 4647407 h 4647407"/>
                <a:gd name="connsiteX29" fmla="*/ 4719637 w 12190413"/>
                <a:gd name="connsiteY29" fmla="*/ 4647407 h 4647407"/>
                <a:gd name="connsiteX30" fmla="*/ 2257425 w 12190413"/>
                <a:gd name="connsiteY30" fmla="*/ 4647407 h 4647407"/>
                <a:gd name="connsiteX31" fmla="*/ 4629060 w 12190413"/>
                <a:gd name="connsiteY31" fmla="*/ 2959542 h 4647407"/>
                <a:gd name="connsiteX32" fmla="*/ 4629059 w 12190413"/>
                <a:gd name="connsiteY32" fmla="*/ 2959542 h 4647407"/>
                <a:gd name="connsiteX33" fmla="*/ 2257425 w 12190413"/>
                <a:gd name="connsiteY33" fmla="*/ 4647407 h 4647407"/>
                <a:gd name="connsiteX34" fmla="*/ 0 w 12190413"/>
                <a:gd name="connsiteY34" fmla="*/ 4647407 h 4647407"/>
                <a:gd name="connsiteX35" fmla="*/ 0 w 12190413"/>
                <a:gd name="connsiteY35" fmla="*/ 1445419 h 4647407"/>
                <a:gd name="connsiteX36" fmla="*/ 1259991 w 12190413"/>
                <a:gd name="connsiteY36" fmla="*/ 2765267 h 4647407"/>
                <a:gd name="connsiteX37" fmla="*/ 1259991 w 12190413"/>
                <a:gd name="connsiteY37" fmla="*/ 2765267 h 4647407"/>
                <a:gd name="connsiteX38" fmla="*/ 0 w 12190413"/>
                <a:gd name="connsiteY38" fmla="*/ 1445419 h 4647407"/>
                <a:gd name="connsiteX39" fmla="*/ 2219966 w 12190413"/>
                <a:gd name="connsiteY39" fmla="*/ 1445419 h 4647407"/>
                <a:gd name="connsiteX40" fmla="*/ 2219325 w 12190413"/>
                <a:gd name="connsiteY40" fmla="*/ 1442244 h 4647407"/>
                <a:gd name="connsiteX41" fmla="*/ 2359819 w 12190413"/>
                <a:gd name="connsiteY41" fmla="*/ 1301750 h 4647407"/>
                <a:gd name="connsiteX42" fmla="*/ 2489272 w 12190413"/>
                <a:gd name="connsiteY42" fmla="*/ 1387557 h 4647407"/>
                <a:gd name="connsiteX43" fmla="*/ 2494013 w 12190413"/>
                <a:gd name="connsiteY43" fmla="*/ 1411037 h 4647407"/>
                <a:gd name="connsiteX44" fmla="*/ 4646592 w 12190413"/>
                <a:gd name="connsiteY44" fmla="*/ 856234 h 4647407"/>
                <a:gd name="connsiteX45" fmla="*/ 4641509 w 12190413"/>
                <a:gd name="connsiteY45" fmla="*/ 831057 h 4647407"/>
                <a:gd name="connsiteX46" fmla="*/ 4721225 w 12190413"/>
                <a:gd name="connsiteY46" fmla="*/ 751341 h 4647407"/>
                <a:gd name="connsiteX47" fmla="*/ 4794676 w 12190413"/>
                <a:gd name="connsiteY47" fmla="*/ 800028 h 4647407"/>
                <a:gd name="connsiteX48" fmla="*/ 4795777 w 12190413"/>
                <a:gd name="connsiteY48" fmla="*/ 805482 h 4647407"/>
                <a:gd name="connsiteX49" fmla="*/ 6265393 w 12190413"/>
                <a:gd name="connsiteY49" fmla="*/ 189282 h 4647407"/>
                <a:gd name="connsiteX50" fmla="*/ 6255544 w 12190413"/>
                <a:gd name="connsiteY50" fmla="*/ 140494 h 4647407"/>
                <a:gd name="connsiteX51" fmla="*/ 6396038 w 12190413"/>
                <a:gd name="connsiteY51" fmla="*/ 0 h 4647407"/>
                <a:gd name="connsiteX52" fmla="*/ 6536532 w 12190413"/>
                <a:gd name="connsiteY52" fmla="*/ 140494 h 4647407"/>
                <a:gd name="connsiteX53" fmla="*/ 6526343 w 12190413"/>
                <a:gd name="connsiteY53" fmla="*/ 190960 h 4647407"/>
                <a:gd name="connsiteX54" fmla="*/ 7135283 w 12190413"/>
                <a:gd name="connsiteY54" fmla="*/ 403490 h 4647407"/>
                <a:gd name="connsiteX55" fmla="*/ 8559724 w 12190413"/>
                <a:gd name="connsiteY55" fmla="*/ 900644 h 4647407"/>
                <a:gd name="connsiteX56" fmla="*/ 8560166 w 12190413"/>
                <a:gd name="connsiteY56" fmla="*/ 898452 h 4647407"/>
                <a:gd name="connsiteX57" fmla="*/ 8633618 w 12190413"/>
                <a:gd name="connsiteY57" fmla="*/ 849765 h 4647407"/>
                <a:gd name="connsiteX58" fmla="*/ 8713334 w 12190413"/>
                <a:gd name="connsiteY58" fmla="*/ 929481 h 4647407"/>
                <a:gd name="connsiteX59" fmla="*/ 8707069 w 12190413"/>
                <a:gd name="connsiteY59" fmla="*/ 960510 h 4647407"/>
                <a:gd name="connsiteX60" fmla="*/ 8704563 w 12190413"/>
                <a:gd name="connsiteY60" fmla="*/ 964227 h 4647407"/>
                <a:gd name="connsiteX61" fmla="*/ 9959394 w 12190413"/>
                <a:gd name="connsiteY61" fmla="*/ 1665049 h 4647407"/>
                <a:gd name="connsiteX62" fmla="*/ 9980815 w 12190413"/>
                <a:gd name="connsiteY62" fmla="*/ 1633277 h 4647407"/>
                <a:gd name="connsiteX63" fmla="*/ 10077119 w 12190413"/>
                <a:gd name="connsiteY63" fmla="*/ 1593387 h 4647407"/>
                <a:gd name="connsiteX64" fmla="*/ 10202610 w 12190413"/>
                <a:gd name="connsiteY64" fmla="*/ 1676568 h 4647407"/>
                <a:gd name="connsiteX65" fmla="*/ 10205690 w 12190413"/>
                <a:gd name="connsiteY65" fmla="*/ 1691821 h 4647407"/>
                <a:gd name="connsiteX66" fmla="*/ 12190413 w 12190413"/>
                <a:gd name="connsiteY66" fmla="*/ 1042194 h 4647407"/>
                <a:gd name="connsiteX67" fmla="*/ 12190413 w 12190413"/>
                <a:gd name="connsiteY67" fmla="*/ 2356644 h 4647407"/>
                <a:gd name="connsiteX68" fmla="*/ 12190413 w 12190413"/>
                <a:gd name="connsiteY68" fmla="*/ 2356644 h 4647407"/>
                <a:gd name="connsiteX69" fmla="*/ 12190412 w 12190413"/>
                <a:gd name="connsiteY69" fmla="*/ 2356644 h 4647407"/>
                <a:gd name="connsiteX70" fmla="*/ 10338001 w 12190413"/>
                <a:gd name="connsiteY70" fmla="*/ 3454481 h 4647407"/>
                <a:gd name="connsiteX71" fmla="*/ 10338001 w 12190413"/>
                <a:gd name="connsiteY71" fmla="*/ 3454482 h 4647407"/>
                <a:gd name="connsiteX72" fmla="*/ 12190413 w 12190413"/>
                <a:gd name="connsiteY72" fmla="*/ 2356644 h 4647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2190413" h="4647407">
                  <a:moveTo>
                    <a:pt x="6817746" y="1702417"/>
                  </a:moveTo>
                  <a:lnTo>
                    <a:pt x="4791375" y="866983"/>
                  </a:lnTo>
                  <a:lnTo>
                    <a:pt x="4791375" y="866983"/>
                  </a:lnTo>
                  <a:close/>
                  <a:moveTo>
                    <a:pt x="8970113" y="2333462"/>
                  </a:moveTo>
                  <a:lnTo>
                    <a:pt x="8970114" y="2333461"/>
                  </a:lnTo>
                  <a:lnTo>
                    <a:pt x="6966658" y="1754522"/>
                  </a:lnTo>
                  <a:lnTo>
                    <a:pt x="6966658" y="1754522"/>
                  </a:lnTo>
                  <a:close/>
                  <a:moveTo>
                    <a:pt x="4617110" y="2854392"/>
                  </a:moveTo>
                  <a:lnTo>
                    <a:pt x="3218013" y="1980786"/>
                  </a:lnTo>
                  <a:lnTo>
                    <a:pt x="3505995" y="2160604"/>
                  </a:lnTo>
                  <a:close/>
                  <a:moveTo>
                    <a:pt x="10163987" y="3430363"/>
                  </a:moveTo>
                  <a:lnTo>
                    <a:pt x="10163987" y="3430362"/>
                  </a:lnTo>
                  <a:lnTo>
                    <a:pt x="9099944" y="2404472"/>
                  </a:lnTo>
                  <a:lnTo>
                    <a:pt x="9099943" y="2404472"/>
                  </a:lnTo>
                  <a:close/>
                  <a:moveTo>
                    <a:pt x="10142401" y="3498922"/>
                  </a:moveTo>
                  <a:lnTo>
                    <a:pt x="10142401" y="3498922"/>
                  </a:lnTo>
                  <a:lnTo>
                    <a:pt x="7443873" y="3231287"/>
                  </a:lnTo>
                  <a:lnTo>
                    <a:pt x="7443873" y="3231287"/>
                  </a:lnTo>
                  <a:close/>
                  <a:moveTo>
                    <a:pt x="12190413" y="4647407"/>
                  </a:moveTo>
                  <a:lnTo>
                    <a:pt x="8840788" y="4647407"/>
                  </a:lnTo>
                  <a:lnTo>
                    <a:pt x="10174454" y="3566911"/>
                  </a:lnTo>
                  <a:lnTo>
                    <a:pt x="10174454" y="3566911"/>
                  </a:lnTo>
                  <a:lnTo>
                    <a:pt x="8840787" y="4647407"/>
                  </a:lnTo>
                  <a:lnTo>
                    <a:pt x="8840788" y="4647407"/>
                  </a:lnTo>
                  <a:lnTo>
                    <a:pt x="8840787" y="4647407"/>
                  </a:lnTo>
                  <a:lnTo>
                    <a:pt x="4719638" y="4647407"/>
                  </a:lnTo>
                  <a:lnTo>
                    <a:pt x="6991442" y="3415474"/>
                  </a:lnTo>
                  <a:lnTo>
                    <a:pt x="4719638" y="4647407"/>
                  </a:lnTo>
                  <a:lnTo>
                    <a:pt x="4719638" y="4647407"/>
                  </a:lnTo>
                  <a:lnTo>
                    <a:pt x="4719637" y="4647407"/>
                  </a:lnTo>
                  <a:lnTo>
                    <a:pt x="2257425" y="4647407"/>
                  </a:lnTo>
                  <a:lnTo>
                    <a:pt x="4629060" y="2959542"/>
                  </a:lnTo>
                  <a:lnTo>
                    <a:pt x="4629059" y="2959542"/>
                  </a:lnTo>
                  <a:lnTo>
                    <a:pt x="2257425" y="4647407"/>
                  </a:lnTo>
                  <a:lnTo>
                    <a:pt x="0" y="4647407"/>
                  </a:lnTo>
                  <a:lnTo>
                    <a:pt x="0" y="1445419"/>
                  </a:lnTo>
                  <a:lnTo>
                    <a:pt x="1259991" y="2765267"/>
                  </a:lnTo>
                  <a:lnTo>
                    <a:pt x="1259991" y="2765267"/>
                  </a:lnTo>
                  <a:lnTo>
                    <a:pt x="0" y="1445419"/>
                  </a:lnTo>
                  <a:lnTo>
                    <a:pt x="2219966" y="1445419"/>
                  </a:lnTo>
                  <a:lnTo>
                    <a:pt x="2219325" y="1442244"/>
                  </a:lnTo>
                  <a:cubicBezTo>
                    <a:pt x="2219325" y="1364651"/>
                    <a:pt x="2282226" y="1301750"/>
                    <a:pt x="2359819" y="1301750"/>
                  </a:cubicBezTo>
                  <a:cubicBezTo>
                    <a:pt x="2418014" y="1301750"/>
                    <a:pt x="2467944" y="1337132"/>
                    <a:pt x="2489272" y="1387557"/>
                  </a:cubicBezTo>
                  <a:lnTo>
                    <a:pt x="2494013" y="1411037"/>
                  </a:lnTo>
                  <a:lnTo>
                    <a:pt x="4646592" y="856234"/>
                  </a:lnTo>
                  <a:lnTo>
                    <a:pt x="4641509" y="831057"/>
                  </a:lnTo>
                  <a:cubicBezTo>
                    <a:pt x="4641509" y="787031"/>
                    <a:pt x="4677199" y="751341"/>
                    <a:pt x="4721225" y="751341"/>
                  </a:cubicBezTo>
                  <a:cubicBezTo>
                    <a:pt x="4754244" y="751341"/>
                    <a:pt x="4782575" y="771417"/>
                    <a:pt x="4794676" y="800028"/>
                  </a:cubicBezTo>
                  <a:lnTo>
                    <a:pt x="4795777" y="805482"/>
                  </a:lnTo>
                  <a:lnTo>
                    <a:pt x="6265393" y="189282"/>
                  </a:lnTo>
                  <a:lnTo>
                    <a:pt x="6255544" y="140494"/>
                  </a:lnTo>
                  <a:cubicBezTo>
                    <a:pt x="6255544" y="62901"/>
                    <a:pt x="6318445" y="0"/>
                    <a:pt x="6396038" y="0"/>
                  </a:cubicBezTo>
                  <a:cubicBezTo>
                    <a:pt x="6473631" y="0"/>
                    <a:pt x="6536532" y="62901"/>
                    <a:pt x="6536532" y="140494"/>
                  </a:cubicBezTo>
                  <a:lnTo>
                    <a:pt x="6526343" y="190960"/>
                  </a:lnTo>
                  <a:lnTo>
                    <a:pt x="7135283" y="403490"/>
                  </a:lnTo>
                  <a:lnTo>
                    <a:pt x="8559724" y="900644"/>
                  </a:lnTo>
                  <a:lnTo>
                    <a:pt x="8560166" y="898452"/>
                  </a:lnTo>
                  <a:cubicBezTo>
                    <a:pt x="8572268" y="869841"/>
                    <a:pt x="8600598" y="849765"/>
                    <a:pt x="8633618" y="849765"/>
                  </a:cubicBezTo>
                  <a:cubicBezTo>
                    <a:pt x="8677644" y="849765"/>
                    <a:pt x="8713334" y="885455"/>
                    <a:pt x="8713334" y="929481"/>
                  </a:cubicBezTo>
                  <a:cubicBezTo>
                    <a:pt x="8713334" y="940487"/>
                    <a:pt x="8711103" y="950973"/>
                    <a:pt x="8707069" y="960510"/>
                  </a:cubicBezTo>
                  <a:lnTo>
                    <a:pt x="8704563" y="964227"/>
                  </a:lnTo>
                  <a:lnTo>
                    <a:pt x="9959394" y="1665049"/>
                  </a:lnTo>
                  <a:lnTo>
                    <a:pt x="9980815" y="1633277"/>
                  </a:lnTo>
                  <a:cubicBezTo>
                    <a:pt x="10005461" y="1608631"/>
                    <a:pt x="10039510" y="1593387"/>
                    <a:pt x="10077119" y="1593387"/>
                  </a:cubicBezTo>
                  <a:cubicBezTo>
                    <a:pt x="10133532" y="1593387"/>
                    <a:pt x="10181935" y="1627686"/>
                    <a:pt x="10202610" y="1676568"/>
                  </a:cubicBezTo>
                  <a:lnTo>
                    <a:pt x="10205690" y="1691821"/>
                  </a:lnTo>
                  <a:lnTo>
                    <a:pt x="12190413" y="1042194"/>
                  </a:lnTo>
                  <a:lnTo>
                    <a:pt x="12190413" y="2356644"/>
                  </a:lnTo>
                  <a:lnTo>
                    <a:pt x="12190413" y="2356644"/>
                  </a:lnTo>
                  <a:lnTo>
                    <a:pt x="12190412" y="2356644"/>
                  </a:lnTo>
                  <a:lnTo>
                    <a:pt x="10338001" y="3454481"/>
                  </a:lnTo>
                  <a:lnTo>
                    <a:pt x="10338001" y="3454482"/>
                  </a:lnTo>
                  <a:lnTo>
                    <a:pt x="12190413" y="2356644"/>
                  </a:lnTo>
                  <a:close/>
                </a:path>
              </a:pathLst>
            </a:custGeom>
            <a:solidFill>
              <a:schemeClr val="accent5">
                <a:lumMod val="75000"/>
                <a:alpha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63" name="Group 162">
            <a:extLst>
              <a:ext uri="{FF2B5EF4-FFF2-40B4-BE49-F238E27FC236}">
                <a16:creationId xmlns:a16="http://schemas.microsoft.com/office/drawing/2014/main" id="{56011EF5-EC28-4C6B-A12E-BC3919EBC9EB}"/>
              </a:ext>
            </a:extLst>
          </p:cNvPr>
          <p:cNvGrpSpPr/>
          <p:nvPr/>
        </p:nvGrpSpPr>
        <p:grpSpPr>
          <a:xfrm>
            <a:off x="5528467" y="829283"/>
            <a:ext cx="5567362" cy="5199434"/>
            <a:chOff x="744538" y="406572"/>
            <a:chExt cx="5567362" cy="5199434"/>
          </a:xfrm>
        </p:grpSpPr>
        <p:cxnSp>
          <p:nvCxnSpPr>
            <p:cNvPr id="164" name="Straight Connector 163">
              <a:extLst>
                <a:ext uri="{FF2B5EF4-FFF2-40B4-BE49-F238E27FC236}">
                  <a16:creationId xmlns:a16="http://schemas.microsoft.com/office/drawing/2014/main" id="{6993570D-2F3F-4051-9D87-0F1E88353ED3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0" y="1709058"/>
              <a:ext cx="5257800" cy="0"/>
            </a:xfrm>
            <a:prstGeom prst="line">
              <a:avLst/>
            </a:prstGeom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>
              <a:extLst>
                <a:ext uri="{FF2B5EF4-FFF2-40B4-BE49-F238E27FC236}">
                  <a16:creationId xmlns:a16="http://schemas.microsoft.com/office/drawing/2014/main" id="{7E0FEB76-3F96-4BC8-9C23-333F470DBE10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0" y="2434773"/>
              <a:ext cx="5257800" cy="0"/>
            </a:xfrm>
            <a:prstGeom prst="line">
              <a:avLst/>
            </a:prstGeom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CD481CC9-4CA4-4C56-84AB-02E6B29727DF}"/>
                </a:ext>
              </a:extLst>
            </p:cNvPr>
            <p:cNvSpPr txBox="1"/>
            <p:nvPr/>
          </p:nvSpPr>
          <p:spPr>
            <a:xfrm>
              <a:off x="749299" y="1833389"/>
              <a:ext cx="5562601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kern="1300" spc="900" dirty="0">
                  <a:solidFill>
                    <a:schemeClr val="tx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 &amp; Heading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401DAEF7-9BAC-44E3-A722-BB15F1E5A8DB}"/>
                </a:ext>
              </a:extLst>
            </p:cNvPr>
            <p:cNvSpPr txBox="1"/>
            <p:nvPr/>
          </p:nvSpPr>
          <p:spPr>
            <a:xfrm>
              <a:off x="748394" y="2820628"/>
              <a:ext cx="5449206" cy="27853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500"/>
                </a:lnSpc>
              </a:pP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 College in Virginia, looked up one of the more obscure Latin words,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consectetur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 from a Lorem Ipsum passage, and going through the cites of the word in classical literature, discovered the undoubtable source. Lorem Ipsum comes from sections 1.10.32 and 1.10.33 of "de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Finibus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Bonorum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et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" (The Extremes of Good and Evil) by Cicero, written in 45 BC. This book is a treatise on the theory of ethics, very popular during the Renaissance. The first line of Lorem Ipsum, "Lorem ipsum dolor sit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amet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..", comes from a line in section 1.10.32. There are many variations of passages of Lorem Ipsum available, but the majority have suffered alteration in some form, by injected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humour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 or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randomised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words which don't look even slightly</a:t>
              </a:r>
            </a:p>
            <a:p>
              <a:pPr algn="just">
                <a:lnSpc>
                  <a:spcPts val="1500"/>
                </a:lnSpc>
              </a:pPr>
              <a:endPara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  <a:p>
              <a:pPr algn="just">
                <a:lnSpc>
                  <a:spcPts val="1500"/>
                </a:lnSpc>
              </a:pP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The standard chunk of Lorem Ipsum used since the 1500s is reproduced below for those interested. Sections 1.10.32 and 1.10.33 from "de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Finibus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Bonorum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et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" by Cicero are also reproduced in their exact original form, accompanied by English versions from the 1914 translation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7AC535D7-6766-44C8-8A42-D8F0BA5C3975}"/>
                </a:ext>
              </a:extLst>
            </p:cNvPr>
            <p:cNvSpPr txBox="1"/>
            <p:nvPr/>
          </p:nvSpPr>
          <p:spPr>
            <a:xfrm>
              <a:off x="744538" y="406572"/>
              <a:ext cx="3139111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900"/>
                </a:lnSpc>
              </a:pPr>
              <a:r>
                <a:rPr lang="en-US" sz="3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>
                <a:lnSpc>
                  <a:spcPts val="3300"/>
                </a:lnSpc>
              </a:pPr>
              <a:r>
                <a:rPr lang="en-US" sz="40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52133392"/>
      </p:ext>
    </p:extLst>
  </p:cSld>
  <p:clrMapOvr>
    <a:masterClrMapping/>
  </p:clrMapOvr>
  <p:transition spd="slow">
    <p:comb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lide Number Placeholder 1">
            <a:extLst>
              <a:ext uri="{FF2B5EF4-FFF2-40B4-BE49-F238E27FC236}">
                <a16:creationId xmlns:a16="http://schemas.microsoft.com/office/drawing/2014/main" id="{A09B7C05-51A8-48F1-9D0B-16A903FC4266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49EA8856-0FBE-4AC8-B624-C106F8166E9A}"/>
              </a:ext>
            </a:extLst>
          </p:cNvPr>
          <p:cNvGrpSpPr/>
          <p:nvPr/>
        </p:nvGrpSpPr>
        <p:grpSpPr>
          <a:xfrm>
            <a:off x="0" y="-2108200"/>
            <a:ext cx="12190413" cy="4647407"/>
            <a:chOff x="0" y="-812800"/>
            <a:chExt cx="12190413" cy="4647407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F47BF072-4473-432D-A660-694A97915018}"/>
                </a:ext>
              </a:extLst>
            </p:cNvPr>
            <p:cNvGrpSpPr/>
            <p:nvPr/>
          </p:nvGrpSpPr>
          <p:grpSpPr>
            <a:xfrm>
              <a:off x="0" y="-812800"/>
              <a:ext cx="12190413" cy="4647407"/>
              <a:chOff x="0" y="-812800"/>
              <a:chExt cx="12190413" cy="4647407"/>
            </a:xfrm>
          </p:grpSpPr>
          <p:grpSp>
            <p:nvGrpSpPr>
              <p:cNvPr id="80" name="Group 79">
                <a:extLst>
                  <a:ext uri="{FF2B5EF4-FFF2-40B4-BE49-F238E27FC236}">
                    <a16:creationId xmlns:a16="http://schemas.microsoft.com/office/drawing/2014/main" id="{FC253C7D-9792-4983-B384-480B3A4D0583}"/>
                  </a:ext>
                </a:extLst>
              </p:cNvPr>
              <p:cNvGrpSpPr/>
              <p:nvPr/>
            </p:nvGrpSpPr>
            <p:grpSpPr>
              <a:xfrm>
                <a:off x="0" y="-812800"/>
                <a:ext cx="12190413" cy="4506913"/>
                <a:chOff x="0" y="6350"/>
                <a:chExt cx="12190413" cy="4506913"/>
              </a:xfrm>
            </p:grpSpPr>
            <p:sp>
              <p:nvSpPr>
                <p:cNvPr id="126" name="Freeform 23">
                  <a:extLst>
                    <a:ext uri="{FF2B5EF4-FFF2-40B4-BE49-F238E27FC236}">
                      <a16:creationId xmlns:a16="http://schemas.microsoft.com/office/drawing/2014/main" id="{B0795B8A-C34F-41EC-B543-A64B4C2157F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7" name="Freeform 25">
                  <a:extLst>
                    <a:ext uri="{FF2B5EF4-FFF2-40B4-BE49-F238E27FC236}">
                      <a16:creationId xmlns:a16="http://schemas.microsoft.com/office/drawing/2014/main" id="{9D86F845-C56E-4B73-A5CE-E42A92470BD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8" name="Freeform 7">
                  <a:extLst>
                    <a:ext uri="{FF2B5EF4-FFF2-40B4-BE49-F238E27FC236}">
                      <a16:creationId xmlns:a16="http://schemas.microsoft.com/office/drawing/2014/main" id="{DC4D38EB-767C-4D98-A9A8-E22E068ACA7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9" name="Freeform 8">
                  <a:extLst>
                    <a:ext uri="{FF2B5EF4-FFF2-40B4-BE49-F238E27FC236}">
                      <a16:creationId xmlns:a16="http://schemas.microsoft.com/office/drawing/2014/main" id="{4A308281-67F1-43C9-9C8D-B558FB3CF0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0" name="Freeform 9">
                  <a:extLst>
                    <a:ext uri="{FF2B5EF4-FFF2-40B4-BE49-F238E27FC236}">
                      <a16:creationId xmlns:a16="http://schemas.microsoft.com/office/drawing/2014/main" id="{1954507A-5FC3-4706-A81B-0558F845FF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1" name="Freeform 10">
                  <a:extLst>
                    <a:ext uri="{FF2B5EF4-FFF2-40B4-BE49-F238E27FC236}">
                      <a16:creationId xmlns:a16="http://schemas.microsoft.com/office/drawing/2014/main" id="{29CB2B60-32E0-481A-B9F0-8D324310F39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2" name="Freeform 41">
                  <a:extLst>
                    <a:ext uri="{FF2B5EF4-FFF2-40B4-BE49-F238E27FC236}">
                      <a16:creationId xmlns:a16="http://schemas.microsoft.com/office/drawing/2014/main" id="{866B5192-53CE-4E82-91AC-C68FFE60B9D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3" name="Freeform 11">
                  <a:extLst>
                    <a:ext uri="{FF2B5EF4-FFF2-40B4-BE49-F238E27FC236}">
                      <a16:creationId xmlns:a16="http://schemas.microsoft.com/office/drawing/2014/main" id="{8BA5330D-1DE7-4E28-81A5-194AD8CC486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4" name="Freeform 12">
                  <a:extLst>
                    <a:ext uri="{FF2B5EF4-FFF2-40B4-BE49-F238E27FC236}">
                      <a16:creationId xmlns:a16="http://schemas.microsoft.com/office/drawing/2014/main" id="{3FC8CE18-3C7E-4E8F-BF6C-429C3DBCFCE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5" name="Freeform 13">
                  <a:extLst>
                    <a:ext uri="{FF2B5EF4-FFF2-40B4-BE49-F238E27FC236}">
                      <a16:creationId xmlns:a16="http://schemas.microsoft.com/office/drawing/2014/main" id="{06147F85-364E-4F42-972F-A9B913ABA9C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6" name="Freeform 14">
                  <a:extLst>
                    <a:ext uri="{FF2B5EF4-FFF2-40B4-BE49-F238E27FC236}">
                      <a16:creationId xmlns:a16="http://schemas.microsoft.com/office/drawing/2014/main" id="{2310E9DF-3B59-4DF4-A94C-47CAECA8DB1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7" name="Freeform 15">
                  <a:extLst>
                    <a:ext uri="{FF2B5EF4-FFF2-40B4-BE49-F238E27FC236}">
                      <a16:creationId xmlns:a16="http://schemas.microsoft.com/office/drawing/2014/main" id="{3D8DF726-ED39-4932-A975-79EF749C444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8" name="Freeform 16">
                  <a:extLst>
                    <a:ext uri="{FF2B5EF4-FFF2-40B4-BE49-F238E27FC236}">
                      <a16:creationId xmlns:a16="http://schemas.microsoft.com/office/drawing/2014/main" id="{E6339EC6-4179-4D77-B007-310D93CD01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39" name="Freeform 17">
                  <a:extLst>
                    <a:ext uri="{FF2B5EF4-FFF2-40B4-BE49-F238E27FC236}">
                      <a16:creationId xmlns:a16="http://schemas.microsoft.com/office/drawing/2014/main" id="{193355B7-A34F-4E65-9C55-16B3B823DEF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0" name="Freeform 18">
                  <a:extLst>
                    <a:ext uri="{FF2B5EF4-FFF2-40B4-BE49-F238E27FC236}">
                      <a16:creationId xmlns:a16="http://schemas.microsoft.com/office/drawing/2014/main" id="{CCD78FEA-7BAD-473D-801A-198BF1958A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1" name="Freeform 19">
                  <a:extLst>
                    <a:ext uri="{FF2B5EF4-FFF2-40B4-BE49-F238E27FC236}">
                      <a16:creationId xmlns:a16="http://schemas.microsoft.com/office/drawing/2014/main" id="{A5FC0AD4-EC1F-49B0-A846-6EA4777E787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2" name="Freeform 20">
                  <a:extLst>
                    <a:ext uri="{FF2B5EF4-FFF2-40B4-BE49-F238E27FC236}">
                      <a16:creationId xmlns:a16="http://schemas.microsoft.com/office/drawing/2014/main" id="{5E0730A9-0860-4069-A7CA-B4EE1AD7411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3" name="Freeform 21">
                  <a:extLst>
                    <a:ext uri="{FF2B5EF4-FFF2-40B4-BE49-F238E27FC236}">
                      <a16:creationId xmlns:a16="http://schemas.microsoft.com/office/drawing/2014/main" id="{61229BBF-876A-459D-B515-BC578A6CB0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4" name="Freeform 22">
                  <a:extLst>
                    <a:ext uri="{FF2B5EF4-FFF2-40B4-BE49-F238E27FC236}">
                      <a16:creationId xmlns:a16="http://schemas.microsoft.com/office/drawing/2014/main" id="{5D652B30-B767-4D59-8A8D-A4B2FC06218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5" name="Freeform 24">
                  <a:extLst>
                    <a:ext uri="{FF2B5EF4-FFF2-40B4-BE49-F238E27FC236}">
                      <a16:creationId xmlns:a16="http://schemas.microsoft.com/office/drawing/2014/main" id="{908A4C81-2D04-41DC-9F15-698083ACB5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6" name="Freeform 26">
                  <a:extLst>
                    <a:ext uri="{FF2B5EF4-FFF2-40B4-BE49-F238E27FC236}">
                      <a16:creationId xmlns:a16="http://schemas.microsoft.com/office/drawing/2014/main" id="{CEC6AF51-DE3E-442B-83E6-985D89517C2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7" name="Freeform 27">
                  <a:extLst>
                    <a:ext uri="{FF2B5EF4-FFF2-40B4-BE49-F238E27FC236}">
                      <a16:creationId xmlns:a16="http://schemas.microsoft.com/office/drawing/2014/main" id="{9DA27AB9-F07A-47B3-B404-B09B1A68A58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28">
                  <a:extLst>
                    <a:ext uri="{FF2B5EF4-FFF2-40B4-BE49-F238E27FC236}">
                      <a16:creationId xmlns:a16="http://schemas.microsoft.com/office/drawing/2014/main" id="{3C8FD941-8BA2-44D6-8492-A8405F713AA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29">
                  <a:extLst>
                    <a:ext uri="{FF2B5EF4-FFF2-40B4-BE49-F238E27FC236}">
                      <a16:creationId xmlns:a16="http://schemas.microsoft.com/office/drawing/2014/main" id="{C8817994-AA0F-45EE-A923-5B1F058E17D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30">
                  <a:extLst>
                    <a:ext uri="{FF2B5EF4-FFF2-40B4-BE49-F238E27FC236}">
                      <a16:creationId xmlns:a16="http://schemas.microsoft.com/office/drawing/2014/main" id="{CEC9BD85-0360-43EA-892F-262822247F3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1" name="Freeform 31">
                  <a:extLst>
                    <a:ext uri="{FF2B5EF4-FFF2-40B4-BE49-F238E27FC236}">
                      <a16:creationId xmlns:a16="http://schemas.microsoft.com/office/drawing/2014/main" id="{45908725-F794-42BE-9594-377363298DA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32">
                  <a:extLst>
                    <a:ext uri="{FF2B5EF4-FFF2-40B4-BE49-F238E27FC236}">
                      <a16:creationId xmlns:a16="http://schemas.microsoft.com/office/drawing/2014/main" id="{B6EDFEF1-E8FA-4FA2-9C34-C019042A044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3" name="Freeform 33">
                  <a:extLst>
                    <a:ext uri="{FF2B5EF4-FFF2-40B4-BE49-F238E27FC236}">
                      <a16:creationId xmlns:a16="http://schemas.microsoft.com/office/drawing/2014/main" id="{B9743070-0A1E-4B2E-A841-9C7CD646BB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34">
                  <a:extLst>
                    <a:ext uri="{FF2B5EF4-FFF2-40B4-BE49-F238E27FC236}">
                      <a16:creationId xmlns:a16="http://schemas.microsoft.com/office/drawing/2014/main" id="{9CEFBA5E-A1F0-4386-8EE7-F1064E457AA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5" name="Freeform 35">
                  <a:extLst>
                    <a:ext uri="{FF2B5EF4-FFF2-40B4-BE49-F238E27FC236}">
                      <a16:creationId xmlns:a16="http://schemas.microsoft.com/office/drawing/2014/main" id="{1FEFB062-87AD-4676-B6ED-976C4A466B9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36">
                  <a:extLst>
                    <a:ext uri="{FF2B5EF4-FFF2-40B4-BE49-F238E27FC236}">
                      <a16:creationId xmlns:a16="http://schemas.microsoft.com/office/drawing/2014/main" id="{7E92DB6E-5829-4D17-88C8-AE858CA772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37">
                  <a:extLst>
                    <a:ext uri="{FF2B5EF4-FFF2-40B4-BE49-F238E27FC236}">
                      <a16:creationId xmlns:a16="http://schemas.microsoft.com/office/drawing/2014/main" id="{DB0BB812-5FD7-4BEB-B80C-E57CAA39DB8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38">
                  <a:extLst>
                    <a:ext uri="{FF2B5EF4-FFF2-40B4-BE49-F238E27FC236}">
                      <a16:creationId xmlns:a16="http://schemas.microsoft.com/office/drawing/2014/main" id="{4431EC45-D1FE-4771-BC78-77016A3C01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9" name="Freeform 39">
                  <a:extLst>
                    <a:ext uri="{FF2B5EF4-FFF2-40B4-BE49-F238E27FC236}">
                      <a16:creationId xmlns:a16="http://schemas.microsoft.com/office/drawing/2014/main" id="{4507D69D-2459-49FB-B2BF-A0351A83E56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0" name="Freeform 40">
                  <a:extLst>
                    <a:ext uri="{FF2B5EF4-FFF2-40B4-BE49-F238E27FC236}">
                      <a16:creationId xmlns:a16="http://schemas.microsoft.com/office/drawing/2014/main" id="{E900C818-24E4-46DF-93FC-EE0F8F2EBA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1" name="Freeform 42">
                  <a:extLst>
                    <a:ext uri="{FF2B5EF4-FFF2-40B4-BE49-F238E27FC236}">
                      <a16:creationId xmlns:a16="http://schemas.microsoft.com/office/drawing/2014/main" id="{AEF1EDDB-4C3F-4BCA-9B66-AF5D8EC4783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2" name="Freeform 43">
                  <a:extLst>
                    <a:ext uri="{FF2B5EF4-FFF2-40B4-BE49-F238E27FC236}">
                      <a16:creationId xmlns:a16="http://schemas.microsoft.com/office/drawing/2014/main" id="{35CEACD2-E02E-44FF-B081-4380A7C3A48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3" name="Freeform 44">
                  <a:extLst>
                    <a:ext uri="{FF2B5EF4-FFF2-40B4-BE49-F238E27FC236}">
                      <a16:creationId xmlns:a16="http://schemas.microsoft.com/office/drawing/2014/main" id="{54B22CE0-64B5-4ACA-BC29-A6E2C56A8A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4" name="Freeform 45">
                  <a:extLst>
                    <a:ext uri="{FF2B5EF4-FFF2-40B4-BE49-F238E27FC236}">
                      <a16:creationId xmlns:a16="http://schemas.microsoft.com/office/drawing/2014/main" id="{580040E3-2F2A-48D9-B940-DF2799FDF6C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5" name="Freeform 46">
                  <a:extLst>
                    <a:ext uri="{FF2B5EF4-FFF2-40B4-BE49-F238E27FC236}">
                      <a16:creationId xmlns:a16="http://schemas.microsoft.com/office/drawing/2014/main" id="{9B4064EC-F18C-4BF5-8F1B-8B27FA03E4E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Freeform 47">
                  <a:extLst>
                    <a:ext uri="{FF2B5EF4-FFF2-40B4-BE49-F238E27FC236}">
                      <a16:creationId xmlns:a16="http://schemas.microsoft.com/office/drawing/2014/main" id="{975EDA34-B913-4B43-A949-C200ECAF94D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7" name="Freeform 48">
                  <a:extLst>
                    <a:ext uri="{FF2B5EF4-FFF2-40B4-BE49-F238E27FC236}">
                      <a16:creationId xmlns:a16="http://schemas.microsoft.com/office/drawing/2014/main" id="{73A73CF7-542A-4DA8-8790-891647FE760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8" name="Freeform 49">
                  <a:extLst>
                    <a:ext uri="{FF2B5EF4-FFF2-40B4-BE49-F238E27FC236}">
                      <a16:creationId xmlns:a16="http://schemas.microsoft.com/office/drawing/2014/main" id="{D038F9DE-1514-46EB-94F9-77371B4FE8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9" name="Freeform 50">
                  <a:extLst>
                    <a:ext uri="{FF2B5EF4-FFF2-40B4-BE49-F238E27FC236}">
                      <a16:creationId xmlns:a16="http://schemas.microsoft.com/office/drawing/2014/main" id="{CBCFBDAA-E76A-40FA-8F50-3FA03E440D4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0" name="Freeform 51">
                  <a:extLst>
                    <a:ext uri="{FF2B5EF4-FFF2-40B4-BE49-F238E27FC236}">
                      <a16:creationId xmlns:a16="http://schemas.microsoft.com/office/drawing/2014/main" id="{9250A344-0958-4CB7-AA3E-9E83D35C22E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853738" y="6350"/>
                  <a:ext cx="1336675" cy="3201988"/>
                </a:xfrm>
                <a:custGeom>
                  <a:avLst/>
                  <a:gdLst>
                    <a:gd name="T0" fmla="*/ 842 w 842"/>
                    <a:gd name="T1" fmla="*/ 2017 h 2017"/>
                    <a:gd name="T2" fmla="*/ 842 w 842"/>
                    <a:gd name="T3" fmla="*/ 0 h 2017"/>
                    <a:gd name="T4" fmla="*/ 0 w 842"/>
                    <a:gd name="T5" fmla="*/ 1135 h 2017"/>
                    <a:gd name="T6" fmla="*/ 842 w 842"/>
                    <a:gd name="T7" fmla="*/ 2017 h 20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42" h="2017">
                      <a:moveTo>
                        <a:pt x="842" y="2017"/>
                      </a:moveTo>
                      <a:lnTo>
                        <a:pt x="842" y="0"/>
                      </a:lnTo>
                      <a:lnTo>
                        <a:pt x="0" y="1135"/>
                      </a:lnTo>
                      <a:lnTo>
                        <a:pt x="842" y="2017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cxnSp>
            <p:nvCxnSpPr>
              <p:cNvPr id="81" name="Straight Connector 80">
                <a:extLst>
                  <a:ext uri="{FF2B5EF4-FFF2-40B4-BE49-F238E27FC236}">
                    <a16:creationId xmlns:a16="http://schemas.microsoft.com/office/drawing/2014/main" id="{293260F0-9BF0-49CF-9FBD-71C454148756}"/>
                  </a:ext>
                </a:extLst>
              </p:cNvPr>
              <p:cNvCxnSpPr>
                <a:stCxn id="131" idx="1"/>
                <a:endCxn id="143" idx="0"/>
              </p:cNvCxnSpPr>
              <p:nvPr/>
            </p:nvCxnSpPr>
            <p:spPr>
              <a:xfrm>
                <a:off x="0" y="-812800"/>
                <a:ext cx="194468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2" name="Straight Connector 81">
                <a:extLst>
                  <a:ext uri="{FF2B5EF4-FFF2-40B4-BE49-F238E27FC236}">
                    <a16:creationId xmlns:a16="http://schemas.microsoft.com/office/drawing/2014/main" id="{0DE11229-B002-4AC5-BC0B-1C3D12A5F824}"/>
                  </a:ext>
                </a:extLst>
              </p:cNvPr>
              <p:cNvCxnSpPr>
                <a:stCxn id="136" idx="0"/>
                <a:endCxn id="128" idx="1"/>
              </p:cNvCxnSpPr>
              <p:nvPr/>
            </p:nvCxnSpPr>
            <p:spPr>
              <a:xfrm flipH="1">
                <a:off x="1944688" y="-812800"/>
                <a:ext cx="140493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3" name="Straight Connector 82">
                <a:extLst>
                  <a:ext uri="{FF2B5EF4-FFF2-40B4-BE49-F238E27FC236}">
                    <a16:creationId xmlns:a16="http://schemas.microsoft.com/office/drawing/2014/main" id="{48A84F15-BACA-4211-91D3-39C014A7933E}"/>
                  </a:ext>
                </a:extLst>
              </p:cNvPr>
              <p:cNvCxnSpPr>
                <a:stCxn id="133" idx="2"/>
                <a:endCxn id="149" idx="1"/>
              </p:cNvCxnSpPr>
              <p:nvPr/>
            </p:nvCxnSpPr>
            <p:spPr>
              <a:xfrm>
                <a:off x="3349625" y="-812800"/>
                <a:ext cx="1492250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5" name="Straight Connector 84">
                <a:extLst>
                  <a:ext uri="{FF2B5EF4-FFF2-40B4-BE49-F238E27FC236}">
                    <a16:creationId xmlns:a16="http://schemas.microsoft.com/office/drawing/2014/main" id="{FDD4426E-DEF7-4967-8398-6B056DE1628C}"/>
                  </a:ext>
                </a:extLst>
              </p:cNvPr>
              <p:cNvCxnSpPr>
                <a:stCxn id="139" idx="0"/>
                <a:endCxn id="149" idx="1"/>
              </p:cNvCxnSpPr>
              <p:nvPr/>
            </p:nvCxnSpPr>
            <p:spPr>
              <a:xfrm>
                <a:off x="1944688" y="325438"/>
                <a:ext cx="2897187" cy="28733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6" name="Straight Connector 85">
                <a:extLst>
                  <a:ext uri="{FF2B5EF4-FFF2-40B4-BE49-F238E27FC236}">
                    <a16:creationId xmlns:a16="http://schemas.microsoft.com/office/drawing/2014/main" id="{B1D82440-1943-41F7-AD01-4902FD34BA60}"/>
                  </a:ext>
                </a:extLst>
              </p:cNvPr>
              <p:cNvCxnSpPr>
                <a:stCxn id="130" idx="2"/>
                <a:endCxn id="141" idx="2"/>
              </p:cNvCxnSpPr>
              <p:nvPr/>
            </p:nvCxnSpPr>
            <p:spPr>
              <a:xfrm flipH="1">
                <a:off x="0" y="325438"/>
                <a:ext cx="19446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7" name="Straight Connector 86">
                <a:extLst>
                  <a:ext uri="{FF2B5EF4-FFF2-40B4-BE49-F238E27FC236}">
                    <a16:creationId xmlns:a16="http://schemas.microsoft.com/office/drawing/2014/main" id="{F7412172-523B-4DBE-94E5-FD680220A2C7}"/>
                  </a:ext>
                </a:extLst>
              </p:cNvPr>
              <p:cNvCxnSpPr>
                <a:cxnSpLocks/>
                <a:stCxn id="143" idx="0"/>
                <a:endCxn id="126" idx="2"/>
              </p:cNvCxnSpPr>
              <p:nvPr/>
            </p:nvCxnSpPr>
            <p:spPr>
              <a:xfrm>
                <a:off x="1944688" y="325438"/>
                <a:ext cx="165100" cy="17764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8" name="Straight Connector 87">
                <a:extLst>
                  <a:ext uri="{FF2B5EF4-FFF2-40B4-BE49-F238E27FC236}">
                    <a16:creationId xmlns:a16="http://schemas.microsoft.com/office/drawing/2014/main" id="{5A3EB0CA-11CA-46AB-B318-78688E5908BB}"/>
                  </a:ext>
                </a:extLst>
              </p:cNvPr>
              <p:cNvCxnSpPr>
                <a:cxnSpLocks/>
                <a:stCxn id="145" idx="2"/>
                <a:endCxn id="141" idx="2"/>
              </p:cNvCxnSpPr>
              <p:nvPr/>
            </p:nvCxnSpPr>
            <p:spPr>
              <a:xfrm flipH="1" flipV="1">
                <a:off x="0" y="1477963"/>
                <a:ext cx="2109788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9" name="Straight Connector 88">
                <a:extLst>
                  <a:ext uri="{FF2B5EF4-FFF2-40B4-BE49-F238E27FC236}">
                    <a16:creationId xmlns:a16="http://schemas.microsoft.com/office/drawing/2014/main" id="{5ABBACD8-2F76-4906-AE82-0EBA036D9882}"/>
                  </a:ext>
                </a:extLst>
              </p:cNvPr>
              <p:cNvCxnSpPr>
                <a:stCxn id="137" idx="0"/>
                <a:endCxn id="137" idx="1"/>
              </p:cNvCxnSpPr>
              <p:nvPr/>
            </p:nvCxnSpPr>
            <p:spPr>
              <a:xfrm>
                <a:off x="1944688" y="325438"/>
                <a:ext cx="11953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0" name="Straight Connector 89">
                <a:extLst>
                  <a:ext uri="{FF2B5EF4-FFF2-40B4-BE49-F238E27FC236}">
                    <a16:creationId xmlns:a16="http://schemas.microsoft.com/office/drawing/2014/main" id="{A764DF9B-4FD3-41A2-8DF6-7AC6A1CB2DE3}"/>
                  </a:ext>
                </a:extLst>
              </p:cNvPr>
              <p:cNvCxnSpPr>
                <a:stCxn id="127" idx="0"/>
                <a:endCxn id="143" idx="1"/>
              </p:cNvCxnSpPr>
              <p:nvPr/>
            </p:nvCxnSpPr>
            <p:spPr>
              <a:xfrm flipH="1">
                <a:off x="2109788" y="1477963"/>
                <a:ext cx="1030287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1" name="Straight Connector 90">
                <a:extLst>
                  <a:ext uri="{FF2B5EF4-FFF2-40B4-BE49-F238E27FC236}">
                    <a16:creationId xmlns:a16="http://schemas.microsoft.com/office/drawing/2014/main" id="{E61C0E1C-03AD-4574-A791-2E2854D52735}"/>
                  </a:ext>
                </a:extLst>
              </p:cNvPr>
              <p:cNvCxnSpPr>
                <a:stCxn id="151" idx="2"/>
                <a:endCxn id="126" idx="0"/>
              </p:cNvCxnSpPr>
              <p:nvPr/>
            </p:nvCxnSpPr>
            <p:spPr>
              <a:xfrm flipH="1">
                <a:off x="3140076" y="612775"/>
                <a:ext cx="1701799" cy="8651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" name="Straight Connector 91">
                <a:extLst>
                  <a:ext uri="{FF2B5EF4-FFF2-40B4-BE49-F238E27FC236}">
                    <a16:creationId xmlns:a16="http://schemas.microsoft.com/office/drawing/2014/main" id="{4F25D608-92A3-4444-82B6-D946321B7677}"/>
                  </a:ext>
                </a:extLst>
              </p:cNvPr>
              <p:cNvCxnSpPr>
                <a:stCxn id="153" idx="1"/>
                <a:endCxn id="135" idx="3"/>
              </p:cNvCxnSpPr>
              <p:nvPr/>
            </p:nvCxnSpPr>
            <p:spPr>
              <a:xfrm flipH="1">
                <a:off x="4841876" y="-812800"/>
                <a:ext cx="2628899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Straight Connector 92">
                <a:extLst>
                  <a:ext uri="{FF2B5EF4-FFF2-40B4-BE49-F238E27FC236}">
                    <a16:creationId xmlns:a16="http://schemas.microsoft.com/office/drawing/2014/main" id="{AB02C462-CC6B-4C3D-99D4-3BF5D312DC4A}"/>
                  </a:ext>
                </a:extLst>
              </p:cNvPr>
              <p:cNvCxnSpPr>
                <a:stCxn id="133" idx="0"/>
                <a:endCxn id="162" idx="0"/>
              </p:cNvCxnSpPr>
              <p:nvPr/>
            </p:nvCxnSpPr>
            <p:spPr>
              <a:xfrm>
                <a:off x="4841875" y="612775"/>
                <a:ext cx="457200" cy="14890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" name="Straight Connector 93">
                <a:extLst>
                  <a:ext uri="{FF2B5EF4-FFF2-40B4-BE49-F238E27FC236}">
                    <a16:creationId xmlns:a16="http://schemas.microsoft.com/office/drawing/2014/main" id="{30A9AC1E-41BD-4256-995F-C0B44A1C2B15}"/>
                  </a:ext>
                </a:extLst>
              </p:cNvPr>
              <p:cNvCxnSpPr>
                <a:stCxn id="126" idx="0"/>
                <a:endCxn id="164" idx="0"/>
              </p:cNvCxnSpPr>
              <p:nvPr/>
            </p:nvCxnSpPr>
            <p:spPr>
              <a:xfrm>
                <a:off x="3140076" y="1477963"/>
                <a:ext cx="2159000" cy="62388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5" name="Straight Connector 94">
                <a:extLst>
                  <a:ext uri="{FF2B5EF4-FFF2-40B4-BE49-F238E27FC236}">
                    <a16:creationId xmlns:a16="http://schemas.microsoft.com/office/drawing/2014/main" id="{4EE890F0-BC99-4CEA-9080-3770CEF309D8}"/>
                  </a:ext>
                </a:extLst>
              </p:cNvPr>
              <p:cNvCxnSpPr>
                <a:stCxn id="143" idx="2"/>
                <a:endCxn id="127" idx="1"/>
              </p:cNvCxnSpPr>
              <p:nvPr/>
            </p:nvCxnSpPr>
            <p:spPr>
              <a:xfrm>
                <a:off x="3140076" y="1477963"/>
                <a:ext cx="407987" cy="14271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6" name="Straight Connector 95">
                <a:extLst>
                  <a:ext uri="{FF2B5EF4-FFF2-40B4-BE49-F238E27FC236}">
                    <a16:creationId xmlns:a16="http://schemas.microsoft.com/office/drawing/2014/main" id="{7DB4F427-5101-47A7-83AA-A57D5705BC06}"/>
                  </a:ext>
                </a:extLst>
              </p:cNvPr>
              <p:cNvCxnSpPr>
                <a:stCxn id="149" idx="2"/>
                <a:endCxn id="162" idx="1"/>
              </p:cNvCxnSpPr>
              <p:nvPr/>
            </p:nvCxnSpPr>
            <p:spPr>
              <a:xfrm>
                <a:off x="5299075" y="2101850"/>
                <a:ext cx="509588" cy="15922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7" name="Straight Connector 96">
                <a:extLst>
                  <a:ext uri="{FF2B5EF4-FFF2-40B4-BE49-F238E27FC236}">
                    <a16:creationId xmlns:a16="http://schemas.microsoft.com/office/drawing/2014/main" id="{57A755E9-30BE-4613-95BC-B9850729DE79}"/>
                  </a:ext>
                </a:extLst>
              </p:cNvPr>
              <p:cNvCxnSpPr>
                <a:cxnSpLocks/>
                <a:stCxn id="132" idx="0"/>
                <a:endCxn id="163" idx="2"/>
              </p:cNvCxnSpPr>
              <p:nvPr/>
            </p:nvCxnSpPr>
            <p:spPr>
              <a:xfrm>
                <a:off x="5299075" y="2101850"/>
                <a:ext cx="2171700" cy="8953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Straight Connector 97">
                <a:extLst>
                  <a:ext uri="{FF2B5EF4-FFF2-40B4-BE49-F238E27FC236}">
                    <a16:creationId xmlns:a16="http://schemas.microsoft.com/office/drawing/2014/main" id="{213F20A4-04CD-43C6-A7F9-93141AAE02D0}"/>
                  </a:ext>
                </a:extLst>
              </p:cNvPr>
              <p:cNvCxnSpPr>
                <a:stCxn id="159" idx="0"/>
                <a:endCxn id="151" idx="2"/>
              </p:cNvCxnSpPr>
              <p:nvPr/>
            </p:nvCxnSpPr>
            <p:spPr>
              <a:xfrm flipH="1" flipV="1">
                <a:off x="4841875" y="612775"/>
                <a:ext cx="2646363" cy="3143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9" name="Straight Connector 98">
                <a:extLst>
                  <a:ext uri="{FF2B5EF4-FFF2-40B4-BE49-F238E27FC236}">
                    <a16:creationId xmlns:a16="http://schemas.microsoft.com/office/drawing/2014/main" id="{57AA5D32-F55E-4EA3-8D82-D98EB3AC3266}"/>
                  </a:ext>
                </a:extLst>
              </p:cNvPr>
              <p:cNvCxnSpPr>
                <a:stCxn id="151" idx="0"/>
                <a:endCxn id="155" idx="2"/>
              </p:cNvCxnSpPr>
              <p:nvPr/>
            </p:nvCxnSpPr>
            <p:spPr>
              <a:xfrm>
                <a:off x="7470775" y="-812800"/>
                <a:ext cx="17463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0" name="Straight Connector 99">
                <a:extLst>
                  <a:ext uri="{FF2B5EF4-FFF2-40B4-BE49-F238E27FC236}">
                    <a16:creationId xmlns:a16="http://schemas.microsoft.com/office/drawing/2014/main" id="{4E799C38-D1F6-42BB-9E65-26BEACB7B626}"/>
                  </a:ext>
                </a:extLst>
              </p:cNvPr>
              <p:cNvCxnSpPr>
                <a:cxnSpLocks/>
                <a:stCxn id="155" idx="2"/>
              </p:cNvCxnSpPr>
              <p:nvPr/>
            </p:nvCxnSpPr>
            <p:spPr>
              <a:xfrm flipH="1">
                <a:off x="5299076" y="927100"/>
                <a:ext cx="2189162" cy="11747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1" name="Straight Connector 100">
                <a:extLst>
                  <a:ext uri="{FF2B5EF4-FFF2-40B4-BE49-F238E27FC236}">
                    <a16:creationId xmlns:a16="http://schemas.microsoft.com/office/drawing/2014/main" id="{2655F08C-06D1-4F31-9352-D2D15680284A}"/>
                  </a:ext>
                </a:extLst>
              </p:cNvPr>
              <p:cNvCxnSpPr>
                <a:stCxn id="159" idx="0"/>
                <a:endCxn id="163" idx="2"/>
              </p:cNvCxnSpPr>
              <p:nvPr/>
            </p:nvCxnSpPr>
            <p:spPr>
              <a:xfrm flipH="1">
                <a:off x="7470775" y="927100"/>
                <a:ext cx="17463" cy="20701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2" name="Straight Connector 101">
                <a:extLst>
                  <a:ext uri="{FF2B5EF4-FFF2-40B4-BE49-F238E27FC236}">
                    <a16:creationId xmlns:a16="http://schemas.microsoft.com/office/drawing/2014/main" id="{0DADAD3F-4DFB-43BE-8B17-BAFFB6BAD39B}"/>
                  </a:ext>
                </a:extLst>
              </p:cNvPr>
              <p:cNvCxnSpPr>
                <a:cxnSpLocks/>
                <a:stCxn id="159" idx="0"/>
                <a:endCxn id="168" idx="1"/>
              </p:cNvCxnSpPr>
              <p:nvPr/>
            </p:nvCxnSpPr>
            <p:spPr>
              <a:xfrm flipV="1">
                <a:off x="7488238" y="-812800"/>
                <a:ext cx="2444750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3" name="Straight Connector 102">
                <a:extLst>
                  <a:ext uri="{FF2B5EF4-FFF2-40B4-BE49-F238E27FC236}">
                    <a16:creationId xmlns:a16="http://schemas.microsoft.com/office/drawing/2014/main" id="{B6CBC7D6-D8C2-41DE-B64C-64704DC581CC}"/>
                  </a:ext>
                </a:extLst>
              </p:cNvPr>
              <p:cNvCxnSpPr>
                <a:cxnSpLocks/>
                <a:stCxn id="168" idx="1"/>
                <a:endCxn id="168" idx="2"/>
              </p:cNvCxnSpPr>
              <p:nvPr/>
            </p:nvCxnSpPr>
            <p:spPr>
              <a:xfrm>
                <a:off x="9932988" y="-812800"/>
                <a:ext cx="920750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4" name="Straight Connector 103">
                <a:extLst>
                  <a:ext uri="{FF2B5EF4-FFF2-40B4-BE49-F238E27FC236}">
                    <a16:creationId xmlns:a16="http://schemas.microsoft.com/office/drawing/2014/main" id="{A9E72249-A624-4261-B7A7-608DD5FBDE5B}"/>
                  </a:ext>
                </a:extLst>
              </p:cNvPr>
              <p:cNvCxnSpPr>
                <a:stCxn id="166" idx="0"/>
                <a:endCxn id="170" idx="1"/>
              </p:cNvCxnSpPr>
              <p:nvPr/>
            </p:nvCxnSpPr>
            <p:spPr>
              <a:xfrm flipV="1">
                <a:off x="10853738" y="-812800"/>
                <a:ext cx="1336675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5" name="Straight Connector 104">
                <a:extLst>
                  <a:ext uri="{FF2B5EF4-FFF2-40B4-BE49-F238E27FC236}">
                    <a16:creationId xmlns:a16="http://schemas.microsoft.com/office/drawing/2014/main" id="{419A7D17-D67B-472F-A2FE-A0B17437E23A}"/>
                  </a:ext>
                </a:extLst>
              </p:cNvPr>
              <p:cNvCxnSpPr>
                <a:stCxn id="170" idx="2"/>
                <a:endCxn id="170" idx="0"/>
              </p:cNvCxnSpPr>
              <p:nvPr/>
            </p:nvCxnSpPr>
            <p:spPr>
              <a:xfrm>
                <a:off x="10853738" y="989013"/>
                <a:ext cx="1336675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6" name="Straight Connector 105">
                <a:extLst>
                  <a:ext uri="{FF2B5EF4-FFF2-40B4-BE49-F238E27FC236}">
                    <a16:creationId xmlns:a16="http://schemas.microsoft.com/office/drawing/2014/main" id="{912668DA-5C9A-4051-8928-B47A9C4E0EA1}"/>
                  </a:ext>
                </a:extLst>
              </p:cNvPr>
              <p:cNvCxnSpPr>
                <a:stCxn id="166" idx="0"/>
                <a:endCxn id="166" idx="2"/>
              </p:cNvCxnSpPr>
              <p:nvPr/>
            </p:nvCxnSpPr>
            <p:spPr>
              <a:xfrm flipH="1">
                <a:off x="9829800" y="989013"/>
                <a:ext cx="1023938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7" name="Straight Connector 106">
                <a:extLst>
                  <a:ext uri="{FF2B5EF4-FFF2-40B4-BE49-F238E27FC236}">
                    <a16:creationId xmlns:a16="http://schemas.microsoft.com/office/drawing/2014/main" id="{F4F04796-3557-415C-BD1E-250B78757337}"/>
                  </a:ext>
                </a:extLst>
              </p:cNvPr>
              <p:cNvCxnSpPr>
                <a:stCxn id="159" idx="0"/>
                <a:endCxn id="166" idx="0"/>
              </p:cNvCxnSpPr>
              <p:nvPr/>
            </p:nvCxnSpPr>
            <p:spPr>
              <a:xfrm>
                <a:off x="7488238" y="927100"/>
                <a:ext cx="3365500" cy="619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" name="Straight Connector 107">
                <a:extLst>
                  <a:ext uri="{FF2B5EF4-FFF2-40B4-BE49-F238E27FC236}">
                    <a16:creationId xmlns:a16="http://schemas.microsoft.com/office/drawing/2014/main" id="{3238307E-8081-4B8A-B293-914D19699FCB}"/>
                  </a:ext>
                </a:extLst>
              </p:cNvPr>
              <p:cNvCxnSpPr>
                <a:stCxn id="155" idx="2"/>
                <a:endCxn id="167" idx="2"/>
              </p:cNvCxnSpPr>
              <p:nvPr/>
            </p:nvCxnSpPr>
            <p:spPr>
              <a:xfrm>
                <a:off x="7488238" y="927100"/>
                <a:ext cx="2341562" cy="14620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9" name="Oval 108">
                <a:extLst>
                  <a:ext uri="{FF2B5EF4-FFF2-40B4-BE49-F238E27FC236}">
                    <a16:creationId xmlns:a16="http://schemas.microsoft.com/office/drawing/2014/main" id="{A73DECD7-8A58-4137-8F66-F3C656E32413}"/>
                  </a:ext>
                </a:extLst>
              </p:cNvPr>
              <p:cNvSpPr/>
              <p:nvPr/>
            </p:nvSpPr>
            <p:spPr>
              <a:xfrm rot="10800000">
                <a:off x="7389472" y="2923834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0" name="Oval 109">
                <a:extLst>
                  <a:ext uri="{FF2B5EF4-FFF2-40B4-BE49-F238E27FC236}">
                    <a16:creationId xmlns:a16="http://schemas.microsoft.com/office/drawing/2014/main" id="{E67704E0-7BDF-4EAC-B608-90B8C2DF574F}"/>
                  </a:ext>
                </a:extLst>
              </p:cNvPr>
              <p:cNvSpPr/>
              <p:nvPr/>
            </p:nvSpPr>
            <p:spPr>
              <a:xfrm rot="10800000">
                <a:off x="3477079" y="282541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" name="Oval 110">
                <a:extLst>
                  <a:ext uri="{FF2B5EF4-FFF2-40B4-BE49-F238E27FC236}">
                    <a16:creationId xmlns:a16="http://schemas.microsoft.com/office/drawing/2014/main" id="{E89EB3D9-4ED1-4161-857F-E66BEF581C11}"/>
                  </a:ext>
                </a:extLst>
              </p:cNvPr>
              <p:cNvSpPr/>
              <p:nvPr/>
            </p:nvSpPr>
            <p:spPr>
              <a:xfrm rot="10800000">
                <a:off x="1977100" y="1968832"/>
                <a:ext cx="272388" cy="2723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2" name="Oval 111">
                <a:extLst>
                  <a:ext uri="{FF2B5EF4-FFF2-40B4-BE49-F238E27FC236}">
                    <a16:creationId xmlns:a16="http://schemas.microsoft.com/office/drawing/2014/main" id="{EFAEF964-1199-446D-A0CF-390535A6E973}"/>
                  </a:ext>
                </a:extLst>
              </p:cNvPr>
              <p:cNvSpPr/>
              <p:nvPr/>
            </p:nvSpPr>
            <p:spPr>
              <a:xfrm rot="10800000">
                <a:off x="3063304" y="140936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3" name="Oval 112">
                <a:extLst>
                  <a:ext uri="{FF2B5EF4-FFF2-40B4-BE49-F238E27FC236}">
                    <a16:creationId xmlns:a16="http://schemas.microsoft.com/office/drawing/2014/main" id="{B9AF2D60-D165-4CE1-A9AA-3956CFBC39A3}"/>
                  </a:ext>
                </a:extLst>
              </p:cNvPr>
              <p:cNvSpPr/>
              <p:nvPr/>
            </p:nvSpPr>
            <p:spPr>
              <a:xfrm rot="10800000">
                <a:off x="5653881" y="355361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4" name="Oval 113">
                <a:extLst>
                  <a:ext uri="{FF2B5EF4-FFF2-40B4-BE49-F238E27FC236}">
                    <a16:creationId xmlns:a16="http://schemas.microsoft.com/office/drawing/2014/main" id="{FA809C93-0D0C-41A6-B346-8BCCD3710564}"/>
                  </a:ext>
                </a:extLst>
              </p:cNvPr>
              <p:cNvSpPr/>
              <p:nvPr/>
            </p:nvSpPr>
            <p:spPr>
              <a:xfrm rot="10800000">
                <a:off x="5219360" y="2022135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5" name="Oval 114">
                <a:extLst>
                  <a:ext uri="{FF2B5EF4-FFF2-40B4-BE49-F238E27FC236}">
                    <a16:creationId xmlns:a16="http://schemas.microsoft.com/office/drawing/2014/main" id="{3FDF0C04-17B5-4945-983E-9C66012574B9}"/>
                  </a:ext>
                </a:extLst>
              </p:cNvPr>
              <p:cNvSpPr/>
              <p:nvPr/>
            </p:nvSpPr>
            <p:spPr>
              <a:xfrm rot="10800000">
                <a:off x="9690100" y="225186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2" name="Oval 121">
                <a:extLst>
                  <a:ext uri="{FF2B5EF4-FFF2-40B4-BE49-F238E27FC236}">
                    <a16:creationId xmlns:a16="http://schemas.microsoft.com/office/drawing/2014/main" id="{0C8C808E-9919-4E24-8B87-0FF92F8186A8}"/>
                  </a:ext>
                </a:extLst>
              </p:cNvPr>
              <p:cNvSpPr/>
              <p:nvPr/>
            </p:nvSpPr>
            <p:spPr>
              <a:xfrm rot="10800000">
                <a:off x="10750550" y="870745"/>
                <a:ext cx="223835" cy="22383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3" name="Oval 122">
                <a:extLst>
                  <a:ext uri="{FF2B5EF4-FFF2-40B4-BE49-F238E27FC236}">
                    <a16:creationId xmlns:a16="http://schemas.microsoft.com/office/drawing/2014/main" id="{05BFBA67-5AD5-478A-A63D-60167A5BF085}"/>
                  </a:ext>
                </a:extLst>
              </p:cNvPr>
              <p:cNvSpPr/>
              <p:nvPr/>
            </p:nvSpPr>
            <p:spPr>
              <a:xfrm rot="10800000">
                <a:off x="7388561" y="838412"/>
                <a:ext cx="196180" cy="19618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4" name="Oval 123">
                <a:extLst>
                  <a:ext uri="{FF2B5EF4-FFF2-40B4-BE49-F238E27FC236}">
                    <a16:creationId xmlns:a16="http://schemas.microsoft.com/office/drawing/2014/main" id="{DA6F1D1A-50B5-4489-8A2D-319089EDC9D6}"/>
                  </a:ext>
                </a:extLst>
              </p:cNvPr>
              <p:cNvSpPr/>
              <p:nvPr/>
            </p:nvSpPr>
            <p:spPr>
              <a:xfrm rot="10800000">
                <a:off x="1844784" y="240056"/>
                <a:ext cx="204572" cy="20457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5" name="Oval 124">
                <a:extLst>
                  <a:ext uri="{FF2B5EF4-FFF2-40B4-BE49-F238E27FC236}">
                    <a16:creationId xmlns:a16="http://schemas.microsoft.com/office/drawing/2014/main" id="{A813517F-B90E-403C-9ED0-68F5B6C4CED2}"/>
                  </a:ext>
                </a:extLst>
              </p:cNvPr>
              <p:cNvSpPr/>
              <p:nvPr/>
            </p:nvSpPr>
            <p:spPr>
              <a:xfrm rot="10800000">
                <a:off x="4742401" y="520701"/>
                <a:ext cx="206242" cy="20624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C58FC2DA-B903-42CC-83DC-C83E59AA55A4}"/>
                </a:ext>
              </a:extLst>
            </p:cNvPr>
            <p:cNvSpPr/>
            <p:nvPr/>
          </p:nvSpPr>
          <p:spPr>
            <a:xfrm rot="10800000">
              <a:off x="0" y="-812800"/>
              <a:ext cx="12190413" cy="4647407"/>
            </a:xfrm>
            <a:custGeom>
              <a:avLst/>
              <a:gdLst>
                <a:gd name="connsiteX0" fmla="*/ 6817746 w 12190413"/>
                <a:gd name="connsiteY0" fmla="*/ 1702417 h 4647407"/>
                <a:gd name="connsiteX1" fmla="*/ 4791375 w 12190413"/>
                <a:gd name="connsiteY1" fmla="*/ 866983 h 4647407"/>
                <a:gd name="connsiteX2" fmla="*/ 4791375 w 12190413"/>
                <a:gd name="connsiteY2" fmla="*/ 866983 h 4647407"/>
                <a:gd name="connsiteX3" fmla="*/ 8970113 w 12190413"/>
                <a:gd name="connsiteY3" fmla="*/ 2333462 h 4647407"/>
                <a:gd name="connsiteX4" fmla="*/ 8970114 w 12190413"/>
                <a:gd name="connsiteY4" fmla="*/ 2333461 h 4647407"/>
                <a:gd name="connsiteX5" fmla="*/ 6966658 w 12190413"/>
                <a:gd name="connsiteY5" fmla="*/ 1754522 h 4647407"/>
                <a:gd name="connsiteX6" fmla="*/ 6966658 w 12190413"/>
                <a:gd name="connsiteY6" fmla="*/ 1754522 h 4647407"/>
                <a:gd name="connsiteX7" fmla="*/ 4617110 w 12190413"/>
                <a:gd name="connsiteY7" fmla="*/ 2854392 h 4647407"/>
                <a:gd name="connsiteX8" fmla="*/ 3218013 w 12190413"/>
                <a:gd name="connsiteY8" fmla="*/ 1980786 h 4647407"/>
                <a:gd name="connsiteX9" fmla="*/ 3505995 w 12190413"/>
                <a:gd name="connsiteY9" fmla="*/ 2160604 h 4647407"/>
                <a:gd name="connsiteX10" fmla="*/ 10163987 w 12190413"/>
                <a:gd name="connsiteY10" fmla="*/ 3430363 h 4647407"/>
                <a:gd name="connsiteX11" fmla="*/ 10163987 w 12190413"/>
                <a:gd name="connsiteY11" fmla="*/ 3430362 h 4647407"/>
                <a:gd name="connsiteX12" fmla="*/ 9099944 w 12190413"/>
                <a:gd name="connsiteY12" fmla="*/ 2404472 h 4647407"/>
                <a:gd name="connsiteX13" fmla="*/ 9099943 w 12190413"/>
                <a:gd name="connsiteY13" fmla="*/ 2404472 h 4647407"/>
                <a:gd name="connsiteX14" fmla="*/ 10142401 w 12190413"/>
                <a:gd name="connsiteY14" fmla="*/ 3498922 h 4647407"/>
                <a:gd name="connsiteX15" fmla="*/ 10142401 w 12190413"/>
                <a:gd name="connsiteY15" fmla="*/ 3498922 h 4647407"/>
                <a:gd name="connsiteX16" fmla="*/ 7443873 w 12190413"/>
                <a:gd name="connsiteY16" fmla="*/ 3231287 h 4647407"/>
                <a:gd name="connsiteX17" fmla="*/ 7443873 w 12190413"/>
                <a:gd name="connsiteY17" fmla="*/ 3231287 h 4647407"/>
                <a:gd name="connsiteX18" fmla="*/ 12190413 w 12190413"/>
                <a:gd name="connsiteY18" fmla="*/ 4647407 h 4647407"/>
                <a:gd name="connsiteX19" fmla="*/ 8840788 w 12190413"/>
                <a:gd name="connsiteY19" fmla="*/ 4647407 h 4647407"/>
                <a:gd name="connsiteX20" fmla="*/ 10174454 w 12190413"/>
                <a:gd name="connsiteY20" fmla="*/ 3566911 h 4647407"/>
                <a:gd name="connsiteX21" fmla="*/ 10174454 w 12190413"/>
                <a:gd name="connsiteY21" fmla="*/ 3566911 h 4647407"/>
                <a:gd name="connsiteX22" fmla="*/ 8840787 w 12190413"/>
                <a:gd name="connsiteY22" fmla="*/ 4647407 h 4647407"/>
                <a:gd name="connsiteX23" fmla="*/ 8840788 w 12190413"/>
                <a:gd name="connsiteY23" fmla="*/ 4647407 h 4647407"/>
                <a:gd name="connsiteX24" fmla="*/ 8840787 w 12190413"/>
                <a:gd name="connsiteY24" fmla="*/ 4647407 h 4647407"/>
                <a:gd name="connsiteX25" fmla="*/ 4719638 w 12190413"/>
                <a:gd name="connsiteY25" fmla="*/ 4647407 h 4647407"/>
                <a:gd name="connsiteX26" fmla="*/ 6991442 w 12190413"/>
                <a:gd name="connsiteY26" fmla="*/ 3415474 h 4647407"/>
                <a:gd name="connsiteX27" fmla="*/ 4719638 w 12190413"/>
                <a:gd name="connsiteY27" fmla="*/ 4647407 h 4647407"/>
                <a:gd name="connsiteX28" fmla="*/ 4719638 w 12190413"/>
                <a:gd name="connsiteY28" fmla="*/ 4647407 h 4647407"/>
                <a:gd name="connsiteX29" fmla="*/ 4719637 w 12190413"/>
                <a:gd name="connsiteY29" fmla="*/ 4647407 h 4647407"/>
                <a:gd name="connsiteX30" fmla="*/ 2257425 w 12190413"/>
                <a:gd name="connsiteY30" fmla="*/ 4647407 h 4647407"/>
                <a:gd name="connsiteX31" fmla="*/ 4629060 w 12190413"/>
                <a:gd name="connsiteY31" fmla="*/ 2959542 h 4647407"/>
                <a:gd name="connsiteX32" fmla="*/ 4629059 w 12190413"/>
                <a:gd name="connsiteY32" fmla="*/ 2959542 h 4647407"/>
                <a:gd name="connsiteX33" fmla="*/ 2257425 w 12190413"/>
                <a:gd name="connsiteY33" fmla="*/ 4647407 h 4647407"/>
                <a:gd name="connsiteX34" fmla="*/ 0 w 12190413"/>
                <a:gd name="connsiteY34" fmla="*/ 4647407 h 4647407"/>
                <a:gd name="connsiteX35" fmla="*/ 0 w 12190413"/>
                <a:gd name="connsiteY35" fmla="*/ 1445419 h 4647407"/>
                <a:gd name="connsiteX36" fmla="*/ 1259991 w 12190413"/>
                <a:gd name="connsiteY36" fmla="*/ 2765267 h 4647407"/>
                <a:gd name="connsiteX37" fmla="*/ 1259991 w 12190413"/>
                <a:gd name="connsiteY37" fmla="*/ 2765267 h 4647407"/>
                <a:gd name="connsiteX38" fmla="*/ 0 w 12190413"/>
                <a:gd name="connsiteY38" fmla="*/ 1445419 h 4647407"/>
                <a:gd name="connsiteX39" fmla="*/ 2219966 w 12190413"/>
                <a:gd name="connsiteY39" fmla="*/ 1445419 h 4647407"/>
                <a:gd name="connsiteX40" fmla="*/ 2219325 w 12190413"/>
                <a:gd name="connsiteY40" fmla="*/ 1442244 h 4647407"/>
                <a:gd name="connsiteX41" fmla="*/ 2359819 w 12190413"/>
                <a:gd name="connsiteY41" fmla="*/ 1301750 h 4647407"/>
                <a:gd name="connsiteX42" fmla="*/ 2489272 w 12190413"/>
                <a:gd name="connsiteY42" fmla="*/ 1387557 h 4647407"/>
                <a:gd name="connsiteX43" fmla="*/ 2494013 w 12190413"/>
                <a:gd name="connsiteY43" fmla="*/ 1411037 h 4647407"/>
                <a:gd name="connsiteX44" fmla="*/ 4646592 w 12190413"/>
                <a:gd name="connsiteY44" fmla="*/ 856234 h 4647407"/>
                <a:gd name="connsiteX45" fmla="*/ 4641509 w 12190413"/>
                <a:gd name="connsiteY45" fmla="*/ 831057 h 4647407"/>
                <a:gd name="connsiteX46" fmla="*/ 4721225 w 12190413"/>
                <a:gd name="connsiteY46" fmla="*/ 751341 h 4647407"/>
                <a:gd name="connsiteX47" fmla="*/ 4794676 w 12190413"/>
                <a:gd name="connsiteY47" fmla="*/ 800028 h 4647407"/>
                <a:gd name="connsiteX48" fmla="*/ 4795777 w 12190413"/>
                <a:gd name="connsiteY48" fmla="*/ 805482 h 4647407"/>
                <a:gd name="connsiteX49" fmla="*/ 6265393 w 12190413"/>
                <a:gd name="connsiteY49" fmla="*/ 189282 h 4647407"/>
                <a:gd name="connsiteX50" fmla="*/ 6255544 w 12190413"/>
                <a:gd name="connsiteY50" fmla="*/ 140494 h 4647407"/>
                <a:gd name="connsiteX51" fmla="*/ 6396038 w 12190413"/>
                <a:gd name="connsiteY51" fmla="*/ 0 h 4647407"/>
                <a:gd name="connsiteX52" fmla="*/ 6536532 w 12190413"/>
                <a:gd name="connsiteY52" fmla="*/ 140494 h 4647407"/>
                <a:gd name="connsiteX53" fmla="*/ 6526343 w 12190413"/>
                <a:gd name="connsiteY53" fmla="*/ 190960 h 4647407"/>
                <a:gd name="connsiteX54" fmla="*/ 7135283 w 12190413"/>
                <a:gd name="connsiteY54" fmla="*/ 403490 h 4647407"/>
                <a:gd name="connsiteX55" fmla="*/ 8559724 w 12190413"/>
                <a:gd name="connsiteY55" fmla="*/ 900644 h 4647407"/>
                <a:gd name="connsiteX56" fmla="*/ 8560166 w 12190413"/>
                <a:gd name="connsiteY56" fmla="*/ 898452 h 4647407"/>
                <a:gd name="connsiteX57" fmla="*/ 8633618 w 12190413"/>
                <a:gd name="connsiteY57" fmla="*/ 849765 h 4647407"/>
                <a:gd name="connsiteX58" fmla="*/ 8713334 w 12190413"/>
                <a:gd name="connsiteY58" fmla="*/ 929481 h 4647407"/>
                <a:gd name="connsiteX59" fmla="*/ 8707069 w 12190413"/>
                <a:gd name="connsiteY59" fmla="*/ 960510 h 4647407"/>
                <a:gd name="connsiteX60" fmla="*/ 8704563 w 12190413"/>
                <a:gd name="connsiteY60" fmla="*/ 964227 h 4647407"/>
                <a:gd name="connsiteX61" fmla="*/ 9959394 w 12190413"/>
                <a:gd name="connsiteY61" fmla="*/ 1665049 h 4647407"/>
                <a:gd name="connsiteX62" fmla="*/ 9980815 w 12190413"/>
                <a:gd name="connsiteY62" fmla="*/ 1633277 h 4647407"/>
                <a:gd name="connsiteX63" fmla="*/ 10077119 w 12190413"/>
                <a:gd name="connsiteY63" fmla="*/ 1593387 h 4647407"/>
                <a:gd name="connsiteX64" fmla="*/ 10202610 w 12190413"/>
                <a:gd name="connsiteY64" fmla="*/ 1676568 h 4647407"/>
                <a:gd name="connsiteX65" fmla="*/ 10205690 w 12190413"/>
                <a:gd name="connsiteY65" fmla="*/ 1691821 h 4647407"/>
                <a:gd name="connsiteX66" fmla="*/ 12190413 w 12190413"/>
                <a:gd name="connsiteY66" fmla="*/ 1042194 h 4647407"/>
                <a:gd name="connsiteX67" fmla="*/ 12190413 w 12190413"/>
                <a:gd name="connsiteY67" fmla="*/ 2356644 h 4647407"/>
                <a:gd name="connsiteX68" fmla="*/ 12190413 w 12190413"/>
                <a:gd name="connsiteY68" fmla="*/ 2356644 h 4647407"/>
                <a:gd name="connsiteX69" fmla="*/ 12190412 w 12190413"/>
                <a:gd name="connsiteY69" fmla="*/ 2356644 h 4647407"/>
                <a:gd name="connsiteX70" fmla="*/ 10338001 w 12190413"/>
                <a:gd name="connsiteY70" fmla="*/ 3454481 h 4647407"/>
                <a:gd name="connsiteX71" fmla="*/ 10338001 w 12190413"/>
                <a:gd name="connsiteY71" fmla="*/ 3454482 h 4647407"/>
                <a:gd name="connsiteX72" fmla="*/ 12190413 w 12190413"/>
                <a:gd name="connsiteY72" fmla="*/ 2356644 h 4647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2190413" h="4647407">
                  <a:moveTo>
                    <a:pt x="6817746" y="1702417"/>
                  </a:moveTo>
                  <a:lnTo>
                    <a:pt x="4791375" y="866983"/>
                  </a:lnTo>
                  <a:lnTo>
                    <a:pt x="4791375" y="866983"/>
                  </a:lnTo>
                  <a:close/>
                  <a:moveTo>
                    <a:pt x="8970113" y="2333462"/>
                  </a:moveTo>
                  <a:lnTo>
                    <a:pt x="8970114" y="2333461"/>
                  </a:lnTo>
                  <a:lnTo>
                    <a:pt x="6966658" y="1754522"/>
                  </a:lnTo>
                  <a:lnTo>
                    <a:pt x="6966658" y="1754522"/>
                  </a:lnTo>
                  <a:close/>
                  <a:moveTo>
                    <a:pt x="4617110" y="2854392"/>
                  </a:moveTo>
                  <a:lnTo>
                    <a:pt x="3218013" y="1980786"/>
                  </a:lnTo>
                  <a:lnTo>
                    <a:pt x="3505995" y="2160604"/>
                  </a:lnTo>
                  <a:close/>
                  <a:moveTo>
                    <a:pt x="10163987" y="3430363"/>
                  </a:moveTo>
                  <a:lnTo>
                    <a:pt x="10163987" y="3430362"/>
                  </a:lnTo>
                  <a:lnTo>
                    <a:pt x="9099944" y="2404472"/>
                  </a:lnTo>
                  <a:lnTo>
                    <a:pt x="9099943" y="2404472"/>
                  </a:lnTo>
                  <a:close/>
                  <a:moveTo>
                    <a:pt x="10142401" y="3498922"/>
                  </a:moveTo>
                  <a:lnTo>
                    <a:pt x="10142401" y="3498922"/>
                  </a:lnTo>
                  <a:lnTo>
                    <a:pt x="7443873" y="3231287"/>
                  </a:lnTo>
                  <a:lnTo>
                    <a:pt x="7443873" y="3231287"/>
                  </a:lnTo>
                  <a:close/>
                  <a:moveTo>
                    <a:pt x="12190413" y="4647407"/>
                  </a:moveTo>
                  <a:lnTo>
                    <a:pt x="8840788" y="4647407"/>
                  </a:lnTo>
                  <a:lnTo>
                    <a:pt x="10174454" y="3566911"/>
                  </a:lnTo>
                  <a:lnTo>
                    <a:pt x="10174454" y="3566911"/>
                  </a:lnTo>
                  <a:lnTo>
                    <a:pt x="8840787" y="4647407"/>
                  </a:lnTo>
                  <a:lnTo>
                    <a:pt x="8840788" y="4647407"/>
                  </a:lnTo>
                  <a:lnTo>
                    <a:pt x="8840787" y="4647407"/>
                  </a:lnTo>
                  <a:lnTo>
                    <a:pt x="4719638" y="4647407"/>
                  </a:lnTo>
                  <a:lnTo>
                    <a:pt x="6991442" y="3415474"/>
                  </a:lnTo>
                  <a:lnTo>
                    <a:pt x="4719638" y="4647407"/>
                  </a:lnTo>
                  <a:lnTo>
                    <a:pt x="4719638" y="4647407"/>
                  </a:lnTo>
                  <a:lnTo>
                    <a:pt x="4719637" y="4647407"/>
                  </a:lnTo>
                  <a:lnTo>
                    <a:pt x="2257425" y="4647407"/>
                  </a:lnTo>
                  <a:lnTo>
                    <a:pt x="4629060" y="2959542"/>
                  </a:lnTo>
                  <a:lnTo>
                    <a:pt x="4629059" y="2959542"/>
                  </a:lnTo>
                  <a:lnTo>
                    <a:pt x="2257425" y="4647407"/>
                  </a:lnTo>
                  <a:lnTo>
                    <a:pt x="0" y="4647407"/>
                  </a:lnTo>
                  <a:lnTo>
                    <a:pt x="0" y="1445419"/>
                  </a:lnTo>
                  <a:lnTo>
                    <a:pt x="1259991" y="2765267"/>
                  </a:lnTo>
                  <a:lnTo>
                    <a:pt x="1259991" y="2765267"/>
                  </a:lnTo>
                  <a:lnTo>
                    <a:pt x="0" y="1445419"/>
                  </a:lnTo>
                  <a:lnTo>
                    <a:pt x="2219966" y="1445419"/>
                  </a:lnTo>
                  <a:lnTo>
                    <a:pt x="2219325" y="1442244"/>
                  </a:lnTo>
                  <a:cubicBezTo>
                    <a:pt x="2219325" y="1364651"/>
                    <a:pt x="2282226" y="1301750"/>
                    <a:pt x="2359819" y="1301750"/>
                  </a:cubicBezTo>
                  <a:cubicBezTo>
                    <a:pt x="2418014" y="1301750"/>
                    <a:pt x="2467944" y="1337132"/>
                    <a:pt x="2489272" y="1387557"/>
                  </a:cubicBezTo>
                  <a:lnTo>
                    <a:pt x="2494013" y="1411037"/>
                  </a:lnTo>
                  <a:lnTo>
                    <a:pt x="4646592" y="856234"/>
                  </a:lnTo>
                  <a:lnTo>
                    <a:pt x="4641509" y="831057"/>
                  </a:lnTo>
                  <a:cubicBezTo>
                    <a:pt x="4641509" y="787031"/>
                    <a:pt x="4677199" y="751341"/>
                    <a:pt x="4721225" y="751341"/>
                  </a:cubicBezTo>
                  <a:cubicBezTo>
                    <a:pt x="4754244" y="751341"/>
                    <a:pt x="4782575" y="771417"/>
                    <a:pt x="4794676" y="800028"/>
                  </a:cubicBezTo>
                  <a:lnTo>
                    <a:pt x="4795777" y="805482"/>
                  </a:lnTo>
                  <a:lnTo>
                    <a:pt x="6265393" y="189282"/>
                  </a:lnTo>
                  <a:lnTo>
                    <a:pt x="6255544" y="140494"/>
                  </a:lnTo>
                  <a:cubicBezTo>
                    <a:pt x="6255544" y="62901"/>
                    <a:pt x="6318445" y="0"/>
                    <a:pt x="6396038" y="0"/>
                  </a:cubicBezTo>
                  <a:cubicBezTo>
                    <a:pt x="6473631" y="0"/>
                    <a:pt x="6536532" y="62901"/>
                    <a:pt x="6536532" y="140494"/>
                  </a:cubicBezTo>
                  <a:lnTo>
                    <a:pt x="6526343" y="190960"/>
                  </a:lnTo>
                  <a:lnTo>
                    <a:pt x="7135283" y="403490"/>
                  </a:lnTo>
                  <a:lnTo>
                    <a:pt x="8559724" y="900644"/>
                  </a:lnTo>
                  <a:lnTo>
                    <a:pt x="8560166" y="898452"/>
                  </a:lnTo>
                  <a:cubicBezTo>
                    <a:pt x="8572268" y="869841"/>
                    <a:pt x="8600598" y="849765"/>
                    <a:pt x="8633618" y="849765"/>
                  </a:cubicBezTo>
                  <a:cubicBezTo>
                    <a:pt x="8677644" y="849765"/>
                    <a:pt x="8713334" y="885455"/>
                    <a:pt x="8713334" y="929481"/>
                  </a:cubicBezTo>
                  <a:cubicBezTo>
                    <a:pt x="8713334" y="940487"/>
                    <a:pt x="8711103" y="950973"/>
                    <a:pt x="8707069" y="960510"/>
                  </a:cubicBezTo>
                  <a:lnTo>
                    <a:pt x="8704563" y="964227"/>
                  </a:lnTo>
                  <a:lnTo>
                    <a:pt x="9959394" y="1665049"/>
                  </a:lnTo>
                  <a:lnTo>
                    <a:pt x="9980815" y="1633277"/>
                  </a:lnTo>
                  <a:cubicBezTo>
                    <a:pt x="10005461" y="1608631"/>
                    <a:pt x="10039510" y="1593387"/>
                    <a:pt x="10077119" y="1593387"/>
                  </a:cubicBezTo>
                  <a:cubicBezTo>
                    <a:pt x="10133532" y="1593387"/>
                    <a:pt x="10181935" y="1627686"/>
                    <a:pt x="10202610" y="1676568"/>
                  </a:cubicBezTo>
                  <a:lnTo>
                    <a:pt x="10205690" y="1691821"/>
                  </a:lnTo>
                  <a:lnTo>
                    <a:pt x="12190413" y="1042194"/>
                  </a:lnTo>
                  <a:lnTo>
                    <a:pt x="12190413" y="2356644"/>
                  </a:lnTo>
                  <a:lnTo>
                    <a:pt x="12190413" y="2356644"/>
                  </a:lnTo>
                  <a:lnTo>
                    <a:pt x="12190412" y="2356644"/>
                  </a:lnTo>
                  <a:lnTo>
                    <a:pt x="10338001" y="3454481"/>
                  </a:lnTo>
                  <a:lnTo>
                    <a:pt x="10338001" y="3454482"/>
                  </a:lnTo>
                  <a:lnTo>
                    <a:pt x="12190413" y="2356644"/>
                  </a:lnTo>
                  <a:close/>
                </a:path>
              </a:pathLst>
            </a:custGeom>
            <a:solidFill>
              <a:schemeClr val="accent5">
                <a:lumMod val="75000"/>
                <a:alpha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73" name="TextBox 172">
            <a:extLst>
              <a:ext uri="{FF2B5EF4-FFF2-40B4-BE49-F238E27FC236}">
                <a16:creationId xmlns:a16="http://schemas.microsoft.com/office/drawing/2014/main" id="{91FDA36E-52C8-4BB2-BC44-40DFD96E5BE8}"/>
              </a:ext>
            </a:extLst>
          </p:cNvPr>
          <p:cNvSpPr txBox="1"/>
          <p:nvPr/>
        </p:nvSpPr>
        <p:spPr>
          <a:xfrm>
            <a:off x="768204" y="2104747"/>
            <a:ext cx="5219700" cy="881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3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3000"/>
              </a:lnSpc>
            </a:pPr>
            <a:r>
              <a:rPr lang="en-US" sz="35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TEAM MEMBERS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4C07BB90-C5B4-4EAE-980A-CC8FD481D0C1}"/>
              </a:ext>
            </a:extLst>
          </p:cNvPr>
          <p:cNvSpPr/>
          <p:nvPr/>
        </p:nvSpPr>
        <p:spPr>
          <a:xfrm flipV="1">
            <a:off x="867264" y="3069787"/>
            <a:ext cx="10457472" cy="45719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6BE0F829-3458-483D-AB5F-34BBF712D1FC}"/>
              </a:ext>
            </a:extLst>
          </p:cNvPr>
          <p:cNvSpPr txBox="1"/>
          <p:nvPr/>
        </p:nvSpPr>
        <p:spPr>
          <a:xfrm>
            <a:off x="768204" y="4901361"/>
            <a:ext cx="176801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Sakawi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beda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8126DF81-0A95-4505-A59C-79383FD58E8B}"/>
              </a:ext>
            </a:extLst>
          </p:cNvPr>
          <p:cNvSpPr txBox="1"/>
          <p:nvPr/>
        </p:nvSpPr>
        <p:spPr>
          <a:xfrm>
            <a:off x="4475144" y="4901361"/>
            <a:ext cx="14884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Nahila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nateya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6512181E-BCFF-4A3D-8B7B-3D74D7C45866}"/>
              </a:ext>
            </a:extLst>
          </p:cNvPr>
          <p:cNvSpPr txBox="1"/>
          <p:nvPr/>
        </p:nvSpPr>
        <p:spPr>
          <a:xfrm>
            <a:off x="8145488" y="4901361"/>
            <a:ext cx="14224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Manilo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darwy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80" name="Rectangle 9">
            <a:extLst>
              <a:ext uri="{FF2B5EF4-FFF2-40B4-BE49-F238E27FC236}">
                <a16:creationId xmlns:a16="http://schemas.microsoft.com/office/drawing/2014/main" id="{543D2A6F-D160-4AC2-A5A0-E817D0BA9BDE}"/>
              </a:ext>
            </a:extLst>
          </p:cNvPr>
          <p:cNvSpPr>
            <a:spLocks/>
          </p:cNvSpPr>
          <p:nvPr/>
        </p:nvSpPr>
        <p:spPr bwMode="auto">
          <a:xfrm>
            <a:off x="867030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181" name="Rectangle 9">
            <a:extLst>
              <a:ext uri="{FF2B5EF4-FFF2-40B4-BE49-F238E27FC236}">
                <a16:creationId xmlns:a16="http://schemas.microsoft.com/office/drawing/2014/main" id="{EB689CE4-1550-4443-ABC5-191BBBB55CAB}"/>
              </a:ext>
            </a:extLst>
          </p:cNvPr>
          <p:cNvSpPr>
            <a:spLocks/>
          </p:cNvSpPr>
          <p:nvPr/>
        </p:nvSpPr>
        <p:spPr bwMode="auto">
          <a:xfrm>
            <a:off x="4581284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182" name="Rectangle 9">
            <a:extLst>
              <a:ext uri="{FF2B5EF4-FFF2-40B4-BE49-F238E27FC236}">
                <a16:creationId xmlns:a16="http://schemas.microsoft.com/office/drawing/2014/main" id="{8E535891-C9ED-4F67-9F99-BB653D21D6B8}"/>
              </a:ext>
            </a:extLst>
          </p:cNvPr>
          <p:cNvSpPr>
            <a:spLocks/>
          </p:cNvSpPr>
          <p:nvPr/>
        </p:nvSpPr>
        <p:spPr bwMode="auto">
          <a:xfrm>
            <a:off x="8254765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AE6D1C3-96C0-4A64-A54B-DF99DBDD97D9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D7384DE-CBD4-4A75-B7D3-275D4381E06F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176CBA0-1391-4B5C-86C0-DD058A4573AF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287180298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Rectangle 56">
            <a:extLst>
              <a:ext uri="{FF2B5EF4-FFF2-40B4-BE49-F238E27FC236}">
                <a16:creationId xmlns:a16="http://schemas.microsoft.com/office/drawing/2014/main" id="{C9CD0829-BBB6-4434-AB52-5606A96E10A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9" name="Isosceles Triangle 68">
            <a:extLst>
              <a:ext uri="{FF2B5EF4-FFF2-40B4-BE49-F238E27FC236}">
                <a16:creationId xmlns:a16="http://schemas.microsoft.com/office/drawing/2014/main" id="{58B718BD-0429-4F34-8578-83202DA5C072}"/>
              </a:ext>
            </a:extLst>
          </p:cNvPr>
          <p:cNvSpPr/>
          <p:nvPr/>
        </p:nvSpPr>
        <p:spPr>
          <a:xfrm rot="5400000">
            <a:off x="-1482324" y="1491993"/>
            <a:ext cx="6838662" cy="3874014"/>
          </a:xfrm>
          <a:prstGeom prst="triangle">
            <a:avLst/>
          </a:prstGeom>
          <a:solidFill>
            <a:schemeClr val="bg1">
              <a:lumMod val="95000"/>
              <a:alpha val="6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32695A5-4BB0-4F23-BB6A-0A65FCD9A2C9}"/>
              </a:ext>
            </a:extLst>
          </p:cNvPr>
          <p:cNvSpPr/>
          <p:nvPr/>
        </p:nvSpPr>
        <p:spPr>
          <a:xfrm flipH="1">
            <a:off x="0" y="3716352"/>
            <a:ext cx="12192000" cy="109973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0553119-BD4E-47C1-B5F6-EC537A327842}"/>
              </a:ext>
            </a:extLst>
          </p:cNvPr>
          <p:cNvSpPr txBox="1"/>
          <p:nvPr/>
        </p:nvSpPr>
        <p:spPr>
          <a:xfrm>
            <a:off x="2122121" y="1157272"/>
            <a:ext cx="3249980" cy="990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500"/>
              </a:lnSpc>
            </a:pPr>
            <a:r>
              <a:rPr lang="en-US" sz="2500" b="1" dirty="0">
                <a:solidFill>
                  <a:schemeClr val="bg2">
                    <a:lumMod val="2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3500"/>
              </a:lnSpc>
            </a:pPr>
            <a:r>
              <a:rPr lang="en-US" sz="4000" b="1" dirty="0">
                <a:solidFill>
                  <a:srgbClr val="FF0000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SERVICE</a:t>
            </a:r>
          </a:p>
        </p:txBody>
      </p:sp>
      <p:sp>
        <p:nvSpPr>
          <p:cNvPr id="81" name="Freeform 33">
            <a:extLst>
              <a:ext uri="{FF2B5EF4-FFF2-40B4-BE49-F238E27FC236}">
                <a16:creationId xmlns:a16="http://schemas.microsoft.com/office/drawing/2014/main" id="{126469C6-BF37-4BCA-B4B2-DAAAC2998FFE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2452435"/>
            <a:ext cx="752475" cy="744538"/>
          </a:xfrm>
          <a:custGeom>
            <a:avLst/>
            <a:gdLst>
              <a:gd name="T0" fmla="*/ 123 w 140"/>
              <a:gd name="T1" fmla="*/ 45 h 139"/>
              <a:gd name="T2" fmla="*/ 62 w 140"/>
              <a:gd name="T3" fmla="*/ 38 h 139"/>
              <a:gd name="T4" fmla="*/ 86 w 140"/>
              <a:gd name="T5" fmla="*/ 20 h 139"/>
              <a:gd name="T6" fmla="*/ 93 w 140"/>
              <a:gd name="T7" fmla="*/ 3 h 139"/>
              <a:gd name="T8" fmla="*/ 79 w 140"/>
              <a:gd name="T9" fmla="*/ 3 h 139"/>
              <a:gd name="T10" fmla="*/ 53 w 140"/>
              <a:gd name="T11" fmla="*/ 40 h 139"/>
              <a:gd name="T12" fmla="*/ 36 w 140"/>
              <a:gd name="T13" fmla="*/ 48 h 139"/>
              <a:gd name="T14" fmla="*/ 16 w 140"/>
              <a:gd name="T15" fmla="*/ 77 h 139"/>
              <a:gd name="T16" fmla="*/ 4 w 140"/>
              <a:gd name="T17" fmla="*/ 78 h 139"/>
              <a:gd name="T18" fmla="*/ 11 w 140"/>
              <a:gd name="T19" fmla="*/ 95 h 139"/>
              <a:gd name="T20" fmla="*/ 20 w 140"/>
              <a:gd name="T21" fmla="*/ 80 h 139"/>
              <a:gd name="T22" fmla="*/ 46 w 140"/>
              <a:gd name="T23" fmla="*/ 122 h 139"/>
              <a:gd name="T24" fmla="*/ 54 w 140"/>
              <a:gd name="T25" fmla="*/ 139 h 139"/>
              <a:gd name="T26" fmla="*/ 54 w 140"/>
              <a:gd name="T27" fmla="*/ 114 h 139"/>
              <a:gd name="T28" fmla="*/ 47 w 140"/>
              <a:gd name="T29" fmla="*/ 58 h 139"/>
              <a:gd name="T30" fmla="*/ 61 w 140"/>
              <a:gd name="T31" fmla="*/ 48 h 139"/>
              <a:gd name="T32" fmla="*/ 87 w 140"/>
              <a:gd name="T33" fmla="*/ 37 h 139"/>
              <a:gd name="T34" fmla="*/ 115 w 140"/>
              <a:gd name="T35" fmla="*/ 53 h 139"/>
              <a:gd name="T36" fmla="*/ 140 w 140"/>
              <a:gd name="T37" fmla="*/ 53 h 139"/>
              <a:gd name="T38" fmla="*/ 59 w 140"/>
              <a:gd name="T39" fmla="*/ 126 h 139"/>
              <a:gd name="T40" fmla="*/ 49 w 140"/>
              <a:gd name="T41" fmla="*/ 126 h 139"/>
              <a:gd name="T42" fmla="*/ 59 w 140"/>
              <a:gd name="T43" fmla="*/ 126 h 139"/>
              <a:gd name="T44" fmla="*/ 86 w 140"/>
              <a:gd name="T45" fmla="*/ 5 h 139"/>
              <a:gd name="T46" fmla="*/ 90 w 140"/>
              <a:gd name="T47" fmla="*/ 14 h 139"/>
              <a:gd name="T48" fmla="*/ 83 w 140"/>
              <a:gd name="T49" fmla="*/ 14 h 139"/>
              <a:gd name="T50" fmla="*/ 15 w 140"/>
              <a:gd name="T51" fmla="*/ 89 h 139"/>
              <a:gd name="T52" fmla="*/ 8 w 140"/>
              <a:gd name="T53" fmla="*/ 89 h 139"/>
              <a:gd name="T54" fmla="*/ 8 w 140"/>
              <a:gd name="T55" fmla="*/ 82 h 139"/>
              <a:gd name="T56" fmla="*/ 15 w 140"/>
              <a:gd name="T57" fmla="*/ 82 h 139"/>
              <a:gd name="T58" fmla="*/ 49 w 140"/>
              <a:gd name="T59" fmla="*/ 53 h 139"/>
              <a:gd name="T60" fmla="*/ 49 w 140"/>
              <a:gd name="T61" fmla="*/ 42 h 139"/>
              <a:gd name="T62" fmla="*/ 49 w 140"/>
              <a:gd name="T63" fmla="*/ 53 h 139"/>
              <a:gd name="T64" fmla="*/ 122 w 140"/>
              <a:gd name="T65" fmla="*/ 53 h 139"/>
              <a:gd name="T66" fmla="*/ 133 w 140"/>
              <a:gd name="T67" fmla="*/ 5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0" h="139">
                <a:moveTo>
                  <a:pt x="127" y="41"/>
                </a:moveTo>
                <a:cubicBezTo>
                  <a:pt x="123" y="45"/>
                  <a:pt x="123" y="45"/>
                  <a:pt x="123" y="45"/>
                </a:cubicBezTo>
                <a:cubicBezTo>
                  <a:pt x="113" y="37"/>
                  <a:pt x="100" y="32"/>
                  <a:pt x="87" y="32"/>
                </a:cubicBezTo>
                <a:cubicBezTo>
                  <a:pt x="78" y="32"/>
                  <a:pt x="70" y="34"/>
                  <a:pt x="62" y="38"/>
                </a:cubicBezTo>
                <a:cubicBezTo>
                  <a:pt x="81" y="19"/>
                  <a:pt x="81" y="19"/>
                  <a:pt x="81" y="19"/>
                </a:cubicBezTo>
                <a:cubicBezTo>
                  <a:pt x="83" y="20"/>
                  <a:pt x="84" y="20"/>
                  <a:pt x="86" y="20"/>
                </a:cubicBezTo>
                <a:cubicBezTo>
                  <a:pt x="89" y="20"/>
                  <a:pt x="91" y="19"/>
                  <a:pt x="93" y="17"/>
                </a:cubicBezTo>
                <a:cubicBezTo>
                  <a:pt x="97" y="13"/>
                  <a:pt x="97" y="7"/>
                  <a:pt x="93" y="3"/>
                </a:cubicBezTo>
                <a:cubicBezTo>
                  <a:pt x="91" y="1"/>
                  <a:pt x="89" y="0"/>
                  <a:pt x="86" y="0"/>
                </a:cubicBezTo>
                <a:cubicBezTo>
                  <a:pt x="84" y="0"/>
                  <a:pt x="81" y="1"/>
                  <a:pt x="79" y="3"/>
                </a:cubicBezTo>
                <a:cubicBezTo>
                  <a:pt x="76" y="6"/>
                  <a:pt x="75" y="12"/>
                  <a:pt x="78" y="15"/>
                </a:cubicBezTo>
                <a:cubicBezTo>
                  <a:pt x="53" y="40"/>
                  <a:pt x="53" y="40"/>
                  <a:pt x="53" y="40"/>
                </a:cubicBezTo>
                <a:cubicBezTo>
                  <a:pt x="49" y="35"/>
                  <a:pt x="49" y="35"/>
                  <a:pt x="49" y="35"/>
                </a:cubicBezTo>
                <a:cubicBezTo>
                  <a:pt x="36" y="48"/>
                  <a:pt x="36" y="48"/>
                  <a:pt x="36" y="48"/>
                </a:cubicBezTo>
                <a:cubicBezTo>
                  <a:pt x="41" y="52"/>
                  <a:pt x="41" y="52"/>
                  <a:pt x="41" y="52"/>
                </a:cubicBezTo>
                <a:cubicBezTo>
                  <a:pt x="16" y="77"/>
                  <a:pt x="16" y="77"/>
                  <a:pt x="16" y="77"/>
                </a:cubicBezTo>
                <a:cubicBezTo>
                  <a:pt x="15" y="76"/>
                  <a:pt x="13" y="75"/>
                  <a:pt x="11" y="75"/>
                </a:cubicBezTo>
                <a:cubicBezTo>
                  <a:pt x="9" y="75"/>
                  <a:pt x="6" y="76"/>
                  <a:pt x="4" y="78"/>
                </a:cubicBezTo>
                <a:cubicBezTo>
                  <a:pt x="0" y="82"/>
                  <a:pt x="0" y="88"/>
                  <a:pt x="4" y="92"/>
                </a:cubicBezTo>
                <a:cubicBezTo>
                  <a:pt x="6" y="94"/>
                  <a:pt x="9" y="95"/>
                  <a:pt x="11" y="95"/>
                </a:cubicBezTo>
                <a:cubicBezTo>
                  <a:pt x="14" y="95"/>
                  <a:pt x="16" y="94"/>
                  <a:pt x="18" y="92"/>
                </a:cubicBezTo>
                <a:cubicBezTo>
                  <a:pt x="22" y="89"/>
                  <a:pt x="22" y="84"/>
                  <a:pt x="20" y="80"/>
                </a:cubicBezTo>
                <a:cubicBezTo>
                  <a:pt x="39" y="61"/>
                  <a:pt x="39" y="61"/>
                  <a:pt x="39" y="61"/>
                </a:cubicBezTo>
                <a:cubicBezTo>
                  <a:pt x="29" y="80"/>
                  <a:pt x="31" y="105"/>
                  <a:pt x="46" y="122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54" y="139"/>
                  <a:pt x="54" y="139"/>
                  <a:pt x="54" y="139"/>
                </a:cubicBezTo>
                <a:cubicBezTo>
                  <a:pt x="66" y="126"/>
                  <a:pt x="66" y="126"/>
                  <a:pt x="66" y="126"/>
                </a:cubicBezTo>
                <a:cubicBezTo>
                  <a:pt x="54" y="114"/>
                  <a:pt x="54" y="114"/>
                  <a:pt x="54" y="114"/>
                </a:cubicBezTo>
                <a:cubicBezTo>
                  <a:pt x="50" y="118"/>
                  <a:pt x="50" y="118"/>
                  <a:pt x="50" y="118"/>
                </a:cubicBezTo>
                <a:cubicBezTo>
                  <a:pt x="35" y="101"/>
                  <a:pt x="34" y="76"/>
                  <a:pt x="47" y="58"/>
                </a:cubicBezTo>
                <a:cubicBezTo>
                  <a:pt x="49" y="60"/>
                  <a:pt x="49" y="60"/>
                  <a:pt x="49" y="60"/>
                </a:cubicBezTo>
                <a:cubicBezTo>
                  <a:pt x="61" y="48"/>
                  <a:pt x="61" y="48"/>
                  <a:pt x="61" y="48"/>
                </a:cubicBezTo>
                <a:cubicBezTo>
                  <a:pt x="59" y="46"/>
                  <a:pt x="59" y="46"/>
                  <a:pt x="59" y="46"/>
                </a:cubicBezTo>
                <a:cubicBezTo>
                  <a:pt x="67" y="40"/>
                  <a:pt x="77" y="37"/>
                  <a:pt x="87" y="37"/>
                </a:cubicBezTo>
                <a:cubicBezTo>
                  <a:pt x="99" y="37"/>
                  <a:pt x="110" y="41"/>
                  <a:pt x="119" y="49"/>
                </a:cubicBezTo>
                <a:cubicBezTo>
                  <a:pt x="115" y="53"/>
                  <a:pt x="115" y="53"/>
                  <a:pt x="115" y="53"/>
                </a:cubicBezTo>
                <a:cubicBezTo>
                  <a:pt x="127" y="66"/>
                  <a:pt x="127" y="66"/>
                  <a:pt x="127" y="66"/>
                </a:cubicBezTo>
                <a:cubicBezTo>
                  <a:pt x="140" y="53"/>
                  <a:pt x="140" y="53"/>
                  <a:pt x="140" y="53"/>
                </a:cubicBezTo>
                <a:lnTo>
                  <a:pt x="127" y="41"/>
                </a:lnTo>
                <a:close/>
                <a:moveTo>
                  <a:pt x="59" y="126"/>
                </a:moveTo>
                <a:cubicBezTo>
                  <a:pt x="54" y="132"/>
                  <a:pt x="54" y="132"/>
                  <a:pt x="54" y="132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54" y="121"/>
                  <a:pt x="54" y="121"/>
                  <a:pt x="54" y="121"/>
                </a:cubicBezTo>
                <a:lnTo>
                  <a:pt x="59" y="126"/>
                </a:lnTo>
                <a:close/>
                <a:moveTo>
                  <a:pt x="83" y="7"/>
                </a:moveTo>
                <a:cubicBezTo>
                  <a:pt x="84" y="6"/>
                  <a:pt x="85" y="5"/>
                  <a:pt x="86" y="5"/>
                </a:cubicBezTo>
                <a:cubicBezTo>
                  <a:pt x="88" y="5"/>
                  <a:pt x="89" y="6"/>
                  <a:pt x="90" y="7"/>
                </a:cubicBezTo>
                <a:cubicBezTo>
                  <a:pt x="92" y="9"/>
                  <a:pt x="92" y="12"/>
                  <a:pt x="90" y="14"/>
                </a:cubicBezTo>
                <a:cubicBezTo>
                  <a:pt x="89" y="15"/>
                  <a:pt x="88" y="15"/>
                  <a:pt x="86" y="15"/>
                </a:cubicBezTo>
                <a:cubicBezTo>
                  <a:pt x="85" y="15"/>
                  <a:pt x="84" y="15"/>
                  <a:pt x="83" y="14"/>
                </a:cubicBezTo>
                <a:cubicBezTo>
                  <a:pt x="81" y="12"/>
                  <a:pt x="81" y="9"/>
                  <a:pt x="83" y="7"/>
                </a:cubicBezTo>
                <a:close/>
                <a:moveTo>
                  <a:pt x="15" y="89"/>
                </a:moveTo>
                <a:cubicBezTo>
                  <a:pt x="14" y="90"/>
                  <a:pt x="13" y="90"/>
                  <a:pt x="11" y="90"/>
                </a:cubicBezTo>
                <a:cubicBezTo>
                  <a:pt x="10" y="90"/>
                  <a:pt x="9" y="90"/>
                  <a:pt x="8" y="89"/>
                </a:cubicBezTo>
                <a:cubicBezTo>
                  <a:pt x="7" y="88"/>
                  <a:pt x="6" y="87"/>
                  <a:pt x="6" y="85"/>
                </a:cubicBezTo>
                <a:cubicBezTo>
                  <a:pt x="6" y="84"/>
                  <a:pt x="7" y="83"/>
                  <a:pt x="8" y="82"/>
                </a:cubicBezTo>
                <a:cubicBezTo>
                  <a:pt x="9" y="81"/>
                  <a:pt x="10" y="80"/>
                  <a:pt x="11" y="80"/>
                </a:cubicBezTo>
                <a:cubicBezTo>
                  <a:pt x="13" y="80"/>
                  <a:pt x="14" y="81"/>
                  <a:pt x="15" y="82"/>
                </a:cubicBezTo>
                <a:cubicBezTo>
                  <a:pt x="17" y="84"/>
                  <a:pt x="17" y="87"/>
                  <a:pt x="15" y="89"/>
                </a:cubicBezTo>
                <a:close/>
                <a:moveTo>
                  <a:pt x="49" y="53"/>
                </a:moveTo>
                <a:cubicBezTo>
                  <a:pt x="43" y="48"/>
                  <a:pt x="43" y="48"/>
                  <a:pt x="43" y="48"/>
                </a:cubicBezTo>
                <a:cubicBezTo>
                  <a:pt x="49" y="42"/>
                  <a:pt x="49" y="42"/>
                  <a:pt x="49" y="42"/>
                </a:cubicBezTo>
                <a:cubicBezTo>
                  <a:pt x="54" y="48"/>
                  <a:pt x="54" y="48"/>
                  <a:pt x="54" y="48"/>
                </a:cubicBezTo>
                <a:lnTo>
                  <a:pt x="49" y="53"/>
                </a:lnTo>
                <a:close/>
                <a:moveTo>
                  <a:pt x="127" y="58"/>
                </a:moveTo>
                <a:cubicBezTo>
                  <a:pt x="122" y="53"/>
                  <a:pt x="122" y="53"/>
                  <a:pt x="122" y="53"/>
                </a:cubicBezTo>
                <a:cubicBezTo>
                  <a:pt x="127" y="48"/>
                  <a:pt x="127" y="48"/>
                  <a:pt x="127" y="48"/>
                </a:cubicBezTo>
                <a:cubicBezTo>
                  <a:pt x="133" y="53"/>
                  <a:pt x="133" y="53"/>
                  <a:pt x="133" y="53"/>
                </a:cubicBezTo>
                <a:lnTo>
                  <a:pt x="127" y="58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AABE075A-1BA9-4F71-A23A-7825F102CA49}"/>
              </a:ext>
            </a:extLst>
          </p:cNvPr>
          <p:cNvGrpSpPr/>
          <p:nvPr/>
        </p:nvGrpSpPr>
        <p:grpSpPr>
          <a:xfrm>
            <a:off x="7972011" y="2450621"/>
            <a:ext cx="2402301" cy="1055634"/>
            <a:chOff x="8951499" y="1731283"/>
            <a:chExt cx="2402301" cy="1055634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3C2DC951-88F5-4611-937C-6C6B496ED69D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4B5E3B94-76FF-4350-9CE0-281965E01B7D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sp>
        <p:nvSpPr>
          <p:cNvPr id="91" name="Freeform 34">
            <a:extLst>
              <a:ext uri="{FF2B5EF4-FFF2-40B4-BE49-F238E27FC236}">
                <a16:creationId xmlns:a16="http://schemas.microsoft.com/office/drawing/2014/main" id="{FEFAC10A-51CC-42EC-B005-261940A7F0D6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3850831"/>
            <a:ext cx="661988" cy="600075"/>
          </a:xfrm>
          <a:custGeom>
            <a:avLst/>
            <a:gdLst>
              <a:gd name="T0" fmla="*/ 410 w 417"/>
              <a:gd name="T1" fmla="*/ 108 h 378"/>
              <a:gd name="T2" fmla="*/ 315 w 417"/>
              <a:gd name="T3" fmla="*/ 0 h 378"/>
              <a:gd name="T4" fmla="*/ 102 w 417"/>
              <a:gd name="T5" fmla="*/ 0 h 378"/>
              <a:gd name="T6" fmla="*/ 7 w 417"/>
              <a:gd name="T7" fmla="*/ 108 h 378"/>
              <a:gd name="T8" fmla="*/ 0 w 417"/>
              <a:gd name="T9" fmla="*/ 118 h 378"/>
              <a:gd name="T10" fmla="*/ 7 w 417"/>
              <a:gd name="T11" fmla="*/ 125 h 378"/>
              <a:gd name="T12" fmla="*/ 207 w 417"/>
              <a:gd name="T13" fmla="*/ 378 h 378"/>
              <a:gd name="T14" fmla="*/ 410 w 417"/>
              <a:gd name="T15" fmla="*/ 125 h 378"/>
              <a:gd name="T16" fmla="*/ 417 w 417"/>
              <a:gd name="T17" fmla="*/ 118 h 378"/>
              <a:gd name="T18" fmla="*/ 410 w 417"/>
              <a:gd name="T19" fmla="*/ 108 h 378"/>
              <a:gd name="T20" fmla="*/ 390 w 417"/>
              <a:gd name="T21" fmla="*/ 108 h 378"/>
              <a:gd name="T22" fmla="*/ 231 w 417"/>
              <a:gd name="T23" fmla="*/ 108 h 378"/>
              <a:gd name="T24" fmla="*/ 309 w 417"/>
              <a:gd name="T25" fmla="*/ 17 h 378"/>
              <a:gd name="T26" fmla="*/ 390 w 417"/>
              <a:gd name="T27" fmla="*/ 108 h 378"/>
              <a:gd name="T28" fmla="*/ 207 w 417"/>
              <a:gd name="T29" fmla="*/ 108 h 378"/>
              <a:gd name="T30" fmla="*/ 126 w 417"/>
              <a:gd name="T31" fmla="*/ 14 h 378"/>
              <a:gd name="T32" fmla="*/ 288 w 417"/>
              <a:gd name="T33" fmla="*/ 14 h 378"/>
              <a:gd name="T34" fmla="*/ 210 w 417"/>
              <a:gd name="T35" fmla="*/ 108 h 378"/>
              <a:gd name="T36" fmla="*/ 207 w 417"/>
              <a:gd name="T37" fmla="*/ 108 h 378"/>
              <a:gd name="T38" fmla="*/ 105 w 417"/>
              <a:gd name="T39" fmla="*/ 17 h 378"/>
              <a:gd name="T40" fmla="*/ 187 w 417"/>
              <a:gd name="T41" fmla="*/ 108 h 378"/>
              <a:gd name="T42" fmla="*/ 27 w 417"/>
              <a:gd name="T43" fmla="*/ 108 h 378"/>
              <a:gd name="T44" fmla="*/ 105 w 417"/>
              <a:gd name="T45" fmla="*/ 17 h 378"/>
              <a:gd name="T46" fmla="*/ 200 w 417"/>
              <a:gd name="T47" fmla="*/ 125 h 378"/>
              <a:gd name="T48" fmla="*/ 200 w 417"/>
              <a:gd name="T49" fmla="*/ 344 h 378"/>
              <a:gd name="T50" fmla="*/ 27 w 417"/>
              <a:gd name="T51" fmla="*/ 125 h 378"/>
              <a:gd name="T52" fmla="*/ 200 w 417"/>
              <a:gd name="T53" fmla="*/ 125 h 378"/>
              <a:gd name="T54" fmla="*/ 217 w 417"/>
              <a:gd name="T55" fmla="*/ 344 h 378"/>
              <a:gd name="T56" fmla="*/ 217 w 417"/>
              <a:gd name="T57" fmla="*/ 125 h 378"/>
              <a:gd name="T58" fmla="*/ 390 w 417"/>
              <a:gd name="T59" fmla="*/ 125 h 378"/>
              <a:gd name="T60" fmla="*/ 217 w 417"/>
              <a:gd name="T61" fmla="*/ 344 h 3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17" h="378">
                <a:moveTo>
                  <a:pt x="410" y="108"/>
                </a:moveTo>
                <a:lnTo>
                  <a:pt x="315" y="0"/>
                </a:lnTo>
                <a:lnTo>
                  <a:pt x="102" y="0"/>
                </a:lnTo>
                <a:lnTo>
                  <a:pt x="7" y="108"/>
                </a:lnTo>
                <a:lnTo>
                  <a:pt x="0" y="118"/>
                </a:lnTo>
                <a:lnTo>
                  <a:pt x="7" y="125"/>
                </a:lnTo>
                <a:lnTo>
                  <a:pt x="207" y="378"/>
                </a:lnTo>
                <a:lnTo>
                  <a:pt x="410" y="125"/>
                </a:lnTo>
                <a:lnTo>
                  <a:pt x="417" y="118"/>
                </a:lnTo>
                <a:lnTo>
                  <a:pt x="410" y="108"/>
                </a:lnTo>
                <a:close/>
                <a:moveTo>
                  <a:pt x="390" y="108"/>
                </a:moveTo>
                <a:lnTo>
                  <a:pt x="231" y="108"/>
                </a:lnTo>
                <a:lnTo>
                  <a:pt x="309" y="17"/>
                </a:lnTo>
                <a:lnTo>
                  <a:pt x="390" y="108"/>
                </a:lnTo>
                <a:close/>
                <a:moveTo>
                  <a:pt x="207" y="108"/>
                </a:moveTo>
                <a:lnTo>
                  <a:pt x="126" y="14"/>
                </a:lnTo>
                <a:lnTo>
                  <a:pt x="288" y="14"/>
                </a:lnTo>
                <a:lnTo>
                  <a:pt x="210" y="108"/>
                </a:lnTo>
                <a:lnTo>
                  <a:pt x="207" y="108"/>
                </a:lnTo>
                <a:close/>
                <a:moveTo>
                  <a:pt x="105" y="17"/>
                </a:moveTo>
                <a:lnTo>
                  <a:pt x="187" y="108"/>
                </a:lnTo>
                <a:lnTo>
                  <a:pt x="27" y="108"/>
                </a:lnTo>
                <a:lnTo>
                  <a:pt x="105" y="17"/>
                </a:lnTo>
                <a:close/>
                <a:moveTo>
                  <a:pt x="200" y="125"/>
                </a:moveTo>
                <a:lnTo>
                  <a:pt x="200" y="344"/>
                </a:lnTo>
                <a:lnTo>
                  <a:pt x="27" y="125"/>
                </a:lnTo>
                <a:lnTo>
                  <a:pt x="200" y="125"/>
                </a:lnTo>
                <a:close/>
                <a:moveTo>
                  <a:pt x="217" y="344"/>
                </a:moveTo>
                <a:lnTo>
                  <a:pt x="217" y="125"/>
                </a:lnTo>
                <a:lnTo>
                  <a:pt x="390" y="125"/>
                </a:lnTo>
                <a:lnTo>
                  <a:pt x="217" y="3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D50BEE32-A5B9-4854-BE46-91B38E825F15}"/>
              </a:ext>
            </a:extLst>
          </p:cNvPr>
          <p:cNvGrpSpPr/>
          <p:nvPr/>
        </p:nvGrpSpPr>
        <p:grpSpPr>
          <a:xfrm>
            <a:off x="7924386" y="3747019"/>
            <a:ext cx="2402301" cy="1055634"/>
            <a:chOff x="8951499" y="1731283"/>
            <a:chExt cx="2402301" cy="1055634"/>
          </a:xfrm>
        </p:grpSpPr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13D9A161-BC3B-4813-8287-AB706E93F577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2F3A30D5-06DA-4BE5-847E-F8D73E1D5AAA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sp>
        <p:nvSpPr>
          <p:cNvPr id="102" name="Freeform 35">
            <a:extLst>
              <a:ext uri="{FF2B5EF4-FFF2-40B4-BE49-F238E27FC236}">
                <a16:creationId xmlns:a16="http://schemas.microsoft.com/office/drawing/2014/main" id="{78F5397B-C50B-46B8-BA7A-340A0F26EB42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5088212"/>
            <a:ext cx="736600" cy="738188"/>
          </a:xfrm>
          <a:custGeom>
            <a:avLst/>
            <a:gdLst>
              <a:gd name="T0" fmla="*/ 137 w 137"/>
              <a:gd name="T1" fmla="*/ 78 h 138"/>
              <a:gd name="T2" fmla="*/ 118 w 137"/>
              <a:gd name="T3" fmla="*/ 58 h 138"/>
              <a:gd name="T4" fmla="*/ 122 w 137"/>
              <a:gd name="T5" fmla="*/ 27 h 138"/>
              <a:gd name="T6" fmla="*/ 96 w 137"/>
              <a:gd name="T7" fmla="*/ 26 h 138"/>
              <a:gd name="T8" fmla="*/ 78 w 137"/>
              <a:gd name="T9" fmla="*/ 0 h 138"/>
              <a:gd name="T10" fmla="*/ 57 w 137"/>
              <a:gd name="T11" fmla="*/ 20 h 138"/>
              <a:gd name="T12" fmla="*/ 26 w 137"/>
              <a:gd name="T13" fmla="*/ 15 h 138"/>
              <a:gd name="T14" fmla="*/ 26 w 137"/>
              <a:gd name="T15" fmla="*/ 42 h 138"/>
              <a:gd name="T16" fmla="*/ 0 w 137"/>
              <a:gd name="T17" fmla="*/ 60 h 138"/>
              <a:gd name="T18" fmla="*/ 19 w 137"/>
              <a:gd name="T19" fmla="*/ 80 h 138"/>
              <a:gd name="T20" fmla="*/ 15 w 137"/>
              <a:gd name="T21" fmla="*/ 111 h 138"/>
              <a:gd name="T22" fmla="*/ 41 w 137"/>
              <a:gd name="T23" fmla="*/ 111 h 138"/>
              <a:gd name="T24" fmla="*/ 59 w 137"/>
              <a:gd name="T25" fmla="*/ 138 h 138"/>
              <a:gd name="T26" fmla="*/ 80 w 137"/>
              <a:gd name="T27" fmla="*/ 118 h 138"/>
              <a:gd name="T28" fmla="*/ 111 w 137"/>
              <a:gd name="T29" fmla="*/ 122 h 138"/>
              <a:gd name="T30" fmla="*/ 111 w 137"/>
              <a:gd name="T31" fmla="*/ 96 h 138"/>
              <a:gd name="T32" fmla="*/ 132 w 137"/>
              <a:gd name="T33" fmla="*/ 64 h 138"/>
              <a:gd name="T34" fmla="*/ 117 w 137"/>
              <a:gd name="T35" fmla="*/ 75 h 138"/>
              <a:gd name="T36" fmla="*/ 117 w 137"/>
              <a:gd name="T37" fmla="*/ 63 h 138"/>
              <a:gd name="T38" fmla="*/ 110 w 137"/>
              <a:gd name="T39" fmla="*/ 22 h 138"/>
              <a:gd name="T40" fmla="*/ 107 w 137"/>
              <a:gd name="T41" fmla="*/ 38 h 138"/>
              <a:gd name="T42" fmla="*/ 110 w 137"/>
              <a:gd name="T43" fmla="*/ 22 h 138"/>
              <a:gd name="T44" fmla="*/ 73 w 137"/>
              <a:gd name="T45" fmla="*/ 5 h 138"/>
              <a:gd name="T46" fmla="*/ 68 w 137"/>
              <a:gd name="T47" fmla="*/ 19 h 138"/>
              <a:gd name="T48" fmla="*/ 64 w 137"/>
              <a:gd name="T49" fmla="*/ 5 h 138"/>
              <a:gd name="T50" fmla="*/ 27 w 137"/>
              <a:gd name="T51" fmla="*/ 22 h 138"/>
              <a:gd name="T52" fmla="*/ 34 w 137"/>
              <a:gd name="T53" fmla="*/ 34 h 138"/>
              <a:gd name="T54" fmla="*/ 21 w 137"/>
              <a:gd name="T55" fmla="*/ 27 h 138"/>
              <a:gd name="T56" fmla="*/ 5 w 137"/>
              <a:gd name="T57" fmla="*/ 64 h 138"/>
              <a:gd name="T58" fmla="*/ 19 w 137"/>
              <a:gd name="T59" fmla="*/ 69 h 138"/>
              <a:gd name="T60" fmla="*/ 5 w 137"/>
              <a:gd name="T61" fmla="*/ 74 h 138"/>
              <a:gd name="T62" fmla="*/ 22 w 137"/>
              <a:gd name="T63" fmla="*/ 110 h 138"/>
              <a:gd name="T64" fmla="*/ 38 w 137"/>
              <a:gd name="T65" fmla="*/ 108 h 138"/>
              <a:gd name="T66" fmla="*/ 73 w 137"/>
              <a:gd name="T67" fmla="*/ 133 h 138"/>
              <a:gd name="T68" fmla="*/ 62 w 137"/>
              <a:gd name="T69" fmla="*/ 118 h 138"/>
              <a:gd name="T70" fmla="*/ 68 w 137"/>
              <a:gd name="T71" fmla="*/ 118 h 138"/>
              <a:gd name="T72" fmla="*/ 75 w 137"/>
              <a:gd name="T73" fmla="*/ 118 h 138"/>
              <a:gd name="T74" fmla="*/ 68 w 137"/>
              <a:gd name="T75" fmla="*/ 113 h 138"/>
              <a:gd name="T76" fmla="*/ 37 w 137"/>
              <a:gd name="T77" fmla="*/ 37 h 138"/>
              <a:gd name="T78" fmla="*/ 68 w 137"/>
              <a:gd name="T79" fmla="*/ 24 h 138"/>
              <a:gd name="T80" fmla="*/ 100 w 137"/>
              <a:gd name="T81" fmla="*/ 100 h 138"/>
              <a:gd name="T82" fmla="*/ 116 w 137"/>
              <a:gd name="T83" fmla="*/ 110 h 138"/>
              <a:gd name="T84" fmla="*/ 99 w 137"/>
              <a:gd name="T85" fmla="*/ 108 h 138"/>
              <a:gd name="T86" fmla="*/ 108 w 137"/>
              <a:gd name="T87" fmla="*/ 99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7" h="138">
                <a:moveTo>
                  <a:pt x="118" y="80"/>
                </a:moveTo>
                <a:cubicBezTo>
                  <a:pt x="137" y="78"/>
                  <a:pt x="137" y="78"/>
                  <a:pt x="137" y="78"/>
                </a:cubicBezTo>
                <a:cubicBezTo>
                  <a:pt x="137" y="60"/>
                  <a:pt x="137" y="60"/>
                  <a:pt x="137" y="60"/>
                </a:cubicBezTo>
                <a:cubicBezTo>
                  <a:pt x="118" y="58"/>
                  <a:pt x="118" y="58"/>
                  <a:pt x="118" y="58"/>
                </a:cubicBezTo>
                <a:cubicBezTo>
                  <a:pt x="116" y="52"/>
                  <a:pt x="114" y="46"/>
                  <a:pt x="111" y="42"/>
                </a:cubicBezTo>
                <a:cubicBezTo>
                  <a:pt x="122" y="27"/>
                  <a:pt x="122" y="27"/>
                  <a:pt x="122" y="27"/>
                </a:cubicBezTo>
                <a:cubicBezTo>
                  <a:pt x="110" y="15"/>
                  <a:pt x="110" y="15"/>
                  <a:pt x="110" y="15"/>
                </a:cubicBezTo>
                <a:cubicBezTo>
                  <a:pt x="96" y="26"/>
                  <a:pt x="96" y="26"/>
                  <a:pt x="96" y="26"/>
                </a:cubicBezTo>
                <a:cubicBezTo>
                  <a:pt x="91" y="23"/>
                  <a:pt x="86" y="21"/>
                  <a:pt x="80" y="20"/>
                </a:cubicBezTo>
                <a:cubicBezTo>
                  <a:pt x="78" y="0"/>
                  <a:pt x="78" y="0"/>
                  <a:pt x="78" y="0"/>
                </a:cubicBezTo>
                <a:cubicBezTo>
                  <a:pt x="59" y="0"/>
                  <a:pt x="59" y="0"/>
                  <a:pt x="59" y="0"/>
                </a:cubicBezTo>
                <a:cubicBezTo>
                  <a:pt x="57" y="20"/>
                  <a:pt x="57" y="20"/>
                  <a:pt x="57" y="20"/>
                </a:cubicBezTo>
                <a:cubicBezTo>
                  <a:pt x="51" y="21"/>
                  <a:pt x="46" y="23"/>
                  <a:pt x="42" y="26"/>
                </a:cubicBezTo>
                <a:cubicBezTo>
                  <a:pt x="26" y="15"/>
                  <a:pt x="26" y="15"/>
                  <a:pt x="26" y="15"/>
                </a:cubicBezTo>
                <a:cubicBezTo>
                  <a:pt x="15" y="27"/>
                  <a:pt x="15" y="27"/>
                  <a:pt x="15" y="27"/>
                </a:cubicBezTo>
                <a:cubicBezTo>
                  <a:pt x="26" y="42"/>
                  <a:pt x="26" y="42"/>
                  <a:pt x="26" y="42"/>
                </a:cubicBezTo>
                <a:cubicBezTo>
                  <a:pt x="23" y="47"/>
                  <a:pt x="21" y="52"/>
                  <a:pt x="19" y="57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78"/>
                  <a:pt x="0" y="78"/>
                  <a:pt x="0" y="78"/>
                </a:cubicBezTo>
                <a:cubicBezTo>
                  <a:pt x="19" y="80"/>
                  <a:pt x="19" y="80"/>
                  <a:pt x="19" y="80"/>
                </a:cubicBezTo>
                <a:cubicBezTo>
                  <a:pt x="21" y="86"/>
                  <a:pt x="23" y="91"/>
                  <a:pt x="26" y="96"/>
                </a:cubicBezTo>
                <a:cubicBezTo>
                  <a:pt x="15" y="111"/>
                  <a:pt x="15" y="111"/>
                  <a:pt x="15" y="111"/>
                </a:cubicBezTo>
                <a:cubicBezTo>
                  <a:pt x="26" y="122"/>
                  <a:pt x="26" y="122"/>
                  <a:pt x="26" y="122"/>
                </a:cubicBezTo>
                <a:cubicBezTo>
                  <a:pt x="41" y="111"/>
                  <a:pt x="41" y="111"/>
                  <a:pt x="41" y="111"/>
                </a:cubicBezTo>
                <a:cubicBezTo>
                  <a:pt x="46" y="114"/>
                  <a:pt x="51" y="117"/>
                  <a:pt x="57" y="118"/>
                </a:cubicBezTo>
                <a:cubicBezTo>
                  <a:pt x="59" y="138"/>
                  <a:pt x="59" y="138"/>
                  <a:pt x="59" y="138"/>
                </a:cubicBezTo>
                <a:cubicBezTo>
                  <a:pt x="78" y="138"/>
                  <a:pt x="78" y="138"/>
                  <a:pt x="78" y="138"/>
                </a:cubicBezTo>
                <a:cubicBezTo>
                  <a:pt x="80" y="118"/>
                  <a:pt x="80" y="118"/>
                  <a:pt x="80" y="118"/>
                </a:cubicBezTo>
                <a:cubicBezTo>
                  <a:pt x="86" y="117"/>
                  <a:pt x="91" y="114"/>
                  <a:pt x="95" y="111"/>
                </a:cubicBezTo>
                <a:cubicBezTo>
                  <a:pt x="111" y="122"/>
                  <a:pt x="111" y="122"/>
                  <a:pt x="111" y="122"/>
                </a:cubicBezTo>
                <a:cubicBezTo>
                  <a:pt x="122" y="111"/>
                  <a:pt x="122" y="111"/>
                  <a:pt x="122" y="111"/>
                </a:cubicBezTo>
                <a:cubicBezTo>
                  <a:pt x="111" y="96"/>
                  <a:pt x="111" y="96"/>
                  <a:pt x="111" y="96"/>
                </a:cubicBezTo>
                <a:cubicBezTo>
                  <a:pt x="114" y="91"/>
                  <a:pt x="116" y="86"/>
                  <a:pt x="118" y="80"/>
                </a:cubicBezTo>
                <a:close/>
                <a:moveTo>
                  <a:pt x="132" y="64"/>
                </a:moveTo>
                <a:cubicBezTo>
                  <a:pt x="132" y="74"/>
                  <a:pt x="132" y="74"/>
                  <a:pt x="132" y="74"/>
                </a:cubicBezTo>
                <a:cubicBezTo>
                  <a:pt x="117" y="75"/>
                  <a:pt x="117" y="75"/>
                  <a:pt x="117" y="75"/>
                </a:cubicBezTo>
                <a:cubicBezTo>
                  <a:pt x="118" y="73"/>
                  <a:pt x="118" y="71"/>
                  <a:pt x="118" y="69"/>
                </a:cubicBezTo>
                <a:cubicBezTo>
                  <a:pt x="118" y="67"/>
                  <a:pt x="118" y="65"/>
                  <a:pt x="117" y="63"/>
                </a:cubicBezTo>
                <a:lnTo>
                  <a:pt x="132" y="64"/>
                </a:lnTo>
                <a:close/>
                <a:moveTo>
                  <a:pt x="110" y="22"/>
                </a:moveTo>
                <a:cubicBezTo>
                  <a:pt x="115" y="27"/>
                  <a:pt x="115" y="27"/>
                  <a:pt x="115" y="27"/>
                </a:cubicBezTo>
                <a:cubicBezTo>
                  <a:pt x="107" y="38"/>
                  <a:pt x="107" y="38"/>
                  <a:pt x="107" y="38"/>
                </a:cubicBezTo>
                <a:cubicBezTo>
                  <a:pt x="105" y="35"/>
                  <a:pt x="102" y="32"/>
                  <a:pt x="99" y="30"/>
                </a:cubicBezTo>
                <a:lnTo>
                  <a:pt x="110" y="22"/>
                </a:lnTo>
                <a:close/>
                <a:moveTo>
                  <a:pt x="64" y="5"/>
                </a:moveTo>
                <a:cubicBezTo>
                  <a:pt x="73" y="5"/>
                  <a:pt x="73" y="5"/>
                  <a:pt x="73" y="5"/>
                </a:cubicBezTo>
                <a:cubicBezTo>
                  <a:pt x="75" y="20"/>
                  <a:pt x="75" y="20"/>
                  <a:pt x="75" y="20"/>
                </a:cubicBezTo>
                <a:cubicBezTo>
                  <a:pt x="73" y="20"/>
                  <a:pt x="71" y="19"/>
                  <a:pt x="68" y="19"/>
                </a:cubicBezTo>
                <a:cubicBezTo>
                  <a:pt x="66" y="19"/>
                  <a:pt x="64" y="20"/>
                  <a:pt x="62" y="20"/>
                </a:cubicBezTo>
                <a:lnTo>
                  <a:pt x="64" y="5"/>
                </a:lnTo>
                <a:close/>
                <a:moveTo>
                  <a:pt x="21" y="27"/>
                </a:moveTo>
                <a:cubicBezTo>
                  <a:pt x="27" y="22"/>
                  <a:pt x="27" y="22"/>
                  <a:pt x="27" y="22"/>
                </a:cubicBezTo>
                <a:cubicBezTo>
                  <a:pt x="38" y="30"/>
                  <a:pt x="38" y="30"/>
                  <a:pt x="38" y="30"/>
                </a:cubicBezTo>
                <a:cubicBezTo>
                  <a:pt x="37" y="31"/>
                  <a:pt x="35" y="32"/>
                  <a:pt x="34" y="34"/>
                </a:cubicBezTo>
                <a:cubicBezTo>
                  <a:pt x="32" y="35"/>
                  <a:pt x="31" y="37"/>
                  <a:pt x="29" y="39"/>
                </a:cubicBezTo>
                <a:lnTo>
                  <a:pt x="21" y="27"/>
                </a:lnTo>
                <a:close/>
                <a:moveTo>
                  <a:pt x="5" y="74"/>
                </a:moveTo>
                <a:cubicBezTo>
                  <a:pt x="5" y="64"/>
                  <a:pt x="5" y="64"/>
                  <a:pt x="5" y="64"/>
                </a:cubicBezTo>
                <a:cubicBezTo>
                  <a:pt x="19" y="62"/>
                  <a:pt x="19" y="62"/>
                  <a:pt x="19" y="62"/>
                </a:cubicBezTo>
                <a:cubicBezTo>
                  <a:pt x="19" y="65"/>
                  <a:pt x="19" y="67"/>
                  <a:pt x="19" y="69"/>
                </a:cubicBezTo>
                <a:cubicBezTo>
                  <a:pt x="19" y="71"/>
                  <a:pt x="19" y="73"/>
                  <a:pt x="19" y="75"/>
                </a:cubicBezTo>
                <a:lnTo>
                  <a:pt x="5" y="74"/>
                </a:lnTo>
                <a:close/>
                <a:moveTo>
                  <a:pt x="27" y="116"/>
                </a:moveTo>
                <a:cubicBezTo>
                  <a:pt x="22" y="110"/>
                  <a:pt x="22" y="110"/>
                  <a:pt x="22" y="110"/>
                </a:cubicBezTo>
                <a:cubicBezTo>
                  <a:pt x="30" y="99"/>
                  <a:pt x="30" y="99"/>
                  <a:pt x="30" y="99"/>
                </a:cubicBezTo>
                <a:cubicBezTo>
                  <a:pt x="32" y="103"/>
                  <a:pt x="35" y="105"/>
                  <a:pt x="38" y="108"/>
                </a:cubicBezTo>
                <a:lnTo>
                  <a:pt x="27" y="116"/>
                </a:lnTo>
                <a:close/>
                <a:moveTo>
                  <a:pt x="73" y="133"/>
                </a:moveTo>
                <a:cubicBezTo>
                  <a:pt x="64" y="133"/>
                  <a:pt x="64" y="133"/>
                  <a:pt x="64" y="133"/>
                </a:cubicBezTo>
                <a:cubicBezTo>
                  <a:pt x="62" y="118"/>
                  <a:pt x="62" y="118"/>
                  <a:pt x="62" y="118"/>
                </a:cubicBezTo>
                <a:cubicBezTo>
                  <a:pt x="64" y="118"/>
                  <a:pt x="66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71" y="118"/>
                  <a:pt x="73" y="118"/>
                  <a:pt x="75" y="118"/>
                </a:cubicBezTo>
                <a:lnTo>
                  <a:pt x="73" y="133"/>
                </a:lnTo>
                <a:close/>
                <a:moveTo>
                  <a:pt x="68" y="113"/>
                </a:moveTo>
                <a:cubicBezTo>
                  <a:pt x="44" y="113"/>
                  <a:pt x="24" y="93"/>
                  <a:pt x="24" y="69"/>
                </a:cubicBezTo>
                <a:cubicBezTo>
                  <a:pt x="24" y="57"/>
                  <a:pt x="29" y="46"/>
                  <a:pt x="37" y="37"/>
                </a:cubicBezTo>
                <a:cubicBezTo>
                  <a:pt x="45" y="29"/>
                  <a:pt x="57" y="24"/>
                  <a:pt x="68" y="24"/>
                </a:cubicBezTo>
                <a:cubicBezTo>
                  <a:pt x="68" y="24"/>
                  <a:pt x="68" y="24"/>
                  <a:pt x="68" y="24"/>
                </a:cubicBezTo>
                <a:cubicBezTo>
                  <a:pt x="93" y="24"/>
                  <a:pt x="113" y="44"/>
                  <a:pt x="113" y="69"/>
                </a:cubicBezTo>
                <a:cubicBezTo>
                  <a:pt x="113" y="81"/>
                  <a:pt x="108" y="92"/>
                  <a:pt x="100" y="100"/>
                </a:cubicBezTo>
                <a:cubicBezTo>
                  <a:pt x="92" y="109"/>
                  <a:pt x="80" y="113"/>
                  <a:pt x="68" y="113"/>
                </a:cubicBezTo>
                <a:close/>
                <a:moveTo>
                  <a:pt x="116" y="110"/>
                </a:moveTo>
                <a:cubicBezTo>
                  <a:pt x="110" y="116"/>
                  <a:pt x="110" y="116"/>
                  <a:pt x="110" y="116"/>
                </a:cubicBezTo>
                <a:cubicBezTo>
                  <a:pt x="99" y="108"/>
                  <a:pt x="99" y="108"/>
                  <a:pt x="99" y="108"/>
                </a:cubicBezTo>
                <a:cubicBezTo>
                  <a:pt x="100" y="107"/>
                  <a:pt x="102" y="105"/>
                  <a:pt x="103" y="104"/>
                </a:cubicBezTo>
                <a:cubicBezTo>
                  <a:pt x="105" y="102"/>
                  <a:pt x="106" y="101"/>
                  <a:pt x="108" y="99"/>
                </a:cubicBezTo>
                <a:lnTo>
                  <a:pt x="116" y="1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20FD3A83-2F62-4CA7-B9C1-394BBEB53399}"/>
              </a:ext>
            </a:extLst>
          </p:cNvPr>
          <p:cNvGrpSpPr/>
          <p:nvPr/>
        </p:nvGrpSpPr>
        <p:grpSpPr>
          <a:xfrm>
            <a:off x="7960899" y="5043418"/>
            <a:ext cx="2402301" cy="1055634"/>
            <a:chOff x="8951499" y="1731283"/>
            <a:chExt cx="2402301" cy="1055634"/>
          </a:xfrm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BF679284-16EF-47E8-AF38-B247CC00BAA9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1F23C260-E9DF-48F6-B315-633C60115F9A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BE652B17-B207-41D7-B2C4-71EF6D4383A7}"/>
              </a:ext>
            </a:extLst>
          </p:cNvPr>
          <p:cNvCxnSpPr>
            <a:cxnSpLocks/>
          </p:cNvCxnSpPr>
          <p:nvPr/>
        </p:nvCxnSpPr>
        <p:spPr>
          <a:xfrm>
            <a:off x="4410958" y="1781628"/>
            <a:ext cx="2590603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A7FACD5-27DC-4E22-AFB9-45B4E02014D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2684573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>
            <a:extLst>
              <a:ext uri="{FF2B5EF4-FFF2-40B4-BE49-F238E27FC236}">
                <a16:creationId xmlns:a16="http://schemas.microsoft.com/office/drawing/2014/main" id="{1596B787-2A63-4CE6-944E-7BFD41E68D62}"/>
              </a:ext>
            </a:extLst>
          </p:cNvPr>
          <p:cNvGrpSpPr/>
          <p:nvPr/>
        </p:nvGrpSpPr>
        <p:grpSpPr>
          <a:xfrm>
            <a:off x="0" y="-812800"/>
            <a:ext cx="12190413" cy="4647407"/>
            <a:chOff x="0" y="-812800"/>
            <a:chExt cx="12190413" cy="4647407"/>
          </a:xfrm>
        </p:grpSpPr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9A40443-3978-4267-9537-C79419F6D361}"/>
                </a:ext>
              </a:extLst>
            </p:cNvPr>
            <p:cNvGrpSpPr/>
            <p:nvPr/>
          </p:nvGrpSpPr>
          <p:grpSpPr>
            <a:xfrm>
              <a:off x="0" y="-812800"/>
              <a:ext cx="12190413" cy="4647407"/>
              <a:chOff x="0" y="-812800"/>
              <a:chExt cx="12190413" cy="4647407"/>
            </a:xfrm>
          </p:grpSpPr>
          <p:grpSp>
            <p:nvGrpSpPr>
              <p:cNvPr id="38" name="Group 37">
                <a:extLst>
                  <a:ext uri="{FF2B5EF4-FFF2-40B4-BE49-F238E27FC236}">
                    <a16:creationId xmlns:a16="http://schemas.microsoft.com/office/drawing/2014/main" id="{77D9B6A4-E597-4236-91A3-49D42DE08B0A}"/>
                  </a:ext>
                </a:extLst>
              </p:cNvPr>
              <p:cNvGrpSpPr/>
              <p:nvPr/>
            </p:nvGrpSpPr>
            <p:grpSpPr>
              <a:xfrm>
                <a:off x="0" y="-812800"/>
                <a:ext cx="12190413" cy="4506913"/>
                <a:chOff x="0" y="6350"/>
                <a:chExt cx="12190413" cy="4506913"/>
              </a:xfrm>
            </p:grpSpPr>
            <p:sp>
              <p:nvSpPr>
                <p:cNvPr id="77" name="Freeform 23">
                  <a:extLst>
                    <a:ext uri="{FF2B5EF4-FFF2-40B4-BE49-F238E27FC236}">
                      <a16:creationId xmlns:a16="http://schemas.microsoft.com/office/drawing/2014/main" id="{AC3D56F1-9D91-46F6-8DD6-776F1F12F6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78" name="Freeform 25">
                  <a:extLst>
                    <a:ext uri="{FF2B5EF4-FFF2-40B4-BE49-F238E27FC236}">
                      <a16:creationId xmlns:a16="http://schemas.microsoft.com/office/drawing/2014/main" id="{8828C75A-4BB7-4C82-9C38-984C10F3E8C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79" name="Freeform 7">
                  <a:extLst>
                    <a:ext uri="{FF2B5EF4-FFF2-40B4-BE49-F238E27FC236}">
                      <a16:creationId xmlns:a16="http://schemas.microsoft.com/office/drawing/2014/main" id="{1AD56F35-77D6-4735-AE32-54311F844E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80" name="Freeform 8">
                  <a:extLst>
                    <a:ext uri="{FF2B5EF4-FFF2-40B4-BE49-F238E27FC236}">
                      <a16:creationId xmlns:a16="http://schemas.microsoft.com/office/drawing/2014/main" id="{253A3A76-0082-454D-9D73-F2FDC0EDCB1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1944688" cy="2290763"/>
                </a:xfrm>
                <a:custGeom>
                  <a:avLst/>
                  <a:gdLst>
                    <a:gd name="T0" fmla="*/ 0 w 1225"/>
                    <a:gd name="T1" fmla="*/ 1443 h 1443"/>
                    <a:gd name="T2" fmla="*/ 1225 w 1225"/>
                    <a:gd name="T3" fmla="*/ 717 h 1443"/>
                    <a:gd name="T4" fmla="*/ 0 w 1225"/>
                    <a:gd name="T5" fmla="*/ 0 h 1443"/>
                    <a:gd name="T6" fmla="*/ 0 w 1225"/>
                    <a:gd name="T7" fmla="*/ 1443 h 14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225" h="1443">
                      <a:moveTo>
                        <a:pt x="0" y="1443"/>
                      </a:moveTo>
                      <a:lnTo>
                        <a:pt x="1225" y="717"/>
                      </a:lnTo>
                      <a:lnTo>
                        <a:pt x="0" y="0"/>
                      </a:lnTo>
                      <a:lnTo>
                        <a:pt x="0" y="1443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1" name="Freeform 9">
                  <a:extLst>
                    <a:ext uri="{FF2B5EF4-FFF2-40B4-BE49-F238E27FC236}">
                      <a16:creationId xmlns:a16="http://schemas.microsoft.com/office/drawing/2014/main" id="{69315BA2-7385-497D-B054-04E555F3DDF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2" name="Freeform 10">
                  <a:extLst>
                    <a:ext uri="{FF2B5EF4-FFF2-40B4-BE49-F238E27FC236}">
                      <a16:creationId xmlns:a16="http://schemas.microsoft.com/office/drawing/2014/main" id="{E69868FC-2429-42BC-BB85-AC3DE6D0D51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6350"/>
                  <a:ext cx="3349625" cy="1138238"/>
                </a:xfrm>
                <a:custGeom>
                  <a:avLst/>
                  <a:gdLst>
                    <a:gd name="T0" fmla="*/ 2110 w 2110"/>
                    <a:gd name="T1" fmla="*/ 0 h 717"/>
                    <a:gd name="T2" fmla="*/ 0 w 2110"/>
                    <a:gd name="T3" fmla="*/ 0 h 717"/>
                    <a:gd name="T4" fmla="*/ 1225 w 2110"/>
                    <a:gd name="T5" fmla="*/ 717 h 717"/>
                    <a:gd name="T6" fmla="*/ 2110 w 2110"/>
                    <a:gd name="T7" fmla="*/ 0 h 7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10" h="717">
                      <a:moveTo>
                        <a:pt x="2110" y="0"/>
                      </a:moveTo>
                      <a:lnTo>
                        <a:pt x="0" y="0"/>
                      </a:lnTo>
                      <a:lnTo>
                        <a:pt x="1225" y="717"/>
                      </a:lnTo>
                      <a:lnTo>
                        <a:pt x="211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3" name="Freeform 41">
                  <a:extLst>
                    <a:ext uri="{FF2B5EF4-FFF2-40B4-BE49-F238E27FC236}">
                      <a16:creationId xmlns:a16="http://schemas.microsoft.com/office/drawing/2014/main" id="{098B592D-1C97-4D7C-BC12-B8C2F07BCC7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4" name="Freeform 11">
                  <a:extLst>
                    <a:ext uri="{FF2B5EF4-FFF2-40B4-BE49-F238E27FC236}">
                      <a16:creationId xmlns:a16="http://schemas.microsoft.com/office/drawing/2014/main" id="{A950A330-091C-417A-A330-AB31E01DC9A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5" name="Freeform 12">
                  <a:extLst>
                    <a:ext uri="{FF2B5EF4-FFF2-40B4-BE49-F238E27FC236}">
                      <a16:creationId xmlns:a16="http://schemas.microsoft.com/office/drawing/2014/main" id="{ACAD900A-0DE0-4C0B-AC8A-D7C1FD081EF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9625" y="6350"/>
                  <a:ext cx="4121150" cy="1425575"/>
                </a:xfrm>
                <a:custGeom>
                  <a:avLst/>
                  <a:gdLst>
                    <a:gd name="T0" fmla="*/ 940 w 2596"/>
                    <a:gd name="T1" fmla="*/ 898 h 898"/>
                    <a:gd name="T2" fmla="*/ 2596 w 2596"/>
                    <a:gd name="T3" fmla="*/ 0 h 898"/>
                    <a:gd name="T4" fmla="*/ 0 w 2596"/>
                    <a:gd name="T5" fmla="*/ 0 h 898"/>
                    <a:gd name="T6" fmla="*/ 940 w 2596"/>
                    <a:gd name="T7" fmla="*/ 898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596" h="898">
                      <a:moveTo>
                        <a:pt x="940" y="898"/>
                      </a:moveTo>
                      <a:lnTo>
                        <a:pt x="2596" y="0"/>
                      </a:lnTo>
                      <a:lnTo>
                        <a:pt x="0" y="0"/>
                      </a:lnTo>
                      <a:lnTo>
                        <a:pt x="940" y="8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6" name="Freeform 13">
                  <a:extLst>
                    <a:ext uri="{FF2B5EF4-FFF2-40B4-BE49-F238E27FC236}">
                      <a16:creationId xmlns:a16="http://schemas.microsoft.com/office/drawing/2014/main" id="{E58B8FDA-065B-4676-82F0-EE183CB7C50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7" name="Freeform 14">
                  <a:extLst>
                    <a:ext uri="{FF2B5EF4-FFF2-40B4-BE49-F238E27FC236}">
                      <a16:creationId xmlns:a16="http://schemas.microsoft.com/office/drawing/2014/main" id="{62156833-7B7D-47B7-B1FC-4518E311DAE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6350"/>
                  <a:ext cx="2897188" cy="1425575"/>
                </a:xfrm>
                <a:custGeom>
                  <a:avLst/>
                  <a:gdLst>
                    <a:gd name="T0" fmla="*/ 885 w 1825"/>
                    <a:gd name="T1" fmla="*/ 0 h 898"/>
                    <a:gd name="T2" fmla="*/ 885 w 1825"/>
                    <a:gd name="T3" fmla="*/ 0 h 898"/>
                    <a:gd name="T4" fmla="*/ 0 w 1825"/>
                    <a:gd name="T5" fmla="*/ 717 h 898"/>
                    <a:gd name="T6" fmla="*/ 1825 w 1825"/>
                    <a:gd name="T7" fmla="*/ 898 h 898"/>
                    <a:gd name="T8" fmla="*/ 885 w 1825"/>
                    <a:gd name="T9" fmla="*/ 0 h 8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25" h="898">
                      <a:moveTo>
                        <a:pt x="885" y="0"/>
                      </a:moveTo>
                      <a:lnTo>
                        <a:pt x="885" y="0"/>
                      </a:lnTo>
                      <a:lnTo>
                        <a:pt x="0" y="717"/>
                      </a:lnTo>
                      <a:lnTo>
                        <a:pt x="1825" y="898"/>
                      </a:lnTo>
                      <a:lnTo>
                        <a:pt x="88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8" name="Freeform 15">
                  <a:extLst>
                    <a:ext uri="{FF2B5EF4-FFF2-40B4-BE49-F238E27FC236}">
                      <a16:creationId xmlns:a16="http://schemas.microsoft.com/office/drawing/2014/main" id="{F86F794C-5BDA-42CA-86F3-C838EF20C77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89" name="Freeform 16">
                  <a:extLst>
                    <a:ext uri="{FF2B5EF4-FFF2-40B4-BE49-F238E27FC236}">
                      <a16:creationId xmlns:a16="http://schemas.microsoft.com/office/drawing/2014/main" id="{F2CB28BA-DFDD-42B7-97CA-69B23791236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2897188" cy="1152525"/>
                </a:xfrm>
                <a:custGeom>
                  <a:avLst/>
                  <a:gdLst>
                    <a:gd name="T0" fmla="*/ 0 w 1825"/>
                    <a:gd name="T1" fmla="*/ 0 h 726"/>
                    <a:gd name="T2" fmla="*/ 753 w 1825"/>
                    <a:gd name="T3" fmla="*/ 726 h 726"/>
                    <a:gd name="T4" fmla="*/ 1825 w 1825"/>
                    <a:gd name="T5" fmla="*/ 181 h 726"/>
                    <a:gd name="T6" fmla="*/ 0 w 1825"/>
                    <a:gd name="T7" fmla="*/ 0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825" h="726">
                      <a:moveTo>
                        <a:pt x="0" y="0"/>
                      </a:moveTo>
                      <a:lnTo>
                        <a:pt x="753" y="726"/>
                      </a:lnTo>
                      <a:lnTo>
                        <a:pt x="1825" y="181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0" name="Freeform 17">
                  <a:extLst>
                    <a:ext uri="{FF2B5EF4-FFF2-40B4-BE49-F238E27FC236}">
                      <a16:creationId xmlns:a16="http://schemas.microsoft.com/office/drawing/2014/main" id="{E2FF872D-FBA5-41C2-93F5-D424D44A4EF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1" name="Freeform 18">
                  <a:extLst>
                    <a:ext uri="{FF2B5EF4-FFF2-40B4-BE49-F238E27FC236}">
                      <a16:creationId xmlns:a16="http://schemas.microsoft.com/office/drawing/2014/main" id="{B69ABB52-5EA6-48A1-9829-A76F260EB7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1144588"/>
                  <a:ext cx="2109788" cy="1776413"/>
                </a:xfrm>
                <a:custGeom>
                  <a:avLst/>
                  <a:gdLst>
                    <a:gd name="T0" fmla="*/ 1225 w 1329"/>
                    <a:gd name="T1" fmla="*/ 0 h 1119"/>
                    <a:gd name="T2" fmla="*/ 1225 w 1329"/>
                    <a:gd name="T3" fmla="*/ 0 h 1119"/>
                    <a:gd name="T4" fmla="*/ 0 w 1329"/>
                    <a:gd name="T5" fmla="*/ 726 h 1119"/>
                    <a:gd name="T6" fmla="*/ 1329 w 1329"/>
                    <a:gd name="T7" fmla="*/ 1119 h 1119"/>
                    <a:gd name="T8" fmla="*/ 1225 w 1329"/>
                    <a:gd name="T9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29" h="1119">
                      <a:moveTo>
                        <a:pt x="1225" y="0"/>
                      </a:moveTo>
                      <a:lnTo>
                        <a:pt x="1225" y="0"/>
                      </a:lnTo>
                      <a:lnTo>
                        <a:pt x="0" y="726"/>
                      </a:lnTo>
                      <a:lnTo>
                        <a:pt x="1329" y="1119"/>
                      </a:lnTo>
                      <a:lnTo>
                        <a:pt x="122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2" name="Freeform 19">
                  <a:extLst>
                    <a:ext uri="{FF2B5EF4-FFF2-40B4-BE49-F238E27FC236}">
                      <a16:creationId xmlns:a16="http://schemas.microsoft.com/office/drawing/2014/main" id="{3E85DE79-EBFA-4D40-8FA1-0AD2E664FC9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3" name="Freeform 20">
                  <a:extLst>
                    <a:ext uri="{FF2B5EF4-FFF2-40B4-BE49-F238E27FC236}">
                      <a16:creationId xmlns:a16="http://schemas.microsoft.com/office/drawing/2014/main" id="{4110E693-5D3F-4FA2-B64E-59CC15AE15F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0" y="2297113"/>
                  <a:ext cx="2109788" cy="1314450"/>
                </a:xfrm>
                <a:custGeom>
                  <a:avLst/>
                  <a:gdLst>
                    <a:gd name="T0" fmla="*/ 0 w 1329"/>
                    <a:gd name="T1" fmla="*/ 828 h 828"/>
                    <a:gd name="T2" fmla="*/ 1329 w 1329"/>
                    <a:gd name="T3" fmla="*/ 393 h 828"/>
                    <a:gd name="T4" fmla="*/ 0 w 1329"/>
                    <a:gd name="T5" fmla="*/ 0 h 828"/>
                    <a:gd name="T6" fmla="*/ 0 w 1329"/>
                    <a:gd name="T7" fmla="*/ 828 h 8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29" h="828">
                      <a:moveTo>
                        <a:pt x="0" y="828"/>
                      </a:moveTo>
                      <a:lnTo>
                        <a:pt x="1329" y="393"/>
                      </a:lnTo>
                      <a:lnTo>
                        <a:pt x="0" y="0"/>
                      </a:lnTo>
                      <a:lnTo>
                        <a:pt x="0" y="82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4" name="Freeform 21">
                  <a:extLst>
                    <a:ext uri="{FF2B5EF4-FFF2-40B4-BE49-F238E27FC236}">
                      <a16:creationId xmlns:a16="http://schemas.microsoft.com/office/drawing/2014/main" id="{45A090D4-7CF8-4EAD-AA28-8D5B575CCE5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5" name="Freeform 22">
                  <a:extLst>
                    <a:ext uri="{FF2B5EF4-FFF2-40B4-BE49-F238E27FC236}">
                      <a16:creationId xmlns:a16="http://schemas.microsoft.com/office/drawing/2014/main" id="{14784A92-A2DD-49B7-B941-12D362F8226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44688" y="1144588"/>
                  <a:ext cx="1195388" cy="1776413"/>
                </a:xfrm>
                <a:custGeom>
                  <a:avLst/>
                  <a:gdLst>
                    <a:gd name="T0" fmla="*/ 0 w 753"/>
                    <a:gd name="T1" fmla="*/ 0 h 1119"/>
                    <a:gd name="T2" fmla="*/ 104 w 753"/>
                    <a:gd name="T3" fmla="*/ 1119 h 1119"/>
                    <a:gd name="T4" fmla="*/ 753 w 753"/>
                    <a:gd name="T5" fmla="*/ 726 h 1119"/>
                    <a:gd name="T6" fmla="*/ 0 w 753"/>
                    <a:gd name="T7" fmla="*/ 0 h 11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753" h="1119">
                      <a:moveTo>
                        <a:pt x="0" y="0"/>
                      </a:moveTo>
                      <a:lnTo>
                        <a:pt x="104" y="1119"/>
                      </a:lnTo>
                      <a:lnTo>
                        <a:pt x="753" y="726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6" name="Freeform 24">
                  <a:extLst>
                    <a:ext uri="{FF2B5EF4-FFF2-40B4-BE49-F238E27FC236}">
                      <a16:creationId xmlns:a16="http://schemas.microsoft.com/office/drawing/2014/main" id="{6C5B3034-28F9-4C14-B777-1EF8D5A286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9788" y="2297113"/>
                  <a:ext cx="1438275" cy="1427163"/>
                </a:xfrm>
                <a:custGeom>
                  <a:avLst/>
                  <a:gdLst>
                    <a:gd name="T0" fmla="*/ 649 w 906"/>
                    <a:gd name="T1" fmla="*/ 0 h 899"/>
                    <a:gd name="T2" fmla="*/ 649 w 906"/>
                    <a:gd name="T3" fmla="*/ 0 h 899"/>
                    <a:gd name="T4" fmla="*/ 0 w 906"/>
                    <a:gd name="T5" fmla="*/ 393 h 899"/>
                    <a:gd name="T6" fmla="*/ 906 w 906"/>
                    <a:gd name="T7" fmla="*/ 899 h 899"/>
                    <a:gd name="T8" fmla="*/ 649 w 906"/>
                    <a:gd name="T9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906" h="899">
                      <a:moveTo>
                        <a:pt x="649" y="0"/>
                      </a:moveTo>
                      <a:lnTo>
                        <a:pt x="649" y="0"/>
                      </a:lnTo>
                      <a:lnTo>
                        <a:pt x="0" y="393"/>
                      </a:lnTo>
                      <a:lnTo>
                        <a:pt x="906" y="899"/>
                      </a:lnTo>
                      <a:lnTo>
                        <a:pt x="649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7" name="Freeform 26">
                  <a:extLst>
                    <a:ext uri="{FF2B5EF4-FFF2-40B4-BE49-F238E27FC236}">
                      <a16:creationId xmlns:a16="http://schemas.microsoft.com/office/drawing/2014/main" id="{12F3ED4F-2938-461F-8FF6-CEDE1A00D31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2297113"/>
                  <a:ext cx="2159000" cy="1427163"/>
                </a:xfrm>
                <a:custGeom>
                  <a:avLst/>
                  <a:gdLst>
                    <a:gd name="T0" fmla="*/ 0 w 1360"/>
                    <a:gd name="T1" fmla="*/ 0 h 899"/>
                    <a:gd name="T2" fmla="*/ 257 w 1360"/>
                    <a:gd name="T3" fmla="*/ 899 h 899"/>
                    <a:gd name="T4" fmla="*/ 1360 w 1360"/>
                    <a:gd name="T5" fmla="*/ 393 h 899"/>
                    <a:gd name="T6" fmla="*/ 0 w 1360"/>
                    <a:gd name="T7" fmla="*/ 0 h 8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0" h="899">
                      <a:moveTo>
                        <a:pt x="0" y="0"/>
                      </a:moveTo>
                      <a:lnTo>
                        <a:pt x="257" y="899"/>
                      </a:lnTo>
                      <a:lnTo>
                        <a:pt x="1360" y="393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8" name="Freeform 27">
                  <a:extLst>
                    <a:ext uri="{FF2B5EF4-FFF2-40B4-BE49-F238E27FC236}">
                      <a16:creationId xmlns:a16="http://schemas.microsoft.com/office/drawing/2014/main" id="{2A197EB1-C000-4651-92DE-372684939B4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99" name="Freeform 28">
                  <a:extLst>
                    <a:ext uri="{FF2B5EF4-FFF2-40B4-BE49-F238E27FC236}">
                      <a16:creationId xmlns:a16="http://schemas.microsoft.com/office/drawing/2014/main" id="{9420228E-60D3-4594-AB82-F89E390FDC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40075" y="1431925"/>
                  <a:ext cx="2159000" cy="1489075"/>
                </a:xfrm>
                <a:custGeom>
                  <a:avLst/>
                  <a:gdLst>
                    <a:gd name="T0" fmla="*/ 1072 w 1360"/>
                    <a:gd name="T1" fmla="*/ 0 h 938"/>
                    <a:gd name="T2" fmla="*/ 1072 w 1360"/>
                    <a:gd name="T3" fmla="*/ 0 h 938"/>
                    <a:gd name="T4" fmla="*/ 0 w 1360"/>
                    <a:gd name="T5" fmla="*/ 545 h 938"/>
                    <a:gd name="T6" fmla="*/ 1360 w 1360"/>
                    <a:gd name="T7" fmla="*/ 938 h 938"/>
                    <a:gd name="T8" fmla="*/ 1072 w 1360"/>
                    <a:gd name="T9" fmla="*/ 0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0" h="938">
                      <a:moveTo>
                        <a:pt x="1072" y="0"/>
                      </a:moveTo>
                      <a:lnTo>
                        <a:pt x="1072" y="0"/>
                      </a:lnTo>
                      <a:lnTo>
                        <a:pt x="0" y="545"/>
                      </a:lnTo>
                      <a:lnTo>
                        <a:pt x="1360" y="938"/>
                      </a:lnTo>
                      <a:lnTo>
                        <a:pt x="107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0" name="Freeform 29">
                  <a:extLst>
                    <a:ext uri="{FF2B5EF4-FFF2-40B4-BE49-F238E27FC236}">
                      <a16:creationId xmlns:a16="http://schemas.microsoft.com/office/drawing/2014/main" id="{8D7256E7-D570-4BAB-9F8E-180844F9C5B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1" name="Freeform 30">
                  <a:extLst>
                    <a:ext uri="{FF2B5EF4-FFF2-40B4-BE49-F238E27FC236}">
                      <a16:creationId xmlns:a16="http://schemas.microsoft.com/office/drawing/2014/main" id="{1AC55E73-A700-433A-8E47-0E53AD94F65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1431925"/>
                  <a:ext cx="2646363" cy="1489075"/>
                </a:xfrm>
                <a:custGeom>
                  <a:avLst/>
                  <a:gdLst>
                    <a:gd name="T0" fmla="*/ 1667 w 1667"/>
                    <a:gd name="T1" fmla="*/ 198 h 938"/>
                    <a:gd name="T2" fmla="*/ 0 w 1667"/>
                    <a:gd name="T3" fmla="*/ 0 h 938"/>
                    <a:gd name="T4" fmla="*/ 288 w 1667"/>
                    <a:gd name="T5" fmla="*/ 938 h 938"/>
                    <a:gd name="T6" fmla="*/ 1667 w 1667"/>
                    <a:gd name="T7" fmla="*/ 198 h 9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667" h="938">
                      <a:moveTo>
                        <a:pt x="1667" y="198"/>
                      </a:moveTo>
                      <a:lnTo>
                        <a:pt x="0" y="0"/>
                      </a:lnTo>
                      <a:lnTo>
                        <a:pt x="288" y="938"/>
                      </a:lnTo>
                      <a:lnTo>
                        <a:pt x="1667" y="198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2" name="Freeform 31">
                  <a:extLst>
                    <a:ext uri="{FF2B5EF4-FFF2-40B4-BE49-F238E27FC236}">
                      <a16:creationId xmlns:a16="http://schemas.microsoft.com/office/drawing/2014/main" id="{11272AC2-752D-45C3-8102-AAAF66411D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3" name="Freeform 32">
                  <a:extLst>
                    <a:ext uri="{FF2B5EF4-FFF2-40B4-BE49-F238E27FC236}">
                      <a16:creationId xmlns:a16="http://schemas.microsoft.com/office/drawing/2014/main" id="{9BFBF9DD-F05B-4AD6-B2A4-7B5927CB427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1875" y="6350"/>
                  <a:ext cx="2646363" cy="1739900"/>
                </a:xfrm>
                <a:custGeom>
                  <a:avLst/>
                  <a:gdLst>
                    <a:gd name="T0" fmla="*/ 1656 w 1667"/>
                    <a:gd name="T1" fmla="*/ 0 h 1096"/>
                    <a:gd name="T2" fmla="*/ 1656 w 1667"/>
                    <a:gd name="T3" fmla="*/ 0 h 1096"/>
                    <a:gd name="T4" fmla="*/ 0 w 1667"/>
                    <a:gd name="T5" fmla="*/ 898 h 1096"/>
                    <a:gd name="T6" fmla="*/ 1667 w 1667"/>
                    <a:gd name="T7" fmla="*/ 1096 h 1096"/>
                    <a:gd name="T8" fmla="*/ 1656 w 1667"/>
                    <a:gd name="T9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667" h="1096">
                      <a:moveTo>
                        <a:pt x="1656" y="0"/>
                      </a:moveTo>
                      <a:lnTo>
                        <a:pt x="1656" y="0"/>
                      </a:lnTo>
                      <a:lnTo>
                        <a:pt x="0" y="898"/>
                      </a:lnTo>
                      <a:lnTo>
                        <a:pt x="1667" y="1096"/>
                      </a:lnTo>
                      <a:lnTo>
                        <a:pt x="1656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4" name="Freeform 33">
                  <a:extLst>
                    <a:ext uri="{FF2B5EF4-FFF2-40B4-BE49-F238E27FC236}">
                      <a16:creationId xmlns:a16="http://schemas.microsoft.com/office/drawing/2014/main" id="{1A816711-6E1D-4BF5-9E0A-5DA12E58839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5" name="Freeform 34">
                  <a:extLst>
                    <a:ext uri="{FF2B5EF4-FFF2-40B4-BE49-F238E27FC236}">
                      <a16:creationId xmlns:a16="http://schemas.microsoft.com/office/drawing/2014/main" id="{6CAB8F3D-A637-445A-9285-71C947B6F71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6350"/>
                  <a:ext cx="2462213" cy="1739900"/>
                </a:xfrm>
                <a:custGeom>
                  <a:avLst/>
                  <a:gdLst>
                    <a:gd name="T0" fmla="*/ 1551 w 1551"/>
                    <a:gd name="T1" fmla="*/ 0 h 1096"/>
                    <a:gd name="T2" fmla="*/ 0 w 1551"/>
                    <a:gd name="T3" fmla="*/ 0 h 1096"/>
                    <a:gd name="T4" fmla="*/ 11 w 1551"/>
                    <a:gd name="T5" fmla="*/ 1096 h 1096"/>
                    <a:gd name="T6" fmla="*/ 1551 w 1551"/>
                    <a:gd name="T7" fmla="*/ 0 h 10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51" h="1096">
                      <a:moveTo>
                        <a:pt x="1551" y="0"/>
                      </a:moveTo>
                      <a:lnTo>
                        <a:pt x="0" y="0"/>
                      </a:lnTo>
                      <a:lnTo>
                        <a:pt x="11" y="1096"/>
                      </a:lnTo>
                      <a:lnTo>
                        <a:pt x="155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6" name="Freeform 35">
                  <a:extLst>
                    <a:ext uri="{FF2B5EF4-FFF2-40B4-BE49-F238E27FC236}">
                      <a16:creationId xmlns:a16="http://schemas.microsoft.com/office/drawing/2014/main" id="{E07D97B4-5248-484B-9CCD-6D2CA61F0E4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7" name="Freeform 36">
                  <a:extLst>
                    <a:ext uri="{FF2B5EF4-FFF2-40B4-BE49-F238E27FC236}">
                      <a16:creationId xmlns:a16="http://schemas.microsoft.com/office/drawing/2014/main" id="{2B15E80E-E692-4153-B869-4EF1368FD69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6350"/>
                  <a:ext cx="3365500" cy="1801813"/>
                </a:xfrm>
                <a:custGeom>
                  <a:avLst/>
                  <a:gdLst>
                    <a:gd name="T0" fmla="*/ 2120 w 2120"/>
                    <a:gd name="T1" fmla="*/ 1135 h 1135"/>
                    <a:gd name="T2" fmla="*/ 1540 w 2120"/>
                    <a:gd name="T3" fmla="*/ 0 h 1135"/>
                    <a:gd name="T4" fmla="*/ 0 w 2120"/>
                    <a:gd name="T5" fmla="*/ 1096 h 1135"/>
                    <a:gd name="T6" fmla="*/ 2120 w 2120"/>
                    <a:gd name="T7" fmla="*/ 1135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1135">
                      <a:moveTo>
                        <a:pt x="2120" y="1135"/>
                      </a:moveTo>
                      <a:lnTo>
                        <a:pt x="1540" y="0"/>
                      </a:lnTo>
                      <a:lnTo>
                        <a:pt x="0" y="1096"/>
                      </a:lnTo>
                      <a:lnTo>
                        <a:pt x="2120" y="1135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8" name="Freeform 37">
                  <a:extLst>
                    <a:ext uri="{FF2B5EF4-FFF2-40B4-BE49-F238E27FC236}">
                      <a16:creationId xmlns:a16="http://schemas.microsoft.com/office/drawing/2014/main" id="{F30B88D5-BF47-431E-8F58-27E5DC59A43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9" name="Freeform 38">
                  <a:extLst>
                    <a:ext uri="{FF2B5EF4-FFF2-40B4-BE49-F238E27FC236}">
                      <a16:creationId xmlns:a16="http://schemas.microsoft.com/office/drawing/2014/main" id="{0EBF8059-C3F5-48B5-8063-39A29439CDA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88238" y="1746250"/>
                  <a:ext cx="3365500" cy="1462088"/>
                </a:xfrm>
                <a:custGeom>
                  <a:avLst/>
                  <a:gdLst>
                    <a:gd name="T0" fmla="*/ 0 w 2120"/>
                    <a:gd name="T1" fmla="*/ 0 h 921"/>
                    <a:gd name="T2" fmla="*/ 1475 w 2120"/>
                    <a:gd name="T3" fmla="*/ 921 h 921"/>
                    <a:gd name="T4" fmla="*/ 2120 w 2120"/>
                    <a:gd name="T5" fmla="*/ 39 h 921"/>
                    <a:gd name="T6" fmla="*/ 0 w 2120"/>
                    <a:gd name="T7" fmla="*/ 0 h 9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120" h="921">
                      <a:moveTo>
                        <a:pt x="0" y="0"/>
                      </a:moveTo>
                      <a:lnTo>
                        <a:pt x="1475" y="921"/>
                      </a:lnTo>
                      <a:lnTo>
                        <a:pt x="2120" y="39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0" name="Freeform 39">
                  <a:extLst>
                    <a:ext uri="{FF2B5EF4-FFF2-40B4-BE49-F238E27FC236}">
                      <a16:creationId xmlns:a16="http://schemas.microsoft.com/office/drawing/2014/main" id="{42B8220E-3E72-414E-B46C-E2BA0B7C82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  <a:close/>
                    </a:path>
                  </a:pathLst>
                </a:custGeom>
                <a:solidFill>
                  <a:schemeClr val="accent5">
                    <a:lumMod val="60000"/>
                    <a:lumOff val="4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1" name="Freeform 40">
                  <a:extLst>
                    <a:ext uri="{FF2B5EF4-FFF2-40B4-BE49-F238E27FC236}">
                      <a16:creationId xmlns:a16="http://schemas.microsoft.com/office/drawing/2014/main" id="{255CC315-EFCA-4DF8-81B1-5717EEC6F5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470775" y="1746250"/>
                  <a:ext cx="2359025" cy="2070100"/>
                </a:xfrm>
                <a:custGeom>
                  <a:avLst/>
                  <a:gdLst>
                    <a:gd name="T0" fmla="*/ 11 w 1486"/>
                    <a:gd name="T1" fmla="*/ 0 h 1304"/>
                    <a:gd name="T2" fmla="*/ 11 w 1486"/>
                    <a:gd name="T3" fmla="*/ 0 h 1304"/>
                    <a:gd name="T4" fmla="*/ 0 w 1486"/>
                    <a:gd name="T5" fmla="*/ 1304 h 1304"/>
                    <a:gd name="T6" fmla="*/ 1486 w 1486"/>
                    <a:gd name="T7" fmla="*/ 921 h 1304"/>
                    <a:gd name="T8" fmla="*/ 11 w 1486"/>
                    <a:gd name="T9" fmla="*/ 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6" h="1304">
                      <a:moveTo>
                        <a:pt x="11" y="0"/>
                      </a:moveTo>
                      <a:lnTo>
                        <a:pt x="11" y="0"/>
                      </a:lnTo>
                      <a:lnTo>
                        <a:pt x="0" y="1304"/>
                      </a:lnTo>
                      <a:lnTo>
                        <a:pt x="1486" y="921"/>
                      </a:lnTo>
                      <a:lnTo>
                        <a:pt x="11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2" name="Freeform 42">
                  <a:extLst>
                    <a:ext uri="{FF2B5EF4-FFF2-40B4-BE49-F238E27FC236}">
                      <a16:creationId xmlns:a16="http://schemas.microsoft.com/office/drawing/2014/main" id="{1B503376-0B49-4558-8F50-7FBCB3385C1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1746250"/>
                  <a:ext cx="2189163" cy="2070100"/>
                </a:xfrm>
                <a:custGeom>
                  <a:avLst/>
                  <a:gdLst>
                    <a:gd name="T0" fmla="*/ 0 w 1379"/>
                    <a:gd name="T1" fmla="*/ 740 h 1304"/>
                    <a:gd name="T2" fmla="*/ 1368 w 1379"/>
                    <a:gd name="T3" fmla="*/ 1304 h 1304"/>
                    <a:gd name="T4" fmla="*/ 1379 w 1379"/>
                    <a:gd name="T5" fmla="*/ 0 h 1304"/>
                    <a:gd name="T6" fmla="*/ 0 w 1379"/>
                    <a:gd name="T7" fmla="*/ 740 h 1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79" h="1304">
                      <a:moveTo>
                        <a:pt x="0" y="740"/>
                      </a:moveTo>
                      <a:lnTo>
                        <a:pt x="1368" y="1304"/>
                      </a:lnTo>
                      <a:lnTo>
                        <a:pt x="1379" y="0"/>
                      </a:lnTo>
                      <a:lnTo>
                        <a:pt x="0" y="74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3" name="Freeform 43">
                  <a:extLst>
                    <a:ext uri="{FF2B5EF4-FFF2-40B4-BE49-F238E27FC236}">
                      <a16:creationId xmlns:a16="http://schemas.microsoft.com/office/drawing/2014/main" id="{22E2C91A-093E-4974-AF95-94ACEF06244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4" name="Freeform 44">
                  <a:extLst>
                    <a:ext uri="{FF2B5EF4-FFF2-40B4-BE49-F238E27FC236}">
                      <a16:creationId xmlns:a16="http://schemas.microsoft.com/office/drawing/2014/main" id="{0BB7DD71-AED5-4B81-8D07-9352DF1CA2F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99075" y="2921000"/>
                  <a:ext cx="2171700" cy="1592263"/>
                </a:xfrm>
                <a:custGeom>
                  <a:avLst/>
                  <a:gdLst>
                    <a:gd name="T0" fmla="*/ 0 w 1368"/>
                    <a:gd name="T1" fmla="*/ 0 h 1003"/>
                    <a:gd name="T2" fmla="*/ 321 w 1368"/>
                    <a:gd name="T3" fmla="*/ 1003 h 1003"/>
                    <a:gd name="T4" fmla="*/ 1368 w 1368"/>
                    <a:gd name="T5" fmla="*/ 564 h 1003"/>
                    <a:gd name="T6" fmla="*/ 0 w 1368"/>
                    <a:gd name="T7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368" h="1003">
                      <a:moveTo>
                        <a:pt x="0" y="0"/>
                      </a:moveTo>
                      <a:lnTo>
                        <a:pt x="321" y="1003"/>
                      </a:lnTo>
                      <a:lnTo>
                        <a:pt x="1368" y="564"/>
                      </a:lnTo>
                      <a:lnTo>
                        <a:pt x="0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5" name="Freeform 45">
                  <a:extLst>
                    <a:ext uri="{FF2B5EF4-FFF2-40B4-BE49-F238E27FC236}">
                      <a16:creationId xmlns:a16="http://schemas.microsoft.com/office/drawing/2014/main" id="{870C12B0-E1F4-4B09-B768-95419AB19A8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6" name="Freeform 46">
                  <a:extLst>
                    <a:ext uri="{FF2B5EF4-FFF2-40B4-BE49-F238E27FC236}">
                      <a16:creationId xmlns:a16="http://schemas.microsoft.com/office/drawing/2014/main" id="{42C68C34-9128-46FD-996B-FFC2DA1C7EE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8063" y="2921000"/>
                  <a:ext cx="2260600" cy="1592263"/>
                </a:xfrm>
                <a:custGeom>
                  <a:avLst/>
                  <a:gdLst>
                    <a:gd name="T0" fmla="*/ 1103 w 1424"/>
                    <a:gd name="T1" fmla="*/ 0 h 1003"/>
                    <a:gd name="T2" fmla="*/ 1103 w 1424"/>
                    <a:gd name="T3" fmla="*/ 0 h 1003"/>
                    <a:gd name="T4" fmla="*/ 0 w 1424"/>
                    <a:gd name="T5" fmla="*/ 506 h 1003"/>
                    <a:gd name="T6" fmla="*/ 1424 w 1424"/>
                    <a:gd name="T7" fmla="*/ 1003 h 1003"/>
                    <a:gd name="T8" fmla="*/ 1103 w 1424"/>
                    <a:gd name="T9" fmla="*/ 0 h 10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24" h="1003">
                      <a:moveTo>
                        <a:pt x="1103" y="0"/>
                      </a:moveTo>
                      <a:lnTo>
                        <a:pt x="1103" y="0"/>
                      </a:lnTo>
                      <a:lnTo>
                        <a:pt x="0" y="506"/>
                      </a:lnTo>
                      <a:lnTo>
                        <a:pt x="1424" y="1003"/>
                      </a:lnTo>
                      <a:lnTo>
                        <a:pt x="1103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7" name="Freeform 47">
                  <a:extLst>
                    <a:ext uri="{FF2B5EF4-FFF2-40B4-BE49-F238E27FC236}">
                      <a16:creationId xmlns:a16="http://schemas.microsoft.com/office/drawing/2014/main" id="{3766C2EF-2983-440C-BC6B-8DA5C7DBAF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  <a:close/>
                    </a:path>
                  </a:pathLst>
                </a:custGeom>
                <a:solidFill>
                  <a:schemeClr val="accent5">
                    <a:lumMod val="75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8" name="Freeform 48">
                  <a:extLst>
                    <a:ext uri="{FF2B5EF4-FFF2-40B4-BE49-F238E27FC236}">
                      <a16:creationId xmlns:a16="http://schemas.microsoft.com/office/drawing/2014/main" id="{7C5FF6D7-7E23-431A-BC58-9EB7C0E1F76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829800" y="1808163"/>
                  <a:ext cx="2360613" cy="1400175"/>
                </a:xfrm>
                <a:custGeom>
                  <a:avLst/>
                  <a:gdLst>
                    <a:gd name="T0" fmla="*/ 645 w 1487"/>
                    <a:gd name="T1" fmla="*/ 0 h 882"/>
                    <a:gd name="T2" fmla="*/ 645 w 1487"/>
                    <a:gd name="T3" fmla="*/ 0 h 882"/>
                    <a:gd name="T4" fmla="*/ 0 w 1487"/>
                    <a:gd name="T5" fmla="*/ 882 h 882"/>
                    <a:gd name="T6" fmla="*/ 1487 w 1487"/>
                    <a:gd name="T7" fmla="*/ 882 h 882"/>
                    <a:gd name="T8" fmla="*/ 645 w 1487"/>
                    <a:gd name="T9" fmla="*/ 0 h 8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487" h="882">
                      <a:moveTo>
                        <a:pt x="645" y="0"/>
                      </a:moveTo>
                      <a:lnTo>
                        <a:pt x="645" y="0"/>
                      </a:lnTo>
                      <a:lnTo>
                        <a:pt x="0" y="882"/>
                      </a:lnTo>
                      <a:lnTo>
                        <a:pt x="1487" y="882"/>
                      </a:lnTo>
                      <a:lnTo>
                        <a:pt x="645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9" name="Freeform 49">
                  <a:extLst>
                    <a:ext uri="{FF2B5EF4-FFF2-40B4-BE49-F238E27FC236}">
                      <a16:creationId xmlns:a16="http://schemas.microsoft.com/office/drawing/2014/main" id="{4D77504F-8157-432C-800F-8AC58BD1810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  <a:close/>
                    </a:path>
                  </a:pathLst>
                </a:custGeom>
                <a:solidFill>
                  <a:schemeClr val="accent5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0" name="Freeform 50">
                  <a:extLst>
                    <a:ext uri="{FF2B5EF4-FFF2-40B4-BE49-F238E27FC236}">
                      <a16:creationId xmlns:a16="http://schemas.microsoft.com/office/drawing/2014/main" id="{7B751F75-6BE8-4B7C-88B9-EC38582A658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932988" y="6350"/>
                  <a:ext cx="2257425" cy="1801813"/>
                </a:xfrm>
                <a:custGeom>
                  <a:avLst/>
                  <a:gdLst>
                    <a:gd name="T0" fmla="*/ 1422 w 1422"/>
                    <a:gd name="T1" fmla="*/ 0 h 1135"/>
                    <a:gd name="T2" fmla="*/ 0 w 1422"/>
                    <a:gd name="T3" fmla="*/ 0 h 1135"/>
                    <a:gd name="T4" fmla="*/ 580 w 1422"/>
                    <a:gd name="T5" fmla="*/ 1135 h 1135"/>
                    <a:gd name="T6" fmla="*/ 1422 w 1422"/>
                    <a:gd name="T7" fmla="*/ 0 h 11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22" h="1135">
                      <a:moveTo>
                        <a:pt x="1422" y="0"/>
                      </a:moveTo>
                      <a:lnTo>
                        <a:pt x="0" y="0"/>
                      </a:lnTo>
                      <a:lnTo>
                        <a:pt x="580" y="1135"/>
                      </a:lnTo>
                      <a:lnTo>
                        <a:pt x="1422" y="0"/>
                      </a:lnTo>
                    </a:path>
                  </a:pathLst>
                </a:cu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1" name="Freeform 51">
                  <a:extLst>
                    <a:ext uri="{FF2B5EF4-FFF2-40B4-BE49-F238E27FC236}">
                      <a16:creationId xmlns:a16="http://schemas.microsoft.com/office/drawing/2014/main" id="{80117DA2-71D2-4057-841E-C42357A4224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853738" y="6350"/>
                  <a:ext cx="1336675" cy="3201988"/>
                </a:xfrm>
                <a:custGeom>
                  <a:avLst/>
                  <a:gdLst>
                    <a:gd name="T0" fmla="*/ 842 w 842"/>
                    <a:gd name="T1" fmla="*/ 2017 h 2017"/>
                    <a:gd name="T2" fmla="*/ 842 w 842"/>
                    <a:gd name="T3" fmla="*/ 0 h 2017"/>
                    <a:gd name="T4" fmla="*/ 0 w 842"/>
                    <a:gd name="T5" fmla="*/ 1135 h 2017"/>
                    <a:gd name="T6" fmla="*/ 842 w 842"/>
                    <a:gd name="T7" fmla="*/ 2017 h 20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842" h="2017">
                      <a:moveTo>
                        <a:pt x="842" y="2017"/>
                      </a:moveTo>
                      <a:lnTo>
                        <a:pt x="842" y="0"/>
                      </a:lnTo>
                      <a:lnTo>
                        <a:pt x="0" y="1135"/>
                      </a:lnTo>
                      <a:lnTo>
                        <a:pt x="842" y="2017"/>
                      </a:lnTo>
                      <a:close/>
                    </a:path>
                  </a:pathLst>
                </a:custGeom>
                <a:solidFill>
                  <a:schemeClr val="accent5">
                    <a:lumMod val="50000"/>
                  </a:schemeClr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cxnSp>
            <p:nvCxnSpPr>
              <p:cNvPr id="39" name="Straight Connector 38">
                <a:extLst>
                  <a:ext uri="{FF2B5EF4-FFF2-40B4-BE49-F238E27FC236}">
                    <a16:creationId xmlns:a16="http://schemas.microsoft.com/office/drawing/2014/main" id="{2C29244B-769E-43EE-B4AC-0D0A16EFE61F}"/>
                  </a:ext>
                </a:extLst>
              </p:cNvPr>
              <p:cNvCxnSpPr>
                <a:stCxn id="82" idx="1"/>
                <a:endCxn id="94" idx="0"/>
              </p:cNvCxnSpPr>
              <p:nvPr/>
            </p:nvCxnSpPr>
            <p:spPr>
              <a:xfrm>
                <a:off x="0" y="-812800"/>
                <a:ext cx="194468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Connector 39">
                <a:extLst>
                  <a:ext uri="{FF2B5EF4-FFF2-40B4-BE49-F238E27FC236}">
                    <a16:creationId xmlns:a16="http://schemas.microsoft.com/office/drawing/2014/main" id="{7BC7ED2A-1151-430E-8158-FBBA1C9DBAF7}"/>
                  </a:ext>
                </a:extLst>
              </p:cNvPr>
              <p:cNvCxnSpPr>
                <a:stCxn id="87" idx="0"/>
                <a:endCxn id="79" idx="1"/>
              </p:cNvCxnSpPr>
              <p:nvPr/>
            </p:nvCxnSpPr>
            <p:spPr>
              <a:xfrm flipH="1">
                <a:off x="1944688" y="-812800"/>
                <a:ext cx="1404938" cy="113823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" name="Straight Connector 40">
                <a:extLst>
                  <a:ext uri="{FF2B5EF4-FFF2-40B4-BE49-F238E27FC236}">
                    <a16:creationId xmlns:a16="http://schemas.microsoft.com/office/drawing/2014/main" id="{2696EE8D-4A8D-4219-9D43-F1ECD526A0B4}"/>
                  </a:ext>
                </a:extLst>
              </p:cNvPr>
              <p:cNvCxnSpPr>
                <a:stCxn id="84" idx="2"/>
                <a:endCxn id="100" idx="1"/>
              </p:cNvCxnSpPr>
              <p:nvPr/>
            </p:nvCxnSpPr>
            <p:spPr>
              <a:xfrm>
                <a:off x="3349625" y="-812800"/>
                <a:ext cx="1492250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" name="Straight Connector 41">
                <a:extLst>
                  <a:ext uri="{FF2B5EF4-FFF2-40B4-BE49-F238E27FC236}">
                    <a16:creationId xmlns:a16="http://schemas.microsoft.com/office/drawing/2014/main" id="{BCFCEA21-218B-4CAD-8B16-544E68B5EA56}"/>
                  </a:ext>
                </a:extLst>
              </p:cNvPr>
              <p:cNvCxnSpPr>
                <a:stCxn id="90" idx="0"/>
                <a:endCxn id="100" idx="1"/>
              </p:cNvCxnSpPr>
              <p:nvPr/>
            </p:nvCxnSpPr>
            <p:spPr>
              <a:xfrm>
                <a:off x="1944688" y="325438"/>
                <a:ext cx="2897187" cy="28733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Straight Connector 42">
                <a:extLst>
                  <a:ext uri="{FF2B5EF4-FFF2-40B4-BE49-F238E27FC236}">
                    <a16:creationId xmlns:a16="http://schemas.microsoft.com/office/drawing/2014/main" id="{19A358B7-84B3-468F-B43F-93AA41B1F793}"/>
                  </a:ext>
                </a:extLst>
              </p:cNvPr>
              <p:cNvCxnSpPr>
                <a:stCxn id="81" idx="2"/>
                <a:endCxn id="92" idx="2"/>
              </p:cNvCxnSpPr>
              <p:nvPr/>
            </p:nvCxnSpPr>
            <p:spPr>
              <a:xfrm flipH="1">
                <a:off x="0" y="325438"/>
                <a:ext cx="19446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" name="Straight Connector 43">
                <a:extLst>
                  <a:ext uri="{FF2B5EF4-FFF2-40B4-BE49-F238E27FC236}">
                    <a16:creationId xmlns:a16="http://schemas.microsoft.com/office/drawing/2014/main" id="{230F1E8A-3DE8-4EA1-A6F7-AC0384A78200}"/>
                  </a:ext>
                </a:extLst>
              </p:cNvPr>
              <p:cNvCxnSpPr>
                <a:cxnSpLocks/>
                <a:stCxn id="94" idx="0"/>
                <a:endCxn id="77" idx="2"/>
              </p:cNvCxnSpPr>
              <p:nvPr/>
            </p:nvCxnSpPr>
            <p:spPr>
              <a:xfrm>
                <a:off x="1944688" y="325438"/>
                <a:ext cx="165100" cy="17764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" name="Straight Connector 44">
                <a:extLst>
                  <a:ext uri="{FF2B5EF4-FFF2-40B4-BE49-F238E27FC236}">
                    <a16:creationId xmlns:a16="http://schemas.microsoft.com/office/drawing/2014/main" id="{36E7D471-5450-4865-92D7-D87508BD986A}"/>
                  </a:ext>
                </a:extLst>
              </p:cNvPr>
              <p:cNvCxnSpPr>
                <a:cxnSpLocks/>
                <a:stCxn id="96" idx="2"/>
                <a:endCxn id="92" idx="2"/>
              </p:cNvCxnSpPr>
              <p:nvPr/>
            </p:nvCxnSpPr>
            <p:spPr>
              <a:xfrm flipH="1" flipV="1">
                <a:off x="0" y="1477963"/>
                <a:ext cx="2109788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6" name="Straight Connector 45">
                <a:extLst>
                  <a:ext uri="{FF2B5EF4-FFF2-40B4-BE49-F238E27FC236}">
                    <a16:creationId xmlns:a16="http://schemas.microsoft.com/office/drawing/2014/main" id="{6BCA1D9B-B2FF-437C-B350-9E3E44DDA359}"/>
                  </a:ext>
                </a:extLst>
              </p:cNvPr>
              <p:cNvCxnSpPr>
                <a:stCxn id="88" idx="0"/>
                <a:endCxn id="88" idx="1"/>
              </p:cNvCxnSpPr>
              <p:nvPr/>
            </p:nvCxnSpPr>
            <p:spPr>
              <a:xfrm>
                <a:off x="1944688" y="325438"/>
                <a:ext cx="1195388" cy="11525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Straight Connector 46">
                <a:extLst>
                  <a:ext uri="{FF2B5EF4-FFF2-40B4-BE49-F238E27FC236}">
                    <a16:creationId xmlns:a16="http://schemas.microsoft.com/office/drawing/2014/main" id="{034A70E8-E6CE-4DAC-B01B-410D623E641D}"/>
                  </a:ext>
                </a:extLst>
              </p:cNvPr>
              <p:cNvCxnSpPr>
                <a:stCxn id="78" idx="0"/>
                <a:endCxn id="94" idx="1"/>
              </p:cNvCxnSpPr>
              <p:nvPr/>
            </p:nvCxnSpPr>
            <p:spPr>
              <a:xfrm flipH="1">
                <a:off x="2109788" y="1477963"/>
                <a:ext cx="1030287" cy="6238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" name="Straight Connector 47">
                <a:extLst>
                  <a:ext uri="{FF2B5EF4-FFF2-40B4-BE49-F238E27FC236}">
                    <a16:creationId xmlns:a16="http://schemas.microsoft.com/office/drawing/2014/main" id="{2EFDE6B4-6D25-4216-92E0-5DF66CB14241}"/>
                  </a:ext>
                </a:extLst>
              </p:cNvPr>
              <p:cNvCxnSpPr>
                <a:stCxn id="102" idx="2"/>
                <a:endCxn id="77" idx="0"/>
              </p:cNvCxnSpPr>
              <p:nvPr/>
            </p:nvCxnSpPr>
            <p:spPr>
              <a:xfrm flipH="1">
                <a:off x="3140076" y="612775"/>
                <a:ext cx="1701799" cy="8651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Straight Connector 48">
                <a:extLst>
                  <a:ext uri="{FF2B5EF4-FFF2-40B4-BE49-F238E27FC236}">
                    <a16:creationId xmlns:a16="http://schemas.microsoft.com/office/drawing/2014/main" id="{3D3001E2-D6FF-483C-93FC-52A29350C4CF}"/>
                  </a:ext>
                </a:extLst>
              </p:cNvPr>
              <p:cNvCxnSpPr>
                <a:stCxn id="104" idx="1"/>
                <a:endCxn id="86" idx="3"/>
              </p:cNvCxnSpPr>
              <p:nvPr/>
            </p:nvCxnSpPr>
            <p:spPr>
              <a:xfrm flipH="1">
                <a:off x="4841876" y="-812800"/>
                <a:ext cx="2628899" cy="14255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Straight Connector 49">
                <a:extLst>
                  <a:ext uri="{FF2B5EF4-FFF2-40B4-BE49-F238E27FC236}">
                    <a16:creationId xmlns:a16="http://schemas.microsoft.com/office/drawing/2014/main" id="{1140C580-E252-4666-BD42-704841C198EB}"/>
                  </a:ext>
                </a:extLst>
              </p:cNvPr>
              <p:cNvCxnSpPr>
                <a:stCxn id="84" idx="0"/>
                <a:endCxn id="113" idx="0"/>
              </p:cNvCxnSpPr>
              <p:nvPr/>
            </p:nvCxnSpPr>
            <p:spPr>
              <a:xfrm>
                <a:off x="4841875" y="612775"/>
                <a:ext cx="457200" cy="14890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Straight Connector 50">
                <a:extLst>
                  <a:ext uri="{FF2B5EF4-FFF2-40B4-BE49-F238E27FC236}">
                    <a16:creationId xmlns:a16="http://schemas.microsoft.com/office/drawing/2014/main" id="{AD69B546-7474-4508-806B-CE2620F074C6}"/>
                  </a:ext>
                </a:extLst>
              </p:cNvPr>
              <p:cNvCxnSpPr>
                <a:stCxn id="77" idx="0"/>
                <a:endCxn id="115" idx="0"/>
              </p:cNvCxnSpPr>
              <p:nvPr/>
            </p:nvCxnSpPr>
            <p:spPr>
              <a:xfrm>
                <a:off x="3140076" y="1477963"/>
                <a:ext cx="2159000" cy="623887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>
                <a:extLst>
                  <a:ext uri="{FF2B5EF4-FFF2-40B4-BE49-F238E27FC236}">
                    <a16:creationId xmlns:a16="http://schemas.microsoft.com/office/drawing/2014/main" id="{0AF9DB29-9D43-4E9F-9F8D-1E7F8354CE5F}"/>
                  </a:ext>
                </a:extLst>
              </p:cNvPr>
              <p:cNvCxnSpPr>
                <a:stCxn id="94" idx="2"/>
                <a:endCxn id="78" idx="1"/>
              </p:cNvCxnSpPr>
              <p:nvPr/>
            </p:nvCxnSpPr>
            <p:spPr>
              <a:xfrm>
                <a:off x="3140076" y="1477963"/>
                <a:ext cx="407987" cy="14271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>
                <a:extLst>
                  <a:ext uri="{FF2B5EF4-FFF2-40B4-BE49-F238E27FC236}">
                    <a16:creationId xmlns:a16="http://schemas.microsoft.com/office/drawing/2014/main" id="{2B8DEFF3-2E18-48C4-B71D-EF20BEBF10A1}"/>
                  </a:ext>
                </a:extLst>
              </p:cNvPr>
              <p:cNvCxnSpPr>
                <a:stCxn id="100" idx="2"/>
                <a:endCxn id="113" idx="1"/>
              </p:cNvCxnSpPr>
              <p:nvPr/>
            </p:nvCxnSpPr>
            <p:spPr>
              <a:xfrm>
                <a:off x="5299075" y="2101850"/>
                <a:ext cx="509588" cy="159226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" name="Straight Connector 53">
                <a:extLst>
                  <a:ext uri="{FF2B5EF4-FFF2-40B4-BE49-F238E27FC236}">
                    <a16:creationId xmlns:a16="http://schemas.microsoft.com/office/drawing/2014/main" id="{F917CC77-854E-42D5-B0D8-B6386D1F69CF}"/>
                  </a:ext>
                </a:extLst>
              </p:cNvPr>
              <p:cNvCxnSpPr>
                <a:cxnSpLocks/>
                <a:stCxn id="83" idx="0"/>
                <a:endCxn id="114" idx="2"/>
              </p:cNvCxnSpPr>
              <p:nvPr/>
            </p:nvCxnSpPr>
            <p:spPr>
              <a:xfrm>
                <a:off x="5299075" y="2101850"/>
                <a:ext cx="2171700" cy="8953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Straight Connector 54">
                <a:extLst>
                  <a:ext uri="{FF2B5EF4-FFF2-40B4-BE49-F238E27FC236}">
                    <a16:creationId xmlns:a16="http://schemas.microsoft.com/office/drawing/2014/main" id="{0FFABC14-57F0-4A04-B2B2-1B9280A8D58B}"/>
                  </a:ext>
                </a:extLst>
              </p:cNvPr>
              <p:cNvCxnSpPr>
                <a:stCxn id="110" idx="0"/>
                <a:endCxn id="102" idx="2"/>
              </p:cNvCxnSpPr>
              <p:nvPr/>
            </p:nvCxnSpPr>
            <p:spPr>
              <a:xfrm flipH="1" flipV="1">
                <a:off x="4841875" y="612775"/>
                <a:ext cx="2646363" cy="31432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6" name="Straight Connector 55">
                <a:extLst>
                  <a:ext uri="{FF2B5EF4-FFF2-40B4-BE49-F238E27FC236}">
                    <a16:creationId xmlns:a16="http://schemas.microsoft.com/office/drawing/2014/main" id="{04C422A2-1E34-4953-B766-85217C4A3E64}"/>
                  </a:ext>
                </a:extLst>
              </p:cNvPr>
              <p:cNvCxnSpPr>
                <a:stCxn id="102" idx="0"/>
                <a:endCxn id="106" idx="2"/>
              </p:cNvCxnSpPr>
              <p:nvPr/>
            </p:nvCxnSpPr>
            <p:spPr>
              <a:xfrm>
                <a:off x="7470775" y="-812800"/>
                <a:ext cx="17463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" name="Straight Connector 56">
                <a:extLst>
                  <a:ext uri="{FF2B5EF4-FFF2-40B4-BE49-F238E27FC236}">
                    <a16:creationId xmlns:a16="http://schemas.microsoft.com/office/drawing/2014/main" id="{86960D96-F068-4B13-B9FD-522AD4F22899}"/>
                  </a:ext>
                </a:extLst>
              </p:cNvPr>
              <p:cNvCxnSpPr>
                <a:cxnSpLocks/>
                <a:stCxn id="106" idx="2"/>
              </p:cNvCxnSpPr>
              <p:nvPr/>
            </p:nvCxnSpPr>
            <p:spPr>
              <a:xfrm flipH="1">
                <a:off x="5299076" y="927100"/>
                <a:ext cx="2189162" cy="117475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" name="Straight Connector 57">
                <a:extLst>
                  <a:ext uri="{FF2B5EF4-FFF2-40B4-BE49-F238E27FC236}">
                    <a16:creationId xmlns:a16="http://schemas.microsoft.com/office/drawing/2014/main" id="{2F224134-D195-482F-A501-C5B7209C5F05}"/>
                  </a:ext>
                </a:extLst>
              </p:cNvPr>
              <p:cNvCxnSpPr>
                <a:stCxn id="110" idx="0"/>
                <a:endCxn id="114" idx="2"/>
              </p:cNvCxnSpPr>
              <p:nvPr/>
            </p:nvCxnSpPr>
            <p:spPr>
              <a:xfrm flipH="1">
                <a:off x="7470775" y="927100"/>
                <a:ext cx="17463" cy="20701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" name="Straight Connector 58">
                <a:extLst>
                  <a:ext uri="{FF2B5EF4-FFF2-40B4-BE49-F238E27FC236}">
                    <a16:creationId xmlns:a16="http://schemas.microsoft.com/office/drawing/2014/main" id="{9BF687A7-4487-4184-880C-E372527CD8BF}"/>
                  </a:ext>
                </a:extLst>
              </p:cNvPr>
              <p:cNvCxnSpPr>
                <a:cxnSpLocks/>
                <a:stCxn id="110" idx="0"/>
                <a:endCxn id="119" idx="1"/>
              </p:cNvCxnSpPr>
              <p:nvPr/>
            </p:nvCxnSpPr>
            <p:spPr>
              <a:xfrm flipV="1">
                <a:off x="7488238" y="-812800"/>
                <a:ext cx="2444750" cy="1739900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Straight Connector 59">
                <a:extLst>
                  <a:ext uri="{FF2B5EF4-FFF2-40B4-BE49-F238E27FC236}">
                    <a16:creationId xmlns:a16="http://schemas.microsoft.com/office/drawing/2014/main" id="{FEA1A553-1E86-4610-8F9F-342DFC456ABF}"/>
                  </a:ext>
                </a:extLst>
              </p:cNvPr>
              <p:cNvCxnSpPr>
                <a:cxnSpLocks/>
                <a:stCxn id="119" idx="1"/>
                <a:endCxn id="119" idx="2"/>
              </p:cNvCxnSpPr>
              <p:nvPr/>
            </p:nvCxnSpPr>
            <p:spPr>
              <a:xfrm>
                <a:off x="9932988" y="-812800"/>
                <a:ext cx="920750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Straight Connector 60">
                <a:extLst>
                  <a:ext uri="{FF2B5EF4-FFF2-40B4-BE49-F238E27FC236}">
                    <a16:creationId xmlns:a16="http://schemas.microsoft.com/office/drawing/2014/main" id="{C4E967FF-0C10-4FBD-91AD-86725FCF6CF9}"/>
                  </a:ext>
                </a:extLst>
              </p:cNvPr>
              <p:cNvCxnSpPr>
                <a:stCxn id="117" idx="0"/>
                <a:endCxn id="121" idx="1"/>
              </p:cNvCxnSpPr>
              <p:nvPr/>
            </p:nvCxnSpPr>
            <p:spPr>
              <a:xfrm flipV="1">
                <a:off x="10853738" y="-812800"/>
                <a:ext cx="1336675" cy="18018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2" name="Straight Connector 61">
                <a:extLst>
                  <a:ext uri="{FF2B5EF4-FFF2-40B4-BE49-F238E27FC236}">
                    <a16:creationId xmlns:a16="http://schemas.microsoft.com/office/drawing/2014/main" id="{AC3EE4B4-4D63-4F92-B0B0-7C7635101C66}"/>
                  </a:ext>
                </a:extLst>
              </p:cNvPr>
              <p:cNvCxnSpPr>
                <a:stCxn id="121" idx="2"/>
                <a:endCxn id="121" idx="0"/>
              </p:cNvCxnSpPr>
              <p:nvPr/>
            </p:nvCxnSpPr>
            <p:spPr>
              <a:xfrm>
                <a:off x="10853738" y="989013"/>
                <a:ext cx="1336675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Straight Connector 62">
                <a:extLst>
                  <a:ext uri="{FF2B5EF4-FFF2-40B4-BE49-F238E27FC236}">
                    <a16:creationId xmlns:a16="http://schemas.microsoft.com/office/drawing/2014/main" id="{AAD0C999-19A7-4381-BB5B-AF311B35F459}"/>
                  </a:ext>
                </a:extLst>
              </p:cNvPr>
              <p:cNvCxnSpPr>
                <a:stCxn id="117" idx="0"/>
                <a:endCxn id="117" idx="2"/>
              </p:cNvCxnSpPr>
              <p:nvPr/>
            </p:nvCxnSpPr>
            <p:spPr>
              <a:xfrm flipH="1">
                <a:off x="9829800" y="989013"/>
                <a:ext cx="1023938" cy="1400175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4" name="Straight Connector 63">
                <a:extLst>
                  <a:ext uri="{FF2B5EF4-FFF2-40B4-BE49-F238E27FC236}">
                    <a16:creationId xmlns:a16="http://schemas.microsoft.com/office/drawing/2014/main" id="{26CCFBB8-44B0-4616-9755-6B63987E7709}"/>
                  </a:ext>
                </a:extLst>
              </p:cNvPr>
              <p:cNvCxnSpPr>
                <a:stCxn id="110" idx="0"/>
                <a:endCxn id="117" idx="0"/>
              </p:cNvCxnSpPr>
              <p:nvPr/>
            </p:nvCxnSpPr>
            <p:spPr>
              <a:xfrm>
                <a:off x="7488238" y="927100"/>
                <a:ext cx="3365500" cy="61913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5" name="Straight Connector 64">
                <a:extLst>
                  <a:ext uri="{FF2B5EF4-FFF2-40B4-BE49-F238E27FC236}">
                    <a16:creationId xmlns:a16="http://schemas.microsoft.com/office/drawing/2014/main" id="{470BB680-8284-4FA9-94E1-960DED9DE17F}"/>
                  </a:ext>
                </a:extLst>
              </p:cNvPr>
              <p:cNvCxnSpPr>
                <a:stCxn id="106" idx="2"/>
                <a:endCxn id="118" idx="2"/>
              </p:cNvCxnSpPr>
              <p:nvPr/>
            </p:nvCxnSpPr>
            <p:spPr>
              <a:xfrm>
                <a:off x="7488238" y="927100"/>
                <a:ext cx="2341562" cy="1462088"/>
              </a:xfrm>
              <a:prstGeom prst="line">
                <a:avLst/>
              </a:prstGeom>
              <a:ln w="31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6" name="Oval 65">
                <a:extLst>
                  <a:ext uri="{FF2B5EF4-FFF2-40B4-BE49-F238E27FC236}">
                    <a16:creationId xmlns:a16="http://schemas.microsoft.com/office/drawing/2014/main" id="{F7C974CD-E870-4FEF-9D81-52C171C3EBC5}"/>
                  </a:ext>
                </a:extLst>
              </p:cNvPr>
              <p:cNvSpPr/>
              <p:nvPr/>
            </p:nvSpPr>
            <p:spPr>
              <a:xfrm rot="10800000">
                <a:off x="7389472" y="2923834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036896E6-6955-40A6-A73A-64C82407260B}"/>
                  </a:ext>
                </a:extLst>
              </p:cNvPr>
              <p:cNvSpPr/>
              <p:nvPr/>
            </p:nvSpPr>
            <p:spPr>
              <a:xfrm rot="10800000">
                <a:off x="3477079" y="282541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F576C03F-6471-4A0C-8DD1-6FFB3B87E2F0}"/>
                  </a:ext>
                </a:extLst>
              </p:cNvPr>
              <p:cNvSpPr/>
              <p:nvPr/>
            </p:nvSpPr>
            <p:spPr>
              <a:xfrm rot="10800000">
                <a:off x="1977100" y="1968832"/>
                <a:ext cx="272388" cy="2723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3DB7D703-133E-4E77-870C-048F3D6AFCEA}"/>
                  </a:ext>
                </a:extLst>
              </p:cNvPr>
              <p:cNvSpPr/>
              <p:nvPr/>
            </p:nvSpPr>
            <p:spPr>
              <a:xfrm rot="10800000">
                <a:off x="3063304" y="1409360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0" name="Oval 69">
                <a:extLst>
                  <a:ext uri="{FF2B5EF4-FFF2-40B4-BE49-F238E27FC236}">
                    <a16:creationId xmlns:a16="http://schemas.microsoft.com/office/drawing/2014/main" id="{648B3394-D0E1-41D6-A04E-105B576FDC26}"/>
                  </a:ext>
                </a:extLst>
              </p:cNvPr>
              <p:cNvSpPr/>
              <p:nvPr/>
            </p:nvSpPr>
            <p:spPr>
              <a:xfrm rot="10800000">
                <a:off x="5653881" y="355361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1" name="Oval 70">
                <a:extLst>
                  <a:ext uri="{FF2B5EF4-FFF2-40B4-BE49-F238E27FC236}">
                    <a16:creationId xmlns:a16="http://schemas.microsoft.com/office/drawing/2014/main" id="{720299F0-7D19-431C-9BBD-E1549DEC7D88}"/>
                  </a:ext>
                </a:extLst>
              </p:cNvPr>
              <p:cNvSpPr/>
              <p:nvPr/>
            </p:nvSpPr>
            <p:spPr>
              <a:xfrm rot="10800000">
                <a:off x="5219360" y="2022135"/>
                <a:ext cx="159432" cy="15943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5C58AB1D-117C-4F0B-8D2A-2B1F0A4C2724}"/>
                  </a:ext>
                </a:extLst>
              </p:cNvPr>
              <p:cNvSpPr/>
              <p:nvPr/>
            </p:nvSpPr>
            <p:spPr>
              <a:xfrm rot="10800000">
                <a:off x="9690100" y="2251869"/>
                <a:ext cx="280988" cy="28098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3" name="Oval 72">
                <a:extLst>
                  <a:ext uri="{FF2B5EF4-FFF2-40B4-BE49-F238E27FC236}">
                    <a16:creationId xmlns:a16="http://schemas.microsoft.com/office/drawing/2014/main" id="{BF0B82CE-58A6-44EF-8284-1A830F3D7612}"/>
                  </a:ext>
                </a:extLst>
              </p:cNvPr>
              <p:cNvSpPr/>
              <p:nvPr/>
            </p:nvSpPr>
            <p:spPr>
              <a:xfrm rot="10800000">
                <a:off x="10750550" y="870745"/>
                <a:ext cx="223835" cy="22383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4" name="Oval 73">
                <a:extLst>
                  <a:ext uri="{FF2B5EF4-FFF2-40B4-BE49-F238E27FC236}">
                    <a16:creationId xmlns:a16="http://schemas.microsoft.com/office/drawing/2014/main" id="{3C314D10-C398-41F1-A2B9-7D02E0FCFA41}"/>
                  </a:ext>
                </a:extLst>
              </p:cNvPr>
              <p:cNvSpPr/>
              <p:nvPr/>
            </p:nvSpPr>
            <p:spPr>
              <a:xfrm rot="10800000">
                <a:off x="7388561" y="838412"/>
                <a:ext cx="196180" cy="19618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Oval 74">
                <a:extLst>
                  <a:ext uri="{FF2B5EF4-FFF2-40B4-BE49-F238E27FC236}">
                    <a16:creationId xmlns:a16="http://schemas.microsoft.com/office/drawing/2014/main" id="{985BDC87-40C7-4BBE-8E12-7590F5C6A6BB}"/>
                  </a:ext>
                </a:extLst>
              </p:cNvPr>
              <p:cNvSpPr/>
              <p:nvPr/>
            </p:nvSpPr>
            <p:spPr>
              <a:xfrm rot="10800000">
                <a:off x="1844784" y="240056"/>
                <a:ext cx="204572" cy="20457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Oval 75">
                <a:extLst>
                  <a:ext uri="{FF2B5EF4-FFF2-40B4-BE49-F238E27FC236}">
                    <a16:creationId xmlns:a16="http://schemas.microsoft.com/office/drawing/2014/main" id="{FF5E32A9-A904-4DDD-8D60-A0B969CAE4BD}"/>
                  </a:ext>
                </a:extLst>
              </p:cNvPr>
              <p:cNvSpPr/>
              <p:nvPr/>
            </p:nvSpPr>
            <p:spPr>
              <a:xfrm rot="10800000">
                <a:off x="4742401" y="520701"/>
                <a:ext cx="206242" cy="206242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7" name="Freeform: Shape 36">
              <a:extLst>
                <a:ext uri="{FF2B5EF4-FFF2-40B4-BE49-F238E27FC236}">
                  <a16:creationId xmlns:a16="http://schemas.microsoft.com/office/drawing/2014/main" id="{759A8C0C-5564-4EDF-AAA3-148F288D1204}"/>
                </a:ext>
              </a:extLst>
            </p:cNvPr>
            <p:cNvSpPr/>
            <p:nvPr/>
          </p:nvSpPr>
          <p:spPr>
            <a:xfrm rot="10800000">
              <a:off x="0" y="-812800"/>
              <a:ext cx="12190413" cy="4647407"/>
            </a:xfrm>
            <a:custGeom>
              <a:avLst/>
              <a:gdLst>
                <a:gd name="connsiteX0" fmla="*/ 6817746 w 12190413"/>
                <a:gd name="connsiteY0" fmla="*/ 1702417 h 4647407"/>
                <a:gd name="connsiteX1" fmla="*/ 4791375 w 12190413"/>
                <a:gd name="connsiteY1" fmla="*/ 866983 h 4647407"/>
                <a:gd name="connsiteX2" fmla="*/ 4791375 w 12190413"/>
                <a:gd name="connsiteY2" fmla="*/ 866983 h 4647407"/>
                <a:gd name="connsiteX3" fmla="*/ 8970113 w 12190413"/>
                <a:gd name="connsiteY3" fmla="*/ 2333462 h 4647407"/>
                <a:gd name="connsiteX4" fmla="*/ 8970114 w 12190413"/>
                <a:gd name="connsiteY4" fmla="*/ 2333461 h 4647407"/>
                <a:gd name="connsiteX5" fmla="*/ 6966658 w 12190413"/>
                <a:gd name="connsiteY5" fmla="*/ 1754522 h 4647407"/>
                <a:gd name="connsiteX6" fmla="*/ 6966658 w 12190413"/>
                <a:gd name="connsiteY6" fmla="*/ 1754522 h 4647407"/>
                <a:gd name="connsiteX7" fmla="*/ 4617110 w 12190413"/>
                <a:gd name="connsiteY7" fmla="*/ 2854392 h 4647407"/>
                <a:gd name="connsiteX8" fmla="*/ 3218013 w 12190413"/>
                <a:gd name="connsiteY8" fmla="*/ 1980786 h 4647407"/>
                <a:gd name="connsiteX9" fmla="*/ 3505995 w 12190413"/>
                <a:gd name="connsiteY9" fmla="*/ 2160604 h 4647407"/>
                <a:gd name="connsiteX10" fmla="*/ 10163987 w 12190413"/>
                <a:gd name="connsiteY10" fmla="*/ 3430363 h 4647407"/>
                <a:gd name="connsiteX11" fmla="*/ 10163987 w 12190413"/>
                <a:gd name="connsiteY11" fmla="*/ 3430362 h 4647407"/>
                <a:gd name="connsiteX12" fmla="*/ 9099944 w 12190413"/>
                <a:gd name="connsiteY12" fmla="*/ 2404472 h 4647407"/>
                <a:gd name="connsiteX13" fmla="*/ 9099943 w 12190413"/>
                <a:gd name="connsiteY13" fmla="*/ 2404472 h 4647407"/>
                <a:gd name="connsiteX14" fmla="*/ 10142401 w 12190413"/>
                <a:gd name="connsiteY14" fmla="*/ 3498922 h 4647407"/>
                <a:gd name="connsiteX15" fmla="*/ 10142401 w 12190413"/>
                <a:gd name="connsiteY15" fmla="*/ 3498922 h 4647407"/>
                <a:gd name="connsiteX16" fmla="*/ 7443873 w 12190413"/>
                <a:gd name="connsiteY16" fmla="*/ 3231287 h 4647407"/>
                <a:gd name="connsiteX17" fmla="*/ 7443873 w 12190413"/>
                <a:gd name="connsiteY17" fmla="*/ 3231287 h 4647407"/>
                <a:gd name="connsiteX18" fmla="*/ 12190413 w 12190413"/>
                <a:gd name="connsiteY18" fmla="*/ 4647407 h 4647407"/>
                <a:gd name="connsiteX19" fmla="*/ 8840788 w 12190413"/>
                <a:gd name="connsiteY19" fmla="*/ 4647407 h 4647407"/>
                <a:gd name="connsiteX20" fmla="*/ 10174454 w 12190413"/>
                <a:gd name="connsiteY20" fmla="*/ 3566911 h 4647407"/>
                <a:gd name="connsiteX21" fmla="*/ 10174454 w 12190413"/>
                <a:gd name="connsiteY21" fmla="*/ 3566911 h 4647407"/>
                <a:gd name="connsiteX22" fmla="*/ 8840787 w 12190413"/>
                <a:gd name="connsiteY22" fmla="*/ 4647407 h 4647407"/>
                <a:gd name="connsiteX23" fmla="*/ 8840788 w 12190413"/>
                <a:gd name="connsiteY23" fmla="*/ 4647407 h 4647407"/>
                <a:gd name="connsiteX24" fmla="*/ 8840787 w 12190413"/>
                <a:gd name="connsiteY24" fmla="*/ 4647407 h 4647407"/>
                <a:gd name="connsiteX25" fmla="*/ 4719638 w 12190413"/>
                <a:gd name="connsiteY25" fmla="*/ 4647407 h 4647407"/>
                <a:gd name="connsiteX26" fmla="*/ 6991442 w 12190413"/>
                <a:gd name="connsiteY26" fmla="*/ 3415474 h 4647407"/>
                <a:gd name="connsiteX27" fmla="*/ 4719638 w 12190413"/>
                <a:gd name="connsiteY27" fmla="*/ 4647407 h 4647407"/>
                <a:gd name="connsiteX28" fmla="*/ 4719638 w 12190413"/>
                <a:gd name="connsiteY28" fmla="*/ 4647407 h 4647407"/>
                <a:gd name="connsiteX29" fmla="*/ 4719637 w 12190413"/>
                <a:gd name="connsiteY29" fmla="*/ 4647407 h 4647407"/>
                <a:gd name="connsiteX30" fmla="*/ 2257425 w 12190413"/>
                <a:gd name="connsiteY30" fmla="*/ 4647407 h 4647407"/>
                <a:gd name="connsiteX31" fmla="*/ 4629060 w 12190413"/>
                <a:gd name="connsiteY31" fmla="*/ 2959542 h 4647407"/>
                <a:gd name="connsiteX32" fmla="*/ 4629059 w 12190413"/>
                <a:gd name="connsiteY32" fmla="*/ 2959542 h 4647407"/>
                <a:gd name="connsiteX33" fmla="*/ 2257425 w 12190413"/>
                <a:gd name="connsiteY33" fmla="*/ 4647407 h 4647407"/>
                <a:gd name="connsiteX34" fmla="*/ 0 w 12190413"/>
                <a:gd name="connsiteY34" fmla="*/ 4647407 h 4647407"/>
                <a:gd name="connsiteX35" fmla="*/ 0 w 12190413"/>
                <a:gd name="connsiteY35" fmla="*/ 1445419 h 4647407"/>
                <a:gd name="connsiteX36" fmla="*/ 1259991 w 12190413"/>
                <a:gd name="connsiteY36" fmla="*/ 2765267 h 4647407"/>
                <a:gd name="connsiteX37" fmla="*/ 1259991 w 12190413"/>
                <a:gd name="connsiteY37" fmla="*/ 2765267 h 4647407"/>
                <a:gd name="connsiteX38" fmla="*/ 0 w 12190413"/>
                <a:gd name="connsiteY38" fmla="*/ 1445419 h 4647407"/>
                <a:gd name="connsiteX39" fmla="*/ 2219966 w 12190413"/>
                <a:gd name="connsiteY39" fmla="*/ 1445419 h 4647407"/>
                <a:gd name="connsiteX40" fmla="*/ 2219325 w 12190413"/>
                <a:gd name="connsiteY40" fmla="*/ 1442244 h 4647407"/>
                <a:gd name="connsiteX41" fmla="*/ 2359819 w 12190413"/>
                <a:gd name="connsiteY41" fmla="*/ 1301750 h 4647407"/>
                <a:gd name="connsiteX42" fmla="*/ 2489272 w 12190413"/>
                <a:gd name="connsiteY42" fmla="*/ 1387557 h 4647407"/>
                <a:gd name="connsiteX43" fmla="*/ 2494013 w 12190413"/>
                <a:gd name="connsiteY43" fmla="*/ 1411037 h 4647407"/>
                <a:gd name="connsiteX44" fmla="*/ 4646592 w 12190413"/>
                <a:gd name="connsiteY44" fmla="*/ 856234 h 4647407"/>
                <a:gd name="connsiteX45" fmla="*/ 4641509 w 12190413"/>
                <a:gd name="connsiteY45" fmla="*/ 831057 h 4647407"/>
                <a:gd name="connsiteX46" fmla="*/ 4721225 w 12190413"/>
                <a:gd name="connsiteY46" fmla="*/ 751341 h 4647407"/>
                <a:gd name="connsiteX47" fmla="*/ 4794676 w 12190413"/>
                <a:gd name="connsiteY47" fmla="*/ 800028 h 4647407"/>
                <a:gd name="connsiteX48" fmla="*/ 4795777 w 12190413"/>
                <a:gd name="connsiteY48" fmla="*/ 805482 h 4647407"/>
                <a:gd name="connsiteX49" fmla="*/ 6265393 w 12190413"/>
                <a:gd name="connsiteY49" fmla="*/ 189282 h 4647407"/>
                <a:gd name="connsiteX50" fmla="*/ 6255544 w 12190413"/>
                <a:gd name="connsiteY50" fmla="*/ 140494 h 4647407"/>
                <a:gd name="connsiteX51" fmla="*/ 6396038 w 12190413"/>
                <a:gd name="connsiteY51" fmla="*/ 0 h 4647407"/>
                <a:gd name="connsiteX52" fmla="*/ 6536532 w 12190413"/>
                <a:gd name="connsiteY52" fmla="*/ 140494 h 4647407"/>
                <a:gd name="connsiteX53" fmla="*/ 6526343 w 12190413"/>
                <a:gd name="connsiteY53" fmla="*/ 190960 h 4647407"/>
                <a:gd name="connsiteX54" fmla="*/ 7135283 w 12190413"/>
                <a:gd name="connsiteY54" fmla="*/ 403490 h 4647407"/>
                <a:gd name="connsiteX55" fmla="*/ 8559724 w 12190413"/>
                <a:gd name="connsiteY55" fmla="*/ 900644 h 4647407"/>
                <a:gd name="connsiteX56" fmla="*/ 8560166 w 12190413"/>
                <a:gd name="connsiteY56" fmla="*/ 898452 h 4647407"/>
                <a:gd name="connsiteX57" fmla="*/ 8633618 w 12190413"/>
                <a:gd name="connsiteY57" fmla="*/ 849765 h 4647407"/>
                <a:gd name="connsiteX58" fmla="*/ 8713334 w 12190413"/>
                <a:gd name="connsiteY58" fmla="*/ 929481 h 4647407"/>
                <a:gd name="connsiteX59" fmla="*/ 8707069 w 12190413"/>
                <a:gd name="connsiteY59" fmla="*/ 960510 h 4647407"/>
                <a:gd name="connsiteX60" fmla="*/ 8704563 w 12190413"/>
                <a:gd name="connsiteY60" fmla="*/ 964227 h 4647407"/>
                <a:gd name="connsiteX61" fmla="*/ 9959394 w 12190413"/>
                <a:gd name="connsiteY61" fmla="*/ 1665049 h 4647407"/>
                <a:gd name="connsiteX62" fmla="*/ 9980815 w 12190413"/>
                <a:gd name="connsiteY62" fmla="*/ 1633277 h 4647407"/>
                <a:gd name="connsiteX63" fmla="*/ 10077119 w 12190413"/>
                <a:gd name="connsiteY63" fmla="*/ 1593387 h 4647407"/>
                <a:gd name="connsiteX64" fmla="*/ 10202610 w 12190413"/>
                <a:gd name="connsiteY64" fmla="*/ 1676568 h 4647407"/>
                <a:gd name="connsiteX65" fmla="*/ 10205690 w 12190413"/>
                <a:gd name="connsiteY65" fmla="*/ 1691821 h 4647407"/>
                <a:gd name="connsiteX66" fmla="*/ 12190413 w 12190413"/>
                <a:gd name="connsiteY66" fmla="*/ 1042194 h 4647407"/>
                <a:gd name="connsiteX67" fmla="*/ 12190413 w 12190413"/>
                <a:gd name="connsiteY67" fmla="*/ 2356644 h 4647407"/>
                <a:gd name="connsiteX68" fmla="*/ 12190413 w 12190413"/>
                <a:gd name="connsiteY68" fmla="*/ 2356644 h 4647407"/>
                <a:gd name="connsiteX69" fmla="*/ 12190412 w 12190413"/>
                <a:gd name="connsiteY69" fmla="*/ 2356644 h 4647407"/>
                <a:gd name="connsiteX70" fmla="*/ 10338001 w 12190413"/>
                <a:gd name="connsiteY70" fmla="*/ 3454481 h 4647407"/>
                <a:gd name="connsiteX71" fmla="*/ 10338001 w 12190413"/>
                <a:gd name="connsiteY71" fmla="*/ 3454482 h 4647407"/>
                <a:gd name="connsiteX72" fmla="*/ 12190413 w 12190413"/>
                <a:gd name="connsiteY72" fmla="*/ 2356644 h 46474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</a:cxnLst>
              <a:rect l="l" t="t" r="r" b="b"/>
              <a:pathLst>
                <a:path w="12190413" h="4647407">
                  <a:moveTo>
                    <a:pt x="6817746" y="1702417"/>
                  </a:moveTo>
                  <a:lnTo>
                    <a:pt x="4791375" y="866983"/>
                  </a:lnTo>
                  <a:lnTo>
                    <a:pt x="4791375" y="866983"/>
                  </a:lnTo>
                  <a:close/>
                  <a:moveTo>
                    <a:pt x="8970113" y="2333462"/>
                  </a:moveTo>
                  <a:lnTo>
                    <a:pt x="8970114" y="2333461"/>
                  </a:lnTo>
                  <a:lnTo>
                    <a:pt x="6966658" y="1754522"/>
                  </a:lnTo>
                  <a:lnTo>
                    <a:pt x="6966658" y="1754522"/>
                  </a:lnTo>
                  <a:close/>
                  <a:moveTo>
                    <a:pt x="4617110" y="2854392"/>
                  </a:moveTo>
                  <a:lnTo>
                    <a:pt x="3218013" y="1980786"/>
                  </a:lnTo>
                  <a:lnTo>
                    <a:pt x="3505995" y="2160604"/>
                  </a:lnTo>
                  <a:close/>
                  <a:moveTo>
                    <a:pt x="10163987" y="3430363"/>
                  </a:moveTo>
                  <a:lnTo>
                    <a:pt x="10163987" y="3430362"/>
                  </a:lnTo>
                  <a:lnTo>
                    <a:pt x="9099944" y="2404472"/>
                  </a:lnTo>
                  <a:lnTo>
                    <a:pt x="9099943" y="2404472"/>
                  </a:lnTo>
                  <a:close/>
                  <a:moveTo>
                    <a:pt x="10142401" y="3498922"/>
                  </a:moveTo>
                  <a:lnTo>
                    <a:pt x="10142401" y="3498922"/>
                  </a:lnTo>
                  <a:lnTo>
                    <a:pt x="7443873" y="3231287"/>
                  </a:lnTo>
                  <a:lnTo>
                    <a:pt x="7443873" y="3231287"/>
                  </a:lnTo>
                  <a:close/>
                  <a:moveTo>
                    <a:pt x="12190413" y="4647407"/>
                  </a:moveTo>
                  <a:lnTo>
                    <a:pt x="8840788" y="4647407"/>
                  </a:lnTo>
                  <a:lnTo>
                    <a:pt x="10174454" y="3566911"/>
                  </a:lnTo>
                  <a:lnTo>
                    <a:pt x="10174454" y="3566911"/>
                  </a:lnTo>
                  <a:lnTo>
                    <a:pt x="8840787" y="4647407"/>
                  </a:lnTo>
                  <a:lnTo>
                    <a:pt x="8840788" y="4647407"/>
                  </a:lnTo>
                  <a:lnTo>
                    <a:pt x="8840787" y="4647407"/>
                  </a:lnTo>
                  <a:lnTo>
                    <a:pt x="4719638" y="4647407"/>
                  </a:lnTo>
                  <a:lnTo>
                    <a:pt x="6991442" y="3415474"/>
                  </a:lnTo>
                  <a:lnTo>
                    <a:pt x="4719638" y="4647407"/>
                  </a:lnTo>
                  <a:lnTo>
                    <a:pt x="4719638" y="4647407"/>
                  </a:lnTo>
                  <a:lnTo>
                    <a:pt x="4719637" y="4647407"/>
                  </a:lnTo>
                  <a:lnTo>
                    <a:pt x="2257425" y="4647407"/>
                  </a:lnTo>
                  <a:lnTo>
                    <a:pt x="4629060" y="2959542"/>
                  </a:lnTo>
                  <a:lnTo>
                    <a:pt x="4629059" y="2959542"/>
                  </a:lnTo>
                  <a:lnTo>
                    <a:pt x="2257425" y="4647407"/>
                  </a:lnTo>
                  <a:lnTo>
                    <a:pt x="0" y="4647407"/>
                  </a:lnTo>
                  <a:lnTo>
                    <a:pt x="0" y="1445419"/>
                  </a:lnTo>
                  <a:lnTo>
                    <a:pt x="1259991" y="2765267"/>
                  </a:lnTo>
                  <a:lnTo>
                    <a:pt x="1259991" y="2765267"/>
                  </a:lnTo>
                  <a:lnTo>
                    <a:pt x="0" y="1445419"/>
                  </a:lnTo>
                  <a:lnTo>
                    <a:pt x="2219966" y="1445419"/>
                  </a:lnTo>
                  <a:lnTo>
                    <a:pt x="2219325" y="1442244"/>
                  </a:lnTo>
                  <a:cubicBezTo>
                    <a:pt x="2219325" y="1364651"/>
                    <a:pt x="2282226" y="1301750"/>
                    <a:pt x="2359819" y="1301750"/>
                  </a:cubicBezTo>
                  <a:cubicBezTo>
                    <a:pt x="2418014" y="1301750"/>
                    <a:pt x="2467944" y="1337132"/>
                    <a:pt x="2489272" y="1387557"/>
                  </a:cubicBezTo>
                  <a:lnTo>
                    <a:pt x="2494013" y="1411037"/>
                  </a:lnTo>
                  <a:lnTo>
                    <a:pt x="4646592" y="856234"/>
                  </a:lnTo>
                  <a:lnTo>
                    <a:pt x="4641509" y="831057"/>
                  </a:lnTo>
                  <a:cubicBezTo>
                    <a:pt x="4641509" y="787031"/>
                    <a:pt x="4677199" y="751341"/>
                    <a:pt x="4721225" y="751341"/>
                  </a:cubicBezTo>
                  <a:cubicBezTo>
                    <a:pt x="4754244" y="751341"/>
                    <a:pt x="4782575" y="771417"/>
                    <a:pt x="4794676" y="800028"/>
                  </a:cubicBezTo>
                  <a:lnTo>
                    <a:pt x="4795777" y="805482"/>
                  </a:lnTo>
                  <a:lnTo>
                    <a:pt x="6265393" y="189282"/>
                  </a:lnTo>
                  <a:lnTo>
                    <a:pt x="6255544" y="140494"/>
                  </a:lnTo>
                  <a:cubicBezTo>
                    <a:pt x="6255544" y="62901"/>
                    <a:pt x="6318445" y="0"/>
                    <a:pt x="6396038" y="0"/>
                  </a:cubicBezTo>
                  <a:cubicBezTo>
                    <a:pt x="6473631" y="0"/>
                    <a:pt x="6536532" y="62901"/>
                    <a:pt x="6536532" y="140494"/>
                  </a:cubicBezTo>
                  <a:lnTo>
                    <a:pt x="6526343" y="190960"/>
                  </a:lnTo>
                  <a:lnTo>
                    <a:pt x="7135283" y="403490"/>
                  </a:lnTo>
                  <a:lnTo>
                    <a:pt x="8559724" y="900644"/>
                  </a:lnTo>
                  <a:lnTo>
                    <a:pt x="8560166" y="898452"/>
                  </a:lnTo>
                  <a:cubicBezTo>
                    <a:pt x="8572268" y="869841"/>
                    <a:pt x="8600598" y="849765"/>
                    <a:pt x="8633618" y="849765"/>
                  </a:cubicBezTo>
                  <a:cubicBezTo>
                    <a:pt x="8677644" y="849765"/>
                    <a:pt x="8713334" y="885455"/>
                    <a:pt x="8713334" y="929481"/>
                  </a:cubicBezTo>
                  <a:cubicBezTo>
                    <a:pt x="8713334" y="940487"/>
                    <a:pt x="8711103" y="950973"/>
                    <a:pt x="8707069" y="960510"/>
                  </a:cubicBezTo>
                  <a:lnTo>
                    <a:pt x="8704563" y="964227"/>
                  </a:lnTo>
                  <a:lnTo>
                    <a:pt x="9959394" y="1665049"/>
                  </a:lnTo>
                  <a:lnTo>
                    <a:pt x="9980815" y="1633277"/>
                  </a:lnTo>
                  <a:cubicBezTo>
                    <a:pt x="10005461" y="1608631"/>
                    <a:pt x="10039510" y="1593387"/>
                    <a:pt x="10077119" y="1593387"/>
                  </a:cubicBezTo>
                  <a:cubicBezTo>
                    <a:pt x="10133532" y="1593387"/>
                    <a:pt x="10181935" y="1627686"/>
                    <a:pt x="10202610" y="1676568"/>
                  </a:cubicBezTo>
                  <a:lnTo>
                    <a:pt x="10205690" y="1691821"/>
                  </a:lnTo>
                  <a:lnTo>
                    <a:pt x="12190413" y="1042194"/>
                  </a:lnTo>
                  <a:lnTo>
                    <a:pt x="12190413" y="2356644"/>
                  </a:lnTo>
                  <a:lnTo>
                    <a:pt x="12190413" y="2356644"/>
                  </a:lnTo>
                  <a:lnTo>
                    <a:pt x="12190412" y="2356644"/>
                  </a:lnTo>
                  <a:lnTo>
                    <a:pt x="10338001" y="3454481"/>
                  </a:lnTo>
                  <a:lnTo>
                    <a:pt x="10338001" y="3454482"/>
                  </a:lnTo>
                  <a:lnTo>
                    <a:pt x="12190413" y="2356644"/>
                  </a:lnTo>
                  <a:close/>
                </a:path>
              </a:pathLst>
            </a:custGeom>
            <a:solidFill>
              <a:schemeClr val="accent5">
                <a:lumMod val="75000"/>
                <a:alpha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3296E2DF-16B3-46BC-8A3C-8A40DD1F143E}"/>
              </a:ext>
            </a:extLst>
          </p:cNvPr>
          <p:cNvGrpSpPr/>
          <p:nvPr/>
        </p:nvGrpSpPr>
        <p:grpSpPr>
          <a:xfrm>
            <a:off x="1069941" y="4121945"/>
            <a:ext cx="3238814" cy="1800534"/>
            <a:chOff x="6902175" y="2918784"/>
            <a:chExt cx="3238814" cy="1800534"/>
          </a:xfrm>
        </p:grpSpPr>
        <p:grpSp>
          <p:nvGrpSpPr>
            <p:cNvPr id="123" name="Group 122">
              <a:extLst>
                <a:ext uri="{FF2B5EF4-FFF2-40B4-BE49-F238E27FC236}">
                  <a16:creationId xmlns:a16="http://schemas.microsoft.com/office/drawing/2014/main" id="{C0295BA0-7016-4D35-A8AB-A3A825D4F7BB}"/>
                </a:ext>
              </a:extLst>
            </p:cNvPr>
            <p:cNvGrpSpPr/>
            <p:nvPr/>
          </p:nvGrpSpPr>
          <p:grpSpPr>
            <a:xfrm>
              <a:off x="6902175" y="2918784"/>
              <a:ext cx="3139111" cy="1015663"/>
              <a:chOff x="843345" y="1372464"/>
              <a:chExt cx="3139111" cy="1015663"/>
            </a:xfrm>
          </p:grpSpPr>
          <p:sp>
            <p:nvSpPr>
              <p:cNvPr id="125" name="TextBox 124">
                <a:extLst>
                  <a:ext uri="{FF2B5EF4-FFF2-40B4-BE49-F238E27FC236}">
                    <a16:creationId xmlns:a16="http://schemas.microsoft.com/office/drawing/2014/main" id="{6843188C-C981-4B6C-8729-5F0523BF559F}"/>
                  </a:ext>
                </a:extLst>
              </p:cNvPr>
              <p:cNvSpPr txBox="1"/>
              <p:nvPr/>
            </p:nvSpPr>
            <p:spPr>
              <a:xfrm>
                <a:off x="843345" y="1372464"/>
                <a:ext cx="3139111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3900"/>
                  </a:lnSpc>
                </a:pPr>
                <a:r>
                  <a:rPr lang="en-US" sz="30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OUR</a:t>
                </a:r>
              </a:p>
              <a:p>
                <a:pPr>
                  <a:lnSpc>
                    <a:spcPts val="3300"/>
                  </a:lnSpc>
                </a:pPr>
                <a:r>
                  <a:rPr lang="en-US" sz="40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PORTFOLIO</a:t>
                </a:r>
              </a:p>
            </p:txBody>
          </p:sp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1513E3B1-F4B2-4026-8DE1-FF5EAD2808F6}"/>
                  </a:ext>
                </a:extLst>
              </p:cNvPr>
              <p:cNvSpPr/>
              <p:nvPr/>
            </p:nvSpPr>
            <p:spPr>
              <a:xfrm>
                <a:off x="952501" y="2314389"/>
                <a:ext cx="2878930" cy="45719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CAA6A661-D614-4704-9B65-0325913AB88B}"/>
                </a:ext>
              </a:extLst>
            </p:cNvPr>
            <p:cNvSpPr txBox="1"/>
            <p:nvPr/>
          </p:nvSpPr>
          <p:spPr>
            <a:xfrm>
              <a:off x="6940275" y="4088376"/>
              <a:ext cx="3200714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4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A36E10-52FF-40AD-A647-84861032E7F9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900091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A2D8AE1-6BFC-48E9-A715-434B98C064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Our Timeline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39E86CC8-0E3A-4EEC-B3DC-1891F1317EF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06" name="Slide Number Placeholder 1">
            <a:extLst>
              <a:ext uri="{FF2B5EF4-FFF2-40B4-BE49-F238E27FC236}">
                <a16:creationId xmlns:a16="http://schemas.microsoft.com/office/drawing/2014/main" id="{ED658462-A6FC-4ACA-9A6F-BCF8AA5780F4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6BFB9AD6-25D4-4651-BBCE-FE3A4B76761F}"/>
              </a:ext>
            </a:extLst>
          </p:cNvPr>
          <p:cNvCxnSpPr>
            <a:cxnSpLocks/>
          </p:cNvCxnSpPr>
          <p:nvPr/>
        </p:nvCxnSpPr>
        <p:spPr>
          <a:xfrm flipH="1">
            <a:off x="839649" y="4220417"/>
            <a:ext cx="105156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Oval 58">
            <a:extLst>
              <a:ext uri="{FF2B5EF4-FFF2-40B4-BE49-F238E27FC236}">
                <a16:creationId xmlns:a16="http://schemas.microsoft.com/office/drawing/2014/main" id="{6ACB2C02-C2BE-4279-A53E-5998CB0A03B0}"/>
              </a:ext>
            </a:extLst>
          </p:cNvPr>
          <p:cNvSpPr/>
          <p:nvPr/>
        </p:nvSpPr>
        <p:spPr>
          <a:xfrm>
            <a:off x="838199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31187034-252D-4B0A-AE45-481352A7BE55}"/>
              </a:ext>
            </a:extLst>
          </p:cNvPr>
          <p:cNvSpPr/>
          <p:nvPr/>
        </p:nvSpPr>
        <p:spPr>
          <a:xfrm>
            <a:off x="2907577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F1CA3AD6-264E-4C88-AF29-F39C120E1537}"/>
              </a:ext>
            </a:extLst>
          </p:cNvPr>
          <p:cNvSpPr/>
          <p:nvPr/>
        </p:nvSpPr>
        <p:spPr>
          <a:xfrm>
            <a:off x="4976955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988FE6A5-CCCA-4F0E-8297-D9102676CD13}"/>
              </a:ext>
            </a:extLst>
          </p:cNvPr>
          <p:cNvSpPr/>
          <p:nvPr/>
        </p:nvSpPr>
        <p:spPr>
          <a:xfrm>
            <a:off x="7046333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1EBCAF8F-CA15-41B1-AC22-639D9008BB0D}"/>
              </a:ext>
            </a:extLst>
          </p:cNvPr>
          <p:cNvSpPr/>
          <p:nvPr/>
        </p:nvSpPr>
        <p:spPr>
          <a:xfrm>
            <a:off x="9115711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92781679-6D92-4609-963A-2B22F5E8307F}"/>
              </a:ext>
            </a:extLst>
          </p:cNvPr>
          <p:cNvSpPr/>
          <p:nvPr/>
        </p:nvSpPr>
        <p:spPr>
          <a:xfrm>
            <a:off x="11185087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AAEA531C-C334-46E1-A7A8-E3E2A65E055C}"/>
              </a:ext>
            </a:extLst>
          </p:cNvPr>
          <p:cNvSpPr txBox="1"/>
          <p:nvPr/>
        </p:nvSpPr>
        <p:spPr>
          <a:xfrm>
            <a:off x="7479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9BFDA7E5-402A-40C7-838D-7EAA2DD89E9A}"/>
              </a:ext>
            </a:extLst>
          </p:cNvPr>
          <p:cNvSpPr txBox="1"/>
          <p:nvPr/>
        </p:nvSpPr>
        <p:spPr>
          <a:xfrm>
            <a:off x="28157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DF359521-0A11-4443-99E0-0E118B4776DC}"/>
              </a:ext>
            </a:extLst>
          </p:cNvPr>
          <p:cNvSpPr txBox="1"/>
          <p:nvPr/>
        </p:nvSpPr>
        <p:spPr>
          <a:xfrm>
            <a:off x="48836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03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291F46B8-C7FF-47A9-92AC-1B33FF5C9295}"/>
              </a:ext>
            </a:extLst>
          </p:cNvPr>
          <p:cNvSpPr txBox="1"/>
          <p:nvPr/>
        </p:nvSpPr>
        <p:spPr>
          <a:xfrm>
            <a:off x="69514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04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BF8043F-DC94-4A3E-9256-6B3D3850D605}"/>
              </a:ext>
            </a:extLst>
          </p:cNvPr>
          <p:cNvSpPr txBox="1"/>
          <p:nvPr/>
        </p:nvSpPr>
        <p:spPr>
          <a:xfrm>
            <a:off x="90193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05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C0CF5BE7-FDF9-41FF-9242-FA3D60138D37}"/>
              </a:ext>
            </a:extLst>
          </p:cNvPr>
          <p:cNvSpPr txBox="1"/>
          <p:nvPr/>
        </p:nvSpPr>
        <p:spPr>
          <a:xfrm>
            <a:off x="107442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06</a:t>
            </a:r>
          </a:p>
        </p:txBody>
      </p:sp>
      <p:sp>
        <p:nvSpPr>
          <p:cNvPr id="73" name="Rectangle 9">
            <a:extLst>
              <a:ext uri="{FF2B5EF4-FFF2-40B4-BE49-F238E27FC236}">
                <a16:creationId xmlns:a16="http://schemas.microsoft.com/office/drawing/2014/main" id="{2807E5A9-A0E0-4D3F-B89D-ECF268DA46F6}"/>
              </a:ext>
            </a:extLst>
          </p:cNvPr>
          <p:cNvSpPr>
            <a:spLocks/>
          </p:cNvSpPr>
          <p:nvPr/>
        </p:nvSpPr>
        <p:spPr bwMode="auto">
          <a:xfrm>
            <a:off x="137159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84" name="Rectangle 9">
            <a:extLst>
              <a:ext uri="{FF2B5EF4-FFF2-40B4-BE49-F238E27FC236}">
                <a16:creationId xmlns:a16="http://schemas.microsoft.com/office/drawing/2014/main" id="{B0919C3B-AAC8-4596-AC4C-B610DF8361CE}"/>
              </a:ext>
            </a:extLst>
          </p:cNvPr>
          <p:cNvSpPr>
            <a:spLocks/>
          </p:cNvSpPr>
          <p:nvPr/>
        </p:nvSpPr>
        <p:spPr bwMode="auto">
          <a:xfrm>
            <a:off x="343944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0" name="Rectangle 9">
            <a:extLst>
              <a:ext uri="{FF2B5EF4-FFF2-40B4-BE49-F238E27FC236}">
                <a16:creationId xmlns:a16="http://schemas.microsoft.com/office/drawing/2014/main" id="{3356ABB9-428A-4C6E-A5FD-BAB48B9BED83}"/>
              </a:ext>
            </a:extLst>
          </p:cNvPr>
          <p:cNvSpPr>
            <a:spLocks/>
          </p:cNvSpPr>
          <p:nvPr/>
        </p:nvSpPr>
        <p:spPr bwMode="auto">
          <a:xfrm>
            <a:off x="550776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7" name="Rectangle 9">
            <a:extLst>
              <a:ext uri="{FF2B5EF4-FFF2-40B4-BE49-F238E27FC236}">
                <a16:creationId xmlns:a16="http://schemas.microsoft.com/office/drawing/2014/main" id="{E2838F9E-84D1-4432-8BFC-542DBA4F7D3D}"/>
              </a:ext>
            </a:extLst>
          </p:cNvPr>
          <p:cNvSpPr>
            <a:spLocks/>
          </p:cNvSpPr>
          <p:nvPr/>
        </p:nvSpPr>
        <p:spPr bwMode="auto">
          <a:xfrm>
            <a:off x="757608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8" name="Rectangle 9">
            <a:extLst>
              <a:ext uri="{FF2B5EF4-FFF2-40B4-BE49-F238E27FC236}">
                <a16:creationId xmlns:a16="http://schemas.microsoft.com/office/drawing/2014/main" id="{93CE7839-8EA9-4E72-B3D4-28561368538E}"/>
              </a:ext>
            </a:extLst>
          </p:cNvPr>
          <p:cNvSpPr>
            <a:spLocks/>
          </p:cNvSpPr>
          <p:nvPr/>
        </p:nvSpPr>
        <p:spPr bwMode="auto">
          <a:xfrm>
            <a:off x="964531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9" name="Hexagon 108">
            <a:extLst>
              <a:ext uri="{FF2B5EF4-FFF2-40B4-BE49-F238E27FC236}">
                <a16:creationId xmlns:a16="http://schemas.microsoft.com/office/drawing/2014/main" id="{1D02E2FC-4DD7-4195-B55E-2532B55A4465}"/>
              </a:ext>
            </a:extLst>
          </p:cNvPr>
          <p:cNvSpPr/>
          <p:nvPr/>
        </p:nvSpPr>
        <p:spPr>
          <a:xfrm rot="5400000">
            <a:off x="2303944" y="2674053"/>
            <a:ext cx="1375980" cy="1186190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Hexagon 109">
            <a:extLst>
              <a:ext uri="{FF2B5EF4-FFF2-40B4-BE49-F238E27FC236}">
                <a16:creationId xmlns:a16="http://schemas.microsoft.com/office/drawing/2014/main" id="{B662A327-0389-4E26-8D57-1C4D268BE942}"/>
              </a:ext>
            </a:extLst>
          </p:cNvPr>
          <p:cNvSpPr/>
          <p:nvPr/>
        </p:nvSpPr>
        <p:spPr>
          <a:xfrm rot="5400000">
            <a:off x="4019214" y="2014681"/>
            <a:ext cx="2084194" cy="1796720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Hexagon 110">
            <a:extLst>
              <a:ext uri="{FF2B5EF4-FFF2-40B4-BE49-F238E27FC236}">
                <a16:creationId xmlns:a16="http://schemas.microsoft.com/office/drawing/2014/main" id="{4993EAF3-A3E0-43F8-A04A-955027BBF54D}"/>
              </a:ext>
            </a:extLst>
          </p:cNvPr>
          <p:cNvSpPr/>
          <p:nvPr/>
        </p:nvSpPr>
        <p:spPr>
          <a:xfrm rot="5400000">
            <a:off x="6260030" y="2333911"/>
            <a:ext cx="1741318" cy="1501136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Hexagon 112">
            <a:extLst>
              <a:ext uri="{FF2B5EF4-FFF2-40B4-BE49-F238E27FC236}">
                <a16:creationId xmlns:a16="http://schemas.microsoft.com/office/drawing/2014/main" id="{BA263823-8F6D-48DA-8C49-28CFF7082E36}"/>
              </a:ext>
            </a:extLst>
          </p:cNvPr>
          <p:cNvSpPr/>
          <p:nvPr/>
        </p:nvSpPr>
        <p:spPr>
          <a:xfrm rot="5400000">
            <a:off x="8069709" y="1850333"/>
            <a:ext cx="2260716" cy="1948894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AutoShape 62">
            <a:extLst>
              <a:ext uri="{FF2B5EF4-FFF2-40B4-BE49-F238E27FC236}">
                <a16:creationId xmlns:a16="http://schemas.microsoft.com/office/drawing/2014/main" id="{A33C104B-055D-4719-A32B-AC3F1F1890AC}"/>
              </a:ext>
            </a:extLst>
          </p:cNvPr>
          <p:cNvSpPr>
            <a:spLocks/>
          </p:cNvSpPr>
          <p:nvPr/>
        </p:nvSpPr>
        <p:spPr bwMode="auto">
          <a:xfrm>
            <a:off x="4727429" y="2579158"/>
            <a:ext cx="667764" cy="667766"/>
          </a:xfrm>
          <a:custGeom>
            <a:avLst/>
            <a:gdLst/>
            <a:ahLst/>
            <a:cxnLst/>
            <a:rect l="0" t="0" r="r" b="b"/>
            <a:pathLst>
              <a:path w="21403" h="21404">
                <a:moveTo>
                  <a:pt x="16052" y="10081"/>
                </a:moveTo>
                <a:lnTo>
                  <a:pt x="16052" y="18729"/>
                </a:lnTo>
                <a:lnTo>
                  <a:pt x="2676" y="18729"/>
                </a:lnTo>
                <a:lnTo>
                  <a:pt x="2676" y="5351"/>
                </a:lnTo>
                <a:lnTo>
                  <a:pt x="11323" y="5351"/>
                </a:lnTo>
                <a:lnTo>
                  <a:pt x="13998" y="2675"/>
                </a:lnTo>
                <a:lnTo>
                  <a:pt x="0" y="2675"/>
                </a:lnTo>
                <a:lnTo>
                  <a:pt x="0" y="21404"/>
                </a:lnTo>
                <a:lnTo>
                  <a:pt x="18728" y="21404"/>
                </a:lnTo>
                <a:lnTo>
                  <a:pt x="18728" y="7406"/>
                </a:lnTo>
                <a:cubicBezTo>
                  <a:pt x="18728" y="7406"/>
                  <a:pt x="16052" y="10081"/>
                  <a:pt x="16052" y="10081"/>
                </a:cubicBezTo>
                <a:close/>
                <a:moveTo>
                  <a:pt x="6627" y="11939"/>
                </a:moveTo>
                <a:lnTo>
                  <a:pt x="5682" y="15723"/>
                </a:lnTo>
                <a:lnTo>
                  <a:pt x="9465" y="14777"/>
                </a:lnTo>
                <a:lnTo>
                  <a:pt x="18924" y="5318"/>
                </a:lnTo>
                <a:lnTo>
                  <a:pt x="16085" y="2479"/>
                </a:lnTo>
                <a:cubicBezTo>
                  <a:pt x="16085" y="2479"/>
                  <a:pt x="6627" y="11939"/>
                  <a:pt x="6627" y="11939"/>
                </a:cubicBezTo>
                <a:close/>
                <a:moveTo>
                  <a:pt x="20816" y="587"/>
                </a:moveTo>
                <a:cubicBezTo>
                  <a:pt x="21600" y="1371"/>
                  <a:pt x="21598" y="2642"/>
                  <a:pt x="20816" y="3426"/>
                </a:cubicBezTo>
                <a:lnTo>
                  <a:pt x="19870" y="4372"/>
                </a:lnTo>
                <a:lnTo>
                  <a:pt x="17031" y="1533"/>
                </a:lnTo>
                <a:lnTo>
                  <a:pt x="17977" y="587"/>
                </a:lnTo>
                <a:cubicBezTo>
                  <a:pt x="18761" y="-195"/>
                  <a:pt x="20032" y="-196"/>
                  <a:pt x="20816" y="587"/>
                </a:cubicBezTo>
                <a:cubicBezTo>
                  <a:pt x="20816" y="587"/>
                  <a:pt x="20816" y="587"/>
                  <a:pt x="20816" y="587"/>
                </a:cubicBezTo>
                <a:close/>
                <a:moveTo>
                  <a:pt x="20816" y="587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116" name="AutoShape 9">
            <a:extLst>
              <a:ext uri="{FF2B5EF4-FFF2-40B4-BE49-F238E27FC236}">
                <a16:creationId xmlns:a16="http://schemas.microsoft.com/office/drawing/2014/main" id="{36B227E8-304B-4230-9970-203408EE3A6A}"/>
              </a:ext>
            </a:extLst>
          </p:cNvPr>
          <p:cNvSpPr>
            <a:spLocks/>
          </p:cNvSpPr>
          <p:nvPr/>
        </p:nvSpPr>
        <p:spPr bwMode="auto">
          <a:xfrm>
            <a:off x="6828577" y="2769660"/>
            <a:ext cx="604226" cy="6296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17" name="Freeform 5">
            <a:extLst>
              <a:ext uri="{FF2B5EF4-FFF2-40B4-BE49-F238E27FC236}">
                <a16:creationId xmlns:a16="http://schemas.microsoft.com/office/drawing/2014/main" id="{6045B83B-1593-4A33-9951-0A2DB23E7321}"/>
              </a:ext>
            </a:extLst>
          </p:cNvPr>
          <p:cNvSpPr>
            <a:spLocks noEditPoints="1"/>
          </p:cNvSpPr>
          <p:nvPr/>
        </p:nvSpPr>
        <p:spPr bwMode="auto">
          <a:xfrm>
            <a:off x="2742193" y="3059413"/>
            <a:ext cx="499482" cy="415470"/>
          </a:xfrm>
          <a:custGeom>
            <a:avLst/>
            <a:gdLst>
              <a:gd name="T0" fmla="*/ 141 w 143"/>
              <a:gd name="T1" fmla="*/ 55 h 117"/>
              <a:gd name="T2" fmla="*/ 77 w 143"/>
              <a:gd name="T3" fmla="*/ 4 h 117"/>
              <a:gd name="T4" fmla="*/ 74 w 143"/>
              <a:gd name="T5" fmla="*/ 1 h 117"/>
              <a:gd name="T6" fmla="*/ 69 w 143"/>
              <a:gd name="T7" fmla="*/ 1 h 117"/>
              <a:gd name="T8" fmla="*/ 51 w 143"/>
              <a:gd name="T9" fmla="*/ 16 h 117"/>
              <a:gd name="T10" fmla="*/ 51 w 143"/>
              <a:gd name="T11" fmla="*/ 10 h 117"/>
              <a:gd name="T12" fmla="*/ 47 w 143"/>
              <a:gd name="T13" fmla="*/ 6 h 117"/>
              <a:gd name="T14" fmla="*/ 33 w 143"/>
              <a:gd name="T15" fmla="*/ 6 h 117"/>
              <a:gd name="T16" fmla="*/ 30 w 143"/>
              <a:gd name="T17" fmla="*/ 10 h 117"/>
              <a:gd name="T18" fmla="*/ 30 w 143"/>
              <a:gd name="T19" fmla="*/ 33 h 117"/>
              <a:gd name="T20" fmla="*/ 2 w 143"/>
              <a:gd name="T21" fmla="*/ 56 h 117"/>
              <a:gd name="T22" fmla="*/ 1 w 143"/>
              <a:gd name="T23" fmla="*/ 61 h 117"/>
              <a:gd name="T24" fmla="*/ 4 w 143"/>
              <a:gd name="T25" fmla="*/ 63 h 117"/>
              <a:gd name="T26" fmla="*/ 6 w 143"/>
              <a:gd name="T27" fmla="*/ 62 h 117"/>
              <a:gd name="T28" fmla="*/ 17 w 143"/>
              <a:gd name="T29" fmla="*/ 53 h 117"/>
              <a:gd name="T30" fmla="*/ 17 w 143"/>
              <a:gd name="T31" fmla="*/ 113 h 117"/>
              <a:gd name="T32" fmla="*/ 21 w 143"/>
              <a:gd name="T33" fmla="*/ 117 h 117"/>
              <a:gd name="T34" fmla="*/ 59 w 143"/>
              <a:gd name="T35" fmla="*/ 117 h 117"/>
              <a:gd name="T36" fmla="*/ 63 w 143"/>
              <a:gd name="T37" fmla="*/ 113 h 117"/>
              <a:gd name="T38" fmla="*/ 63 w 143"/>
              <a:gd name="T39" fmla="*/ 85 h 117"/>
              <a:gd name="T40" fmla="*/ 80 w 143"/>
              <a:gd name="T41" fmla="*/ 85 h 117"/>
              <a:gd name="T42" fmla="*/ 80 w 143"/>
              <a:gd name="T43" fmla="*/ 113 h 117"/>
              <a:gd name="T44" fmla="*/ 84 w 143"/>
              <a:gd name="T45" fmla="*/ 117 h 117"/>
              <a:gd name="T46" fmla="*/ 122 w 143"/>
              <a:gd name="T47" fmla="*/ 117 h 117"/>
              <a:gd name="T48" fmla="*/ 126 w 143"/>
              <a:gd name="T49" fmla="*/ 113 h 117"/>
              <a:gd name="T50" fmla="*/ 126 w 143"/>
              <a:gd name="T51" fmla="*/ 52 h 117"/>
              <a:gd name="T52" fmla="*/ 137 w 143"/>
              <a:gd name="T53" fmla="*/ 61 h 117"/>
              <a:gd name="T54" fmla="*/ 139 w 143"/>
              <a:gd name="T55" fmla="*/ 62 h 117"/>
              <a:gd name="T56" fmla="*/ 142 w 143"/>
              <a:gd name="T57" fmla="*/ 60 h 117"/>
              <a:gd name="T58" fmla="*/ 141 w 143"/>
              <a:gd name="T59" fmla="*/ 55 h 117"/>
              <a:gd name="T60" fmla="*/ 37 w 143"/>
              <a:gd name="T61" fmla="*/ 13 h 117"/>
              <a:gd name="T62" fmla="*/ 43 w 143"/>
              <a:gd name="T63" fmla="*/ 13 h 117"/>
              <a:gd name="T64" fmla="*/ 43 w 143"/>
              <a:gd name="T65" fmla="*/ 22 h 117"/>
              <a:gd name="T66" fmla="*/ 37 w 143"/>
              <a:gd name="T67" fmla="*/ 27 h 117"/>
              <a:gd name="T68" fmla="*/ 37 w 143"/>
              <a:gd name="T69" fmla="*/ 13 h 117"/>
              <a:gd name="T70" fmla="*/ 119 w 143"/>
              <a:gd name="T71" fmla="*/ 47 h 117"/>
              <a:gd name="T72" fmla="*/ 119 w 143"/>
              <a:gd name="T73" fmla="*/ 109 h 117"/>
              <a:gd name="T74" fmla="*/ 87 w 143"/>
              <a:gd name="T75" fmla="*/ 109 h 117"/>
              <a:gd name="T76" fmla="*/ 87 w 143"/>
              <a:gd name="T77" fmla="*/ 81 h 117"/>
              <a:gd name="T78" fmla="*/ 84 w 143"/>
              <a:gd name="T79" fmla="*/ 78 h 117"/>
              <a:gd name="T80" fmla="*/ 59 w 143"/>
              <a:gd name="T81" fmla="*/ 78 h 117"/>
              <a:gd name="T82" fmla="*/ 56 w 143"/>
              <a:gd name="T83" fmla="*/ 81 h 117"/>
              <a:gd name="T84" fmla="*/ 56 w 143"/>
              <a:gd name="T85" fmla="*/ 109 h 117"/>
              <a:gd name="T86" fmla="*/ 24 w 143"/>
              <a:gd name="T87" fmla="*/ 109 h 117"/>
              <a:gd name="T88" fmla="*/ 24 w 143"/>
              <a:gd name="T89" fmla="*/ 47 h 117"/>
              <a:gd name="T90" fmla="*/ 38 w 143"/>
              <a:gd name="T91" fmla="*/ 36 h 117"/>
              <a:gd name="T92" fmla="*/ 72 w 143"/>
              <a:gd name="T93" fmla="*/ 8 h 117"/>
              <a:gd name="T94" fmla="*/ 119 w 143"/>
              <a:gd name="T95" fmla="*/ 47 h 117"/>
              <a:gd name="T96" fmla="*/ 119 w 143"/>
              <a:gd name="T97" fmla="*/ 47 h 117"/>
              <a:gd name="T98" fmla="*/ 119 w 143"/>
              <a:gd name="T99" fmla="*/ 4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117">
                <a:moveTo>
                  <a:pt x="141" y="55"/>
                </a:moveTo>
                <a:cubicBezTo>
                  <a:pt x="77" y="4"/>
                  <a:pt x="77" y="4"/>
                  <a:pt x="77" y="4"/>
                </a:cubicBezTo>
                <a:cubicBezTo>
                  <a:pt x="74" y="1"/>
                  <a:pt x="74" y="1"/>
                  <a:pt x="74" y="1"/>
                </a:cubicBezTo>
                <a:cubicBezTo>
                  <a:pt x="72" y="0"/>
                  <a:pt x="71" y="0"/>
                  <a:pt x="69" y="1"/>
                </a:cubicBezTo>
                <a:cubicBezTo>
                  <a:pt x="51" y="16"/>
                  <a:pt x="51" y="16"/>
                  <a:pt x="51" y="16"/>
                </a:cubicBezTo>
                <a:cubicBezTo>
                  <a:pt x="51" y="10"/>
                  <a:pt x="51" y="10"/>
                  <a:pt x="51" y="10"/>
                </a:cubicBezTo>
                <a:cubicBezTo>
                  <a:pt x="51" y="8"/>
                  <a:pt x="49" y="6"/>
                  <a:pt x="47" y="6"/>
                </a:cubicBezTo>
                <a:cubicBezTo>
                  <a:pt x="33" y="6"/>
                  <a:pt x="33" y="6"/>
                  <a:pt x="33" y="6"/>
                </a:cubicBezTo>
                <a:cubicBezTo>
                  <a:pt x="31" y="6"/>
                  <a:pt x="30" y="8"/>
                  <a:pt x="30" y="10"/>
                </a:cubicBezTo>
                <a:cubicBezTo>
                  <a:pt x="30" y="33"/>
                  <a:pt x="30" y="33"/>
                  <a:pt x="30" y="33"/>
                </a:cubicBezTo>
                <a:cubicBezTo>
                  <a:pt x="2" y="56"/>
                  <a:pt x="2" y="56"/>
                  <a:pt x="2" y="56"/>
                </a:cubicBezTo>
                <a:cubicBezTo>
                  <a:pt x="0" y="58"/>
                  <a:pt x="0" y="60"/>
                  <a:pt x="1" y="61"/>
                </a:cubicBezTo>
                <a:cubicBezTo>
                  <a:pt x="2" y="62"/>
                  <a:pt x="3" y="63"/>
                  <a:pt x="4" y="63"/>
                </a:cubicBezTo>
                <a:cubicBezTo>
                  <a:pt x="5" y="63"/>
                  <a:pt x="5" y="63"/>
                  <a:pt x="6" y="62"/>
                </a:cubicBezTo>
                <a:cubicBezTo>
                  <a:pt x="17" y="53"/>
                  <a:pt x="17" y="53"/>
                  <a:pt x="17" y="53"/>
                </a:cubicBezTo>
                <a:cubicBezTo>
                  <a:pt x="17" y="113"/>
                  <a:pt x="17" y="113"/>
                  <a:pt x="17" y="113"/>
                </a:cubicBezTo>
                <a:cubicBezTo>
                  <a:pt x="17" y="115"/>
                  <a:pt x="19" y="117"/>
                  <a:pt x="21" y="117"/>
                </a:cubicBezTo>
                <a:cubicBezTo>
                  <a:pt x="59" y="117"/>
                  <a:pt x="59" y="117"/>
                  <a:pt x="59" y="117"/>
                </a:cubicBezTo>
                <a:cubicBezTo>
                  <a:pt x="61" y="117"/>
                  <a:pt x="63" y="115"/>
                  <a:pt x="63" y="113"/>
                </a:cubicBezTo>
                <a:cubicBezTo>
                  <a:pt x="63" y="85"/>
                  <a:pt x="63" y="85"/>
                  <a:pt x="63" y="85"/>
                </a:cubicBezTo>
                <a:cubicBezTo>
                  <a:pt x="80" y="85"/>
                  <a:pt x="80" y="85"/>
                  <a:pt x="80" y="85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15"/>
                  <a:pt x="82" y="117"/>
                  <a:pt x="84" y="117"/>
                </a:cubicBezTo>
                <a:cubicBezTo>
                  <a:pt x="122" y="117"/>
                  <a:pt x="122" y="117"/>
                  <a:pt x="122" y="117"/>
                </a:cubicBezTo>
                <a:cubicBezTo>
                  <a:pt x="124" y="117"/>
                  <a:pt x="126" y="115"/>
                  <a:pt x="126" y="113"/>
                </a:cubicBezTo>
                <a:cubicBezTo>
                  <a:pt x="126" y="52"/>
                  <a:pt x="126" y="52"/>
                  <a:pt x="126" y="52"/>
                </a:cubicBezTo>
                <a:cubicBezTo>
                  <a:pt x="137" y="61"/>
                  <a:pt x="137" y="61"/>
                  <a:pt x="137" y="61"/>
                </a:cubicBezTo>
                <a:cubicBezTo>
                  <a:pt x="137" y="62"/>
                  <a:pt x="138" y="62"/>
                  <a:pt x="139" y="62"/>
                </a:cubicBezTo>
                <a:cubicBezTo>
                  <a:pt x="140" y="62"/>
                  <a:pt x="141" y="61"/>
                  <a:pt x="142" y="60"/>
                </a:cubicBezTo>
                <a:cubicBezTo>
                  <a:pt x="143" y="59"/>
                  <a:pt x="143" y="57"/>
                  <a:pt x="141" y="55"/>
                </a:cubicBezTo>
                <a:close/>
                <a:moveTo>
                  <a:pt x="37" y="13"/>
                </a:moveTo>
                <a:cubicBezTo>
                  <a:pt x="43" y="13"/>
                  <a:pt x="43" y="13"/>
                  <a:pt x="43" y="13"/>
                </a:cubicBezTo>
                <a:cubicBezTo>
                  <a:pt x="43" y="22"/>
                  <a:pt x="43" y="22"/>
                  <a:pt x="43" y="22"/>
                </a:cubicBezTo>
                <a:cubicBezTo>
                  <a:pt x="37" y="27"/>
                  <a:pt x="37" y="27"/>
                  <a:pt x="37" y="27"/>
                </a:cubicBezTo>
                <a:lnTo>
                  <a:pt x="37" y="13"/>
                </a:lnTo>
                <a:close/>
                <a:moveTo>
                  <a:pt x="119" y="47"/>
                </a:moveTo>
                <a:cubicBezTo>
                  <a:pt x="119" y="109"/>
                  <a:pt x="119" y="109"/>
                  <a:pt x="119" y="109"/>
                </a:cubicBezTo>
                <a:cubicBezTo>
                  <a:pt x="87" y="109"/>
                  <a:pt x="87" y="109"/>
                  <a:pt x="87" y="109"/>
                </a:cubicBezTo>
                <a:cubicBezTo>
                  <a:pt x="87" y="81"/>
                  <a:pt x="87" y="81"/>
                  <a:pt x="87" y="81"/>
                </a:cubicBezTo>
                <a:cubicBezTo>
                  <a:pt x="87" y="79"/>
                  <a:pt x="86" y="78"/>
                  <a:pt x="84" y="78"/>
                </a:cubicBezTo>
                <a:cubicBezTo>
                  <a:pt x="59" y="78"/>
                  <a:pt x="59" y="78"/>
                  <a:pt x="59" y="78"/>
                </a:cubicBezTo>
                <a:cubicBezTo>
                  <a:pt x="57" y="78"/>
                  <a:pt x="56" y="79"/>
                  <a:pt x="56" y="81"/>
                </a:cubicBezTo>
                <a:cubicBezTo>
                  <a:pt x="56" y="109"/>
                  <a:pt x="56" y="109"/>
                  <a:pt x="56" y="109"/>
                </a:cubicBezTo>
                <a:cubicBezTo>
                  <a:pt x="24" y="109"/>
                  <a:pt x="24" y="109"/>
                  <a:pt x="24" y="109"/>
                </a:cubicBezTo>
                <a:cubicBezTo>
                  <a:pt x="24" y="47"/>
                  <a:pt x="24" y="47"/>
                  <a:pt x="24" y="47"/>
                </a:cubicBezTo>
                <a:cubicBezTo>
                  <a:pt x="38" y="36"/>
                  <a:pt x="38" y="36"/>
                  <a:pt x="38" y="36"/>
                </a:cubicBezTo>
                <a:cubicBezTo>
                  <a:pt x="38" y="36"/>
                  <a:pt x="71" y="9"/>
                  <a:pt x="72" y="8"/>
                </a:cubicBezTo>
                <a:lnTo>
                  <a:pt x="119" y="47"/>
                </a:lnTo>
                <a:close/>
                <a:moveTo>
                  <a:pt x="119" y="47"/>
                </a:moveTo>
                <a:cubicBezTo>
                  <a:pt x="119" y="47"/>
                  <a:pt x="119" y="47"/>
                  <a:pt x="119" y="47"/>
                </a:cubicBez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8" name="AutoShape 23">
            <a:extLst>
              <a:ext uri="{FF2B5EF4-FFF2-40B4-BE49-F238E27FC236}">
                <a16:creationId xmlns:a16="http://schemas.microsoft.com/office/drawing/2014/main" id="{48B7D083-56E6-4A2D-B4C4-76813765C95F}"/>
              </a:ext>
            </a:extLst>
          </p:cNvPr>
          <p:cNvSpPr>
            <a:spLocks/>
          </p:cNvSpPr>
          <p:nvPr/>
        </p:nvSpPr>
        <p:spPr bwMode="auto">
          <a:xfrm>
            <a:off x="8769835" y="2325138"/>
            <a:ext cx="860464" cy="99928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371" y="3866"/>
                </a:moveTo>
                <a:lnTo>
                  <a:pt x="19371" y="4855"/>
                </a:lnTo>
                <a:cubicBezTo>
                  <a:pt x="19371" y="5883"/>
                  <a:pt x="18402" y="6722"/>
                  <a:pt x="17208" y="6722"/>
                </a:cubicBezTo>
                <a:lnTo>
                  <a:pt x="17208" y="3866"/>
                </a:lnTo>
                <a:cubicBezTo>
                  <a:pt x="17208" y="3866"/>
                  <a:pt x="19371" y="3866"/>
                  <a:pt x="19371" y="3866"/>
                </a:cubicBezTo>
                <a:close/>
                <a:moveTo>
                  <a:pt x="13708" y="5371"/>
                </a:moveTo>
                <a:lnTo>
                  <a:pt x="12391" y="6329"/>
                </a:lnTo>
                <a:lnTo>
                  <a:pt x="12801" y="7772"/>
                </a:lnTo>
                <a:cubicBezTo>
                  <a:pt x="12878" y="8041"/>
                  <a:pt x="12535" y="8258"/>
                  <a:pt x="12258" y="8112"/>
                </a:cubicBezTo>
                <a:lnTo>
                  <a:pt x="10797" y="7327"/>
                </a:lnTo>
                <a:lnTo>
                  <a:pt x="9332" y="8108"/>
                </a:lnTo>
                <a:cubicBezTo>
                  <a:pt x="9055" y="8254"/>
                  <a:pt x="8711" y="8041"/>
                  <a:pt x="8788" y="7768"/>
                </a:cubicBezTo>
                <a:lnTo>
                  <a:pt x="9199" y="6325"/>
                </a:lnTo>
                <a:lnTo>
                  <a:pt x="7887" y="5371"/>
                </a:lnTo>
                <a:cubicBezTo>
                  <a:pt x="7640" y="5191"/>
                  <a:pt x="7769" y="4842"/>
                  <a:pt x="8092" y="4824"/>
                </a:cubicBezTo>
                <a:lnTo>
                  <a:pt x="9809" y="4718"/>
                </a:lnTo>
                <a:lnTo>
                  <a:pt x="10464" y="3341"/>
                </a:lnTo>
                <a:cubicBezTo>
                  <a:pt x="10587" y="3081"/>
                  <a:pt x="11013" y="3081"/>
                  <a:pt x="11136" y="3341"/>
                </a:cubicBezTo>
                <a:lnTo>
                  <a:pt x="11786" y="4714"/>
                </a:lnTo>
                <a:lnTo>
                  <a:pt x="13503" y="4820"/>
                </a:lnTo>
                <a:cubicBezTo>
                  <a:pt x="13826" y="4842"/>
                  <a:pt x="13954" y="5191"/>
                  <a:pt x="13708" y="5371"/>
                </a:cubicBezTo>
                <a:cubicBezTo>
                  <a:pt x="13708" y="5371"/>
                  <a:pt x="13708" y="5371"/>
                  <a:pt x="13708" y="5371"/>
                </a:cubicBezTo>
                <a:close/>
                <a:moveTo>
                  <a:pt x="4386" y="6722"/>
                </a:moveTo>
                <a:cubicBezTo>
                  <a:pt x="3193" y="6722"/>
                  <a:pt x="2219" y="5883"/>
                  <a:pt x="2219" y="4855"/>
                </a:cubicBezTo>
                <a:lnTo>
                  <a:pt x="2219" y="3866"/>
                </a:lnTo>
                <a:lnTo>
                  <a:pt x="4386" y="3866"/>
                </a:lnTo>
                <a:cubicBezTo>
                  <a:pt x="4386" y="3866"/>
                  <a:pt x="4386" y="6722"/>
                  <a:pt x="4386" y="6722"/>
                </a:cubicBezTo>
                <a:close/>
                <a:moveTo>
                  <a:pt x="17208" y="0"/>
                </a:moveTo>
                <a:lnTo>
                  <a:pt x="4386" y="0"/>
                </a:lnTo>
                <a:lnTo>
                  <a:pt x="4386" y="1955"/>
                </a:lnTo>
                <a:lnTo>
                  <a:pt x="0" y="1955"/>
                </a:lnTo>
                <a:lnTo>
                  <a:pt x="0" y="4855"/>
                </a:lnTo>
                <a:cubicBezTo>
                  <a:pt x="0" y="6938"/>
                  <a:pt x="1968" y="8633"/>
                  <a:pt x="4386" y="8633"/>
                </a:cubicBezTo>
                <a:lnTo>
                  <a:pt x="4463" y="8633"/>
                </a:lnTo>
                <a:cubicBezTo>
                  <a:pt x="4868" y="10897"/>
                  <a:pt x="6872" y="12702"/>
                  <a:pt x="9444" y="13179"/>
                </a:cubicBezTo>
                <a:lnTo>
                  <a:pt x="9444" y="16308"/>
                </a:lnTo>
                <a:lnTo>
                  <a:pt x="7871" y="16308"/>
                </a:lnTo>
                <a:cubicBezTo>
                  <a:pt x="7384" y="16308"/>
                  <a:pt x="6995" y="16648"/>
                  <a:pt x="6995" y="17062"/>
                </a:cubicBezTo>
                <a:lnTo>
                  <a:pt x="6995" y="18056"/>
                </a:lnTo>
                <a:lnTo>
                  <a:pt x="5652" y="18056"/>
                </a:lnTo>
                <a:lnTo>
                  <a:pt x="5652" y="21600"/>
                </a:lnTo>
                <a:lnTo>
                  <a:pt x="15948" y="21600"/>
                </a:lnTo>
                <a:lnTo>
                  <a:pt x="15948" y="18056"/>
                </a:lnTo>
                <a:lnTo>
                  <a:pt x="14605" y="18056"/>
                </a:lnTo>
                <a:lnTo>
                  <a:pt x="14605" y="17062"/>
                </a:lnTo>
                <a:cubicBezTo>
                  <a:pt x="14605" y="16643"/>
                  <a:pt x="14210" y="16308"/>
                  <a:pt x="13729" y="16308"/>
                </a:cubicBezTo>
                <a:lnTo>
                  <a:pt x="12155" y="16308"/>
                </a:lnTo>
                <a:lnTo>
                  <a:pt x="12155" y="13179"/>
                </a:lnTo>
                <a:cubicBezTo>
                  <a:pt x="14733" y="12702"/>
                  <a:pt x="16731" y="10893"/>
                  <a:pt x="17137" y="8633"/>
                </a:cubicBezTo>
                <a:lnTo>
                  <a:pt x="17214" y="8633"/>
                </a:lnTo>
                <a:cubicBezTo>
                  <a:pt x="19632" y="8633"/>
                  <a:pt x="21600" y="6938"/>
                  <a:pt x="21600" y="4855"/>
                </a:cubicBezTo>
                <a:lnTo>
                  <a:pt x="21600" y="1955"/>
                </a:lnTo>
                <a:lnTo>
                  <a:pt x="17214" y="1955"/>
                </a:lnTo>
                <a:lnTo>
                  <a:pt x="17214" y="0"/>
                </a:lnTo>
                <a:cubicBezTo>
                  <a:pt x="17214" y="0"/>
                  <a:pt x="17208" y="0"/>
                  <a:pt x="17208" y="0"/>
                </a:cubicBezTo>
                <a:close/>
                <a:moveTo>
                  <a:pt x="17208" y="0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2279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lide Number Placeholder 1">
            <a:extLst>
              <a:ext uri="{FF2B5EF4-FFF2-40B4-BE49-F238E27FC236}">
                <a16:creationId xmlns:a16="http://schemas.microsoft.com/office/drawing/2014/main" id="{B65EA419-3BBD-482C-95C8-950ED315D14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6048862"/>
            <a:ext cx="463178" cy="463182"/>
          </a:xfrm>
        </p:spPr>
        <p:txBody>
          <a:bodyPr/>
          <a:lstStyle/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B9BF603A-2E71-4E8C-8802-45714295DAA1}"/>
              </a:ext>
            </a:extLst>
          </p:cNvPr>
          <p:cNvGrpSpPr/>
          <p:nvPr/>
        </p:nvGrpSpPr>
        <p:grpSpPr>
          <a:xfrm>
            <a:off x="5010150" y="1287463"/>
            <a:ext cx="5561016" cy="3185961"/>
            <a:chOff x="5010150" y="1287463"/>
            <a:chExt cx="5561016" cy="3185961"/>
          </a:xfrm>
        </p:grpSpPr>
        <p:cxnSp>
          <p:nvCxnSpPr>
            <p:cNvPr id="141" name="Straight Connector 140">
              <a:extLst>
                <a:ext uri="{FF2B5EF4-FFF2-40B4-BE49-F238E27FC236}">
                  <a16:creationId xmlns:a16="http://schemas.microsoft.com/office/drawing/2014/main" id="{C5AE97E8-7A67-423E-A39E-3D0C619469C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287463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F5C1507F-F342-44F6-9F4A-B802E21FEF15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606059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6F28A5A2-88A2-489B-839F-3156D0D766CF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924655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C0700A00-0337-416F-AF5F-E1003BFD2BED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243251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5130D225-3A07-4397-BC28-03C841CA2F71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561847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15F3ACF0-5A10-4528-A7DB-06E0B53F9F62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880443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129F7E42-39D2-4448-953E-0E91D50950CC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199039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5D5F6AA6-431E-483C-B453-28EF1EE1669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517635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8DB58B45-C0BB-4EB5-BCAF-A157AD1A050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836231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Connector 149">
              <a:extLst>
                <a:ext uri="{FF2B5EF4-FFF2-40B4-BE49-F238E27FC236}">
                  <a16:creationId xmlns:a16="http://schemas.microsoft.com/office/drawing/2014/main" id="{3AAB5304-BD83-4A70-9E7F-C215E744E6DD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4154827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4CAC9079-641B-40CA-8047-3DA926157DD0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4473424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2" name="TextBox 151">
            <a:extLst>
              <a:ext uri="{FF2B5EF4-FFF2-40B4-BE49-F238E27FC236}">
                <a16:creationId xmlns:a16="http://schemas.microsoft.com/office/drawing/2014/main" id="{6E8D116C-CA2F-484D-9931-92B478486C51}"/>
              </a:ext>
            </a:extLst>
          </p:cNvPr>
          <p:cNvSpPr txBox="1"/>
          <p:nvPr/>
        </p:nvSpPr>
        <p:spPr>
          <a:xfrm>
            <a:off x="1233038" y="1179186"/>
            <a:ext cx="2872237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3800" b="1" dirty="0">
                <a:solidFill>
                  <a:schemeClr val="bg1">
                    <a:lumMod val="6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PIE-CHART</a:t>
            </a:r>
          </a:p>
          <a:p>
            <a:pPr>
              <a:lnSpc>
                <a:spcPts val="2000"/>
              </a:lnSpc>
            </a:pPr>
            <a:r>
              <a:rPr lang="en-US" b="1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PAGE</a:t>
            </a:r>
          </a:p>
        </p:txBody>
      </p:sp>
      <p:grpSp>
        <p:nvGrpSpPr>
          <p:cNvPr id="153" name="Group 152">
            <a:extLst>
              <a:ext uri="{FF2B5EF4-FFF2-40B4-BE49-F238E27FC236}">
                <a16:creationId xmlns:a16="http://schemas.microsoft.com/office/drawing/2014/main" id="{5CC84560-D521-4BB8-A1B6-33737E382DF5}"/>
              </a:ext>
            </a:extLst>
          </p:cNvPr>
          <p:cNvGrpSpPr/>
          <p:nvPr/>
        </p:nvGrpSpPr>
        <p:grpSpPr>
          <a:xfrm>
            <a:off x="1233037" y="2023270"/>
            <a:ext cx="2208663" cy="612777"/>
            <a:chOff x="1233037" y="2099470"/>
            <a:chExt cx="2208663" cy="612777"/>
          </a:xfrm>
        </p:grpSpPr>
        <p:sp>
          <p:nvSpPr>
            <p:cNvPr id="154" name="Rectangle 153">
              <a:extLst>
                <a:ext uri="{FF2B5EF4-FFF2-40B4-BE49-F238E27FC236}">
                  <a16:creationId xmlns:a16="http://schemas.microsoft.com/office/drawing/2014/main" id="{7E33CAC6-0574-4F82-AE6C-8E75D82BE8BD}"/>
                </a:ext>
              </a:extLst>
            </p:cNvPr>
            <p:cNvSpPr/>
            <p:nvPr/>
          </p:nvSpPr>
          <p:spPr>
            <a:xfrm>
              <a:off x="1233038" y="2099470"/>
              <a:ext cx="1382110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 b="1" dirty="0">
                  <a:solidFill>
                    <a:srgbClr val="FF0000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Heading 2013</a:t>
              </a:r>
            </a:p>
          </p:txBody>
        </p:sp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84F1376-36B4-4A7C-8701-3FE06AE3721D}"/>
                </a:ext>
              </a:extLst>
            </p:cNvPr>
            <p:cNvSpPr/>
            <p:nvPr/>
          </p:nvSpPr>
          <p:spPr>
            <a:xfrm>
              <a:off x="1233037" y="2363434"/>
              <a:ext cx="2208663" cy="3488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Your sample text is here text for your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to give you more your title.</a:t>
              </a:r>
            </a:p>
          </p:txBody>
        </p: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8B24C2F5-8F25-4CA4-B533-FFB9EC37744F}"/>
              </a:ext>
            </a:extLst>
          </p:cNvPr>
          <p:cNvGrpSpPr/>
          <p:nvPr/>
        </p:nvGrpSpPr>
        <p:grpSpPr>
          <a:xfrm>
            <a:off x="1233037" y="2810898"/>
            <a:ext cx="2208663" cy="612777"/>
            <a:chOff x="1233037" y="2099470"/>
            <a:chExt cx="2208663" cy="612777"/>
          </a:xfrm>
        </p:grpSpPr>
        <p:sp>
          <p:nvSpPr>
            <p:cNvPr id="157" name="Rectangle 156">
              <a:extLst>
                <a:ext uri="{FF2B5EF4-FFF2-40B4-BE49-F238E27FC236}">
                  <a16:creationId xmlns:a16="http://schemas.microsoft.com/office/drawing/2014/main" id="{A66B5C6F-3F0B-42DB-8355-E1BD73AFDA20}"/>
                </a:ext>
              </a:extLst>
            </p:cNvPr>
            <p:cNvSpPr/>
            <p:nvPr/>
          </p:nvSpPr>
          <p:spPr>
            <a:xfrm>
              <a:off x="1233038" y="2099470"/>
              <a:ext cx="1382110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 b="1" dirty="0">
                  <a:solidFill>
                    <a:srgbClr val="FF0000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Heading 2013</a:t>
              </a:r>
            </a:p>
          </p:txBody>
        </p:sp>
        <p:sp>
          <p:nvSpPr>
            <p:cNvPr id="158" name="Rectangle 157">
              <a:extLst>
                <a:ext uri="{FF2B5EF4-FFF2-40B4-BE49-F238E27FC236}">
                  <a16:creationId xmlns:a16="http://schemas.microsoft.com/office/drawing/2014/main" id="{D199E4F2-4AA9-43F1-A2F6-FB1CDCA1F238}"/>
                </a:ext>
              </a:extLst>
            </p:cNvPr>
            <p:cNvSpPr/>
            <p:nvPr/>
          </p:nvSpPr>
          <p:spPr>
            <a:xfrm>
              <a:off x="1233037" y="2363434"/>
              <a:ext cx="2208663" cy="3488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Your sample text is here text for your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to give you more your title.</a:t>
              </a:r>
            </a:p>
          </p:txBody>
        </p:sp>
      </p:grpSp>
      <p:grpSp>
        <p:nvGrpSpPr>
          <p:cNvPr id="159" name="Group 158">
            <a:extLst>
              <a:ext uri="{FF2B5EF4-FFF2-40B4-BE49-F238E27FC236}">
                <a16:creationId xmlns:a16="http://schemas.microsoft.com/office/drawing/2014/main" id="{C9F5FF0F-583D-401B-BC6D-B0B0F188A574}"/>
              </a:ext>
            </a:extLst>
          </p:cNvPr>
          <p:cNvGrpSpPr/>
          <p:nvPr/>
        </p:nvGrpSpPr>
        <p:grpSpPr>
          <a:xfrm>
            <a:off x="1233037" y="3598526"/>
            <a:ext cx="2208663" cy="612777"/>
            <a:chOff x="1233037" y="2099470"/>
            <a:chExt cx="2208663" cy="612777"/>
          </a:xfrm>
        </p:grpSpPr>
        <p:sp>
          <p:nvSpPr>
            <p:cNvPr id="160" name="Rectangle 159">
              <a:extLst>
                <a:ext uri="{FF2B5EF4-FFF2-40B4-BE49-F238E27FC236}">
                  <a16:creationId xmlns:a16="http://schemas.microsoft.com/office/drawing/2014/main" id="{221361E8-C27B-4669-8307-0A27B4C7DB14}"/>
                </a:ext>
              </a:extLst>
            </p:cNvPr>
            <p:cNvSpPr/>
            <p:nvPr/>
          </p:nvSpPr>
          <p:spPr>
            <a:xfrm>
              <a:off x="1233038" y="2099470"/>
              <a:ext cx="1382110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 b="1" dirty="0">
                  <a:solidFill>
                    <a:srgbClr val="FF0000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Heading 2013</a:t>
              </a:r>
            </a:p>
          </p:txBody>
        </p:sp>
        <p:sp>
          <p:nvSpPr>
            <p:cNvPr id="161" name="Rectangle 160">
              <a:extLst>
                <a:ext uri="{FF2B5EF4-FFF2-40B4-BE49-F238E27FC236}">
                  <a16:creationId xmlns:a16="http://schemas.microsoft.com/office/drawing/2014/main" id="{C240BBE8-2C7A-48E2-B94E-5FDBDBBE4529}"/>
                </a:ext>
              </a:extLst>
            </p:cNvPr>
            <p:cNvSpPr/>
            <p:nvPr/>
          </p:nvSpPr>
          <p:spPr>
            <a:xfrm>
              <a:off x="1233037" y="2363434"/>
              <a:ext cx="2208663" cy="3488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Your sample text is here text for your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to give you more your title.</a:t>
              </a:r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489DC352-5260-42F9-ABF7-0CFD78D4D9D2}"/>
              </a:ext>
            </a:extLst>
          </p:cNvPr>
          <p:cNvGrpSpPr/>
          <p:nvPr/>
        </p:nvGrpSpPr>
        <p:grpSpPr>
          <a:xfrm>
            <a:off x="1233037" y="4386154"/>
            <a:ext cx="2208663" cy="612777"/>
            <a:chOff x="1233037" y="2099470"/>
            <a:chExt cx="2208663" cy="612777"/>
          </a:xfrm>
        </p:grpSpPr>
        <p:sp>
          <p:nvSpPr>
            <p:cNvPr id="163" name="Rectangle 162">
              <a:extLst>
                <a:ext uri="{FF2B5EF4-FFF2-40B4-BE49-F238E27FC236}">
                  <a16:creationId xmlns:a16="http://schemas.microsoft.com/office/drawing/2014/main" id="{78711422-AC5B-4F5A-8DF5-062F39BB9B51}"/>
                </a:ext>
              </a:extLst>
            </p:cNvPr>
            <p:cNvSpPr/>
            <p:nvPr/>
          </p:nvSpPr>
          <p:spPr>
            <a:xfrm>
              <a:off x="1233038" y="2099470"/>
              <a:ext cx="1382110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400" b="1" dirty="0">
                  <a:solidFill>
                    <a:srgbClr val="FF0000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Heading 2013</a:t>
              </a:r>
            </a:p>
          </p:txBody>
        </p:sp>
        <p:sp>
          <p:nvSpPr>
            <p:cNvPr id="164" name="Rectangle 163">
              <a:extLst>
                <a:ext uri="{FF2B5EF4-FFF2-40B4-BE49-F238E27FC236}">
                  <a16:creationId xmlns:a16="http://schemas.microsoft.com/office/drawing/2014/main" id="{8628B606-DDBF-4030-BFA2-0C5FCB4DBC95}"/>
                </a:ext>
              </a:extLst>
            </p:cNvPr>
            <p:cNvSpPr/>
            <p:nvPr/>
          </p:nvSpPr>
          <p:spPr>
            <a:xfrm>
              <a:off x="1233037" y="2363434"/>
              <a:ext cx="2208663" cy="3488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Your sample text is here text for your</a:t>
              </a:r>
            </a:p>
            <a:p>
              <a:pPr>
                <a:lnSpc>
                  <a:spcPts val="1000"/>
                </a:lnSpc>
              </a:pPr>
              <a:r>
                <a:rPr lang="en-US" sz="9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to give you more your title.</a:t>
              </a:r>
            </a:p>
          </p:txBody>
        </p:sp>
      </p:grpSp>
      <p:grpSp>
        <p:nvGrpSpPr>
          <p:cNvPr id="165" name="Group 164">
            <a:extLst>
              <a:ext uri="{FF2B5EF4-FFF2-40B4-BE49-F238E27FC236}">
                <a16:creationId xmlns:a16="http://schemas.microsoft.com/office/drawing/2014/main" id="{9DE28F1A-2ADB-4F31-9F14-8BCE175765C2}"/>
              </a:ext>
            </a:extLst>
          </p:cNvPr>
          <p:cNvGrpSpPr/>
          <p:nvPr/>
        </p:nvGrpSpPr>
        <p:grpSpPr>
          <a:xfrm>
            <a:off x="5200891" y="1290311"/>
            <a:ext cx="5370276" cy="3193777"/>
            <a:chOff x="6421438" y="1816100"/>
            <a:chExt cx="3963988" cy="2357438"/>
          </a:xfrm>
        </p:grpSpPr>
        <p:sp>
          <p:nvSpPr>
            <p:cNvPr id="166" name="Rectangle 30">
              <a:extLst>
                <a:ext uri="{FF2B5EF4-FFF2-40B4-BE49-F238E27FC236}">
                  <a16:creationId xmlns:a16="http://schemas.microsoft.com/office/drawing/2014/main" id="{EBF8E665-F049-4767-AE71-67374F53DD8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07163" y="3162300"/>
              <a:ext cx="569913" cy="923925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7" name="Rectangle 31">
              <a:extLst>
                <a:ext uri="{FF2B5EF4-FFF2-40B4-BE49-F238E27FC236}">
                  <a16:creationId xmlns:a16="http://schemas.microsoft.com/office/drawing/2014/main" id="{1DF928B4-581E-4C41-A79F-DC885BCAC9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34250" y="2638425"/>
              <a:ext cx="569913" cy="14478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Rectangle 32">
              <a:extLst>
                <a:ext uri="{FF2B5EF4-FFF2-40B4-BE49-F238E27FC236}">
                  <a16:creationId xmlns:a16="http://schemas.microsoft.com/office/drawing/2014/main" id="{10EA6CDF-152E-4F15-9C2D-6FC6826D5F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61338" y="2981325"/>
              <a:ext cx="569913" cy="11049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Rectangle 33">
              <a:extLst>
                <a:ext uri="{FF2B5EF4-FFF2-40B4-BE49-F238E27FC236}">
                  <a16:creationId xmlns:a16="http://schemas.microsoft.com/office/drawing/2014/main" id="{A5099479-F959-462B-8AA4-3449C55785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88425" y="2043113"/>
              <a:ext cx="569913" cy="204311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Rectangle 34">
              <a:extLst>
                <a:ext uri="{FF2B5EF4-FFF2-40B4-BE49-F238E27FC236}">
                  <a16:creationId xmlns:a16="http://schemas.microsoft.com/office/drawing/2014/main" id="{FEB34445-90DF-4924-905A-FA4184855D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13925" y="2501900"/>
              <a:ext cx="571500" cy="1584325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1" name="Freeform 35">
              <a:extLst>
                <a:ext uri="{FF2B5EF4-FFF2-40B4-BE49-F238E27FC236}">
                  <a16:creationId xmlns:a16="http://schemas.microsoft.com/office/drawing/2014/main" id="{2CDC27B1-CB7A-4F08-A8CC-8750E921679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1438" y="1816100"/>
              <a:ext cx="3963988" cy="2357438"/>
            </a:xfrm>
            <a:custGeom>
              <a:avLst/>
              <a:gdLst>
                <a:gd name="T0" fmla="*/ 2497 w 2497"/>
                <a:gd name="T1" fmla="*/ 1485 h 1485"/>
                <a:gd name="T2" fmla="*/ 0 w 2497"/>
                <a:gd name="T3" fmla="*/ 1485 h 1485"/>
                <a:gd name="T4" fmla="*/ 0 w 2497"/>
                <a:gd name="T5" fmla="*/ 0 h 14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497" h="1485">
                  <a:moveTo>
                    <a:pt x="2497" y="1485"/>
                  </a:moveTo>
                  <a:lnTo>
                    <a:pt x="0" y="1485"/>
                  </a:lnTo>
                  <a:lnTo>
                    <a:pt x="0" y="0"/>
                  </a:lnTo>
                </a:path>
              </a:pathLst>
            </a:custGeom>
            <a:noFill/>
            <a:ln w="14288" cap="flat">
              <a:solidFill>
                <a:srgbClr val="A7A9AC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2" name="Rectangle 171">
            <a:extLst>
              <a:ext uri="{FF2B5EF4-FFF2-40B4-BE49-F238E27FC236}">
                <a16:creationId xmlns:a16="http://schemas.microsoft.com/office/drawing/2014/main" id="{F73A774B-3AE4-43FC-BD7E-69167C2F0261}"/>
              </a:ext>
            </a:extLst>
          </p:cNvPr>
          <p:cNvSpPr/>
          <p:nvPr/>
        </p:nvSpPr>
        <p:spPr>
          <a:xfrm>
            <a:off x="539273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2013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2AC9FAB6-0316-417B-863D-ADE598ADA971}"/>
              </a:ext>
            </a:extLst>
          </p:cNvPr>
          <p:cNvSpPr/>
          <p:nvPr/>
        </p:nvSpPr>
        <p:spPr>
          <a:xfrm>
            <a:off x="651324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2014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7A061EE2-EE23-4183-980F-97B250D5A65D}"/>
              </a:ext>
            </a:extLst>
          </p:cNvPr>
          <p:cNvSpPr/>
          <p:nvPr/>
        </p:nvSpPr>
        <p:spPr>
          <a:xfrm>
            <a:off x="763375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2015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C2342E09-B7CA-4B50-BCAE-925D69E568A5}"/>
              </a:ext>
            </a:extLst>
          </p:cNvPr>
          <p:cNvSpPr/>
          <p:nvPr/>
        </p:nvSpPr>
        <p:spPr>
          <a:xfrm>
            <a:off x="5415178" y="3953644"/>
            <a:ext cx="575799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21%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A6A7F483-B441-4E84-9AE6-85FC325CACAE}"/>
              </a:ext>
            </a:extLst>
          </p:cNvPr>
          <p:cNvSpPr/>
          <p:nvPr/>
        </p:nvSpPr>
        <p:spPr>
          <a:xfrm>
            <a:off x="875426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2016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AC9C7F0A-074D-44AA-9D3F-6700A42722C7}"/>
              </a:ext>
            </a:extLst>
          </p:cNvPr>
          <p:cNvSpPr/>
          <p:nvPr/>
        </p:nvSpPr>
        <p:spPr>
          <a:xfrm>
            <a:off x="987477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2017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B90785AD-DFBB-4EB9-94B7-156AE5C2E36A}"/>
              </a:ext>
            </a:extLst>
          </p:cNvPr>
          <p:cNvSpPr/>
          <p:nvPr/>
        </p:nvSpPr>
        <p:spPr>
          <a:xfrm>
            <a:off x="5010150" y="5386447"/>
            <a:ext cx="601916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is simply dummy text of the printing and typesetting industry ipsum has been the industry's standard dummy text ever since.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6BD21ABE-2808-4AEB-B036-F88178896245}"/>
              </a:ext>
            </a:extLst>
          </p:cNvPr>
          <p:cNvSpPr/>
          <p:nvPr/>
        </p:nvSpPr>
        <p:spPr>
          <a:xfrm>
            <a:off x="4638392" y="5467831"/>
            <a:ext cx="237342" cy="237342"/>
          </a:xfrm>
          <a:prstGeom prst="rect">
            <a:avLst/>
          </a:prstGeom>
          <a:noFill/>
          <a:ln w="381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2432035C-CB45-4C94-A4AD-E1024179B00D}"/>
              </a:ext>
            </a:extLst>
          </p:cNvPr>
          <p:cNvSpPr/>
          <p:nvPr/>
        </p:nvSpPr>
        <p:spPr>
          <a:xfrm>
            <a:off x="6535687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33%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32ACBBA5-4BEC-44D5-8193-EE70F612DDD0}"/>
              </a:ext>
            </a:extLst>
          </p:cNvPr>
          <p:cNvSpPr/>
          <p:nvPr/>
        </p:nvSpPr>
        <p:spPr>
          <a:xfrm>
            <a:off x="7657667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29%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2A346021-1A49-48B0-BA6C-0D421A8B4475}"/>
              </a:ext>
            </a:extLst>
          </p:cNvPr>
          <p:cNvSpPr/>
          <p:nvPr/>
        </p:nvSpPr>
        <p:spPr>
          <a:xfrm>
            <a:off x="8776706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48%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2A966758-047A-4A06-BDE8-A53A11807909}"/>
              </a:ext>
            </a:extLst>
          </p:cNvPr>
          <p:cNvSpPr/>
          <p:nvPr/>
        </p:nvSpPr>
        <p:spPr>
          <a:xfrm>
            <a:off x="9891280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36%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030F6635-9CF1-4440-8DD8-D0EF45F7ECAF}"/>
              </a:ext>
            </a:extLst>
          </p:cNvPr>
          <p:cNvSpPr/>
          <p:nvPr/>
        </p:nvSpPr>
        <p:spPr>
          <a:xfrm>
            <a:off x="4524092" y="1055424"/>
            <a:ext cx="662764" cy="37600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80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60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00</a:t>
            </a:r>
          </a:p>
        </p:txBody>
      </p:sp>
    </p:spTree>
    <p:extLst>
      <p:ext uri="{BB962C8B-B14F-4D97-AF65-F5344CB8AC3E}">
        <p14:creationId xmlns:p14="http://schemas.microsoft.com/office/powerpoint/2010/main" val="17934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7C090A9F-77AB-4144-9241-2F203378336F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accent5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E004A6D6-D523-4C50-8830-96D667FDA690}"/>
              </a:ext>
            </a:extLst>
          </p:cNvPr>
          <p:cNvGrpSpPr/>
          <p:nvPr/>
        </p:nvGrpSpPr>
        <p:grpSpPr>
          <a:xfrm>
            <a:off x="0" y="0"/>
            <a:ext cx="12190413" cy="6845300"/>
            <a:chOff x="-12649200" y="-6767512"/>
            <a:chExt cx="12190413" cy="6845300"/>
          </a:xfrm>
          <a:solidFill>
            <a:schemeClr val="bg1">
              <a:alpha val="10000"/>
            </a:schemeClr>
          </a:solidFill>
        </p:grpSpPr>
        <p:sp>
          <p:nvSpPr>
            <p:cNvPr id="31" name="Freeform 7">
              <a:extLst>
                <a:ext uri="{FF2B5EF4-FFF2-40B4-BE49-F238E27FC236}">
                  <a16:creationId xmlns:a16="http://schemas.microsoft.com/office/drawing/2014/main" id="{5F5DA448-15DD-4F53-8203-FCD0322B8A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close/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close/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close/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close/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close/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close/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close/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close/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close/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close/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close/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close/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close/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close/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close/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close/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close/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close/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close/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close/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close/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close/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close/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close/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close/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close/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close/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close/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close/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close/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close/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close/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close/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close/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close/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close/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close/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close/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close/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close/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close/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close/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close/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close/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close/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close/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close/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close/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close/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close/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close/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close/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close/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close/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close/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close/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close/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close/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close/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close/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close/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close/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close/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close/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close/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close/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close/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close/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close/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close/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close/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close/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close/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close/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close/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close/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close/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close/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close/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close/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close/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close/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close/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close/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close/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close/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close/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close/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close/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close/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close/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close/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close/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close/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close/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close/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close/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close/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close/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close/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close/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close/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close/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close/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close/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close/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close/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close/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close/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close/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close/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close/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close/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close/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close/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close/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close/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close/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close/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close/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close/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close/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close/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close/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close/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close/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close/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close/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close/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close/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close/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close/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close/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close/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close/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close/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close/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close/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close/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close/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close/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close/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close/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close/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close/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close/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close/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close/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close/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close/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close/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close/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close/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close/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close/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close/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close/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close/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close/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close/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close/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close/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close/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close/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close/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close/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close/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close/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close/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close/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close/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close/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close/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close/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close/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close/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close/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close/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close/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close/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close/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close/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close/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close/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close/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close/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close/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close/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close/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close/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close/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close/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close/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close/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close/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close/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close/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close/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close/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close/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close/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close/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close/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close/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close/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close/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close/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close/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close/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close/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close/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close/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close/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close/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close/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close/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close/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close/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close/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close/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close/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close/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close/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close/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close/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close/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close/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close/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close/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close/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close/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close/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close/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close/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close/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close/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close/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close/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close/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close/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close/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close/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close/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close/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close/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close/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close/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close/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close/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close/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close/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close/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close/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close/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close/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close/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close/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close/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close/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close/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close/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close/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close/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close/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close/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close/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close/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close/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close/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close/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close/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close/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close/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close/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close/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close/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close/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close/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close/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close/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close/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close/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close/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close/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close/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close/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close/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close/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close/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close/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close/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close/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close/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close/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close/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close/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close/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close/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close/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close/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close/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close/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close/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close/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close/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close/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close/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close/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close/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close/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close/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close/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close/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close/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close/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close/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close/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close/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close/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close/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close/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close/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close/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close/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close/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close/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close/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close/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close/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close/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close/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close/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close/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close/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close/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close/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close/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close/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close/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close/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close/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close/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close/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close/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close/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close/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close/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close/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close/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close/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close/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close/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close/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close/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close/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close/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close/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close/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close/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close/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close/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close/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close/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close/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close/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close/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close/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close/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close/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close/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close/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close/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close/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close/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close/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close/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close/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close/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close/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close/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close/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close/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close/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close/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close/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close/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close/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close/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close/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close/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close/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close/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close/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close/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close/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close/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close/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close/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close/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close/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close/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close/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close/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close/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close/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close/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close/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close/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close/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close/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close/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close/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close/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close/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close/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close/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close/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close/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close/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close/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close/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close/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close/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close/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close/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close/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close/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close/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close/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close/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close/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close/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close/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close/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close/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close/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close/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close/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close/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close/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close/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close/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close/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close/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close/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close/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close/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close/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close/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close/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close/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close/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close/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close/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close/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close/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close/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close/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close/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close/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close/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close/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close/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close/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close/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close/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close/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close/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close/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close/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close/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close/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close/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close/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close/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close/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close/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close/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close/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close/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close/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close/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close/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close/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close/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close/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close/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close/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close/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close/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close/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close/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close/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close/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close/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close/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close/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close/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close/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close/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close/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close/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close/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close/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close/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close/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close/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close/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close/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close/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close/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close/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close/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close/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close/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close/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close/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close/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close/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close/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close/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close/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close/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close/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close/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close/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close/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close/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close/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close/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close/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close/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close/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close/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close/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close/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close/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close/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close/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close/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close/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close/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close/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close/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close/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close/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close/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close/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close/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close/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close/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close/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close/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close/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close/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close/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close/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close/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close/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close/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close/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close/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close/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close/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close/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close/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close/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close/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close/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close/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close/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close/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close/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close/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close/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close/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close/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close/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close/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close/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close/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close/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close/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close/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close/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close/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close/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close/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close/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close/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close/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close/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close/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close/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close/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close/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close/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close/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close/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close/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close/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close/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close/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close/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close/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close/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close/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close/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close/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close/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close/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close/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close/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close/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close/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close/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close/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close/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close/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close/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close/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close/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close/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close/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close/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close/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close/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close/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close/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close/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close/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close/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close/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close/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close/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close/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close/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close/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close/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close/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close/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close/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close/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close/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close/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close/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close/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close/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close/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close/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close/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close/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close/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close/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close/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close/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close/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close/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close/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close/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close/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close/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close/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close/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close/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close/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close/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close/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close/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close/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close/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close/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close/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close/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close/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close/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close/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close/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close/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close/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close/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close/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close/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close/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close/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close/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close/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close/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close/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close/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close/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close/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close/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close/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close/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close/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close/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close/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close/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close/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close/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close/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close/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close/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close/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close/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close/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close/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close/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close/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close/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close/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close/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close/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close/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close/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close/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close/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close/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close/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close/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close/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close/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close/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close/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close/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close/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close/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close/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close/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close/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close/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close/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close/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close/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close/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8">
              <a:extLst>
                <a:ext uri="{FF2B5EF4-FFF2-40B4-BE49-F238E27FC236}">
                  <a16:creationId xmlns:a16="http://schemas.microsoft.com/office/drawing/2014/main" id="{1B2A6AF5-E1A9-4603-ABA7-C2EB2B6720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683F7FAA-1000-44AC-BFA8-3B640CFAE3C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close/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close/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close/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close/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close/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close/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close/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close/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close/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close/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close/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close/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close/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close/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close/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close/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close/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close/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close/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close/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close/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close/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close/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close/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close/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close/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close/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close/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close/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close/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close/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close/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close/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close/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close/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close/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close/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close/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close/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close/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close/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close/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close/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close/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close/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close/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close/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close/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close/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close/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close/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close/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close/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close/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close/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close/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close/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close/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close/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close/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close/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close/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close/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close/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close/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close/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close/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close/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close/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close/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close/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close/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close/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close/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close/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close/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close/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close/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close/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close/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close/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close/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close/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close/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close/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close/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close/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close/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close/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close/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close/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close/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close/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close/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close/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close/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close/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close/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close/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close/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close/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close/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close/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close/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close/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close/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close/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close/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close/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close/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close/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close/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close/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close/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close/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close/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close/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close/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close/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close/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close/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close/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close/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close/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close/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close/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close/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close/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close/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close/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close/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close/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close/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close/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close/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close/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close/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close/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close/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close/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close/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close/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close/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close/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close/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close/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close/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close/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close/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close/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close/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close/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close/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close/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close/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close/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close/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close/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close/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close/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close/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close/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close/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close/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close/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close/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close/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close/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close/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close/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close/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close/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close/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close/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close/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close/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close/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close/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close/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close/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close/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close/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close/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close/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close/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close/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close/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close/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close/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close/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close/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close/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close/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close/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close/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close/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close/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close/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close/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close/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close/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close/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close/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close/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close/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close/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close/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close/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close/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close/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close/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close/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close/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close/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close/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close/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close/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close/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close/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close/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close/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close/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close/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close/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close/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close/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close/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close/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close/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close/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close/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close/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close/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close/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close/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close/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close/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close/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close/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close/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close/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close/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close/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close/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close/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close/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close/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close/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close/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close/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close/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close/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close/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close/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close/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close/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close/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close/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close/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close/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close/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close/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close/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close/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close/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close/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close/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close/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close/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close/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close/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close/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close/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close/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close/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close/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close/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close/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close/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close/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close/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close/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close/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close/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close/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close/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close/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close/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close/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close/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close/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close/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close/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close/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close/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close/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close/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close/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close/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close/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close/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close/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close/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close/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close/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close/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close/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close/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close/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close/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close/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close/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close/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close/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close/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close/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close/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close/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close/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close/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close/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close/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close/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close/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close/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close/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close/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close/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close/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close/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close/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close/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close/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close/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close/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close/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close/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close/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close/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close/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close/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close/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close/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close/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close/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close/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close/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close/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close/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close/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close/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close/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close/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close/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close/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close/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close/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close/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close/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close/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close/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close/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close/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close/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close/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close/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close/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close/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close/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close/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close/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close/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close/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close/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close/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close/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close/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close/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close/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close/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close/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close/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close/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close/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close/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close/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close/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close/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close/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close/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close/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close/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close/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close/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close/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close/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close/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close/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close/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close/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close/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close/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close/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close/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close/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close/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close/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close/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close/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close/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close/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close/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close/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close/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close/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close/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close/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close/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close/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close/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close/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close/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close/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close/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close/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close/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close/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close/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close/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close/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close/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close/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close/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close/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close/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close/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close/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close/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close/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close/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close/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close/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close/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close/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close/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close/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close/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close/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close/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close/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close/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close/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close/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close/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close/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close/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close/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close/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close/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close/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close/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close/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close/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close/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close/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close/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close/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close/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close/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close/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close/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close/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close/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close/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close/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close/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close/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close/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close/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close/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close/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close/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close/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close/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close/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close/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close/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close/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close/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close/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close/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close/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close/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close/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close/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close/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close/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close/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close/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close/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close/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close/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close/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close/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close/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close/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close/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close/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close/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close/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close/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close/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close/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close/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close/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close/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close/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close/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close/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close/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close/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close/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close/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close/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close/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close/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close/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close/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close/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close/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close/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close/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close/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close/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close/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close/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close/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close/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close/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close/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close/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close/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close/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close/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close/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close/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close/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close/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close/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close/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close/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close/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close/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close/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close/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close/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close/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close/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close/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close/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close/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close/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close/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close/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close/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close/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close/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close/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close/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close/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close/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close/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close/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close/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close/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close/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close/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close/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close/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close/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close/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close/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close/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close/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close/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close/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close/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close/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close/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close/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close/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close/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close/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close/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close/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close/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close/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close/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close/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close/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close/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close/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close/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close/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close/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close/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close/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close/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close/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close/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close/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close/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close/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close/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close/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close/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close/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close/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close/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close/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close/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close/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close/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close/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close/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close/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close/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close/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close/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close/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close/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close/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close/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close/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close/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close/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close/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close/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close/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close/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close/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close/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close/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close/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close/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close/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close/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close/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close/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close/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close/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close/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close/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close/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close/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close/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close/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close/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close/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close/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close/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close/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close/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close/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close/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close/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close/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close/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close/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close/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close/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close/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close/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close/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close/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close/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close/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close/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close/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close/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close/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close/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close/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close/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close/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close/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close/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close/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close/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close/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close/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close/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close/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close/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close/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close/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close/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close/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close/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close/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close/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close/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close/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close/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close/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close/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close/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close/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close/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close/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close/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close/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close/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close/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close/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close/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close/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close/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close/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close/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close/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close/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close/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close/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close/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close/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close/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close/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close/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close/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close/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close/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close/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close/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close/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close/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close/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close/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close/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close/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378CBE01-F5CD-4BD0-905D-3CD3934435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157661E3-3B72-4EF0-851A-7F8520F20E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close/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close/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close/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close/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close/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close/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close/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close/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close/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close/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close/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close/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close/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close/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close/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close/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close/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close/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close/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close/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close/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close/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close/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close/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close/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close/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close/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close/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close/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close/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close/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close/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close/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close/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close/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close/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close/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close/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close/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close/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close/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close/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close/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close/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close/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close/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close/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close/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close/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close/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close/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close/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close/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close/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close/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close/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close/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close/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close/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close/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close/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close/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close/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close/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close/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close/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close/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close/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close/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close/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close/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close/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close/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close/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close/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close/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close/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close/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close/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close/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close/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close/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close/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close/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close/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close/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close/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close/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close/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close/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close/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close/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close/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close/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close/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close/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close/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close/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close/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close/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close/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close/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close/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close/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close/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close/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close/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close/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close/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close/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close/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close/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close/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close/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close/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close/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close/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close/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close/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close/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close/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close/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close/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close/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close/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close/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close/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close/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close/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close/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close/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close/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close/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close/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close/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close/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close/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close/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close/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close/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close/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close/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close/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close/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close/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close/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close/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close/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close/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close/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close/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close/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close/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close/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close/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close/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close/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close/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close/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close/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close/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close/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close/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close/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close/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close/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close/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close/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close/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close/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close/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close/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close/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close/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close/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close/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close/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close/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close/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close/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close/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close/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close/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close/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close/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close/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close/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close/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close/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close/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close/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close/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close/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close/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close/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close/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close/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close/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close/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close/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close/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close/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close/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close/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close/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close/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close/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close/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close/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close/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close/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close/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close/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close/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close/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close/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close/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close/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close/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close/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close/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close/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close/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close/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close/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close/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close/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close/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close/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close/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close/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close/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close/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close/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close/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close/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close/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close/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close/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close/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close/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close/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close/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close/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close/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close/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close/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close/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close/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close/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close/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close/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close/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close/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close/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close/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close/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close/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close/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close/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close/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close/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close/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close/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close/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close/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close/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close/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close/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close/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close/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close/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close/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close/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close/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close/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close/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close/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close/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close/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close/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close/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close/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close/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close/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close/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close/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close/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close/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close/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close/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close/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close/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close/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close/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close/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close/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close/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close/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close/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close/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close/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close/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close/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close/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close/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close/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close/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close/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close/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close/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close/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close/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close/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close/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close/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close/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close/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close/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close/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close/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close/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close/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close/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close/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close/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close/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close/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close/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close/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close/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close/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close/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close/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close/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close/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close/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close/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close/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close/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close/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close/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close/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close/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close/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close/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close/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close/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close/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close/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close/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close/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close/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close/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close/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close/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close/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close/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close/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close/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close/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close/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close/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close/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close/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close/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close/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close/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close/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close/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close/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close/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close/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close/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close/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close/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close/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close/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close/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close/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close/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close/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close/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close/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close/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close/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close/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close/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close/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close/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close/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close/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close/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close/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close/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close/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close/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close/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close/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close/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close/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close/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close/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close/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close/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close/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close/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close/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close/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close/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close/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close/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close/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close/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close/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close/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close/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close/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close/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close/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close/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close/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close/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close/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close/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close/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close/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close/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close/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close/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close/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close/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close/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close/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close/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close/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close/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close/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close/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close/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close/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close/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close/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close/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close/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close/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close/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close/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close/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close/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close/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close/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close/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close/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close/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close/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close/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close/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close/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close/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close/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close/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close/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close/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close/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close/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close/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close/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close/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close/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close/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close/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close/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close/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close/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close/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close/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close/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close/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close/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close/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close/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close/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close/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close/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close/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close/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close/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close/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close/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close/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close/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close/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close/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close/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close/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close/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close/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close/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close/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close/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close/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close/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close/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close/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close/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close/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close/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close/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close/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close/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close/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close/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close/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close/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close/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close/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close/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close/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close/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close/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close/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close/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close/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close/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close/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close/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close/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close/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close/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close/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close/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close/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close/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close/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close/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close/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close/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close/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close/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close/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close/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close/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close/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close/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close/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close/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close/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close/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close/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close/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close/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close/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close/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close/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close/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close/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close/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close/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close/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close/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close/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close/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close/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close/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close/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close/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close/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close/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close/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close/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close/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close/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close/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close/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close/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close/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close/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close/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close/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close/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close/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close/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close/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close/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close/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close/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close/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close/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close/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close/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close/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close/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close/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close/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close/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close/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close/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close/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close/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close/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close/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close/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close/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close/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close/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close/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close/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close/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close/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close/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close/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close/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close/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close/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close/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close/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close/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close/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close/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close/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close/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close/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close/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close/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close/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close/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close/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close/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close/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close/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close/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close/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close/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close/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close/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close/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close/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close/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close/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close/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close/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close/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close/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close/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close/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close/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close/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close/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close/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close/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close/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close/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close/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close/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close/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close/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close/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close/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close/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close/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close/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close/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close/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close/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close/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close/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close/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close/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close/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close/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close/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close/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close/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close/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close/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close/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close/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close/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close/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close/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close/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close/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close/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close/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close/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close/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close/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close/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close/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close/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close/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close/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close/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close/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close/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close/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close/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close/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close/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close/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close/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close/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close/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close/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close/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close/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close/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close/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close/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close/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close/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close/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close/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close/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close/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close/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close/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close/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close/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close/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close/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close/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close/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close/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close/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close/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close/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close/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close/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close/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close/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close/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close/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close/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close/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close/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close/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close/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close/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close/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close/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close/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close/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close/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close/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close/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close/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close/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close/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close/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close/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close/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close/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close/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close/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close/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close/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close/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close/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close/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close/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close/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close/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close/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close/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close/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close/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close/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close/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close/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close/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close/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close/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close/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close/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close/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close/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close/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close/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close/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close/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close/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close/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close/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close/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close/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close/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close/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close/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close/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close/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close/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close/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close/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close/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close/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close/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close/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close/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close/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close/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close/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close/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close/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close/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close/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close/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close/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close/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close/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close/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close/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close/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close/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close/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close/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close/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close/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close/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close/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close/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close/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close/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close/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close/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close/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close/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close/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close/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close/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close/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close/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close/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close/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close/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close/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close/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close/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close/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close/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close/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close/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close/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close/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close/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close/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close/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close/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close/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close/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close/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close/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close/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close/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close/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close/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close/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close/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close/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close/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close/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close/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close/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close/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close/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close/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close/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close/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close/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close/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close/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close/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close/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close/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close/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close/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close/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close/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close/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close/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close/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close/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close/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close/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close/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close/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close/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close/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close/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close/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close/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close/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close/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close/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close/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close/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close/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close/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close/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close/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close/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close/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close/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close/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close/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close/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close/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close/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close/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close/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close/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close/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close/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close/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close/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close/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close/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close/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close/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close/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close/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close/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close/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close/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close/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close/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close/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close/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close/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close/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close/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close/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close/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close/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close/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close/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close/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close/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close/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close/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close/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close/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close/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close/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close/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close/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close/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close/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close/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close/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close/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close/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close/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close/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close/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close/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close/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close/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close/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close/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close/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close/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close/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close/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close/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close/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close/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close/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close/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close/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close/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close/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close/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close/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close/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close/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close/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close/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close/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close/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close/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close/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close/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close/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close/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close/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close/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close/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close/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close/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close/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close/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close/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close/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close/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close/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close/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close/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close/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close/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close/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close/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close/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close/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close/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close/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close/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close/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close/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close/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close/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close/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close/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close/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2">
              <a:extLst>
                <a:ext uri="{FF2B5EF4-FFF2-40B4-BE49-F238E27FC236}">
                  <a16:creationId xmlns:a16="http://schemas.microsoft.com/office/drawing/2014/main" id="{104003E2-1F91-4525-9C8C-3B6CCC563D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3">
              <a:extLst>
                <a:ext uri="{FF2B5EF4-FFF2-40B4-BE49-F238E27FC236}">
                  <a16:creationId xmlns:a16="http://schemas.microsoft.com/office/drawing/2014/main" id="{D5EDC122-155C-48A6-861E-7A80C37F4D2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close/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close/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close/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close/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close/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close/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close/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close/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close/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close/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close/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close/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close/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close/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close/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close/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close/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close/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close/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close/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close/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close/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close/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close/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close/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close/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close/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close/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close/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close/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close/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close/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close/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close/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close/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close/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close/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close/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close/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close/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close/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close/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close/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close/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close/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close/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close/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close/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close/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close/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close/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close/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close/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close/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close/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close/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close/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close/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close/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close/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close/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close/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close/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close/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close/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close/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close/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close/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close/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close/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close/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close/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close/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close/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close/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close/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close/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close/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close/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close/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close/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close/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close/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close/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close/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close/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close/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close/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close/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close/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close/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close/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close/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close/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close/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close/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close/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close/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close/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close/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close/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close/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close/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close/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close/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close/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close/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close/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close/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close/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close/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close/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close/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close/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close/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close/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close/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close/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close/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close/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close/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close/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close/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close/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close/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close/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close/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close/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close/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close/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close/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close/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close/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close/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close/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close/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close/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close/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close/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close/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close/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close/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close/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close/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close/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close/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close/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close/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close/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close/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close/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close/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close/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close/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close/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close/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close/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close/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close/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close/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close/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close/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close/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close/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close/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close/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close/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close/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close/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close/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close/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close/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close/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close/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close/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close/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close/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close/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close/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close/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close/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close/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close/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close/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close/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close/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close/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close/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close/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close/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close/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close/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close/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close/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close/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close/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close/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close/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close/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close/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close/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close/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close/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close/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close/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close/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close/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close/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close/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close/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close/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close/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close/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close/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close/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close/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close/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close/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close/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close/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close/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close/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close/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close/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close/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close/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close/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close/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close/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close/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close/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close/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close/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close/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close/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close/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close/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close/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close/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close/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close/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close/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close/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close/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close/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close/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close/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close/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close/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close/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close/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close/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close/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close/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close/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close/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close/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close/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close/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close/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close/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close/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close/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close/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close/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close/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close/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close/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close/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close/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close/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close/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close/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close/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close/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close/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close/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close/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close/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close/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close/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close/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close/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close/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close/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close/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close/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close/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close/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close/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close/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close/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close/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close/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close/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close/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close/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close/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close/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close/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close/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close/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close/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close/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close/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close/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close/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close/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close/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close/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close/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close/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close/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close/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close/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close/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close/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close/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close/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close/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close/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close/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close/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close/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close/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close/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close/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close/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close/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close/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close/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close/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close/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close/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close/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close/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close/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close/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close/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close/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close/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close/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close/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close/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close/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close/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close/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close/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close/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close/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close/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close/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close/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close/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close/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close/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close/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close/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close/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close/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close/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close/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close/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close/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close/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close/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close/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close/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close/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close/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close/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close/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close/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close/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close/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close/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close/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close/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close/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close/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close/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close/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close/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close/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close/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close/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close/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close/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close/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close/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close/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close/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close/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close/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close/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close/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close/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close/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close/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close/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close/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close/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close/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close/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close/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close/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close/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close/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close/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close/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close/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close/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close/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close/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close/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close/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close/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close/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close/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close/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close/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close/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close/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close/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close/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close/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close/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close/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close/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close/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close/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close/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close/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close/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close/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close/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close/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close/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close/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close/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close/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close/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close/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close/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close/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close/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close/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close/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close/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close/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close/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close/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close/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close/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close/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close/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close/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close/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close/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close/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close/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close/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close/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close/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close/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close/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close/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close/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close/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close/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close/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close/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close/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close/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close/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close/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close/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close/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close/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close/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close/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close/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close/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close/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close/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close/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close/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close/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close/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close/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close/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close/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close/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close/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close/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close/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close/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close/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close/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close/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close/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close/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close/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close/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close/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close/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close/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close/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close/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close/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close/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close/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close/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close/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close/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close/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close/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close/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close/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close/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close/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close/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close/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close/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close/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close/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close/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close/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close/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close/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close/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close/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close/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close/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close/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close/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close/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close/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close/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close/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close/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close/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close/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close/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close/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close/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close/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close/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close/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close/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close/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close/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close/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close/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close/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close/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close/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close/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close/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close/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close/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close/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close/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close/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close/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close/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close/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close/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close/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close/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close/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close/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close/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close/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close/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close/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close/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close/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close/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close/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close/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close/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close/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close/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close/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close/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close/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close/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close/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close/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close/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close/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close/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close/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close/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close/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close/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close/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close/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close/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close/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close/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close/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close/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close/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close/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close/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close/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close/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close/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close/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close/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close/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close/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close/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close/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close/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close/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close/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close/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close/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close/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close/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close/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close/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close/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close/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close/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close/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close/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close/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close/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close/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close/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close/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close/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close/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close/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close/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close/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close/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close/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close/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close/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close/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close/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close/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close/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close/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close/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close/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close/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close/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close/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close/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close/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close/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close/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close/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close/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close/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close/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close/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close/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close/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close/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close/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close/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close/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close/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close/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close/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close/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close/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close/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close/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close/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close/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close/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close/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close/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close/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close/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close/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close/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close/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close/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close/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close/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close/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close/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close/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close/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close/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close/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close/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close/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close/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close/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close/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close/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close/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close/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close/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close/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close/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close/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close/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close/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close/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close/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close/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close/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close/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close/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close/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close/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close/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close/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close/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close/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close/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close/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close/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close/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close/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close/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close/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close/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close/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close/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close/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close/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close/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close/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close/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4">
              <a:extLst>
                <a:ext uri="{FF2B5EF4-FFF2-40B4-BE49-F238E27FC236}">
                  <a16:creationId xmlns:a16="http://schemas.microsoft.com/office/drawing/2014/main" id="{6B6C7F1E-12EE-4321-B0DD-F5D6852096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5">
              <a:extLst>
                <a:ext uri="{FF2B5EF4-FFF2-40B4-BE49-F238E27FC236}">
                  <a16:creationId xmlns:a16="http://schemas.microsoft.com/office/drawing/2014/main" id="{3080FA35-71D2-44D3-9B9C-068E31BB7D1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close/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close/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close/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close/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close/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close/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close/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close/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close/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close/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close/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close/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close/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close/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close/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close/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close/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close/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close/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close/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close/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close/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close/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close/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close/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close/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close/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close/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close/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close/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close/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close/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close/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close/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close/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close/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close/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close/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close/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close/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close/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close/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close/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close/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close/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close/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close/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close/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close/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close/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close/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close/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close/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close/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close/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close/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close/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close/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close/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close/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close/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close/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close/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close/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close/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close/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close/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close/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close/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close/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close/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close/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close/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close/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close/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close/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close/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close/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close/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close/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close/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close/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close/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close/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close/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close/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close/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close/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close/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close/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close/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close/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close/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close/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close/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close/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close/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close/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close/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close/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close/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close/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close/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close/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close/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close/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close/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close/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close/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close/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close/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close/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close/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close/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close/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close/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close/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close/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close/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close/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close/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close/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close/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close/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close/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close/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close/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close/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close/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close/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close/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close/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close/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close/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close/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close/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close/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close/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close/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close/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close/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close/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close/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close/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close/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close/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close/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close/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close/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close/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close/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close/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close/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close/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close/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close/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close/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close/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close/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close/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close/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close/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close/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close/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close/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close/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close/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close/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close/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close/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close/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close/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close/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close/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close/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close/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close/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close/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close/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close/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close/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close/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close/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close/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close/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close/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close/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close/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close/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close/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close/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close/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close/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close/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close/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close/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close/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close/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close/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close/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close/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close/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close/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close/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close/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close/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close/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close/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close/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close/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close/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close/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close/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close/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close/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close/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close/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close/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close/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close/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close/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close/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close/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close/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close/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close/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close/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close/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close/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close/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close/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close/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close/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close/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close/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close/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close/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close/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close/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close/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close/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close/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close/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close/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close/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close/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close/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close/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close/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close/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close/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close/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close/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close/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close/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close/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close/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close/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close/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close/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close/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close/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close/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close/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close/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close/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close/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close/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close/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close/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close/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close/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close/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close/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close/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close/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close/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close/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close/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close/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close/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close/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close/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close/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close/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close/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close/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close/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close/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close/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close/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close/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close/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close/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close/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close/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close/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close/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close/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close/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close/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close/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close/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close/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close/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close/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close/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close/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close/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close/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close/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close/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close/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close/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close/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close/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close/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close/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close/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close/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close/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close/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close/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close/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close/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close/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close/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close/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close/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close/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close/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close/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close/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close/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close/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close/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close/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close/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close/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close/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close/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close/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close/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close/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close/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close/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close/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close/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close/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close/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close/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close/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close/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close/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close/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close/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close/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close/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close/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close/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close/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close/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close/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close/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close/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close/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close/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close/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close/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close/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close/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close/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close/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close/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close/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close/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close/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close/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close/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close/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close/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close/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close/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close/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close/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close/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close/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close/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close/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close/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close/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close/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close/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close/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close/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close/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close/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close/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close/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close/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close/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close/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close/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close/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close/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close/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close/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close/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close/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close/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close/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close/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close/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close/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close/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close/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close/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close/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close/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close/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close/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close/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close/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close/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close/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close/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close/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close/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close/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close/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close/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close/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close/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close/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close/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close/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close/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close/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close/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close/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close/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close/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close/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close/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close/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close/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close/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close/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close/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close/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close/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close/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close/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close/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close/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close/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close/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close/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close/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close/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close/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close/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close/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close/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close/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close/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close/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close/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close/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close/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close/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close/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close/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close/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close/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close/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close/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close/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close/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close/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close/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close/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close/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close/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close/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close/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close/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close/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close/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close/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close/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close/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close/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close/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close/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close/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close/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close/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close/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close/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close/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close/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close/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close/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close/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close/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close/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close/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close/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close/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close/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close/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close/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close/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close/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close/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close/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close/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close/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close/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close/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close/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close/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close/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close/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close/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close/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close/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close/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close/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close/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close/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close/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close/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close/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close/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close/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close/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close/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close/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close/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close/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close/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close/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close/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close/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close/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close/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close/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close/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close/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close/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close/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close/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close/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close/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close/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close/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close/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close/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close/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close/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close/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close/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close/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close/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close/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close/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close/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close/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close/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close/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close/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close/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close/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close/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close/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close/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close/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close/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close/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close/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close/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close/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close/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close/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close/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close/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close/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close/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close/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close/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close/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close/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close/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close/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close/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close/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close/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close/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close/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close/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close/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close/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close/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close/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close/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close/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close/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close/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close/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close/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close/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close/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close/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close/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close/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close/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close/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close/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close/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close/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close/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close/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close/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close/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close/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close/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close/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close/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close/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close/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close/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close/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close/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close/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close/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close/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close/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close/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close/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close/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close/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close/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close/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close/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close/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close/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close/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close/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close/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close/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close/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close/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close/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close/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close/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close/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close/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close/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close/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close/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close/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close/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close/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close/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close/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close/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close/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close/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close/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close/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close/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close/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close/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close/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close/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close/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close/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close/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close/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close/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close/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close/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close/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close/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close/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close/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close/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close/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close/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close/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close/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close/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close/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close/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close/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close/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close/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close/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close/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close/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close/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close/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close/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close/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close/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close/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close/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close/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close/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close/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close/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close/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close/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close/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close/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close/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close/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close/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close/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close/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close/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close/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close/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close/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close/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close/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close/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close/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close/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close/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close/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close/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close/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close/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close/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6">
              <a:extLst>
                <a:ext uri="{FF2B5EF4-FFF2-40B4-BE49-F238E27FC236}">
                  <a16:creationId xmlns:a16="http://schemas.microsoft.com/office/drawing/2014/main" id="{913A61A4-3EAF-4494-9F6C-D94FACF474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7">
              <a:extLst>
                <a:ext uri="{FF2B5EF4-FFF2-40B4-BE49-F238E27FC236}">
                  <a16:creationId xmlns:a16="http://schemas.microsoft.com/office/drawing/2014/main" id="{C09121C2-3A99-4B8D-8B92-E1E5F14C23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close/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close/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close/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close/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close/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close/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close/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close/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close/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close/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close/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close/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close/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close/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close/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close/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close/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close/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close/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close/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close/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close/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close/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close/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close/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close/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close/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close/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close/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close/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close/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close/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close/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close/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close/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close/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close/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close/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close/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close/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close/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close/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close/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close/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close/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close/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close/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close/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close/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close/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close/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close/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close/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close/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close/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close/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close/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close/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close/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close/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close/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close/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close/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close/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close/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close/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close/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close/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close/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close/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close/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close/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close/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close/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close/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close/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close/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close/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close/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close/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close/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close/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close/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close/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close/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close/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close/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close/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close/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close/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close/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close/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close/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close/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close/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close/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close/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close/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close/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close/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close/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close/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close/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close/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close/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close/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close/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close/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close/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close/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close/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close/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close/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close/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close/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close/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close/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close/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close/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close/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close/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close/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close/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close/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close/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close/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close/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close/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close/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close/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close/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close/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close/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close/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close/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close/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close/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close/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close/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close/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close/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close/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close/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close/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close/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close/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close/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close/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close/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close/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close/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close/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close/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close/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close/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close/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close/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close/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close/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close/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close/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close/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close/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close/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close/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close/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close/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close/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close/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close/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close/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close/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close/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close/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close/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close/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close/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close/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close/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close/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close/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close/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close/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close/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close/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close/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close/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close/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close/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close/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close/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close/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close/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close/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close/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close/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close/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close/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close/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close/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close/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close/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close/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close/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close/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close/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close/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close/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close/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close/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close/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close/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close/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close/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close/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close/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close/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close/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close/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close/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close/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close/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close/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close/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close/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close/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close/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close/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close/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close/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close/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close/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close/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close/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close/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close/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close/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close/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close/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close/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close/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close/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close/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close/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close/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close/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close/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close/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close/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close/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close/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close/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close/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close/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close/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close/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close/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close/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close/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close/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close/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close/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close/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close/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close/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close/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close/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close/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close/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close/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close/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close/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close/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close/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close/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close/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close/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close/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close/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close/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close/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close/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close/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close/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close/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close/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close/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close/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close/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close/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close/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close/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close/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close/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close/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close/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close/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close/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close/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close/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close/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close/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close/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close/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close/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close/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close/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close/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close/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close/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close/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close/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close/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close/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close/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close/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close/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close/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close/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close/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close/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close/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close/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close/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close/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close/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close/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close/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close/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close/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close/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close/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close/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close/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close/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close/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close/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close/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close/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close/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close/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close/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close/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close/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close/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close/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close/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close/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close/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close/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close/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close/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close/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close/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close/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close/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close/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close/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close/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close/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close/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close/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close/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close/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close/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close/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close/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close/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close/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close/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close/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close/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close/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close/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close/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close/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close/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close/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close/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close/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close/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close/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close/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close/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close/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close/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close/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close/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close/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close/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close/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close/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close/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close/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close/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close/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close/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close/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close/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close/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close/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close/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close/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close/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close/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close/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close/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close/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close/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close/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close/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close/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close/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close/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close/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close/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close/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close/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close/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close/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close/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close/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close/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close/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close/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close/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close/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close/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close/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close/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close/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close/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close/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close/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close/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close/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close/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close/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close/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close/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close/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close/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close/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close/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close/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close/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close/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close/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close/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close/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close/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close/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close/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close/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close/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close/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close/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close/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close/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close/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close/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close/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close/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close/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close/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close/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close/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close/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close/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close/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close/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close/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close/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close/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close/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close/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close/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close/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close/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close/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close/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close/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close/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close/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close/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close/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close/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close/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close/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close/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close/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close/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close/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close/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close/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close/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close/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close/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close/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close/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close/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close/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close/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close/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close/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close/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close/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close/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close/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close/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close/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close/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close/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close/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close/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close/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close/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close/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close/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close/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close/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close/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close/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close/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close/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close/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close/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close/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close/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close/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close/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close/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close/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close/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close/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close/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close/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close/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close/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close/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close/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close/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close/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close/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close/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close/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close/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close/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close/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close/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close/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close/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close/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close/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close/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close/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close/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close/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close/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close/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close/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close/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close/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close/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close/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close/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close/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close/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close/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close/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close/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close/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close/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close/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close/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close/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close/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close/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close/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close/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close/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close/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close/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close/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close/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close/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close/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close/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close/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close/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close/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close/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close/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close/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close/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close/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close/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close/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close/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close/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close/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close/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close/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close/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close/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close/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close/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close/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close/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close/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close/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close/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close/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close/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close/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close/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close/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close/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close/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close/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close/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close/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close/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close/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close/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close/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close/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close/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close/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close/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close/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close/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close/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close/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close/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close/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close/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close/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close/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close/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close/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close/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close/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close/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close/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close/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close/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close/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close/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close/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close/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close/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close/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close/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close/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close/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close/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close/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close/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close/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close/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close/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close/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close/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close/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close/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close/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close/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close/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close/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close/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close/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close/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close/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close/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close/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close/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close/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close/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close/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close/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close/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close/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close/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close/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close/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close/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close/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close/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close/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close/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close/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close/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close/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close/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close/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close/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close/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close/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close/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close/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close/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close/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close/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close/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close/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close/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close/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close/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close/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close/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close/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close/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close/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close/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close/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close/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close/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close/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close/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close/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close/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close/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close/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close/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close/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close/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close/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close/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close/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close/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close/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close/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close/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close/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8">
              <a:extLst>
                <a:ext uri="{FF2B5EF4-FFF2-40B4-BE49-F238E27FC236}">
                  <a16:creationId xmlns:a16="http://schemas.microsoft.com/office/drawing/2014/main" id="{6C967576-3A00-49F8-B3A9-63F11C2C80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9">
              <a:extLst>
                <a:ext uri="{FF2B5EF4-FFF2-40B4-BE49-F238E27FC236}">
                  <a16:creationId xmlns:a16="http://schemas.microsoft.com/office/drawing/2014/main" id="{8BB1D2A9-B733-4611-9CB6-564511375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close/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close/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close/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close/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close/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close/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close/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close/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close/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close/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close/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close/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close/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close/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close/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close/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close/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close/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close/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close/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close/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close/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close/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close/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close/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close/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close/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close/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close/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close/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close/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close/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close/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close/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close/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close/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close/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close/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close/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close/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close/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close/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close/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close/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close/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close/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close/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close/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close/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close/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close/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close/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close/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close/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close/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close/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close/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close/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close/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close/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close/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close/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close/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close/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close/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close/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close/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close/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close/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close/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close/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close/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close/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close/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close/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close/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close/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close/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close/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close/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close/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close/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close/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close/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close/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close/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close/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close/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close/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close/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close/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close/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close/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close/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close/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close/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close/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close/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close/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close/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close/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close/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close/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close/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close/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close/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close/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close/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close/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close/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close/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close/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close/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close/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close/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close/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close/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close/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close/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close/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close/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close/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close/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close/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close/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close/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close/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close/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close/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close/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close/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close/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close/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close/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close/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close/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close/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close/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close/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close/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close/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close/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close/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close/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close/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close/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close/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close/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close/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close/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close/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close/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close/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close/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close/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close/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close/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close/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close/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close/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close/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close/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close/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close/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close/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close/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close/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close/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close/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close/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close/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close/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close/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close/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close/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close/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close/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close/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close/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close/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close/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close/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close/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close/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close/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close/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close/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close/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close/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close/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close/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close/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close/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close/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close/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close/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close/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close/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close/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close/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close/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close/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close/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close/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close/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close/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close/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close/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close/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close/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close/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close/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close/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close/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close/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close/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close/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close/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close/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close/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close/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close/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close/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close/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close/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close/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close/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close/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close/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close/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close/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close/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close/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close/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close/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close/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close/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close/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close/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close/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close/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close/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close/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close/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close/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close/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close/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close/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close/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close/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close/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close/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close/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close/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close/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close/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close/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close/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close/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close/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close/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close/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close/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close/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close/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close/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close/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close/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close/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close/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close/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close/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close/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close/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close/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close/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close/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close/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close/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close/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close/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close/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close/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close/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close/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close/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close/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close/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close/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close/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close/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close/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close/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close/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close/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close/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close/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close/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close/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close/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close/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close/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close/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close/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close/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close/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close/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close/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close/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close/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close/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close/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close/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close/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close/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close/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close/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close/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close/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close/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close/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close/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close/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close/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close/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close/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close/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close/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close/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close/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close/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close/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close/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close/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close/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close/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close/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close/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close/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close/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close/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close/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close/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close/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close/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close/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close/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close/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close/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close/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close/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close/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close/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close/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close/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close/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close/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close/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close/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close/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close/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close/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close/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close/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close/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close/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close/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close/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close/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close/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close/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close/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close/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close/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close/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close/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close/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close/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close/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close/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close/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close/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close/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close/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close/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close/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close/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close/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close/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close/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close/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close/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close/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close/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close/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close/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close/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close/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close/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close/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close/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close/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close/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close/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close/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close/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close/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close/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close/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close/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close/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close/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close/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close/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close/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close/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close/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close/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close/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close/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close/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close/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close/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close/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close/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close/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close/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close/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close/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close/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close/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close/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close/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close/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close/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close/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close/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close/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close/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close/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close/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close/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close/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close/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close/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close/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close/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close/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close/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close/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close/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close/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close/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close/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close/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close/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close/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close/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close/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close/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close/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close/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close/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close/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close/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close/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close/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close/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close/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close/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close/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close/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close/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close/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close/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close/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close/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close/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close/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close/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close/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close/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close/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close/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close/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close/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close/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close/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close/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close/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close/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close/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close/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close/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close/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close/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close/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close/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close/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close/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close/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close/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close/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close/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close/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close/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close/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close/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close/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close/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close/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close/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close/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close/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close/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close/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close/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close/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close/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close/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close/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close/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close/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close/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close/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close/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close/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close/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close/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close/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close/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close/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close/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close/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close/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close/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close/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close/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close/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close/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close/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close/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close/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close/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close/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close/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close/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close/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close/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close/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close/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close/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close/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close/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close/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close/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close/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close/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close/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close/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close/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close/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close/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close/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close/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close/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close/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close/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close/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close/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close/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close/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close/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close/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close/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close/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close/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close/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close/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close/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close/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close/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close/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close/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close/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close/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close/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close/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close/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close/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close/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close/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close/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close/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close/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close/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close/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close/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close/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close/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close/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close/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close/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close/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close/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close/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close/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close/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close/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close/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close/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close/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close/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close/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close/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close/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close/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close/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close/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close/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close/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close/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close/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close/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close/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close/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close/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close/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close/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close/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close/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close/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close/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close/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close/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close/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close/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close/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close/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close/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close/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close/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close/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close/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close/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close/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close/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close/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close/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close/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close/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close/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close/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close/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close/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close/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close/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close/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close/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close/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close/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close/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close/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close/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close/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close/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close/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close/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close/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close/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close/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close/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close/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close/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close/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close/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close/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close/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close/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close/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close/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close/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close/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close/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close/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close/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close/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close/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close/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close/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close/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close/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close/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close/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close/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close/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close/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close/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close/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close/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close/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close/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close/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close/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close/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close/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close/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close/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close/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close/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close/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close/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close/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close/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close/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close/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close/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close/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close/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close/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close/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close/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close/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close/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close/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close/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close/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close/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close/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close/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close/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close/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close/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close/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close/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close/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close/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close/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close/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close/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close/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close/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close/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close/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close/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close/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close/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close/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close/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close/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close/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close/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close/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close/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close/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close/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close/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close/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close/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close/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close/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close/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close/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close/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close/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close/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close/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close/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close/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close/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close/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close/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close/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close/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close/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close/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close/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close/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close/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close/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close/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close/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close/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close/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close/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close/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close/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close/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close/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close/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close/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close/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close/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close/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close/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close/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close/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close/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close/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close/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close/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close/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close/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close/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close/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close/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close/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close/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close/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close/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close/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close/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close/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close/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close/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close/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close/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close/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close/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close/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close/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close/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close/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close/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close/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close/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close/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close/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close/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close/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close/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close/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close/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close/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close/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close/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close/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close/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close/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close/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close/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close/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close/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close/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close/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close/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close/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close/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close/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close/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close/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close/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close/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close/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close/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close/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close/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close/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close/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close/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close/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close/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close/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close/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close/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close/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close/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close/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close/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close/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close/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close/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close/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close/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close/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close/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close/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close/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close/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close/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close/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close/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close/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close/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close/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close/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close/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close/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close/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close/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close/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close/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close/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close/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close/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close/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close/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close/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close/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close/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close/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close/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close/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close/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close/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close/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close/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close/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close/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close/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close/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close/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close/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close/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close/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close/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close/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close/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close/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close/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close/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close/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close/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close/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close/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close/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close/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close/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close/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close/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close/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close/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close/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close/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close/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close/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close/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close/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close/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close/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close/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close/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close/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close/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close/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close/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close/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close/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close/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close/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close/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close/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close/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close/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close/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close/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close/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close/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close/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close/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close/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close/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close/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close/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close/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close/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close/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close/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close/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close/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close/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close/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close/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close/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close/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close/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close/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close/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close/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close/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close/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close/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close/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close/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close/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close/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close/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close/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close/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close/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close/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close/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close/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close/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close/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close/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close/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close/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close/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close/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close/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close/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close/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close/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close/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close/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close/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close/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close/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close/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close/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close/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0">
              <a:extLst>
                <a:ext uri="{FF2B5EF4-FFF2-40B4-BE49-F238E27FC236}">
                  <a16:creationId xmlns:a16="http://schemas.microsoft.com/office/drawing/2014/main" id="{86C28DE0-3E21-4435-955D-5228D529AB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1">
              <a:extLst>
                <a:ext uri="{FF2B5EF4-FFF2-40B4-BE49-F238E27FC236}">
                  <a16:creationId xmlns:a16="http://schemas.microsoft.com/office/drawing/2014/main" id="{9DAFAF3D-32C2-4BE2-B44D-E8CBE510D5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close/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close/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close/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close/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close/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close/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close/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close/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close/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close/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close/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close/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close/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close/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close/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close/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close/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close/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close/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close/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close/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close/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close/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close/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close/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close/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close/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close/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close/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close/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close/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close/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close/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close/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close/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close/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close/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close/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close/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close/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close/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close/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close/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close/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close/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close/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close/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close/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close/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close/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close/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close/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close/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close/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close/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close/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close/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close/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close/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close/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close/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close/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close/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close/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close/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close/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close/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close/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close/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close/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close/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close/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close/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close/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close/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close/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close/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close/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close/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close/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close/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close/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close/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close/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close/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close/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close/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close/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close/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close/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close/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close/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close/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close/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close/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close/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close/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close/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close/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close/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close/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close/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close/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close/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close/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close/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close/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close/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close/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close/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close/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close/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close/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close/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close/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close/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close/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close/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close/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close/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close/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close/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close/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close/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close/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close/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close/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close/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close/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close/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close/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close/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close/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close/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close/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close/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close/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close/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close/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close/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close/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close/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close/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close/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close/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close/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close/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close/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close/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close/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close/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close/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close/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close/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close/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close/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close/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close/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close/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close/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close/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close/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close/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close/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close/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close/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close/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close/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close/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close/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close/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close/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close/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close/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close/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close/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close/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close/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close/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close/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close/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close/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close/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close/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close/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close/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close/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close/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close/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close/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close/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close/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close/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close/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close/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close/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close/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close/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close/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close/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close/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close/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close/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close/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close/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close/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close/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close/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close/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close/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close/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close/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close/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close/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close/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close/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close/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close/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close/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close/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close/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close/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close/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close/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close/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close/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close/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close/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close/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close/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close/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close/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close/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close/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close/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close/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close/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close/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close/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close/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close/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close/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close/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close/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close/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close/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close/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close/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close/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close/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close/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close/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close/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close/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close/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close/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close/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close/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close/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close/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close/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close/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close/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close/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close/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close/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close/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close/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close/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close/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close/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close/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close/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close/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close/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close/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close/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close/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close/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close/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close/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close/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close/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close/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close/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close/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close/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close/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close/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close/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close/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close/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close/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close/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close/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close/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close/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close/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close/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close/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close/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close/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close/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close/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close/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close/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close/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close/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close/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close/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close/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close/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close/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close/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close/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close/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close/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close/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close/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close/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close/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close/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close/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close/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close/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close/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close/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close/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close/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close/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close/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close/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close/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close/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close/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close/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close/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close/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close/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close/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close/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close/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close/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close/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close/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close/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close/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close/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close/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close/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close/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close/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close/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close/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close/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close/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close/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close/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close/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close/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close/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close/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close/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close/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close/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close/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close/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close/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close/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close/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close/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close/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close/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close/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close/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close/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close/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close/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close/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close/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close/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close/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close/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close/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close/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close/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close/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close/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close/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close/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close/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close/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close/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close/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close/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close/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close/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close/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close/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close/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close/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close/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close/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close/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close/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close/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close/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close/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close/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close/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close/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close/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close/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close/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close/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close/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close/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close/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close/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close/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close/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close/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close/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close/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close/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close/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close/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close/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close/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close/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close/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close/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close/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close/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close/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close/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close/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close/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close/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close/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close/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close/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close/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close/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close/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close/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close/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close/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close/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close/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close/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close/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close/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close/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close/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close/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close/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close/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close/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close/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close/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close/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close/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close/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close/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close/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close/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close/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close/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close/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close/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close/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close/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close/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close/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close/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close/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close/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close/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close/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close/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close/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close/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close/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close/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close/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close/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close/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close/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close/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close/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close/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close/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close/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close/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close/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close/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close/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close/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close/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close/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close/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close/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close/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close/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close/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close/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close/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close/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close/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close/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close/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close/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close/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close/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close/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close/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close/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close/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close/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close/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close/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close/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close/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close/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close/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close/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close/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close/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close/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close/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close/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close/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close/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close/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close/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close/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close/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close/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close/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close/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close/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close/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close/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close/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close/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close/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close/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close/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close/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close/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close/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close/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close/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close/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close/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close/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close/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close/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close/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close/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close/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close/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close/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close/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close/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close/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close/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close/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close/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close/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close/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close/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close/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close/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close/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close/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close/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close/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close/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close/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close/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close/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close/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close/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close/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close/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close/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close/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close/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close/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close/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close/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close/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close/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close/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close/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close/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close/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close/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close/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close/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close/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close/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close/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close/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close/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close/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close/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close/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close/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close/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close/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close/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close/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close/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close/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close/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close/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close/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close/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close/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close/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close/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close/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close/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close/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close/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close/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close/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close/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close/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close/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close/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close/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close/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close/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close/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close/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close/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close/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close/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close/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close/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close/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close/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close/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close/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close/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close/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close/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close/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close/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close/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close/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close/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close/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close/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close/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close/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close/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close/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close/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close/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close/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close/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close/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close/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close/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close/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close/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close/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close/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close/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close/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close/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close/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close/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close/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close/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close/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close/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close/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close/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close/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close/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close/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close/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close/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close/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close/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close/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close/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close/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close/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close/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close/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close/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close/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close/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close/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close/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close/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close/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close/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close/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close/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close/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close/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close/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close/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close/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close/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close/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close/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close/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close/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close/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close/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close/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close/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close/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close/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close/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close/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close/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close/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close/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close/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close/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close/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close/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close/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close/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close/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close/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close/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close/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close/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close/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close/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close/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close/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close/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close/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close/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close/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close/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close/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close/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close/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close/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close/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close/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close/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close/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close/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close/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close/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close/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close/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close/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close/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close/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close/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close/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close/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close/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close/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close/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close/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close/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close/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close/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close/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close/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close/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close/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close/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close/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close/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close/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close/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close/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close/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close/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close/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close/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close/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close/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close/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close/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close/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close/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close/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close/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close/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close/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close/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close/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close/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close/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close/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close/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close/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close/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close/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close/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close/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close/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close/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close/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close/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close/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close/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close/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close/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close/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close/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close/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close/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close/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close/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close/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close/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close/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close/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close/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close/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close/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close/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close/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close/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close/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close/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close/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close/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close/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close/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close/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close/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close/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close/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close/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close/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close/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close/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close/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close/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close/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close/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close/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close/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close/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close/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close/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close/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close/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close/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close/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close/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close/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close/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close/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close/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close/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close/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close/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close/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close/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close/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close/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close/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close/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close/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close/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close/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close/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close/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close/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close/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close/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close/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close/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close/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close/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close/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close/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close/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close/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close/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close/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close/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close/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close/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close/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close/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close/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close/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close/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close/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close/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close/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close/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close/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close/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close/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close/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close/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close/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close/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close/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close/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close/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close/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close/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close/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close/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close/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close/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close/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close/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close/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close/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close/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close/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close/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close/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close/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close/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close/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close/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close/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close/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close/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close/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close/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close/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close/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close/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close/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close/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close/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close/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close/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close/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close/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close/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close/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close/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close/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close/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close/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close/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close/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close/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close/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close/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close/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close/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close/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close/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close/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close/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close/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close/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close/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close/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close/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close/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close/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close/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close/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close/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close/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close/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close/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close/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close/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close/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close/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close/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close/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close/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close/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close/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close/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close/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close/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close/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close/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close/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close/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close/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close/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close/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close/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close/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close/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close/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close/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close/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close/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close/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close/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close/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close/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close/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close/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close/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close/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close/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2">
              <a:extLst>
                <a:ext uri="{FF2B5EF4-FFF2-40B4-BE49-F238E27FC236}">
                  <a16:creationId xmlns:a16="http://schemas.microsoft.com/office/drawing/2014/main" id="{7652D161-B819-43EB-8E65-B3F5D9B531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3">
              <a:extLst>
                <a:ext uri="{FF2B5EF4-FFF2-40B4-BE49-F238E27FC236}">
                  <a16:creationId xmlns:a16="http://schemas.microsoft.com/office/drawing/2014/main" id="{26B2582C-69A3-4BC1-A4F5-C1346C631D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close/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close/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close/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close/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close/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close/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close/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close/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close/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close/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close/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close/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close/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close/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close/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close/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close/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close/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close/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close/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close/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close/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close/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close/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close/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close/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close/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close/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close/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close/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close/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close/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close/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close/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close/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close/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close/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close/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close/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close/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close/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close/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close/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close/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close/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close/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close/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close/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close/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close/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close/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close/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close/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close/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close/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close/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close/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close/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close/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close/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close/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close/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close/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close/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close/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close/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close/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close/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close/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close/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close/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close/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close/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close/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close/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close/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close/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close/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close/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close/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close/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close/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close/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close/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close/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close/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close/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close/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close/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close/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close/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close/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close/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close/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close/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close/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close/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close/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close/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close/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close/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close/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close/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close/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close/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close/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close/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close/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close/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close/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close/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close/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close/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close/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close/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close/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close/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close/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close/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close/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close/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close/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close/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close/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close/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close/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close/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close/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close/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close/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close/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close/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close/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close/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close/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close/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close/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close/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close/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close/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close/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close/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close/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close/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close/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close/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close/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close/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close/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close/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close/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close/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close/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close/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close/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close/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close/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close/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close/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close/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close/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close/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close/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close/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close/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close/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close/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close/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close/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close/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close/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close/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close/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close/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close/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close/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close/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close/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close/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close/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close/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close/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close/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close/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close/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close/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close/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close/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close/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close/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close/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close/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close/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close/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close/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close/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close/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close/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close/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close/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close/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close/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close/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close/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close/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close/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close/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close/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close/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close/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close/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close/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close/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close/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close/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close/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close/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close/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close/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close/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close/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close/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close/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close/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close/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close/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close/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close/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close/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close/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close/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close/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close/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close/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close/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close/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close/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close/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close/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close/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close/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close/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close/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close/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close/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close/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close/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close/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close/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close/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close/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close/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close/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close/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close/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close/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close/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close/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close/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close/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close/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close/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close/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close/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close/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close/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close/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close/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close/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close/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close/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close/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close/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close/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close/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close/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close/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close/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close/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close/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close/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close/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close/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close/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close/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close/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close/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close/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close/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close/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close/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close/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close/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close/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close/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close/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close/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close/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close/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close/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close/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close/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close/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close/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close/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close/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close/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close/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close/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close/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close/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close/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close/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close/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close/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close/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close/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close/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close/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close/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close/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close/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close/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close/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close/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close/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close/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close/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close/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close/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close/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close/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close/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close/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close/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close/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close/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close/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close/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close/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close/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close/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close/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close/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close/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close/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close/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close/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close/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close/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close/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close/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close/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close/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close/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close/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close/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close/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close/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close/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close/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close/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close/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close/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close/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close/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close/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close/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close/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close/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close/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close/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close/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close/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close/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close/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close/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close/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close/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close/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close/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close/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close/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close/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close/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close/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close/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close/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close/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close/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close/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close/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close/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close/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close/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close/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close/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close/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close/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close/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close/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close/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close/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close/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close/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close/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close/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close/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close/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close/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close/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close/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close/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close/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close/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close/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close/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close/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close/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close/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close/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close/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close/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close/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close/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close/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close/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close/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close/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close/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close/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close/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close/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close/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close/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close/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close/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close/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close/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close/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close/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close/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close/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close/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close/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close/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close/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close/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close/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close/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close/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close/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close/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close/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close/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close/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close/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close/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close/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close/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close/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close/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close/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close/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close/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close/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close/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close/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close/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close/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close/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close/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close/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close/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close/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close/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close/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close/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close/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close/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close/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close/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close/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close/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close/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close/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close/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close/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close/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close/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close/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close/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close/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close/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close/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close/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close/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close/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close/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close/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close/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close/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close/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close/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close/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close/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close/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close/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close/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close/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close/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close/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close/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close/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close/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close/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close/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close/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close/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close/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close/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close/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close/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close/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close/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close/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close/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close/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close/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close/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close/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close/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close/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close/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close/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close/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close/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close/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close/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close/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close/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close/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close/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close/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close/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close/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close/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close/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close/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close/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close/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close/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close/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close/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close/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close/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close/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close/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close/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close/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close/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close/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close/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close/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close/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close/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close/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close/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close/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close/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close/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close/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close/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close/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close/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close/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close/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close/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close/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close/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close/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close/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close/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close/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close/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close/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close/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close/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close/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close/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close/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close/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close/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close/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close/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close/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close/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close/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close/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close/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close/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close/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close/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close/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close/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close/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close/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close/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close/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close/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close/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close/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close/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close/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close/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close/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close/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close/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close/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close/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close/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close/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close/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close/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close/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close/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close/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close/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close/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close/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close/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close/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close/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close/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close/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close/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close/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close/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close/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close/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close/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close/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close/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close/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close/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close/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close/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close/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close/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close/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close/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close/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close/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close/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close/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close/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close/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close/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close/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close/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close/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close/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close/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close/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close/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close/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close/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close/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close/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close/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close/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close/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close/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close/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close/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close/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close/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close/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close/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close/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close/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close/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close/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close/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close/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close/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close/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close/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close/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close/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close/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close/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close/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close/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close/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close/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close/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close/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close/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close/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close/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close/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close/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close/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close/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close/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close/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close/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close/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close/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close/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close/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close/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close/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close/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close/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close/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close/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close/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close/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close/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close/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close/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close/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close/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close/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close/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close/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close/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close/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close/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close/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close/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close/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close/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4">
              <a:extLst>
                <a:ext uri="{FF2B5EF4-FFF2-40B4-BE49-F238E27FC236}">
                  <a16:creationId xmlns:a16="http://schemas.microsoft.com/office/drawing/2014/main" id="{E3A74882-CFE6-436A-AE11-540D545DAA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5">
              <a:extLst>
                <a:ext uri="{FF2B5EF4-FFF2-40B4-BE49-F238E27FC236}">
                  <a16:creationId xmlns:a16="http://schemas.microsoft.com/office/drawing/2014/main" id="{5A9497AE-F163-4B7B-B0ED-3AE19867EB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close/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6">
              <a:extLst>
                <a:ext uri="{FF2B5EF4-FFF2-40B4-BE49-F238E27FC236}">
                  <a16:creationId xmlns:a16="http://schemas.microsoft.com/office/drawing/2014/main" id="{AA181280-67BC-430D-BC01-BA5C149599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B572EAE6-62CE-426A-8F3D-2F6C247731E5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3589120" cy="2753024"/>
          </a:xfrm>
          <a:custGeom>
            <a:avLst/>
            <a:gdLst>
              <a:gd name="connsiteX0" fmla="*/ 747337 w 3589120"/>
              <a:gd name="connsiteY0" fmla="*/ 1998536 h 2753024"/>
              <a:gd name="connsiteX1" fmla="*/ 739949 w 3589120"/>
              <a:gd name="connsiteY1" fmla="*/ 2045417 h 2753024"/>
              <a:gd name="connsiteX2" fmla="*/ 738079 w 3589120"/>
              <a:gd name="connsiteY2" fmla="*/ 2135381 h 2753024"/>
              <a:gd name="connsiteX3" fmla="*/ 738226 w 3589120"/>
              <a:gd name="connsiteY3" fmla="*/ 2133196 h 2753024"/>
              <a:gd name="connsiteX4" fmla="*/ 740052 w 3589120"/>
              <a:gd name="connsiteY4" fmla="*/ 2045391 h 2753024"/>
              <a:gd name="connsiteX5" fmla="*/ 747265 w 3589120"/>
              <a:gd name="connsiteY5" fmla="*/ 1999600 h 2753024"/>
              <a:gd name="connsiteX6" fmla="*/ 780077 w 3589120"/>
              <a:gd name="connsiteY6" fmla="*/ 1824685 h 2753024"/>
              <a:gd name="connsiteX7" fmla="*/ 766970 w 3589120"/>
              <a:gd name="connsiteY7" fmla="*/ 1873952 h 2753024"/>
              <a:gd name="connsiteX8" fmla="*/ 750559 w 3589120"/>
              <a:gd name="connsiteY8" fmla="*/ 1978093 h 2753024"/>
              <a:gd name="connsiteX9" fmla="*/ 751081 w 3589120"/>
              <a:gd name="connsiteY9" fmla="*/ 1975379 h 2753024"/>
              <a:gd name="connsiteX10" fmla="*/ 767068 w 3589120"/>
              <a:gd name="connsiteY10" fmla="*/ 1873897 h 2753024"/>
              <a:gd name="connsiteX11" fmla="*/ 779869 w 3589120"/>
              <a:gd name="connsiteY11" fmla="*/ 1825767 h 2753024"/>
              <a:gd name="connsiteX12" fmla="*/ 833576 w 3589120"/>
              <a:gd name="connsiteY12" fmla="*/ 1639038 h 2753024"/>
              <a:gd name="connsiteX13" fmla="*/ 816949 w 3589120"/>
              <a:gd name="connsiteY13" fmla="*/ 1686092 h 2753024"/>
              <a:gd name="connsiteX14" fmla="*/ 789297 w 3589120"/>
              <a:gd name="connsiteY14" fmla="*/ 1790031 h 2753024"/>
              <a:gd name="connsiteX15" fmla="*/ 790122 w 3589120"/>
              <a:gd name="connsiteY15" fmla="*/ 1787216 h 2753024"/>
              <a:gd name="connsiteX16" fmla="*/ 817041 w 3589120"/>
              <a:gd name="connsiteY16" fmla="*/ 1686006 h 2753024"/>
              <a:gd name="connsiteX17" fmla="*/ 833302 w 3589120"/>
              <a:gd name="connsiteY17" fmla="*/ 1639972 h 2753024"/>
              <a:gd name="connsiteX18" fmla="*/ 905270 w 3589120"/>
              <a:gd name="connsiteY18" fmla="*/ 1444742 h 2753024"/>
              <a:gd name="connsiteX19" fmla="*/ 889049 w 3589120"/>
              <a:gd name="connsiteY19" fmla="*/ 1482047 h 2753024"/>
              <a:gd name="connsiteX20" fmla="*/ 856105 w 3589120"/>
              <a:gd name="connsiteY20" fmla="*/ 1575279 h 2753024"/>
              <a:gd name="connsiteX21" fmla="*/ 856901 w 3589120"/>
              <a:gd name="connsiteY21" fmla="*/ 1573168 h 2753024"/>
              <a:gd name="connsiteX22" fmla="*/ 889131 w 3589120"/>
              <a:gd name="connsiteY22" fmla="*/ 1481927 h 2753024"/>
              <a:gd name="connsiteX23" fmla="*/ 905109 w 3589120"/>
              <a:gd name="connsiteY23" fmla="*/ 1445170 h 2753024"/>
              <a:gd name="connsiteX24" fmla="*/ 1262382 w 3589120"/>
              <a:gd name="connsiteY24" fmla="*/ 0 h 2753024"/>
              <a:gd name="connsiteX25" fmla="*/ 2308377 w 3589120"/>
              <a:gd name="connsiteY25" fmla="*/ 276363 h 2753024"/>
              <a:gd name="connsiteX26" fmla="*/ 2707843 w 3589120"/>
              <a:gd name="connsiteY26" fmla="*/ 589514 h 2753024"/>
              <a:gd name="connsiteX27" fmla="*/ 2785874 w 3589120"/>
              <a:gd name="connsiteY27" fmla="*/ 722169 h 2753024"/>
              <a:gd name="connsiteX28" fmla="*/ 2891781 w 3589120"/>
              <a:gd name="connsiteY28" fmla="*/ 763642 h 2753024"/>
              <a:gd name="connsiteX29" fmla="*/ 3042037 w 3589120"/>
              <a:gd name="connsiteY29" fmla="*/ 829256 h 2753024"/>
              <a:gd name="connsiteX30" fmla="*/ 2309211 w 3589120"/>
              <a:gd name="connsiteY30" fmla="*/ 2625986 h 2753024"/>
              <a:gd name="connsiteX31" fmla="*/ 749870 w 3589120"/>
              <a:gd name="connsiteY31" fmla="*/ 2295775 h 2753024"/>
              <a:gd name="connsiteX32" fmla="*/ 741169 w 3589120"/>
              <a:gd name="connsiteY32" fmla="*/ 2200275 h 2753024"/>
              <a:gd name="connsiteX33" fmla="*/ 736832 w 3589120"/>
              <a:gd name="connsiteY33" fmla="*/ 2200275 h 2753024"/>
              <a:gd name="connsiteX34" fmla="*/ 737638 w 3589120"/>
              <a:gd name="connsiteY34" fmla="*/ 2161521 h 2753024"/>
              <a:gd name="connsiteX35" fmla="*/ 737554 w 3589120"/>
              <a:gd name="connsiteY35" fmla="*/ 2160603 h 2753024"/>
              <a:gd name="connsiteX36" fmla="*/ 736729 w 3589120"/>
              <a:gd name="connsiteY36" fmla="*/ 2200275 h 2753024"/>
              <a:gd name="connsiteX37" fmla="*/ 285411 w 3589120"/>
              <a:gd name="connsiteY37" fmla="*/ 632446 h 2753024"/>
              <a:gd name="connsiteX38" fmla="*/ 1262382 w 3589120"/>
              <a:gd name="connsiteY38" fmla="*/ 0 h 2753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3589120" h="2753024">
                <a:moveTo>
                  <a:pt x="747337" y="1998536"/>
                </a:moveTo>
                <a:lnTo>
                  <a:pt x="739949" y="2045417"/>
                </a:lnTo>
                <a:lnTo>
                  <a:pt x="738079" y="2135381"/>
                </a:lnTo>
                <a:lnTo>
                  <a:pt x="738226" y="2133196"/>
                </a:lnTo>
                <a:lnTo>
                  <a:pt x="740052" y="2045391"/>
                </a:lnTo>
                <a:lnTo>
                  <a:pt x="747265" y="1999600"/>
                </a:lnTo>
                <a:close/>
                <a:moveTo>
                  <a:pt x="780077" y="1824685"/>
                </a:moveTo>
                <a:lnTo>
                  <a:pt x="766970" y="1873952"/>
                </a:lnTo>
                <a:lnTo>
                  <a:pt x="750559" y="1978093"/>
                </a:lnTo>
                <a:lnTo>
                  <a:pt x="751081" y="1975379"/>
                </a:lnTo>
                <a:lnTo>
                  <a:pt x="767068" y="1873897"/>
                </a:lnTo>
                <a:lnTo>
                  <a:pt x="779869" y="1825767"/>
                </a:lnTo>
                <a:close/>
                <a:moveTo>
                  <a:pt x="833576" y="1639038"/>
                </a:moveTo>
                <a:lnTo>
                  <a:pt x="816949" y="1686092"/>
                </a:lnTo>
                <a:lnTo>
                  <a:pt x="789297" y="1790031"/>
                </a:lnTo>
                <a:lnTo>
                  <a:pt x="790122" y="1787216"/>
                </a:lnTo>
                <a:lnTo>
                  <a:pt x="817041" y="1686006"/>
                </a:lnTo>
                <a:lnTo>
                  <a:pt x="833302" y="1639972"/>
                </a:lnTo>
                <a:close/>
                <a:moveTo>
                  <a:pt x="905270" y="1444742"/>
                </a:moveTo>
                <a:lnTo>
                  <a:pt x="889049" y="1482047"/>
                </a:lnTo>
                <a:lnTo>
                  <a:pt x="856105" y="1575279"/>
                </a:lnTo>
                <a:lnTo>
                  <a:pt x="856901" y="1573168"/>
                </a:lnTo>
                <a:lnTo>
                  <a:pt x="889131" y="1481927"/>
                </a:lnTo>
                <a:lnTo>
                  <a:pt x="905109" y="1445170"/>
                </a:lnTo>
                <a:close/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479613" y="356083"/>
                  <a:pt x="2615008" y="462709"/>
                  <a:pt x="2707843" y="589514"/>
                </a:cubicBezTo>
                <a:lnTo>
                  <a:pt x="2785874" y="722169"/>
                </a:lnTo>
                <a:lnTo>
                  <a:pt x="2891781" y="763642"/>
                </a:lnTo>
                <a:cubicBezTo>
                  <a:pt x="2941804" y="784405"/>
                  <a:pt x="2991921" y="806332"/>
                  <a:pt x="3042037" y="829256"/>
                </a:cubicBezTo>
                <a:cubicBezTo>
                  <a:pt x="3849208" y="1196044"/>
                  <a:pt x="3886380" y="2221988"/>
                  <a:pt x="2309211" y="2625986"/>
                </a:cubicBezTo>
                <a:cubicBezTo>
                  <a:pt x="1323480" y="2881808"/>
                  <a:pt x="833518" y="2741023"/>
                  <a:pt x="749870" y="2295775"/>
                </a:cubicBezTo>
                <a:lnTo>
                  <a:pt x="741169" y="2200275"/>
                </a:lnTo>
                <a:lnTo>
                  <a:pt x="736832" y="2200275"/>
                </a:lnTo>
                <a:lnTo>
                  <a:pt x="737638" y="2161521"/>
                </a:lnTo>
                <a:lnTo>
                  <a:pt x="737554" y="2160603"/>
                </a:lnTo>
                <a:lnTo>
                  <a:pt x="736729" y="2200275"/>
                </a:ln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pic>
        <p:nvPicPr>
          <p:cNvPr id="16" name="Picture 15">
            <a:extLst>
              <a:ext uri="{FF2B5EF4-FFF2-40B4-BE49-F238E27FC236}">
                <a16:creationId xmlns:a16="http://schemas.microsoft.com/office/drawing/2014/main" id="{DA7DE373-10A4-48AA-93CF-FD10A567E62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sp>
        <p:nvSpPr>
          <p:cNvPr id="19" name="Freeform 5">
            <a:extLst>
              <a:ext uri="{FF2B5EF4-FFF2-40B4-BE49-F238E27FC236}">
                <a16:creationId xmlns:a16="http://schemas.microsoft.com/office/drawing/2014/main" id="{3F7ED051-4F84-4A3C-B9A6-681ED398F0FB}"/>
              </a:ext>
            </a:extLst>
          </p:cNvPr>
          <p:cNvSpPr>
            <a:spLocks/>
          </p:cNvSpPr>
          <p:nvPr/>
        </p:nvSpPr>
        <p:spPr bwMode="auto">
          <a:xfrm>
            <a:off x="6711950" y="2262187"/>
            <a:ext cx="3462338" cy="2684463"/>
          </a:xfrm>
          <a:custGeom>
            <a:avLst/>
            <a:gdLst>
              <a:gd name="T0" fmla="*/ 112 w 652"/>
              <a:gd name="T1" fmla="*/ 157 h 505"/>
              <a:gd name="T2" fmla="*/ 493 w 652"/>
              <a:gd name="T3" fmla="*/ 90 h 505"/>
              <a:gd name="T4" fmla="*/ 355 w 652"/>
              <a:gd name="T5" fmla="*/ 428 h 505"/>
              <a:gd name="T6" fmla="*/ 112 w 652"/>
              <a:gd name="T7" fmla="*/ 157 h 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52" h="505">
                <a:moveTo>
                  <a:pt x="112" y="157"/>
                </a:moveTo>
                <a:cubicBezTo>
                  <a:pt x="191" y="0"/>
                  <a:pt x="342" y="21"/>
                  <a:pt x="493" y="90"/>
                </a:cubicBezTo>
                <a:cubicBezTo>
                  <a:pt x="645" y="159"/>
                  <a:pt x="652" y="352"/>
                  <a:pt x="355" y="428"/>
                </a:cubicBezTo>
                <a:cubicBezTo>
                  <a:pt x="58" y="505"/>
                  <a:pt x="0" y="391"/>
                  <a:pt x="112" y="157"/>
                </a:cubicBezTo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033D997-2DDA-467B-A89B-815FF145959F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2851777" cy="2200275"/>
          </a:xfrm>
          <a:custGeom>
            <a:avLst/>
            <a:gdLst>
              <a:gd name="connsiteX0" fmla="*/ 1262382 w 2851777"/>
              <a:gd name="connsiteY0" fmla="*/ 0 h 2200275"/>
              <a:gd name="connsiteX1" fmla="*/ 2308377 w 2851777"/>
              <a:gd name="connsiteY1" fmla="*/ 276363 h 2200275"/>
              <a:gd name="connsiteX2" fmla="*/ 2786243 w 2851777"/>
              <a:gd name="connsiteY2" fmla="*/ 722796 h 2200275"/>
              <a:gd name="connsiteX3" fmla="*/ 2786150 w 2851777"/>
              <a:gd name="connsiteY3" fmla="*/ 722763 h 2200275"/>
              <a:gd name="connsiteX4" fmla="*/ 2820705 w 2851777"/>
              <a:gd name="connsiteY4" fmla="*/ 809833 h 2200275"/>
              <a:gd name="connsiteX5" fmla="*/ 1570328 w 2851777"/>
              <a:gd name="connsiteY5" fmla="*/ 2072702 h 2200275"/>
              <a:gd name="connsiteX6" fmla="*/ 747450 w 2851777"/>
              <a:gd name="connsiteY6" fmla="*/ 2200275 h 2200275"/>
              <a:gd name="connsiteX7" fmla="*/ 736832 w 2851777"/>
              <a:gd name="connsiteY7" fmla="*/ 2200275 h 2200275"/>
              <a:gd name="connsiteX8" fmla="*/ 889131 w 2851777"/>
              <a:gd name="connsiteY8" fmla="*/ 1481927 h 2200275"/>
              <a:gd name="connsiteX9" fmla="*/ 985662 w 2851777"/>
              <a:gd name="connsiteY9" fmla="*/ 1259861 h 2200275"/>
              <a:gd name="connsiteX10" fmla="*/ 889049 w 2851777"/>
              <a:gd name="connsiteY10" fmla="*/ 1482047 h 2200275"/>
              <a:gd name="connsiteX11" fmla="*/ 736729 w 2851777"/>
              <a:gd name="connsiteY11" fmla="*/ 2200275 h 2200275"/>
              <a:gd name="connsiteX12" fmla="*/ 285411 w 2851777"/>
              <a:gd name="connsiteY12" fmla="*/ 632446 h 2200275"/>
              <a:gd name="connsiteX13" fmla="*/ 1262382 w 2851777"/>
              <a:gd name="connsiteY13" fmla="*/ 0 h 22002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851777" h="2200275"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536691" y="382656"/>
                  <a:pt x="2701289" y="536782"/>
                  <a:pt x="2786243" y="722796"/>
                </a:cubicBezTo>
                <a:lnTo>
                  <a:pt x="2786150" y="722763"/>
                </a:lnTo>
                <a:lnTo>
                  <a:pt x="2820705" y="809833"/>
                </a:lnTo>
                <a:cubicBezTo>
                  <a:pt x="2962669" y="1253565"/>
                  <a:pt x="2630448" y="1798618"/>
                  <a:pt x="1570328" y="2072702"/>
                </a:cubicBezTo>
                <a:cubicBezTo>
                  <a:pt x="1241177" y="2157751"/>
                  <a:pt x="970423" y="2200275"/>
                  <a:pt x="747450" y="2200275"/>
                </a:cubicBezTo>
                <a:cubicBezTo>
                  <a:pt x="742141" y="2200275"/>
                  <a:pt x="742141" y="2200275"/>
                  <a:pt x="736832" y="2200275"/>
                </a:cubicBezTo>
                <a:cubicBezTo>
                  <a:pt x="724887" y="2004928"/>
                  <a:pt x="778639" y="1764731"/>
                  <a:pt x="889131" y="1481927"/>
                </a:cubicBezTo>
                <a:lnTo>
                  <a:pt x="985662" y="1259861"/>
                </a:lnTo>
                <a:lnTo>
                  <a:pt x="889049" y="1482047"/>
                </a:lnTo>
                <a:cubicBezTo>
                  <a:pt x="778543" y="1764804"/>
                  <a:pt x="724783" y="2004961"/>
                  <a:pt x="736729" y="2200275"/>
                </a:cubicBez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8221B28-21D3-47FA-B7C2-277EA2AA30C2}"/>
              </a:ext>
            </a:extLst>
          </p:cNvPr>
          <p:cNvGrpSpPr/>
          <p:nvPr/>
        </p:nvGrpSpPr>
        <p:grpSpPr>
          <a:xfrm>
            <a:off x="2316163" y="2149475"/>
            <a:ext cx="4321175" cy="1584325"/>
            <a:chOff x="2316163" y="2290763"/>
            <a:chExt cx="4321175" cy="1584325"/>
          </a:xfrm>
        </p:grpSpPr>
        <p:sp>
          <p:nvSpPr>
            <p:cNvPr id="24" name="Rectangle 8">
              <a:extLst>
                <a:ext uri="{FF2B5EF4-FFF2-40B4-BE49-F238E27FC236}">
                  <a16:creationId xmlns:a16="http://schemas.microsoft.com/office/drawing/2014/main" id="{BB51C62C-7847-40CA-B399-7655438A33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0613" y="3854450"/>
              <a:ext cx="20638" cy="2063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9">
              <a:extLst>
                <a:ext uri="{FF2B5EF4-FFF2-40B4-BE49-F238E27FC236}">
                  <a16:creationId xmlns:a16="http://schemas.microsoft.com/office/drawing/2014/main" id="{0C6211CE-F387-470A-95AF-D15502C14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0613" y="3854450"/>
              <a:ext cx="20638" cy="20638"/>
            </a:xfrm>
            <a:custGeom>
              <a:avLst/>
              <a:gdLst>
                <a:gd name="T0" fmla="*/ 13 w 13"/>
                <a:gd name="T1" fmla="*/ 0 h 13"/>
                <a:gd name="T2" fmla="*/ 0 w 13"/>
                <a:gd name="T3" fmla="*/ 0 h 13"/>
                <a:gd name="T4" fmla="*/ 0 w 13"/>
                <a:gd name="T5" fmla="*/ 13 h 13"/>
                <a:gd name="T6" fmla="*/ 13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0"/>
                  </a:moveTo>
                  <a:lnTo>
                    <a:pt x="0" y="0"/>
                  </a:lnTo>
                  <a:lnTo>
                    <a:pt x="0" y="13"/>
                  </a:lnTo>
                  <a:lnTo>
                    <a:pt x="13" y="13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0">
              <a:extLst>
                <a:ext uri="{FF2B5EF4-FFF2-40B4-BE49-F238E27FC236}">
                  <a16:creationId xmlns:a16="http://schemas.microsoft.com/office/drawing/2014/main" id="{26126FBD-2F5C-4D54-8B22-C199215881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16163" y="2290763"/>
              <a:ext cx="4262438" cy="1584325"/>
            </a:xfrm>
            <a:custGeom>
              <a:avLst/>
              <a:gdLst>
                <a:gd name="T0" fmla="*/ 781 w 803"/>
                <a:gd name="T1" fmla="*/ 4 h 298"/>
                <a:gd name="T2" fmla="*/ 753 w 803"/>
                <a:gd name="T3" fmla="*/ 4 h 298"/>
                <a:gd name="T4" fmla="*/ 725 w 803"/>
                <a:gd name="T5" fmla="*/ 4 h 298"/>
                <a:gd name="T6" fmla="*/ 697 w 803"/>
                <a:gd name="T7" fmla="*/ 4 h 298"/>
                <a:gd name="T8" fmla="*/ 669 w 803"/>
                <a:gd name="T9" fmla="*/ 4 h 298"/>
                <a:gd name="T10" fmla="*/ 641 w 803"/>
                <a:gd name="T11" fmla="*/ 4 h 298"/>
                <a:gd name="T12" fmla="*/ 613 w 803"/>
                <a:gd name="T13" fmla="*/ 4 h 298"/>
                <a:gd name="T14" fmla="*/ 584 w 803"/>
                <a:gd name="T15" fmla="*/ 4 h 298"/>
                <a:gd name="T16" fmla="*/ 556 w 803"/>
                <a:gd name="T17" fmla="*/ 4 h 298"/>
                <a:gd name="T18" fmla="*/ 528 w 803"/>
                <a:gd name="T19" fmla="*/ 4 h 298"/>
                <a:gd name="T20" fmla="*/ 500 w 803"/>
                <a:gd name="T21" fmla="*/ 4 h 298"/>
                <a:gd name="T22" fmla="*/ 472 w 803"/>
                <a:gd name="T23" fmla="*/ 4 h 298"/>
                <a:gd name="T24" fmla="*/ 444 w 803"/>
                <a:gd name="T25" fmla="*/ 4 h 298"/>
                <a:gd name="T26" fmla="*/ 416 w 803"/>
                <a:gd name="T27" fmla="*/ 4 h 298"/>
                <a:gd name="T28" fmla="*/ 388 w 803"/>
                <a:gd name="T29" fmla="*/ 4 h 298"/>
                <a:gd name="T30" fmla="*/ 360 w 803"/>
                <a:gd name="T31" fmla="*/ 4 h 298"/>
                <a:gd name="T32" fmla="*/ 331 w 803"/>
                <a:gd name="T33" fmla="*/ 4 h 298"/>
                <a:gd name="T34" fmla="*/ 303 w 803"/>
                <a:gd name="T35" fmla="*/ 4 h 298"/>
                <a:gd name="T36" fmla="*/ 275 w 803"/>
                <a:gd name="T37" fmla="*/ 4 h 298"/>
                <a:gd name="T38" fmla="*/ 247 w 803"/>
                <a:gd name="T39" fmla="*/ 4 h 298"/>
                <a:gd name="T40" fmla="*/ 219 w 803"/>
                <a:gd name="T41" fmla="*/ 4 h 298"/>
                <a:gd name="T42" fmla="*/ 191 w 803"/>
                <a:gd name="T43" fmla="*/ 4 h 298"/>
                <a:gd name="T44" fmla="*/ 163 w 803"/>
                <a:gd name="T45" fmla="*/ 4 h 298"/>
                <a:gd name="T46" fmla="*/ 141 w 803"/>
                <a:gd name="T47" fmla="*/ 0 h 298"/>
                <a:gd name="T48" fmla="*/ 114 w 803"/>
                <a:gd name="T49" fmla="*/ 2 h 298"/>
                <a:gd name="T50" fmla="*/ 87 w 803"/>
                <a:gd name="T51" fmla="*/ 10 h 298"/>
                <a:gd name="T52" fmla="*/ 62 w 803"/>
                <a:gd name="T53" fmla="*/ 24 h 298"/>
                <a:gd name="T54" fmla="*/ 40 w 803"/>
                <a:gd name="T55" fmla="*/ 42 h 298"/>
                <a:gd name="T56" fmla="*/ 22 w 803"/>
                <a:gd name="T57" fmla="*/ 64 h 298"/>
                <a:gd name="T58" fmla="*/ 9 w 803"/>
                <a:gd name="T59" fmla="*/ 89 h 298"/>
                <a:gd name="T60" fmla="*/ 2 w 803"/>
                <a:gd name="T61" fmla="*/ 117 h 298"/>
                <a:gd name="T62" fmla="*/ 0 w 803"/>
                <a:gd name="T63" fmla="*/ 145 h 298"/>
                <a:gd name="T64" fmla="*/ 1 w 803"/>
                <a:gd name="T65" fmla="*/ 173 h 298"/>
                <a:gd name="T66" fmla="*/ 7 w 803"/>
                <a:gd name="T67" fmla="*/ 201 h 298"/>
                <a:gd name="T68" fmla="*/ 18 w 803"/>
                <a:gd name="T69" fmla="*/ 227 h 298"/>
                <a:gd name="T70" fmla="*/ 35 w 803"/>
                <a:gd name="T71" fmla="*/ 250 h 298"/>
                <a:gd name="T72" fmla="*/ 56 w 803"/>
                <a:gd name="T73" fmla="*/ 269 h 298"/>
                <a:gd name="T74" fmla="*/ 80 w 803"/>
                <a:gd name="T75" fmla="*/ 284 h 298"/>
                <a:gd name="T76" fmla="*/ 107 w 803"/>
                <a:gd name="T77" fmla="*/ 294 h 298"/>
                <a:gd name="T78" fmla="*/ 135 w 803"/>
                <a:gd name="T79" fmla="*/ 294 h 298"/>
                <a:gd name="T80" fmla="*/ 171 w 803"/>
                <a:gd name="T81" fmla="*/ 294 h 298"/>
                <a:gd name="T82" fmla="*/ 200 w 803"/>
                <a:gd name="T83" fmla="*/ 294 h 298"/>
                <a:gd name="T84" fmla="*/ 228 w 803"/>
                <a:gd name="T85" fmla="*/ 294 h 298"/>
                <a:gd name="T86" fmla="*/ 256 w 803"/>
                <a:gd name="T87" fmla="*/ 294 h 298"/>
                <a:gd name="T88" fmla="*/ 284 w 803"/>
                <a:gd name="T89" fmla="*/ 294 h 298"/>
                <a:gd name="T90" fmla="*/ 312 w 803"/>
                <a:gd name="T91" fmla="*/ 294 h 298"/>
                <a:gd name="T92" fmla="*/ 340 w 803"/>
                <a:gd name="T93" fmla="*/ 294 h 298"/>
                <a:gd name="T94" fmla="*/ 368 w 803"/>
                <a:gd name="T95" fmla="*/ 294 h 298"/>
                <a:gd name="T96" fmla="*/ 396 w 803"/>
                <a:gd name="T97" fmla="*/ 294 h 298"/>
                <a:gd name="T98" fmla="*/ 424 w 803"/>
                <a:gd name="T99" fmla="*/ 294 h 298"/>
                <a:gd name="T100" fmla="*/ 453 w 803"/>
                <a:gd name="T101" fmla="*/ 294 h 298"/>
                <a:gd name="T102" fmla="*/ 481 w 803"/>
                <a:gd name="T103" fmla="*/ 294 h 298"/>
                <a:gd name="T104" fmla="*/ 509 w 803"/>
                <a:gd name="T105" fmla="*/ 294 h 298"/>
                <a:gd name="T106" fmla="*/ 537 w 803"/>
                <a:gd name="T107" fmla="*/ 294 h 298"/>
                <a:gd name="T108" fmla="*/ 565 w 803"/>
                <a:gd name="T109" fmla="*/ 294 h 298"/>
                <a:gd name="T110" fmla="*/ 593 w 803"/>
                <a:gd name="T111" fmla="*/ 294 h 298"/>
                <a:gd name="T112" fmla="*/ 621 w 803"/>
                <a:gd name="T113" fmla="*/ 294 h 298"/>
                <a:gd name="T114" fmla="*/ 649 w 803"/>
                <a:gd name="T115" fmla="*/ 294 h 298"/>
                <a:gd name="T116" fmla="*/ 677 w 803"/>
                <a:gd name="T117" fmla="*/ 294 h 298"/>
                <a:gd name="T118" fmla="*/ 705 w 803"/>
                <a:gd name="T119" fmla="*/ 294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803" h="298">
                  <a:moveTo>
                    <a:pt x="795" y="4"/>
                  </a:moveTo>
                  <a:cubicBezTo>
                    <a:pt x="803" y="4"/>
                    <a:pt x="803" y="4"/>
                    <a:pt x="803" y="4"/>
                  </a:cubicBezTo>
                  <a:cubicBezTo>
                    <a:pt x="803" y="0"/>
                    <a:pt x="803" y="0"/>
                    <a:pt x="803" y="0"/>
                  </a:cubicBezTo>
                  <a:cubicBezTo>
                    <a:pt x="795" y="0"/>
                    <a:pt x="795" y="0"/>
                    <a:pt x="795" y="0"/>
                  </a:cubicBezTo>
                  <a:lnTo>
                    <a:pt x="795" y="4"/>
                  </a:lnTo>
                  <a:close/>
                  <a:moveTo>
                    <a:pt x="781" y="4"/>
                  </a:moveTo>
                  <a:cubicBezTo>
                    <a:pt x="789" y="4"/>
                    <a:pt x="789" y="4"/>
                    <a:pt x="789" y="4"/>
                  </a:cubicBezTo>
                  <a:cubicBezTo>
                    <a:pt x="789" y="0"/>
                    <a:pt x="789" y="0"/>
                    <a:pt x="789" y="0"/>
                  </a:cubicBezTo>
                  <a:cubicBezTo>
                    <a:pt x="781" y="0"/>
                    <a:pt x="781" y="0"/>
                    <a:pt x="781" y="0"/>
                  </a:cubicBezTo>
                  <a:lnTo>
                    <a:pt x="781" y="4"/>
                  </a:lnTo>
                  <a:close/>
                  <a:moveTo>
                    <a:pt x="767" y="4"/>
                  </a:moveTo>
                  <a:cubicBezTo>
                    <a:pt x="775" y="4"/>
                    <a:pt x="775" y="4"/>
                    <a:pt x="775" y="4"/>
                  </a:cubicBezTo>
                  <a:cubicBezTo>
                    <a:pt x="775" y="0"/>
                    <a:pt x="775" y="0"/>
                    <a:pt x="775" y="0"/>
                  </a:cubicBezTo>
                  <a:cubicBezTo>
                    <a:pt x="767" y="0"/>
                    <a:pt x="767" y="0"/>
                    <a:pt x="767" y="0"/>
                  </a:cubicBezTo>
                  <a:lnTo>
                    <a:pt x="767" y="4"/>
                  </a:lnTo>
                  <a:close/>
                  <a:moveTo>
                    <a:pt x="753" y="4"/>
                  </a:moveTo>
                  <a:cubicBezTo>
                    <a:pt x="761" y="4"/>
                    <a:pt x="761" y="4"/>
                    <a:pt x="761" y="4"/>
                  </a:cubicBezTo>
                  <a:cubicBezTo>
                    <a:pt x="761" y="0"/>
                    <a:pt x="761" y="0"/>
                    <a:pt x="761" y="0"/>
                  </a:cubicBezTo>
                  <a:cubicBezTo>
                    <a:pt x="753" y="0"/>
                    <a:pt x="753" y="0"/>
                    <a:pt x="753" y="0"/>
                  </a:cubicBezTo>
                  <a:lnTo>
                    <a:pt x="753" y="4"/>
                  </a:lnTo>
                  <a:close/>
                  <a:moveTo>
                    <a:pt x="739" y="4"/>
                  </a:moveTo>
                  <a:cubicBezTo>
                    <a:pt x="747" y="4"/>
                    <a:pt x="747" y="4"/>
                    <a:pt x="747" y="4"/>
                  </a:cubicBezTo>
                  <a:cubicBezTo>
                    <a:pt x="747" y="0"/>
                    <a:pt x="747" y="0"/>
                    <a:pt x="747" y="0"/>
                  </a:cubicBezTo>
                  <a:cubicBezTo>
                    <a:pt x="739" y="0"/>
                    <a:pt x="739" y="0"/>
                    <a:pt x="739" y="0"/>
                  </a:cubicBezTo>
                  <a:lnTo>
                    <a:pt x="739" y="4"/>
                  </a:lnTo>
                  <a:close/>
                  <a:moveTo>
                    <a:pt x="725" y="4"/>
                  </a:moveTo>
                  <a:cubicBezTo>
                    <a:pt x="733" y="4"/>
                    <a:pt x="733" y="4"/>
                    <a:pt x="733" y="4"/>
                  </a:cubicBezTo>
                  <a:cubicBezTo>
                    <a:pt x="733" y="0"/>
                    <a:pt x="733" y="0"/>
                    <a:pt x="733" y="0"/>
                  </a:cubicBezTo>
                  <a:cubicBezTo>
                    <a:pt x="725" y="0"/>
                    <a:pt x="725" y="0"/>
                    <a:pt x="725" y="0"/>
                  </a:cubicBezTo>
                  <a:lnTo>
                    <a:pt x="725" y="4"/>
                  </a:lnTo>
                  <a:close/>
                  <a:moveTo>
                    <a:pt x="711" y="4"/>
                  </a:moveTo>
                  <a:cubicBezTo>
                    <a:pt x="719" y="4"/>
                    <a:pt x="719" y="4"/>
                    <a:pt x="719" y="4"/>
                  </a:cubicBezTo>
                  <a:cubicBezTo>
                    <a:pt x="719" y="0"/>
                    <a:pt x="719" y="0"/>
                    <a:pt x="719" y="0"/>
                  </a:cubicBezTo>
                  <a:cubicBezTo>
                    <a:pt x="711" y="0"/>
                    <a:pt x="711" y="0"/>
                    <a:pt x="711" y="0"/>
                  </a:cubicBezTo>
                  <a:lnTo>
                    <a:pt x="711" y="4"/>
                  </a:lnTo>
                  <a:close/>
                  <a:moveTo>
                    <a:pt x="697" y="4"/>
                  </a:moveTo>
                  <a:cubicBezTo>
                    <a:pt x="705" y="4"/>
                    <a:pt x="705" y="4"/>
                    <a:pt x="705" y="4"/>
                  </a:cubicBezTo>
                  <a:cubicBezTo>
                    <a:pt x="705" y="0"/>
                    <a:pt x="705" y="0"/>
                    <a:pt x="705" y="0"/>
                  </a:cubicBezTo>
                  <a:cubicBezTo>
                    <a:pt x="697" y="0"/>
                    <a:pt x="697" y="0"/>
                    <a:pt x="697" y="0"/>
                  </a:cubicBezTo>
                  <a:lnTo>
                    <a:pt x="697" y="4"/>
                  </a:lnTo>
                  <a:close/>
                  <a:moveTo>
                    <a:pt x="683" y="4"/>
                  </a:moveTo>
                  <a:cubicBezTo>
                    <a:pt x="691" y="4"/>
                    <a:pt x="691" y="4"/>
                    <a:pt x="691" y="4"/>
                  </a:cubicBezTo>
                  <a:cubicBezTo>
                    <a:pt x="691" y="0"/>
                    <a:pt x="691" y="0"/>
                    <a:pt x="691" y="0"/>
                  </a:cubicBezTo>
                  <a:cubicBezTo>
                    <a:pt x="683" y="0"/>
                    <a:pt x="683" y="0"/>
                    <a:pt x="683" y="0"/>
                  </a:cubicBezTo>
                  <a:lnTo>
                    <a:pt x="683" y="4"/>
                  </a:lnTo>
                  <a:close/>
                  <a:moveTo>
                    <a:pt x="669" y="4"/>
                  </a:moveTo>
                  <a:cubicBezTo>
                    <a:pt x="677" y="4"/>
                    <a:pt x="677" y="4"/>
                    <a:pt x="677" y="4"/>
                  </a:cubicBezTo>
                  <a:cubicBezTo>
                    <a:pt x="677" y="0"/>
                    <a:pt x="677" y="0"/>
                    <a:pt x="677" y="0"/>
                  </a:cubicBezTo>
                  <a:cubicBezTo>
                    <a:pt x="669" y="0"/>
                    <a:pt x="669" y="0"/>
                    <a:pt x="669" y="0"/>
                  </a:cubicBezTo>
                  <a:lnTo>
                    <a:pt x="669" y="4"/>
                  </a:lnTo>
                  <a:close/>
                  <a:moveTo>
                    <a:pt x="655" y="4"/>
                  </a:moveTo>
                  <a:cubicBezTo>
                    <a:pt x="663" y="4"/>
                    <a:pt x="663" y="4"/>
                    <a:pt x="663" y="4"/>
                  </a:cubicBezTo>
                  <a:cubicBezTo>
                    <a:pt x="663" y="0"/>
                    <a:pt x="663" y="0"/>
                    <a:pt x="663" y="0"/>
                  </a:cubicBezTo>
                  <a:cubicBezTo>
                    <a:pt x="655" y="0"/>
                    <a:pt x="655" y="0"/>
                    <a:pt x="655" y="0"/>
                  </a:cubicBezTo>
                  <a:lnTo>
                    <a:pt x="655" y="4"/>
                  </a:lnTo>
                  <a:close/>
                  <a:moveTo>
                    <a:pt x="641" y="4"/>
                  </a:moveTo>
                  <a:cubicBezTo>
                    <a:pt x="649" y="4"/>
                    <a:pt x="649" y="4"/>
                    <a:pt x="649" y="4"/>
                  </a:cubicBezTo>
                  <a:cubicBezTo>
                    <a:pt x="649" y="0"/>
                    <a:pt x="649" y="0"/>
                    <a:pt x="649" y="0"/>
                  </a:cubicBezTo>
                  <a:cubicBezTo>
                    <a:pt x="641" y="0"/>
                    <a:pt x="641" y="0"/>
                    <a:pt x="641" y="0"/>
                  </a:cubicBezTo>
                  <a:lnTo>
                    <a:pt x="641" y="4"/>
                  </a:lnTo>
                  <a:close/>
                  <a:moveTo>
                    <a:pt x="627" y="4"/>
                  </a:moveTo>
                  <a:cubicBezTo>
                    <a:pt x="635" y="4"/>
                    <a:pt x="635" y="4"/>
                    <a:pt x="635" y="4"/>
                  </a:cubicBezTo>
                  <a:cubicBezTo>
                    <a:pt x="635" y="0"/>
                    <a:pt x="635" y="0"/>
                    <a:pt x="635" y="0"/>
                  </a:cubicBezTo>
                  <a:cubicBezTo>
                    <a:pt x="627" y="0"/>
                    <a:pt x="627" y="0"/>
                    <a:pt x="627" y="0"/>
                  </a:cubicBezTo>
                  <a:lnTo>
                    <a:pt x="627" y="4"/>
                  </a:lnTo>
                  <a:close/>
                  <a:moveTo>
                    <a:pt x="613" y="4"/>
                  </a:moveTo>
                  <a:cubicBezTo>
                    <a:pt x="621" y="4"/>
                    <a:pt x="621" y="4"/>
                    <a:pt x="621" y="4"/>
                  </a:cubicBezTo>
                  <a:cubicBezTo>
                    <a:pt x="621" y="0"/>
                    <a:pt x="621" y="0"/>
                    <a:pt x="621" y="0"/>
                  </a:cubicBezTo>
                  <a:cubicBezTo>
                    <a:pt x="613" y="0"/>
                    <a:pt x="613" y="0"/>
                    <a:pt x="613" y="0"/>
                  </a:cubicBezTo>
                  <a:lnTo>
                    <a:pt x="613" y="4"/>
                  </a:lnTo>
                  <a:close/>
                  <a:moveTo>
                    <a:pt x="598" y="4"/>
                  </a:moveTo>
                  <a:cubicBezTo>
                    <a:pt x="606" y="4"/>
                    <a:pt x="606" y="4"/>
                    <a:pt x="606" y="4"/>
                  </a:cubicBezTo>
                  <a:cubicBezTo>
                    <a:pt x="606" y="0"/>
                    <a:pt x="606" y="0"/>
                    <a:pt x="606" y="0"/>
                  </a:cubicBezTo>
                  <a:cubicBezTo>
                    <a:pt x="598" y="0"/>
                    <a:pt x="598" y="0"/>
                    <a:pt x="598" y="0"/>
                  </a:cubicBezTo>
                  <a:lnTo>
                    <a:pt x="598" y="4"/>
                  </a:lnTo>
                  <a:close/>
                  <a:moveTo>
                    <a:pt x="584" y="4"/>
                  </a:moveTo>
                  <a:cubicBezTo>
                    <a:pt x="592" y="4"/>
                    <a:pt x="592" y="4"/>
                    <a:pt x="592" y="4"/>
                  </a:cubicBezTo>
                  <a:cubicBezTo>
                    <a:pt x="592" y="0"/>
                    <a:pt x="592" y="0"/>
                    <a:pt x="592" y="0"/>
                  </a:cubicBezTo>
                  <a:cubicBezTo>
                    <a:pt x="584" y="0"/>
                    <a:pt x="584" y="0"/>
                    <a:pt x="584" y="0"/>
                  </a:cubicBezTo>
                  <a:lnTo>
                    <a:pt x="584" y="4"/>
                  </a:lnTo>
                  <a:close/>
                  <a:moveTo>
                    <a:pt x="570" y="4"/>
                  </a:moveTo>
                  <a:cubicBezTo>
                    <a:pt x="578" y="4"/>
                    <a:pt x="578" y="4"/>
                    <a:pt x="578" y="4"/>
                  </a:cubicBezTo>
                  <a:cubicBezTo>
                    <a:pt x="578" y="0"/>
                    <a:pt x="578" y="0"/>
                    <a:pt x="578" y="0"/>
                  </a:cubicBezTo>
                  <a:cubicBezTo>
                    <a:pt x="570" y="0"/>
                    <a:pt x="570" y="0"/>
                    <a:pt x="570" y="0"/>
                  </a:cubicBezTo>
                  <a:lnTo>
                    <a:pt x="570" y="4"/>
                  </a:lnTo>
                  <a:close/>
                  <a:moveTo>
                    <a:pt x="556" y="4"/>
                  </a:moveTo>
                  <a:cubicBezTo>
                    <a:pt x="564" y="4"/>
                    <a:pt x="564" y="4"/>
                    <a:pt x="564" y="4"/>
                  </a:cubicBezTo>
                  <a:cubicBezTo>
                    <a:pt x="564" y="0"/>
                    <a:pt x="564" y="0"/>
                    <a:pt x="564" y="0"/>
                  </a:cubicBezTo>
                  <a:cubicBezTo>
                    <a:pt x="556" y="0"/>
                    <a:pt x="556" y="0"/>
                    <a:pt x="556" y="0"/>
                  </a:cubicBezTo>
                  <a:lnTo>
                    <a:pt x="556" y="4"/>
                  </a:lnTo>
                  <a:close/>
                  <a:moveTo>
                    <a:pt x="542" y="4"/>
                  </a:moveTo>
                  <a:cubicBezTo>
                    <a:pt x="550" y="4"/>
                    <a:pt x="550" y="4"/>
                    <a:pt x="550" y="4"/>
                  </a:cubicBezTo>
                  <a:cubicBezTo>
                    <a:pt x="550" y="0"/>
                    <a:pt x="550" y="0"/>
                    <a:pt x="550" y="0"/>
                  </a:cubicBezTo>
                  <a:cubicBezTo>
                    <a:pt x="542" y="0"/>
                    <a:pt x="542" y="0"/>
                    <a:pt x="542" y="0"/>
                  </a:cubicBezTo>
                  <a:lnTo>
                    <a:pt x="542" y="4"/>
                  </a:lnTo>
                  <a:close/>
                  <a:moveTo>
                    <a:pt x="528" y="4"/>
                  </a:moveTo>
                  <a:cubicBezTo>
                    <a:pt x="536" y="4"/>
                    <a:pt x="536" y="4"/>
                    <a:pt x="536" y="4"/>
                  </a:cubicBezTo>
                  <a:cubicBezTo>
                    <a:pt x="536" y="0"/>
                    <a:pt x="536" y="0"/>
                    <a:pt x="536" y="0"/>
                  </a:cubicBezTo>
                  <a:cubicBezTo>
                    <a:pt x="528" y="0"/>
                    <a:pt x="528" y="0"/>
                    <a:pt x="528" y="0"/>
                  </a:cubicBezTo>
                  <a:lnTo>
                    <a:pt x="528" y="4"/>
                  </a:lnTo>
                  <a:close/>
                  <a:moveTo>
                    <a:pt x="514" y="4"/>
                  </a:moveTo>
                  <a:cubicBezTo>
                    <a:pt x="522" y="4"/>
                    <a:pt x="522" y="4"/>
                    <a:pt x="522" y="4"/>
                  </a:cubicBezTo>
                  <a:cubicBezTo>
                    <a:pt x="522" y="0"/>
                    <a:pt x="522" y="0"/>
                    <a:pt x="522" y="0"/>
                  </a:cubicBezTo>
                  <a:cubicBezTo>
                    <a:pt x="514" y="0"/>
                    <a:pt x="514" y="0"/>
                    <a:pt x="514" y="0"/>
                  </a:cubicBezTo>
                  <a:lnTo>
                    <a:pt x="514" y="4"/>
                  </a:lnTo>
                  <a:close/>
                  <a:moveTo>
                    <a:pt x="500" y="4"/>
                  </a:moveTo>
                  <a:cubicBezTo>
                    <a:pt x="508" y="4"/>
                    <a:pt x="508" y="4"/>
                    <a:pt x="508" y="4"/>
                  </a:cubicBezTo>
                  <a:cubicBezTo>
                    <a:pt x="508" y="0"/>
                    <a:pt x="508" y="0"/>
                    <a:pt x="508" y="0"/>
                  </a:cubicBezTo>
                  <a:cubicBezTo>
                    <a:pt x="500" y="0"/>
                    <a:pt x="500" y="0"/>
                    <a:pt x="500" y="0"/>
                  </a:cubicBezTo>
                  <a:lnTo>
                    <a:pt x="500" y="4"/>
                  </a:lnTo>
                  <a:close/>
                  <a:moveTo>
                    <a:pt x="486" y="4"/>
                  </a:moveTo>
                  <a:cubicBezTo>
                    <a:pt x="494" y="4"/>
                    <a:pt x="494" y="4"/>
                    <a:pt x="494" y="4"/>
                  </a:cubicBezTo>
                  <a:cubicBezTo>
                    <a:pt x="494" y="0"/>
                    <a:pt x="494" y="0"/>
                    <a:pt x="494" y="0"/>
                  </a:cubicBezTo>
                  <a:cubicBezTo>
                    <a:pt x="486" y="0"/>
                    <a:pt x="486" y="0"/>
                    <a:pt x="486" y="0"/>
                  </a:cubicBezTo>
                  <a:lnTo>
                    <a:pt x="486" y="4"/>
                  </a:lnTo>
                  <a:close/>
                  <a:moveTo>
                    <a:pt x="472" y="4"/>
                  </a:moveTo>
                  <a:cubicBezTo>
                    <a:pt x="480" y="4"/>
                    <a:pt x="480" y="4"/>
                    <a:pt x="480" y="4"/>
                  </a:cubicBezTo>
                  <a:cubicBezTo>
                    <a:pt x="480" y="0"/>
                    <a:pt x="480" y="0"/>
                    <a:pt x="480" y="0"/>
                  </a:cubicBezTo>
                  <a:cubicBezTo>
                    <a:pt x="472" y="0"/>
                    <a:pt x="472" y="0"/>
                    <a:pt x="472" y="0"/>
                  </a:cubicBezTo>
                  <a:lnTo>
                    <a:pt x="472" y="4"/>
                  </a:lnTo>
                  <a:close/>
                  <a:moveTo>
                    <a:pt x="458" y="4"/>
                  </a:moveTo>
                  <a:cubicBezTo>
                    <a:pt x="466" y="4"/>
                    <a:pt x="466" y="4"/>
                    <a:pt x="466" y="4"/>
                  </a:cubicBezTo>
                  <a:cubicBezTo>
                    <a:pt x="466" y="0"/>
                    <a:pt x="466" y="0"/>
                    <a:pt x="466" y="0"/>
                  </a:cubicBezTo>
                  <a:cubicBezTo>
                    <a:pt x="458" y="0"/>
                    <a:pt x="458" y="0"/>
                    <a:pt x="458" y="0"/>
                  </a:cubicBezTo>
                  <a:lnTo>
                    <a:pt x="458" y="4"/>
                  </a:lnTo>
                  <a:close/>
                  <a:moveTo>
                    <a:pt x="444" y="4"/>
                  </a:moveTo>
                  <a:cubicBezTo>
                    <a:pt x="452" y="4"/>
                    <a:pt x="452" y="4"/>
                    <a:pt x="452" y="4"/>
                  </a:cubicBezTo>
                  <a:cubicBezTo>
                    <a:pt x="452" y="0"/>
                    <a:pt x="452" y="0"/>
                    <a:pt x="452" y="0"/>
                  </a:cubicBezTo>
                  <a:cubicBezTo>
                    <a:pt x="444" y="0"/>
                    <a:pt x="444" y="0"/>
                    <a:pt x="444" y="0"/>
                  </a:cubicBezTo>
                  <a:lnTo>
                    <a:pt x="444" y="4"/>
                  </a:lnTo>
                  <a:close/>
                  <a:moveTo>
                    <a:pt x="430" y="4"/>
                  </a:moveTo>
                  <a:cubicBezTo>
                    <a:pt x="438" y="4"/>
                    <a:pt x="438" y="4"/>
                    <a:pt x="438" y="4"/>
                  </a:cubicBezTo>
                  <a:cubicBezTo>
                    <a:pt x="438" y="0"/>
                    <a:pt x="438" y="0"/>
                    <a:pt x="438" y="0"/>
                  </a:cubicBezTo>
                  <a:cubicBezTo>
                    <a:pt x="430" y="0"/>
                    <a:pt x="430" y="0"/>
                    <a:pt x="430" y="0"/>
                  </a:cubicBezTo>
                  <a:lnTo>
                    <a:pt x="430" y="4"/>
                  </a:lnTo>
                  <a:close/>
                  <a:moveTo>
                    <a:pt x="416" y="4"/>
                  </a:moveTo>
                  <a:cubicBezTo>
                    <a:pt x="424" y="4"/>
                    <a:pt x="424" y="4"/>
                    <a:pt x="424" y="4"/>
                  </a:cubicBezTo>
                  <a:cubicBezTo>
                    <a:pt x="424" y="0"/>
                    <a:pt x="424" y="0"/>
                    <a:pt x="424" y="0"/>
                  </a:cubicBezTo>
                  <a:cubicBezTo>
                    <a:pt x="416" y="0"/>
                    <a:pt x="416" y="0"/>
                    <a:pt x="416" y="0"/>
                  </a:cubicBezTo>
                  <a:lnTo>
                    <a:pt x="416" y="4"/>
                  </a:lnTo>
                  <a:close/>
                  <a:moveTo>
                    <a:pt x="402" y="4"/>
                  </a:moveTo>
                  <a:cubicBezTo>
                    <a:pt x="410" y="4"/>
                    <a:pt x="410" y="4"/>
                    <a:pt x="410" y="4"/>
                  </a:cubicBezTo>
                  <a:cubicBezTo>
                    <a:pt x="410" y="0"/>
                    <a:pt x="410" y="0"/>
                    <a:pt x="410" y="0"/>
                  </a:cubicBezTo>
                  <a:cubicBezTo>
                    <a:pt x="402" y="0"/>
                    <a:pt x="402" y="0"/>
                    <a:pt x="402" y="0"/>
                  </a:cubicBezTo>
                  <a:lnTo>
                    <a:pt x="402" y="4"/>
                  </a:lnTo>
                  <a:close/>
                  <a:moveTo>
                    <a:pt x="388" y="4"/>
                  </a:moveTo>
                  <a:cubicBezTo>
                    <a:pt x="396" y="4"/>
                    <a:pt x="396" y="4"/>
                    <a:pt x="396" y="4"/>
                  </a:cubicBezTo>
                  <a:cubicBezTo>
                    <a:pt x="396" y="0"/>
                    <a:pt x="396" y="0"/>
                    <a:pt x="396" y="0"/>
                  </a:cubicBezTo>
                  <a:cubicBezTo>
                    <a:pt x="388" y="0"/>
                    <a:pt x="388" y="0"/>
                    <a:pt x="388" y="0"/>
                  </a:cubicBezTo>
                  <a:lnTo>
                    <a:pt x="388" y="4"/>
                  </a:lnTo>
                  <a:close/>
                  <a:moveTo>
                    <a:pt x="374" y="4"/>
                  </a:moveTo>
                  <a:cubicBezTo>
                    <a:pt x="382" y="4"/>
                    <a:pt x="382" y="4"/>
                    <a:pt x="382" y="4"/>
                  </a:cubicBezTo>
                  <a:cubicBezTo>
                    <a:pt x="382" y="0"/>
                    <a:pt x="382" y="0"/>
                    <a:pt x="382" y="0"/>
                  </a:cubicBezTo>
                  <a:cubicBezTo>
                    <a:pt x="374" y="0"/>
                    <a:pt x="374" y="0"/>
                    <a:pt x="374" y="0"/>
                  </a:cubicBezTo>
                  <a:lnTo>
                    <a:pt x="374" y="4"/>
                  </a:lnTo>
                  <a:close/>
                  <a:moveTo>
                    <a:pt x="360" y="4"/>
                  </a:moveTo>
                  <a:cubicBezTo>
                    <a:pt x="368" y="4"/>
                    <a:pt x="368" y="4"/>
                    <a:pt x="368" y="4"/>
                  </a:cubicBezTo>
                  <a:cubicBezTo>
                    <a:pt x="368" y="0"/>
                    <a:pt x="368" y="0"/>
                    <a:pt x="368" y="0"/>
                  </a:cubicBezTo>
                  <a:cubicBezTo>
                    <a:pt x="360" y="0"/>
                    <a:pt x="360" y="0"/>
                    <a:pt x="360" y="0"/>
                  </a:cubicBezTo>
                  <a:lnTo>
                    <a:pt x="360" y="4"/>
                  </a:lnTo>
                  <a:close/>
                  <a:moveTo>
                    <a:pt x="345" y="4"/>
                  </a:moveTo>
                  <a:cubicBezTo>
                    <a:pt x="354" y="4"/>
                    <a:pt x="354" y="4"/>
                    <a:pt x="354" y="4"/>
                  </a:cubicBezTo>
                  <a:cubicBezTo>
                    <a:pt x="354" y="0"/>
                    <a:pt x="354" y="0"/>
                    <a:pt x="354" y="0"/>
                  </a:cubicBezTo>
                  <a:cubicBezTo>
                    <a:pt x="345" y="0"/>
                    <a:pt x="345" y="0"/>
                    <a:pt x="345" y="0"/>
                  </a:cubicBezTo>
                  <a:lnTo>
                    <a:pt x="345" y="4"/>
                  </a:lnTo>
                  <a:close/>
                  <a:moveTo>
                    <a:pt x="331" y="4"/>
                  </a:moveTo>
                  <a:cubicBezTo>
                    <a:pt x="339" y="4"/>
                    <a:pt x="339" y="4"/>
                    <a:pt x="339" y="4"/>
                  </a:cubicBezTo>
                  <a:cubicBezTo>
                    <a:pt x="339" y="0"/>
                    <a:pt x="339" y="0"/>
                    <a:pt x="339" y="0"/>
                  </a:cubicBezTo>
                  <a:cubicBezTo>
                    <a:pt x="331" y="0"/>
                    <a:pt x="331" y="0"/>
                    <a:pt x="331" y="0"/>
                  </a:cubicBezTo>
                  <a:lnTo>
                    <a:pt x="331" y="4"/>
                  </a:lnTo>
                  <a:close/>
                  <a:moveTo>
                    <a:pt x="317" y="4"/>
                  </a:moveTo>
                  <a:cubicBezTo>
                    <a:pt x="325" y="4"/>
                    <a:pt x="325" y="4"/>
                    <a:pt x="325" y="4"/>
                  </a:cubicBezTo>
                  <a:cubicBezTo>
                    <a:pt x="325" y="0"/>
                    <a:pt x="325" y="0"/>
                    <a:pt x="325" y="0"/>
                  </a:cubicBezTo>
                  <a:cubicBezTo>
                    <a:pt x="317" y="0"/>
                    <a:pt x="317" y="0"/>
                    <a:pt x="317" y="0"/>
                  </a:cubicBezTo>
                  <a:lnTo>
                    <a:pt x="317" y="4"/>
                  </a:lnTo>
                  <a:close/>
                  <a:moveTo>
                    <a:pt x="303" y="4"/>
                  </a:moveTo>
                  <a:cubicBezTo>
                    <a:pt x="311" y="4"/>
                    <a:pt x="311" y="4"/>
                    <a:pt x="311" y="4"/>
                  </a:cubicBezTo>
                  <a:cubicBezTo>
                    <a:pt x="311" y="0"/>
                    <a:pt x="311" y="0"/>
                    <a:pt x="311" y="0"/>
                  </a:cubicBezTo>
                  <a:cubicBezTo>
                    <a:pt x="303" y="0"/>
                    <a:pt x="303" y="0"/>
                    <a:pt x="303" y="0"/>
                  </a:cubicBezTo>
                  <a:lnTo>
                    <a:pt x="303" y="4"/>
                  </a:lnTo>
                  <a:close/>
                  <a:moveTo>
                    <a:pt x="289" y="4"/>
                  </a:moveTo>
                  <a:cubicBezTo>
                    <a:pt x="297" y="4"/>
                    <a:pt x="297" y="4"/>
                    <a:pt x="297" y="4"/>
                  </a:cubicBezTo>
                  <a:cubicBezTo>
                    <a:pt x="297" y="0"/>
                    <a:pt x="297" y="0"/>
                    <a:pt x="297" y="0"/>
                  </a:cubicBezTo>
                  <a:cubicBezTo>
                    <a:pt x="289" y="0"/>
                    <a:pt x="289" y="0"/>
                    <a:pt x="289" y="0"/>
                  </a:cubicBezTo>
                  <a:lnTo>
                    <a:pt x="289" y="4"/>
                  </a:lnTo>
                  <a:close/>
                  <a:moveTo>
                    <a:pt x="275" y="4"/>
                  </a:moveTo>
                  <a:cubicBezTo>
                    <a:pt x="283" y="4"/>
                    <a:pt x="283" y="4"/>
                    <a:pt x="283" y="4"/>
                  </a:cubicBezTo>
                  <a:cubicBezTo>
                    <a:pt x="283" y="0"/>
                    <a:pt x="283" y="0"/>
                    <a:pt x="283" y="0"/>
                  </a:cubicBezTo>
                  <a:cubicBezTo>
                    <a:pt x="275" y="0"/>
                    <a:pt x="275" y="0"/>
                    <a:pt x="275" y="0"/>
                  </a:cubicBezTo>
                  <a:lnTo>
                    <a:pt x="275" y="4"/>
                  </a:lnTo>
                  <a:close/>
                  <a:moveTo>
                    <a:pt x="261" y="4"/>
                  </a:moveTo>
                  <a:cubicBezTo>
                    <a:pt x="269" y="4"/>
                    <a:pt x="269" y="4"/>
                    <a:pt x="269" y="4"/>
                  </a:cubicBezTo>
                  <a:cubicBezTo>
                    <a:pt x="269" y="0"/>
                    <a:pt x="269" y="0"/>
                    <a:pt x="269" y="0"/>
                  </a:cubicBezTo>
                  <a:cubicBezTo>
                    <a:pt x="261" y="0"/>
                    <a:pt x="261" y="0"/>
                    <a:pt x="261" y="0"/>
                  </a:cubicBezTo>
                  <a:lnTo>
                    <a:pt x="261" y="4"/>
                  </a:lnTo>
                  <a:close/>
                  <a:moveTo>
                    <a:pt x="247" y="4"/>
                  </a:moveTo>
                  <a:cubicBezTo>
                    <a:pt x="255" y="4"/>
                    <a:pt x="255" y="4"/>
                    <a:pt x="255" y="4"/>
                  </a:cubicBezTo>
                  <a:cubicBezTo>
                    <a:pt x="255" y="0"/>
                    <a:pt x="255" y="0"/>
                    <a:pt x="255" y="0"/>
                  </a:cubicBezTo>
                  <a:cubicBezTo>
                    <a:pt x="247" y="0"/>
                    <a:pt x="247" y="0"/>
                    <a:pt x="247" y="0"/>
                  </a:cubicBezTo>
                  <a:lnTo>
                    <a:pt x="247" y="4"/>
                  </a:lnTo>
                  <a:close/>
                  <a:moveTo>
                    <a:pt x="233" y="4"/>
                  </a:moveTo>
                  <a:cubicBezTo>
                    <a:pt x="241" y="4"/>
                    <a:pt x="241" y="4"/>
                    <a:pt x="241" y="4"/>
                  </a:cubicBezTo>
                  <a:cubicBezTo>
                    <a:pt x="241" y="0"/>
                    <a:pt x="241" y="0"/>
                    <a:pt x="241" y="0"/>
                  </a:cubicBezTo>
                  <a:cubicBezTo>
                    <a:pt x="233" y="0"/>
                    <a:pt x="233" y="0"/>
                    <a:pt x="233" y="0"/>
                  </a:cubicBezTo>
                  <a:lnTo>
                    <a:pt x="233" y="4"/>
                  </a:lnTo>
                  <a:close/>
                  <a:moveTo>
                    <a:pt x="219" y="4"/>
                  </a:moveTo>
                  <a:cubicBezTo>
                    <a:pt x="227" y="4"/>
                    <a:pt x="227" y="4"/>
                    <a:pt x="227" y="4"/>
                  </a:cubicBezTo>
                  <a:cubicBezTo>
                    <a:pt x="227" y="0"/>
                    <a:pt x="227" y="0"/>
                    <a:pt x="227" y="0"/>
                  </a:cubicBezTo>
                  <a:cubicBezTo>
                    <a:pt x="219" y="0"/>
                    <a:pt x="219" y="0"/>
                    <a:pt x="219" y="0"/>
                  </a:cubicBezTo>
                  <a:lnTo>
                    <a:pt x="219" y="4"/>
                  </a:lnTo>
                  <a:close/>
                  <a:moveTo>
                    <a:pt x="205" y="4"/>
                  </a:moveTo>
                  <a:cubicBezTo>
                    <a:pt x="213" y="4"/>
                    <a:pt x="213" y="4"/>
                    <a:pt x="213" y="4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205" y="0"/>
                    <a:pt x="205" y="0"/>
                    <a:pt x="205" y="0"/>
                  </a:cubicBezTo>
                  <a:lnTo>
                    <a:pt x="205" y="4"/>
                  </a:lnTo>
                  <a:close/>
                  <a:moveTo>
                    <a:pt x="191" y="4"/>
                  </a:moveTo>
                  <a:cubicBezTo>
                    <a:pt x="199" y="4"/>
                    <a:pt x="199" y="4"/>
                    <a:pt x="199" y="4"/>
                  </a:cubicBezTo>
                  <a:cubicBezTo>
                    <a:pt x="199" y="0"/>
                    <a:pt x="199" y="0"/>
                    <a:pt x="199" y="0"/>
                  </a:cubicBezTo>
                  <a:cubicBezTo>
                    <a:pt x="191" y="0"/>
                    <a:pt x="191" y="0"/>
                    <a:pt x="191" y="0"/>
                  </a:cubicBezTo>
                  <a:lnTo>
                    <a:pt x="191" y="4"/>
                  </a:lnTo>
                  <a:close/>
                  <a:moveTo>
                    <a:pt x="177" y="4"/>
                  </a:moveTo>
                  <a:cubicBezTo>
                    <a:pt x="185" y="4"/>
                    <a:pt x="185" y="4"/>
                    <a:pt x="185" y="4"/>
                  </a:cubicBezTo>
                  <a:cubicBezTo>
                    <a:pt x="185" y="0"/>
                    <a:pt x="185" y="0"/>
                    <a:pt x="185" y="0"/>
                  </a:cubicBezTo>
                  <a:cubicBezTo>
                    <a:pt x="177" y="0"/>
                    <a:pt x="177" y="0"/>
                    <a:pt x="177" y="0"/>
                  </a:cubicBezTo>
                  <a:lnTo>
                    <a:pt x="177" y="4"/>
                  </a:lnTo>
                  <a:close/>
                  <a:moveTo>
                    <a:pt x="163" y="4"/>
                  </a:moveTo>
                  <a:cubicBezTo>
                    <a:pt x="171" y="4"/>
                    <a:pt x="171" y="4"/>
                    <a:pt x="171" y="4"/>
                  </a:cubicBezTo>
                  <a:cubicBezTo>
                    <a:pt x="171" y="0"/>
                    <a:pt x="171" y="0"/>
                    <a:pt x="171" y="0"/>
                  </a:cubicBezTo>
                  <a:cubicBezTo>
                    <a:pt x="163" y="0"/>
                    <a:pt x="163" y="0"/>
                    <a:pt x="163" y="0"/>
                  </a:cubicBezTo>
                  <a:lnTo>
                    <a:pt x="163" y="4"/>
                  </a:lnTo>
                  <a:close/>
                  <a:moveTo>
                    <a:pt x="149" y="4"/>
                  </a:moveTo>
                  <a:cubicBezTo>
                    <a:pt x="157" y="4"/>
                    <a:pt x="157" y="4"/>
                    <a:pt x="157" y="4"/>
                  </a:cubicBezTo>
                  <a:cubicBezTo>
                    <a:pt x="157" y="0"/>
                    <a:pt x="157" y="0"/>
                    <a:pt x="157" y="0"/>
                  </a:cubicBezTo>
                  <a:cubicBezTo>
                    <a:pt x="149" y="0"/>
                    <a:pt x="149" y="0"/>
                    <a:pt x="149" y="0"/>
                  </a:cubicBezTo>
                  <a:lnTo>
                    <a:pt x="149" y="4"/>
                  </a:lnTo>
                  <a:close/>
                  <a:moveTo>
                    <a:pt x="135" y="4"/>
                  </a:moveTo>
                  <a:cubicBezTo>
                    <a:pt x="137" y="4"/>
                    <a:pt x="139" y="4"/>
                    <a:pt x="141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3" y="0"/>
                    <a:pt x="143" y="0"/>
                    <a:pt x="143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39" y="0"/>
                    <a:pt x="137" y="0"/>
                    <a:pt x="135" y="0"/>
                  </a:cubicBezTo>
                  <a:lnTo>
                    <a:pt x="135" y="4"/>
                  </a:lnTo>
                  <a:close/>
                  <a:moveTo>
                    <a:pt x="121" y="5"/>
                  </a:moveTo>
                  <a:cubicBezTo>
                    <a:pt x="124" y="5"/>
                    <a:pt x="126" y="4"/>
                    <a:pt x="129" y="4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6" y="0"/>
                    <a:pt x="123" y="1"/>
                    <a:pt x="120" y="1"/>
                  </a:cubicBezTo>
                  <a:lnTo>
                    <a:pt x="121" y="5"/>
                  </a:lnTo>
                  <a:close/>
                  <a:moveTo>
                    <a:pt x="107" y="8"/>
                  </a:moveTo>
                  <a:cubicBezTo>
                    <a:pt x="110" y="7"/>
                    <a:pt x="113" y="6"/>
                    <a:pt x="115" y="6"/>
                  </a:cubicBezTo>
                  <a:cubicBezTo>
                    <a:pt x="114" y="2"/>
                    <a:pt x="114" y="2"/>
                    <a:pt x="114" y="2"/>
                  </a:cubicBezTo>
                  <a:cubicBezTo>
                    <a:pt x="112" y="3"/>
                    <a:pt x="109" y="3"/>
                    <a:pt x="106" y="4"/>
                  </a:cubicBezTo>
                  <a:lnTo>
                    <a:pt x="107" y="8"/>
                  </a:lnTo>
                  <a:close/>
                  <a:moveTo>
                    <a:pt x="94" y="12"/>
                  </a:moveTo>
                  <a:cubicBezTo>
                    <a:pt x="97" y="11"/>
                    <a:pt x="99" y="10"/>
                    <a:pt x="102" y="9"/>
                  </a:cubicBezTo>
                  <a:cubicBezTo>
                    <a:pt x="101" y="5"/>
                    <a:pt x="101" y="5"/>
                    <a:pt x="101" y="5"/>
                  </a:cubicBezTo>
                  <a:cubicBezTo>
                    <a:pt x="98" y="6"/>
                    <a:pt x="95" y="7"/>
                    <a:pt x="93" y="8"/>
                  </a:cubicBezTo>
                  <a:lnTo>
                    <a:pt x="94" y="12"/>
                  </a:lnTo>
                  <a:close/>
                  <a:moveTo>
                    <a:pt x="81" y="17"/>
                  </a:moveTo>
                  <a:cubicBezTo>
                    <a:pt x="84" y="16"/>
                    <a:pt x="86" y="15"/>
                    <a:pt x="89" y="14"/>
                  </a:cubicBezTo>
                  <a:cubicBezTo>
                    <a:pt x="87" y="10"/>
                    <a:pt x="87" y="10"/>
                    <a:pt x="87" y="10"/>
                  </a:cubicBezTo>
                  <a:cubicBezTo>
                    <a:pt x="85" y="11"/>
                    <a:pt x="82" y="12"/>
                    <a:pt x="80" y="13"/>
                  </a:cubicBezTo>
                  <a:lnTo>
                    <a:pt x="81" y="17"/>
                  </a:lnTo>
                  <a:close/>
                  <a:moveTo>
                    <a:pt x="69" y="24"/>
                  </a:moveTo>
                  <a:cubicBezTo>
                    <a:pt x="72" y="22"/>
                    <a:pt x="74" y="21"/>
                    <a:pt x="76" y="20"/>
                  </a:cubicBezTo>
                  <a:cubicBezTo>
                    <a:pt x="74" y="16"/>
                    <a:pt x="74" y="16"/>
                    <a:pt x="74" y="16"/>
                  </a:cubicBezTo>
                  <a:cubicBezTo>
                    <a:pt x="72" y="18"/>
                    <a:pt x="70" y="19"/>
                    <a:pt x="67" y="20"/>
                  </a:cubicBezTo>
                  <a:lnTo>
                    <a:pt x="69" y="24"/>
                  </a:lnTo>
                  <a:close/>
                  <a:moveTo>
                    <a:pt x="58" y="32"/>
                  </a:moveTo>
                  <a:cubicBezTo>
                    <a:pt x="60" y="30"/>
                    <a:pt x="62" y="28"/>
                    <a:pt x="64" y="27"/>
                  </a:cubicBezTo>
                  <a:cubicBezTo>
                    <a:pt x="62" y="24"/>
                    <a:pt x="62" y="24"/>
                    <a:pt x="62" y="24"/>
                  </a:cubicBezTo>
                  <a:cubicBezTo>
                    <a:pt x="60" y="25"/>
                    <a:pt x="58" y="27"/>
                    <a:pt x="55" y="28"/>
                  </a:cubicBezTo>
                  <a:cubicBezTo>
                    <a:pt x="58" y="32"/>
                    <a:pt x="58" y="32"/>
                    <a:pt x="58" y="32"/>
                  </a:cubicBezTo>
                  <a:close/>
                  <a:moveTo>
                    <a:pt x="47" y="40"/>
                  </a:moveTo>
                  <a:cubicBezTo>
                    <a:pt x="49" y="39"/>
                    <a:pt x="51" y="37"/>
                    <a:pt x="53" y="35"/>
                  </a:cubicBezTo>
                  <a:cubicBezTo>
                    <a:pt x="51" y="32"/>
                    <a:pt x="51" y="32"/>
                    <a:pt x="51" y="32"/>
                  </a:cubicBezTo>
                  <a:cubicBezTo>
                    <a:pt x="49" y="34"/>
                    <a:pt x="47" y="36"/>
                    <a:pt x="45" y="38"/>
                  </a:cubicBezTo>
                  <a:lnTo>
                    <a:pt x="47" y="40"/>
                  </a:lnTo>
                  <a:close/>
                  <a:moveTo>
                    <a:pt x="38" y="50"/>
                  </a:moveTo>
                  <a:cubicBezTo>
                    <a:pt x="39" y="48"/>
                    <a:pt x="41" y="46"/>
                    <a:pt x="43" y="45"/>
                  </a:cubicBezTo>
                  <a:cubicBezTo>
                    <a:pt x="40" y="42"/>
                    <a:pt x="40" y="42"/>
                    <a:pt x="40" y="42"/>
                  </a:cubicBezTo>
                  <a:cubicBezTo>
                    <a:pt x="38" y="44"/>
                    <a:pt x="36" y="46"/>
                    <a:pt x="35" y="48"/>
                  </a:cubicBezTo>
                  <a:lnTo>
                    <a:pt x="38" y="50"/>
                  </a:lnTo>
                  <a:close/>
                  <a:moveTo>
                    <a:pt x="29" y="61"/>
                  </a:moveTo>
                  <a:cubicBezTo>
                    <a:pt x="31" y="59"/>
                    <a:pt x="32" y="57"/>
                    <a:pt x="34" y="55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5"/>
                    <a:pt x="27" y="57"/>
                    <a:pt x="26" y="59"/>
                  </a:cubicBezTo>
                  <a:lnTo>
                    <a:pt x="29" y="61"/>
                  </a:lnTo>
                  <a:close/>
                  <a:moveTo>
                    <a:pt x="22" y="73"/>
                  </a:moveTo>
                  <a:cubicBezTo>
                    <a:pt x="23" y="71"/>
                    <a:pt x="24" y="68"/>
                    <a:pt x="26" y="66"/>
                  </a:cubicBezTo>
                  <a:cubicBezTo>
                    <a:pt x="22" y="64"/>
                    <a:pt x="22" y="64"/>
                    <a:pt x="22" y="64"/>
                  </a:cubicBezTo>
                  <a:cubicBezTo>
                    <a:pt x="21" y="66"/>
                    <a:pt x="19" y="69"/>
                    <a:pt x="18" y="71"/>
                  </a:cubicBezTo>
                  <a:lnTo>
                    <a:pt x="22" y="73"/>
                  </a:lnTo>
                  <a:close/>
                  <a:moveTo>
                    <a:pt x="15" y="85"/>
                  </a:moveTo>
                  <a:cubicBezTo>
                    <a:pt x="16" y="83"/>
                    <a:pt x="18" y="80"/>
                    <a:pt x="19" y="78"/>
                  </a:cubicBezTo>
                  <a:cubicBezTo>
                    <a:pt x="15" y="76"/>
                    <a:pt x="15" y="76"/>
                    <a:pt x="15" y="76"/>
                  </a:cubicBezTo>
                  <a:cubicBezTo>
                    <a:pt x="14" y="79"/>
                    <a:pt x="13" y="81"/>
                    <a:pt x="12" y="84"/>
                  </a:cubicBezTo>
                  <a:lnTo>
                    <a:pt x="15" y="85"/>
                  </a:lnTo>
                  <a:close/>
                  <a:moveTo>
                    <a:pt x="10" y="98"/>
                  </a:moveTo>
                  <a:cubicBezTo>
                    <a:pt x="11" y="96"/>
                    <a:pt x="12" y="93"/>
                    <a:pt x="13" y="91"/>
                  </a:cubicBezTo>
                  <a:cubicBezTo>
                    <a:pt x="9" y="89"/>
                    <a:pt x="9" y="89"/>
                    <a:pt x="9" y="89"/>
                  </a:cubicBezTo>
                  <a:cubicBezTo>
                    <a:pt x="8" y="92"/>
                    <a:pt x="7" y="94"/>
                    <a:pt x="7" y="97"/>
                  </a:cubicBezTo>
                  <a:lnTo>
                    <a:pt x="10" y="98"/>
                  </a:lnTo>
                  <a:close/>
                  <a:moveTo>
                    <a:pt x="7" y="112"/>
                  </a:moveTo>
                  <a:cubicBezTo>
                    <a:pt x="7" y="109"/>
                    <a:pt x="8" y="106"/>
                    <a:pt x="9" y="104"/>
                  </a:cubicBezTo>
                  <a:cubicBezTo>
                    <a:pt x="5" y="103"/>
                    <a:pt x="5" y="103"/>
                    <a:pt x="5" y="103"/>
                  </a:cubicBezTo>
                  <a:cubicBezTo>
                    <a:pt x="4" y="105"/>
                    <a:pt x="3" y="108"/>
                    <a:pt x="3" y="111"/>
                  </a:cubicBezTo>
                  <a:lnTo>
                    <a:pt x="7" y="112"/>
                  </a:lnTo>
                  <a:close/>
                  <a:moveTo>
                    <a:pt x="4" y="125"/>
                  </a:moveTo>
                  <a:cubicBezTo>
                    <a:pt x="5" y="123"/>
                    <a:pt x="5" y="120"/>
                    <a:pt x="6" y="117"/>
                  </a:cubicBezTo>
                  <a:cubicBezTo>
                    <a:pt x="2" y="117"/>
                    <a:pt x="2" y="117"/>
                    <a:pt x="2" y="117"/>
                  </a:cubicBezTo>
                  <a:cubicBezTo>
                    <a:pt x="1" y="119"/>
                    <a:pt x="1" y="122"/>
                    <a:pt x="0" y="125"/>
                  </a:cubicBezTo>
                  <a:cubicBezTo>
                    <a:pt x="4" y="125"/>
                    <a:pt x="4" y="125"/>
                    <a:pt x="4" y="125"/>
                  </a:cubicBezTo>
                  <a:close/>
                  <a:moveTo>
                    <a:pt x="4" y="139"/>
                  </a:moveTo>
                  <a:cubicBezTo>
                    <a:pt x="4" y="136"/>
                    <a:pt x="4" y="134"/>
                    <a:pt x="4" y="131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0" y="134"/>
                    <a:pt x="0" y="136"/>
                    <a:pt x="0" y="139"/>
                  </a:cubicBezTo>
                  <a:lnTo>
                    <a:pt x="4" y="139"/>
                  </a:lnTo>
                  <a:close/>
                  <a:moveTo>
                    <a:pt x="4" y="153"/>
                  </a:moveTo>
                  <a:cubicBezTo>
                    <a:pt x="4" y="145"/>
                    <a:pt x="4" y="145"/>
                    <a:pt x="4" y="145"/>
                  </a:cubicBezTo>
                  <a:cubicBezTo>
                    <a:pt x="0" y="145"/>
                    <a:pt x="0" y="145"/>
                    <a:pt x="0" y="145"/>
                  </a:cubicBezTo>
                  <a:cubicBezTo>
                    <a:pt x="0" y="153"/>
                    <a:pt x="0" y="153"/>
                    <a:pt x="0" y="153"/>
                  </a:cubicBezTo>
                  <a:lnTo>
                    <a:pt x="4" y="153"/>
                  </a:lnTo>
                  <a:close/>
                  <a:moveTo>
                    <a:pt x="4" y="167"/>
                  </a:moveTo>
                  <a:cubicBezTo>
                    <a:pt x="4" y="164"/>
                    <a:pt x="4" y="162"/>
                    <a:pt x="4" y="159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0" y="162"/>
                    <a:pt x="0" y="165"/>
                    <a:pt x="0" y="167"/>
                  </a:cubicBezTo>
                  <a:lnTo>
                    <a:pt x="4" y="167"/>
                  </a:lnTo>
                  <a:close/>
                  <a:moveTo>
                    <a:pt x="6" y="181"/>
                  </a:moveTo>
                  <a:cubicBezTo>
                    <a:pt x="5" y="178"/>
                    <a:pt x="5" y="175"/>
                    <a:pt x="5" y="173"/>
                  </a:cubicBezTo>
                  <a:cubicBezTo>
                    <a:pt x="1" y="173"/>
                    <a:pt x="1" y="173"/>
                    <a:pt x="1" y="173"/>
                  </a:cubicBezTo>
                  <a:cubicBezTo>
                    <a:pt x="1" y="176"/>
                    <a:pt x="1" y="179"/>
                    <a:pt x="2" y="181"/>
                  </a:cubicBezTo>
                  <a:lnTo>
                    <a:pt x="6" y="181"/>
                  </a:lnTo>
                  <a:close/>
                  <a:moveTo>
                    <a:pt x="9" y="194"/>
                  </a:moveTo>
                  <a:cubicBezTo>
                    <a:pt x="8" y="192"/>
                    <a:pt x="7" y="189"/>
                    <a:pt x="7" y="186"/>
                  </a:cubicBezTo>
                  <a:cubicBezTo>
                    <a:pt x="3" y="187"/>
                    <a:pt x="3" y="187"/>
                    <a:pt x="3" y="187"/>
                  </a:cubicBezTo>
                  <a:cubicBezTo>
                    <a:pt x="4" y="190"/>
                    <a:pt x="4" y="193"/>
                    <a:pt x="5" y="195"/>
                  </a:cubicBezTo>
                  <a:lnTo>
                    <a:pt x="9" y="194"/>
                  </a:lnTo>
                  <a:close/>
                  <a:moveTo>
                    <a:pt x="13" y="207"/>
                  </a:moveTo>
                  <a:cubicBezTo>
                    <a:pt x="12" y="205"/>
                    <a:pt x="11" y="202"/>
                    <a:pt x="11" y="200"/>
                  </a:cubicBezTo>
                  <a:cubicBezTo>
                    <a:pt x="7" y="201"/>
                    <a:pt x="7" y="201"/>
                    <a:pt x="7" y="201"/>
                  </a:cubicBezTo>
                  <a:cubicBezTo>
                    <a:pt x="8" y="204"/>
                    <a:pt x="9" y="206"/>
                    <a:pt x="10" y="209"/>
                  </a:cubicBezTo>
                  <a:lnTo>
                    <a:pt x="13" y="207"/>
                  </a:lnTo>
                  <a:close/>
                  <a:moveTo>
                    <a:pt x="19" y="220"/>
                  </a:moveTo>
                  <a:cubicBezTo>
                    <a:pt x="18" y="217"/>
                    <a:pt x="17" y="215"/>
                    <a:pt x="16" y="213"/>
                  </a:cubicBezTo>
                  <a:cubicBezTo>
                    <a:pt x="12" y="214"/>
                    <a:pt x="12" y="214"/>
                    <a:pt x="12" y="214"/>
                  </a:cubicBezTo>
                  <a:cubicBezTo>
                    <a:pt x="13" y="217"/>
                    <a:pt x="14" y="219"/>
                    <a:pt x="15" y="222"/>
                  </a:cubicBezTo>
                  <a:lnTo>
                    <a:pt x="19" y="220"/>
                  </a:lnTo>
                  <a:close/>
                  <a:moveTo>
                    <a:pt x="26" y="232"/>
                  </a:moveTo>
                  <a:cubicBezTo>
                    <a:pt x="25" y="230"/>
                    <a:pt x="23" y="227"/>
                    <a:pt x="22" y="225"/>
                  </a:cubicBezTo>
                  <a:cubicBezTo>
                    <a:pt x="18" y="227"/>
                    <a:pt x="18" y="227"/>
                    <a:pt x="18" y="227"/>
                  </a:cubicBezTo>
                  <a:cubicBezTo>
                    <a:pt x="20" y="229"/>
                    <a:pt x="21" y="232"/>
                    <a:pt x="23" y="234"/>
                  </a:cubicBezTo>
                  <a:lnTo>
                    <a:pt x="26" y="232"/>
                  </a:lnTo>
                  <a:close/>
                  <a:moveTo>
                    <a:pt x="34" y="243"/>
                  </a:moveTo>
                  <a:cubicBezTo>
                    <a:pt x="32" y="241"/>
                    <a:pt x="31" y="239"/>
                    <a:pt x="29" y="237"/>
                  </a:cubicBezTo>
                  <a:cubicBezTo>
                    <a:pt x="26" y="239"/>
                    <a:pt x="26" y="239"/>
                    <a:pt x="26" y="239"/>
                  </a:cubicBezTo>
                  <a:cubicBezTo>
                    <a:pt x="28" y="241"/>
                    <a:pt x="29" y="243"/>
                    <a:pt x="31" y="245"/>
                  </a:cubicBezTo>
                  <a:lnTo>
                    <a:pt x="34" y="243"/>
                  </a:lnTo>
                  <a:close/>
                  <a:moveTo>
                    <a:pt x="43" y="253"/>
                  </a:moveTo>
                  <a:cubicBezTo>
                    <a:pt x="42" y="251"/>
                    <a:pt x="40" y="249"/>
                    <a:pt x="38" y="247"/>
                  </a:cubicBezTo>
                  <a:cubicBezTo>
                    <a:pt x="35" y="250"/>
                    <a:pt x="35" y="250"/>
                    <a:pt x="35" y="250"/>
                  </a:cubicBezTo>
                  <a:cubicBezTo>
                    <a:pt x="37" y="252"/>
                    <a:pt x="39" y="254"/>
                    <a:pt x="41" y="256"/>
                  </a:cubicBezTo>
                  <a:lnTo>
                    <a:pt x="43" y="253"/>
                  </a:lnTo>
                  <a:close/>
                  <a:moveTo>
                    <a:pt x="54" y="263"/>
                  </a:moveTo>
                  <a:cubicBezTo>
                    <a:pt x="52" y="261"/>
                    <a:pt x="50" y="259"/>
                    <a:pt x="48" y="257"/>
                  </a:cubicBezTo>
                  <a:cubicBezTo>
                    <a:pt x="45" y="260"/>
                    <a:pt x="45" y="260"/>
                    <a:pt x="45" y="260"/>
                  </a:cubicBezTo>
                  <a:cubicBezTo>
                    <a:pt x="47" y="262"/>
                    <a:pt x="49" y="264"/>
                    <a:pt x="51" y="266"/>
                  </a:cubicBezTo>
                  <a:lnTo>
                    <a:pt x="54" y="263"/>
                  </a:lnTo>
                  <a:close/>
                  <a:moveTo>
                    <a:pt x="65" y="271"/>
                  </a:moveTo>
                  <a:cubicBezTo>
                    <a:pt x="63" y="269"/>
                    <a:pt x="60" y="268"/>
                    <a:pt x="58" y="266"/>
                  </a:cubicBezTo>
                  <a:cubicBezTo>
                    <a:pt x="56" y="269"/>
                    <a:pt x="56" y="269"/>
                    <a:pt x="56" y="269"/>
                  </a:cubicBezTo>
                  <a:cubicBezTo>
                    <a:pt x="58" y="271"/>
                    <a:pt x="60" y="273"/>
                    <a:pt x="63" y="274"/>
                  </a:cubicBezTo>
                  <a:lnTo>
                    <a:pt x="65" y="271"/>
                  </a:lnTo>
                  <a:close/>
                  <a:moveTo>
                    <a:pt x="77" y="278"/>
                  </a:moveTo>
                  <a:cubicBezTo>
                    <a:pt x="74" y="277"/>
                    <a:pt x="72" y="275"/>
                    <a:pt x="70" y="274"/>
                  </a:cubicBezTo>
                  <a:cubicBezTo>
                    <a:pt x="68" y="277"/>
                    <a:pt x="68" y="277"/>
                    <a:pt x="68" y="277"/>
                  </a:cubicBezTo>
                  <a:cubicBezTo>
                    <a:pt x="70" y="279"/>
                    <a:pt x="72" y="280"/>
                    <a:pt x="75" y="281"/>
                  </a:cubicBezTo>
                  <a:lnTo>
                    <a:pt x="77" y="278"/>
                  </a:lnTo>
                  <a:close/>
                  <a:moveTo>
                    <a:pt x="89" y="284"/>
                  </a:moveTo>
                  <a:cubicBezTo>
                    <a:pt x="87" y="283"/>
                    <a:pt x="84" y="282"/>
                    <a:pt x="82" y="281"/>
                  </a:cubicBezTo>
                  <a:cubicBezTo>
                    <a:pt x="80" y="284"/>
                    <a:pt x="80" y="284"/>
                    <a:pt x="80" y="284"/>
                  </a:cubicBezTo>
                  <a:cubicBezTo>
                    <a:pt x="83" y="285"/>
                    <a:pt x="85" y="286"/>
                    <a:pt x="88" y="288"/>
                  </a:cubicBezTo>
                  <a:lnTo>
                    <a:pt x="89" y="284"/>
                  </a:lnTo>
                  <a:close/>
                  <a:moveTo>
                    <a:pt x="102" y="288"/>
                  </a:moveTo>
                  <a:cubicBezTo>
                    <a:pt x="100" y="288"/>
                    <a:pt x="97" y="287"/>
                    <a:pt x="95" y="286"/>
                  </a:cubicBezTo>
                  <a:cubicBezTo>
                    <a:pt x="93" y="290"/>
                    <a:pt x="93" y="290"/>
                    <a:pt x="93" y="290"/>
                  </a:cubicBezTo>
                  <a:cubicBezTo>
                    <a:pt x="96" y="291"/>
                    <a:pt x="99" y="291"/>
                    <a:pt x="101" y="292"/>
                  </a:cubicBezTo>
                  <a:lnTo>
                    <a:pt x="102" y="288"/>
                  </a:lnTo>
                  <a:close/>
                  <a:moveTo>
                    <a:pt x="116" y="292"/>
                  </a:moveTo>
                  <a:cubicBezTo>
                    <a:pt x="113" y="291"/>
                    <a:pt x="111" y="291"/>
                    <a:pt x="108" y="290"/>
                  </a:cubicBezTo>
                  <a:cubicBezTo>
                    <a:pt x="107" y="294"/>
                    <a:pt x="107" y="294"/>
                    <a:pt x="107" y="294"/>
                  </a:cubicBezTo>
                  <a:cubicBezTo>
                    <a:pt x="110" y="294"/>
                    <a:pt x="112" y="295"/>
                    <a:pt x="115" y="296"/>
                  </a:cubicBezTo>
                  <a:lnTo>
                    <a:pt x="116" y="292"/>
                  </a:lnTo>
                  <a:close/>
                  <a:moveTo>
                    <a:pt x="129" y="293"/>
                  </a:moveTo>
                  <a:cubicBezTo>
                    <a:pt x="127" y="293"/>
                    <a:pt x="124" y="293"/>
                    <a:pt x="122" y="293"/>
                  </a:cubicBezTo>
                  <a:cubicBezTo>
                    <a:pt x="121" y="296"/>
                    <a:pt x="121" y="296"/>
                    <a:pt x="121" y="296"/>
                  </a:cubicBezTo>
                  <a:cubicBezTo>
                    <a:pt x="124" y="297"/>
                    <a:pt x="126" y="297"/>
                    <a:pt x="129" y="297"/>
                  </a:cubicBezTo>
                  <a:lnTo>
                    <a:pt x="129" y="293"/>
                  </a:lnTo>
                  <a:close/>
                  <a:moveTo>
                    <a:pt x="143" y="294"/>
                  </a:moveTo>
                  <a:cubicBezTo>
                    <a:pt x="141" y="294"/>
                    <a:pt x="141" y="294"/>
                    <a:pt x="141" y="294"/>
                  </a:cubicBezTo>
                  <a:cubicBezTo>
                    <a:pt x="139" y="294"/>
                    <a:pt x="137" y="294"/>
                    <a:pt x="135" y="294"/>
                  </a:cubicBezTo>
                  <a:cubicBezTo>
                    <a:pt x="135" y="298"/>
                    <a:pt x="135" y="298"/>
                    <a:pt x="135" y="298"/>
                  </a:cubicBezTo>
                  <a:cubicBezTo>
                    <a:pt x="137" y="298"/>
                    <a:pt x="139" y="298"/>
                    <a:pt x="141" y="298"/>
                  </a:cubicBezTo>
                  <a:cubicBezTo>
                    <a:pt x="143" y="298"/>
                    <a:pt x="143" y="298"/>
                    <a:pt x="143" y="298"/>
                  </a:cubicBezTo>
                  <a:lnTo>
                    <a:pt x="143" y="294"/>
                  </a:lnTo>
                  <a:close/>
                  <a:moveTo>
                    <a:pt x="157" y="294"/>
                  </a:moveTo>
                  <a:cubicBezTo>
                    <a:pt x="149" y="294"/>
                    <a:pt x="149" y="294"/>
                    <a:pt x="149" y="294"/>
                  </a:cubicBezTo>
                  <a:cubicBezTo>
                    <a:pt x="149" y="298"/>
                    <a:pt x="149" y="298"/>
                    <a:pt x="149" y="298"/>
                  </a:cubicBezTo>
                  <a:cubicBezTo>
                    <a:pt x="157" y="298"/>
                    <a:pt x="157" y="298"/>
                    <a:pt x="157" y="298"/>
                  </a:cubicBezTo>
                  <a:lnTo>
                    <a:pt x="157" y="294"/>
                  </a:lnTo>
                  <a:close/>
                  <a:moveTo>
                    <a:pt x="171" y="294"/>
                  </a:moveTo>
                  <a:cubicBezTo>
                    <a:pt x="163" y="294"/>
                    <a:pt x="163" y="294"/>
                    <a:pt x="163" y="294"/>
                  </a:cubicBezTo>
                  <a:cubicBezTo>
                    <a:pt x="163" y="298"/>
                    <a:pt x="163" y="298"/>
                    <a:pt x="163" y="298"/>
                  </a:cubicBezTo>
                  <a:cubicBezTo>
                    <a:pt x="171" y="298"/>
                    <a:pt x="171" y="298"/>
                    <a:pt x="171" y="298"/>
                  </a:cubicBezTo>
                  <a:lnTo>
                    <a:pt x="171" y="294"/>
                  </a:lnTo>
                  <a:close/>
                  <a:moveTo>
                    <a:pt x="185" y="294"/>
                  </a:moveTo>
                  <a:cubicBezTo>
                    <a:pt x="177" y="294"/>
                    <a:pt x="177" y="294"/>
                    <a:pt x="177" y="294"/>
                  </a:cubicBezTo>
                  <a:cubicBezTo>
                    <a:pt x="177" y="298"/>
                    <a:pt x="177" y="298"/>
                    <a:pt x="177" y="298"/>
                  </a:cubicBezTo>
                  <a:cubicBezTo>
                    <a:pt x="185" y="298"/>
                    <a:pt x="185" y="298"/>
                    <a:pt x="185" y="298"/>
                  </a:cubicBezTo>
                  <a:lnTo>
                    <a:pt x="185" y="294"/>
                  </a:lnTo>
                  <a:close/>
                  <a:moveTo>
                    <a:pt x="200" y="294"/>
                  </a:moveTo>
                  <a:cubicBezTo>
                    <a:pt x="192" y="294"/>
                    <a:pt x="192" y="294"/>
                    <a:pt x="192" y="294"/>
                  </a:cubicBezTo>
                  <a:cubicBezTo>
                    <a:pt x="192" y="298"/>
                    <a:pt x="192" y="298"/>
                    <a:pt x="192" y="298"/>
                  </a:cubicBezTo>
                  <a:cubicBezTo>
                    <a:pt x="200" y="298"/>
                    <a:pt x="200" y="298"/>
                    <a:pt x="200" y="298"/>
                  </a:cubicBezTo>
                  <a:lnTo>
                    <a:pt x="200" y="294"/>
                  </a:lnTo>
                  <a:close/>
                  <a:moveTo>
                    <a:pt x="214" y="294"/>
                  </a:moveTo>
                  <a:cubicBezTo>
                    <a:pt x="206" y="294"/>
                    <a:pt x="206" y="294"/>
                    <a:pt x="206" y="294"/>
                  </a:cubicBezTo>
                  <a:cubicBezTo>
                    <a:pt x="206" y="298"/>
                    <a:pt x="206" y="298"/>
                    <a:pt x="206" y="298"/>
                  </a:cubicBezTo>
                  <a:cubicBezTo>
                    <a:pt x="214" y="298"/>
                    <a:pt x="214" y="298"/>
                    <a:pt x="214" y="298"/>
                  </a:cubicBezTo>
                  <a:lnTo>
                    <a:pt x="214" y="294"/>
                  </a:lnTo>
                  <a:close/>
                  <a:moveTo>
                    <a:pt x="228" y="294"/>
                  </a:moveTo>
                  <a:cubicBezTo>
                    <a:pt x="220" y="294"/>
                    <a:pt x="220" y="294"/>
                    <a:pt x="220" y="294"/>
                  </a:cubicBezTo>
                  <a:cubicBezTo>
                    <a:pt x="220" y="298"/>
                    <a:pt x="220" y="298"/>
                    <a:pt x="220" y="298"/>
                  </a:cubicBezTo>
                  <a:cubicBezTo>
                    <a:pt x="228" y="298"/>
                    <a:pt x="228" y="298"/>
                    <a:pt x="228" y="298"/>
                  </a:cubicBezTo>
                  <a:lnTo>
                    <a:pt x="228" y="294"/>
                  </a:lnTo>
                  <a:close/>
                  <a:moveTo>
                    <a:pt x="242" y="294"/>
                  </a:moveTo>
                  <a:cubicBezTo>
                    <a:pt x="234" y="294"/>
                    <a:pt x="234" y="294"/>
                    <a:pt x="234" y="294"/>
                  </a:cubicBezTo>
                  <a:cubicBezTo>
                    <a:pt x="234" y="298"/>
                    <a:pt x="234" y="298"/>
                    <a:pt x="234" y="298"/>
                  </a:cubicBezTo>
                  <a:cubicBezTo>
                    <a:pt x="242" y="298"/>
                    <a:pt x="242" y="298"/>
                    <a:pt x="242" y="298"/>
                  </a:cubicBezTo>
                  <a:lnTo>
                    <a:pt x="242" y="294"/>
                  </a:lnTo>
                  <a:close/>
                  <a:moveTo>
                    <a:pt x="256" y="294"/>
                  </a:moveTo>
                  <a:cubicBezTo>
                    <a:pt x="248" y="294"/>
                    <a:pt x="248" y="294"/>
                    <a:pt x="248" y="294"/>
                  </a:cubicBezTo>
                  <a:cubicBezTo>
                    <a:pt x="248" y="298"/>
                    <a:pt x="248" y="298"/>
                    <a:pt x="248" y="298"/>
                  </a:cubicBezTo>
                  <a:cubicBezTo>
                    <a:pt x="256" y="298"/>
                    <a:pt x="256" y="298"/>
                    <a:pt x="256" y="298"/>
                  </a:cubicBezTo>
                  <a:lnTo>
                    <a:pt x="256" y="294"/>
                  </a:lnTo>
                  <a:close/>
                  <a:moveTo>
                    <a:pt x="270" y="294"/>
                  </a:moveTo>
                  <a:cubicBezTo>
                    <a:pt x="262" y="294"/>
                    <a:pt x="262" y="294"/>
                    <a:pt x="262" y="294"/>
                  </a:cubicBezTo>
                  <a:cubicBezTo>
                    <a:pt x="262" y="298"/>
                    <a:pt x="262" y="298"/>
                    <a:pt x="262" y="298"/>
                  </a:cubicBezTo>
                  <a:cubicBezTo>
                    <a:pt x="270" y="298"/>
                    <a:pt x="270" y="298"/>
                    <a:pt x="270" y="298"/>
                  </a:cubicBezTo>
                  <a:lnTo>
                    <a:pt x="270" y="294"/>
                  </a:lnTo>
                  <a:close/>
                  <a:moveTo>
                    <a:pt x="284" y="294"/>
                  </a:moveTo>
                  <a:cubicBezTo>
                    <a:pt x="276" y="294"/>
                    <a:pt x="276" y="294"/>
                    <a:pt x="276" y="294"/>
                  </a:cubicBezTo>
                  <a:cubicBezTo>
                    <a:pt x="276" y="298"/>
                    <a:pt x="276" y="298"/>
                    <a:pt x="276" y="298"/>
                  </a:cubicBezTo>
                  <a:cubicBezTo>
                    <a:pt x="284" y="298"/>
                    <a:pt x="284" y="298"/>
                    <a:pt x="284" y="298"/>
                  </a:cubicBezTo>
                  <a:lnTo>
                    <a:pt x="284" y="294"/>
                  </a:lnTo>
                  <a:close/>
                  <a:moveTo>
                    <a:pt x="298" y="294"/>
                  </a:moveTo>
                  <a:cubicBezTo>
                    <a:pt x="290" y="294"/>
                    <a:pt x="290" y="294"/>
                    <a:pt x="290" y="294"/>
                  </a:cubicBezTo>
                  <a:cubicBezTo>
                    <a:pt x="290" y="298"/>
                    <a:pt x="290" y="298"/>
                    <a:pt x="290" y="298"/>
                  </a:cubicBezTo>
                  <a:cubicBezTo>
                    <a:pt x="298" y="298"/>
                    <a:pt x="298" y="298"/>
                    <a:pt x="298" y="298"/>
                  </a:cubicBezTo>
                  <a:lnTo>
                    <a:pt x="298" y="294"/>
                  </a:lnTo>
                  <a:close/>
                  <a:moveTo>
                    <a:pt x="312" y="294"/>
                  </a:moveTo>
                  <a:cubicBezTo>
                    <a:pt x="304" y="294"/>
                    <a:pt x="304" y="294"/>
                    <a:pt x="304" y="294"/>
                  </a:cubicBezTo>
                  <a:cubicBezTo>
                    <a:pt x="304" y="298"/>
                    <a:pt x="304" y="298"/>
                    <a:pt x="304" y="298"/>
                  </a:cubicBezTo>
                  <a:cubicBezTo>
                    <a:pt x="312" y="298"/>
                    <a:pt x="312" y="298"/>
                    <a:pt x="312" y="298"/>
                  </a:cubicBezTo>
                  <a:lnTo>
                    <a:pt x="312" y="294"/>
                  </a:lnTo>
                  <a:close/>
                  <a:moveTo>
                    <a:pt x="326" y="294"/>
                  </a:moveTo>
                  <a:cubicBezTo>
                    <a:pt x="318" y="294"/>
                    <a:pt x="318" y="294"/>
                    <a:pt x="318" y="294"/>
                  </a:cubicBezTo>
                  <a:cubicBezTo>
                    <a:pt x="318" y="298"/>
                    <a:pt x="318" y="298"/>
                    <a:pt x="318" y="298"/>
                  </a:cubicBezTo>
                  <a:cubicBezTo>
                    <a:pt x="326" y="298"/>
                    <a:pt x="326" y="298"/>
                    <a:pt x="326" y="298"/>
                  </a:cubicBezTo>
                  <a:lnTo>
                    <a:pt x="326" y="294"/>
                  </a:lnTo>
                  <a:close/>
                  <a:moveTo>
                    <a:pt x="340" y="294"/>
                  </a:moveTo>
                  <a:cubicBezTo>
                    <a:pt x="332" y="294"/>
                    <a:pt x="332" y="294"/>
                    <a:pt x="332" y="294"/>
                  </a:cubicBezTo>
                  <a:cubicBezTo>
                    <a:pt x="332" y="298"/>
                    <a:pt x="332" y="298"/>
                    <a:pt x="332" y="298"/>
                  </a:cubicBezTo>
                  <a:cubicBezTo>
                    <a:pt x="340" y="298"/>
                    <a:pt x="340" y="298"/>
                    <a:pt x="340" y="298"/>
                  </a:cubicBezTo>
                  <a:lnTo>
                    <a:pt x="340" y="294"/>
                  </a:lnTo>
                  <a:close/>
                  <a:moveTo>
                    <a:pt x="354" y="294"/>
                  </a:moveTo>
                  <a:cubicBezTo>
                    <a:pt x="346" y="294"/>
                    <a:pt x="346" y="294"/>
                    <a:pt x="346" y="294"/>
                  </a:cubicBezTo>
                  <a:cubicBezTo>
                    <a:pt x="346" y="298"/>
                    <a:pt x="346" y="298"/>
                    <a:pt x="346" y="298"/>
                  </a:cubicBezTo>
                  <a:cubicBezTo>
                    <a:pt x="354" y="298"/>
                    <a:pt x="354" y="298"/>
                    <a:pt x="354" y="298"/>
                  </a:cubicBezTo>
                  <a:lnTo>
                    <a:pt x="354" y="294"/>
                  </a:lnTo>
                  <a:close/>
                  <a:moveTo>
                    <a:pt x="368" y="294"/>
                  </a:moveTo>
                  <a:cubicBezTo>
                    <a:pt x="360" y="294"/>
                    <a:pt x="360" y="294"/>
                    <a:pt x="360" y="294"/>
                  </a:cubicBezTo>
                  <a:cubicBezTo>
                    <a:pt x="360" y="298"/>
                    <a:pt x="360" y="298"/>
                    <a:pt x="360" y="298"/>
                  </a:cubicBezTo>
                  <a:cubicBezTo>
                    <a:pt x="368" y="298"/>
                    <a:pt x="368" y="298"/>
                    <a:pt x="368" y="298"/>
                  </a:cubicBezTo>
                  <a:lnTo>
                    <a:pt x="368" y="294"/>
                  </a:lnTo>
                  <a:close/>
                  <a:moveTo>
                    <a:pt x="382" y="294"/>
                  </a:moveTo>
                  <a:cubicBezTo>
                    <a:pt x="374" y="294"/>
                    <a:pt x="374" y="294"/>
                    <a:pt x="374" y="294"/>
                  </a:cubicBezTo>
                  <a:cubicBezTo>
                    <a:pt x="374" y="298"/>
                    <a:pt x="374" y="298"/>
                    <a:pt x="374" y="298"/>
                  </a:cubicBezTo>
                  <a:cubicBezTo>
                    <a:pt x="382" y="298"/>
                    <a:pt x="382" y="298"/>
                    <a:pt x="382" y="298"/>
                  </a:cubicBezTo>
                  <a:lnTo>
                    <a:pt x="382" y="294"/>
                  </a:lnTo>
                  <a:close/>
                  <a:moveTo>
                    <a:pt x="396" y="294"/>
                  </a:moveTo>
                  <a:cubicBezTo>
                    <a:pt x="388" y="294"/>
                    <a:pt x="388" y="294"/>
                    <a:pt x="388" y="294"/>
                  </a:cubicBezTo>
                  <a:cubicBezTo>
                    <a:pt x="388" y="298"/>
                    <a:pt x="388" y="298"/>
                    <a:pt x="388" y="298"/>
                  </a:cubicBezTo>
                  <a:cubicBezTo>
                    <a:pt x="396" y="298"/>
                    <a:pt x="396" y="298"/>
                    <a:pt x="396" y="298"/>
                  </a:cubicBezTo>
                  <a:lnTo>
                    <a:pt x="396" y="294"/>
                  </a:lnTo>
                  <a:close/>
                  <a:moveTo>
                    <a:pt x="410" y="294"/>
                  </a:moveTo>
                  <a:cubicBezTo>
                    <a:pt x="402" y="294"/>
                    <a:pt x="402" y="294"/>
                    <a:pt x="402" y="294"/>
                  </a:cubicBezTo>
                  <a:cubicBezTo>
                    <a:pt x="402" y="298"/>
                    <a:pt x="402" y="298"/>
                    <a:pt x="402" y="298"/>
                  </a:cubicBezTo>
                  <a:cubicBezTo>
                    <a:pt x="410" y="298"/>
                    <a:pt x="410" y="298"/>
                    <a:pt x="410" y="298"/>
                  </a:cubicBezTo>
                  <a:lnTo>
                    <a:pt x="410" y="294"/>
                  </a:lnTo>
                  <a:close/>
                  <a:moveTo>
                    <a:pt x="424" y="294"/>
                  </a:moveTo>
                  <a:cubicBezTo>
                    <a:pt x="416" y="294"/>
                    <a:pt x="416" y="294"/>
                    <a:pt x="416" y="294"/>
                  </a:cubicBezTo>
                  <a:cubicBezTo>
                    <a:pt x="416" y="298"/>
                    <a:pt x="416" y="298"/>
                    <a:pt x="416" y="298"/>
                  </a:cubicBezTo>
                  <a:cubicBezTo>
                    <a:pt x="424" y="298"/>
                    <a:pt x="424" y="298"/>
                    <a:pt x="424" y="298"/>
                  </a:cubicBezTo>
                  <a:lnTo>
                    <a:pt x="424" y="294"/>
                  </a:lnTo>
                  <a:close/>
                  <a:moveTo>
                    <a:pt x="438" y="294"/>
                  </a:moveTo>
                  <a:cubicBezTo>
                    <a:pt x="430" y="294"/>
                    <a:pt x="430" y="294"/>
                    <a:pt x="430" y="294"/>
                  </a:cubicBezTo>
                  <a:cubicBezTo>
                    <a:pt x="430" y="298"/>
                    <a:pt x="430" y="298"/>
                    <a:pt x="430" y="298"/>
                  </a:cubicBezTo>
                  <a:cubicBezTo>
                    <a:pt x="438" y="298"/>
                    <a:pt x="438" y="298"/>
                    <a:pt x="438" y="298"/>
                  </a:cubicBezTo>
                  <a:lnTo>
                    <a:pt x="438" y="294"/>
                  </a:lnTo>
                  <a:close/>
                  <a:moveTo>
                    <a:pt x="453" y="294"/>
                  </a:moveTo>
                  <a:cubicBezTo>
                    <a:pt x="444" y="294"/>
                    <a:pt x="444" y="294"/>
                    <a:pt x="444" y="294"/>
                  </a:cubicBezTo>
                  <a:cubicBezTo>
                    <a:pt x="444" y="298"/>
                    <a:pt x="444" y="298"/>
                    <a:pt x="444" y="298"/>
                  </a:cubicBezTo>
                  <a:cubicBezTo>
                    <a:pt x="453" y="298"/>
                    <a:pt x="453" y="298"/>
                    <a:pt x="453" y="298"/>
                  </a:cubicBezTo>
                  <a:lnTo>
                    <a:pt x="453" y="294"/>
                  </a:lnTo>
                  <a:close/>
                  <a:moveTo>
                    <a:pt x="467" y="294"/>
                  </a:moveTo>
                  <a:cubicBezTo>
                    <a:pt x="459" y="294"/>
                    <a:pt x="459" y="294"/>
                    <a:pt x="459" y="294"/>
                  </a:cubicBezTo>
                  <a:cubicBezTo>
                    <a:pt x="459" y="298"/>
                    <a:pt x="459" y="298"/>
                    <a:pt x="459" y="298"/>
                  </a:cubicBezTo>
                  <a:cubicBezTo>
                    <a:pt x="467" y="298"/>
                    <a:pt x="467" y="298"/>
                    <a:pt x="467" y="298"/>
                  </a:cubicBezTo>
                  <a:lnTo>
                    <a:pt x="467" y="294"/>
                  </a:lnTo>
                  <a:close/>
                  <a:moveTo>
                    <a:pt x="481" y="294"/>
                  </a:moveTo>
                  <a:cubicBezTo>
                    <a:pt x="473" y="294"/>
                    <a:pt x="473" y="294"/>
                    <a:pt x="473" y="294"/>
                  </a:cubicBezTo>
                  <a:cubicBezTo>
                    <a:pt x="473" y="298"/>
                    <a:pt x="473" y="298"/>
                    <a:pt x="473" y="298"/>
                  </a:cubicBezTo>
                  <a:cubicBezTo>
                    <a:pt x="481" y="298"/>
                    <a:pt x="481" y="298"/>
                    <a:pt x="481" y="298"/>
                  </a:cubicBezTo>
                  <a:lnTo>
                    <a:pt x="481" y="294"/>
                  </a:lnTo>
                  <a:close/>
                  <a:moveTo>
                    <a:pt x="495" y="294"/>
                  </a:moveTo>
                  <a:cubicBezTo>
                    <a:pt x="487" y="294"/>
                    <a:pt x="487" y="294"/>
                    <a:pt x="487" y="294"/>
                  </a:cubicBezTo>
                  <a:cubicBezTo>
                    <a:pt x="487" y="298"/>
                    <a:pt x="487" y="298"/>
                    <a:pt x="487" y="298"/>
                  </a:cubicBezTo>
                  <a:cubicBezTo>
                    <a:pt x="495" y="298"/>
                    <a:pt x="495" y="298"/>
                    <a:pt x="495" y="298"/>
                  </a:cubicBezTo>
                  <a:lnTo>
                    <a:pt x="495" y="294"/>
                  </a:lnTo>
                  <a:close/>
                  <a:moveTo>
                    <a:pt x="509" y="294"/>
                  </a:moveTo>
                  <a:cubicBezTo>
                    <a:pt x="501" y="294"/>
                    <a:pt x="501" y="294"/>
                    <a:pt x="501" y="294"/>
                  </a:cubicBezTo>
                  <a:cubicBezTo>
                    <a:pt x="501" y="298"/>
                    <a:pt x="501" y="298"/>
                    <a:pt x="501" y="298"/>
                  </a:cubicBezTo>
                  <a:cubicBezTo>
                    <a:pt x="509" y="298"/>
                    <a:pt x="509" y="298"/>
                    <a:pt x="509" y="298"/>
                  </a:cubicBezTo>
                  <a:lnTo>
                    <a:pt x="509" y="294"/>
                  </a:lnTo>
                  <a:close/>
                  <a:moveTo>
                    <a:pt x="523" y="294"/>
                  </a:moveTo>
                  <a:cubicBezTo>
                    <a:pt x="515" y="294"/>
                    <a:pt x="515" y="294"/>
                    <a:pt x="515" y="294"/>
                  </a:cubicBezTo>
                  <a:cubicBezTo>
                    <a:pt x="515" y="298"/>
                    <a:pt x="515" y="298"/>
                    <a:pt x="515" y="298"/>
                  </a:cubicBezTo>
                  <a:cubicBezTo>
                    <a:pt x="523" y="298"/>
                    <a:pt x="523" y="298"/>
                    <a:pt x="523" y="298"/>
                  </a:cubicBezTo>
                  <a:lnTo>
                    <a:pt x="523" y="294"/>
                  </a:lnTo>
                  <a:close/>
                  <a:moveTo>
                    <a:pt x="537" y="294"/>
                  </a:moveTo>
                  <a:cubicBezTo>
                    <a:pt x="529" y="294"/>
                    <a:pt x="529" y="294"/>
                    <a:pt x="529" y="294"/>
                  </a:cubicBezTo>
                  <a:cubicBezTo>
                    <a:pt x="529" y="298"/>
                    <a:pt x="529" y="298"/>
                    <a:pt x="529" y="298"/>
                  </a:cubicBezTo>
                  <a:cubicBezTo>
                    <a:pt x="537" y="298"/>
                    <a:pt x="537" y="298"/>
                    <a:pt x="537" y="298"/>
                  </a:cubicBezTo>
                  <a:lnTo>
                    <a:pt x="537" y="294"/>
                  </a:lnTo>
                  <a:close/>
                  <a:moveTo>
                    <a:pt x="551" y="294"/>
                  </a:moveTo>
                  <a:cubicBezTo>
                    <a:pt x="543" y="294"/>
                    <a:pt x="543" y="294"/>
                    <a:pt x="543" y="294"/>
                  </a:cubicBezTo>
                  <a:cubicBezTo>
                    <a:pt x="543" y="298"/>
                    <a:pt x="543" y="298"/>
                    <a:pt x="543" y="298"/>
                  </a:cubicBezTo>
                  <a:cubicBezTo>
                    <a:pt x="551" y="298"/>
                    <a:pt x="551" y="298"/>
                    <a:pt x="551" y="298"/>
                  </a:cubicBezTo>
                  <a:lnTo>
                    <a:pt x="551" y="294"/>
                  </a:lnTo>
                  <a:close/>
                  <a:moveTo>
                    <a:pt x="565" y="294"/>
                  </a:moveTo>
                  <a:cubicBezTo>
                    <a:pt x="557" y="294"/>
                    <a:pt x="557" y="294"/>
                    <a:pt x="557" y="294"/>
                  </a:cubicBezTo>
                  <a:cubicBezTo>
                    <a:pt x="557" y="298"/>
                    <a:pt x="557" y="298"/>
                    <a:pt x="557" y="298"/>
                  </a:cubicBezTo>
                  <a:cubicBezTo>
                    <a:pt x="565" y="298"/>
                    <a:pt x="565" y="298"/>
                    <a:pt x="565" y="298"/>
                  </a:cubicBezTo>
                  <a:lnTo>
                    <a:pt x="565" y="294"/>
                  </a:lnTo>
                  <a:close/>
                  <a:moveTo>
                    <a:pt x="579" y="294"/>
                  </a:moveTo>
                  <a:cubicBezTo>
                    <a:pt x="571" y="294"/>
                    <a:pt x="571" y="294"/>
                    <a:pt x="571" y="294"/>
                  </a:cubicBezTo>
                  <a:cubicBezTo>
                    <a:pt x="571" y="298"/>
                    <a:pt x="571" y="298"/>
                    <a:pt x="571" y="298"/>
                  </a:cubicBezTo>
                  <a:cubicBezTo>
                    <a:pt x="579" y="298"/>
                    <a:pt x="579" y="298"/>
                    <a:pt x="579" y="298"/>
                  </a:cubicBezTo>
                  <a:lnTo>
                    <a:pt x="579" y="294"/>
                  </a:lnTo>
                  <a:close/>
                  <a:moveTo>
                    <a:pt x="593" y="294"/>
                  </a:moveTo>
                  <a:cubicBezTo>
                    <a:pt x="585" y="294"/>
                    <a:pt x="585" y="294"/>
                    <a:pt x="585" y="294"/>
                  </a:cubicBezTo>
                  <a:cubicBezTo>
                    <a:pt x="585" y="298"/>
                    <a:pt x="585" y="298"/>
                    <a:pt x="585" y="298"/>
                  </a:cubicBezTo>
                  <a:cubicBezTo>
                    <a:pt x="593" y="298"/>
                    <a:pt x="593" y="298"/>
                    <a:pt x="593" y="298"/>
                  </a:cubicBezTo>
                  <a:lnTo>
                    <a:pt x="593" y="294"/>
                  </a:lnTo>
                  <a:close/>
                  <a:moveTo>
                    <a:pt x="607" y="294"/>
                  </a:moveTo>
                  <a:cubicBezTo>
                    <a:pt x="599" y="294"/>
                    <a:pt x="599" y="294"/>
                    <a:pt x="599" y="294"/>
                  </a:cubicBezTo>
                  <a:cubicBezTo>
                    <a:pt x="599" y="298"/>
                    <a:pt x="599" y="298"/>
                    <a:pt x="599" y="298"/>
                  </a:cubicBezTo>
                  <a:cubicBezTo>
                    <a:pt x="607" y="298"/>
                    <a:pt x="607" y="298"/>
                    <a:pt x="607" y="298"/>
                  </a:cubicBezTo>
                  <a:lnTo>
                    <a:pt x="607" y="294"/>
                  </a:lnTo>
                  <a:close/>
                  <a:moveTo>
                    <a:pt x="621" y="294"/>
                  </a:moveTo>
                  <a:cubicBezTo>
                    <a:pt x="613" y="294"/>
                    <a:pt x="613" y="294"/>
                    <a:pt x="613" y="294"/>
                  </a:cubicBezTo>
                  <a:cubicBezTo>
                    <a:pt x="613" y="298"/>
                    <a:pt x="613" y="298"/>
                    <a:pt x="613" y="298"/>
                  </a:cubicBezTo>
                  <a:cubicBezTo>
                    <a:pt x="621" y="298"/>
                    <a:pt x="621" y="298"/>
                    <a:pt x="621" y="298"/>
                  </a:cubicBezTo>
                  <a:lnTo>
                    <a:pt x="621" y="294"/>
                  </a:lnTo>
                  <a:close/>
                  <a:moveTo>
                    <a:pt x="635" y="294"/>
                  </a:moveTo>
                  <a:cubicBezTo>
                    <a:pt x="627" y="294"/>
                    <a:pt x="627" y="294"/>
                    <a:pt x="627" y="294"/>
                  </a:cubicBezTo>
                  <a:cubicBezTo>
                    <a:pt x="627" y="298"/>
                    <a:pt x="627" y="298"/>
                    <a:pt x="627" y="298"/>
                  </a:cubicBezTo>
                  <a:cubicBezTo>
                    <a:pt x="635" y="298"/>
                    <a:pt x="635" y="298"/>
                    <a:pt x="635" y="298"/>
                  </a:cubicBezTo>
                  <a:lnTo>
                    <a:pt x="635" y="294"/>
                  </a:lnTo>
                  <a:close/>
                  <a:moveTo>
                    <a:pt x="649" y="294"/>
                  </a:moveTo>
                  <a:cubicBezTo>
                    <a:pt x="641" y="294"/>
                    <a:pt x="641" y="294"/>
                    <a:pt x="641" y="294"/>
                  </a:cubicBezTo>
                  <a:cubicBezTo>
                    <a:pt x="641" y="298"/>
                    <a:pt x="641" y="298"/>
                    <a:pt x="641" y="298"/>
                  </a:cubicBezTo>
                  <a:cubicBezTo>
                    <a:pt x="649" y="298"/>
                    <a:pt x="649" y="298"/>
                    <a:pt x="649" y="298"/>
                  </a:cubicBezTo>
                  <a:lnTo>
                    <a:pt x="649" y="294"/>
                  </a:lnTo>
                  <a:close/>
                  <a:moveTo>
                    <a:pt x="663" y="294"/>
                  </a:moveTo>
                  <a:cubicBezTo>
                    <a:pt x="655" y="294"/>
                    <a:pt x="655" y="294"/>
                    <a:pt x="655" y="294"/>
                  </a:cubicBezTo>
                  <a:cubicBezTo>
                    <a:pt x="655" y="298"/>
                    <a:pt x="655" y="298"/>
                    <a:pt x="655" y="298"/>
                  </a:cubicBezTo>
                  <a:cubicBezTo>
                    <a:pt x="663" y="298"/>
                    <a:pt x="663" y="298"/>
                    <a:pt x="663" y="298"/>
                  </a:cubicBezTo>
                  <a:lnTo>
                    <a:pt x="663" y="294"/>
                  </a:lnTo>
                  <a:close/>
                  <a:moveTo>
                    <a:pt x="677" y="294"/>
                  </a:moveTo>
                  <a:cubicBezTo>
                    <a:pt x="669" y="294"/>
                    <a:pt x="669" y="294"/>
                    <a:pt x="669" y="294"/>
                  </a:cubicBezTo>
                  <a:cubicBezTo>
                    <a:pt x="669" y="298"/>
                    <a:pt x="669" y="298"/>
                    <a:pt x="669" y="298"/>
                  </a:cubicBezTo>
                  <a:cubicBezTo>
                    <a:pt x="677" y="298"/>
                    <a:pt x="677" y="298"/>
                    <a:pt x="677" y="298"/>
                  </a:cubicBezTo>
                  <a:lnTo>
                    <a:pt x="677" y="294"/>
                  </a:lnTo>
                  <a:close/>
                  <a:moveTo>
                    <a:pt x="691" y="294"/>
                  </a:moveTo>
                  <a:cubicBezTo>
                    <a:pt x="683" y="294"/>
                    <a:pt x="683" y="294"/>
                    <a:pt x="683" y="294"/>
                  </a:cubicBezTo>
                  <a:cubicBezTo>
                    <a:pt x="683" y="298"/>
                    <a:pt x="683" y="298"/>
                    <a:pt x="683" y="298"/>
                  </a:cubicBezTo>
                  <a:cubicBezTo>
                    <a:pt x="691" y="298"/>
                    <a:pt x="691" y="298"/>
                    <a:pt x="691" y="298"/>
                  </a:cubicBezTo>
                  <a:lnTo>
                    <a:pt x="691" y="294"/>
                  </a:lnTo>
                  <a:close/>
                  <a:moveTo>
                    <a:pt x="705" y="294"/>
                  </a:moveTo>
                  <a:cubicBezTo>
                    <a:pt x="697" y="294"/>
                    <a:pt x="697" y="294"/>
                    <a:pt x="697" y="294"/>
                  </a:cubicBezTo>
                  <a:cubicBezTo>
                    <a:pt x="697" y="298"/>
                    <a:pt x="697" y="298"/>
                    <a:pt x="697" y="298"/>
                  </a:cubicBezTo>
                  <a:cubicBezTo>
                    <a:pt x="705" y="298"/>
                    <a:pt x="705" y="298"/>
                    <a:pt x="705" y="298"/>
                  </a:cubicBezTo>
                  <a:lnTo>
                    <a:pt x="705" y="294"/>
                  </a:lnTo>
                  <a:close/>
                  <a:moveTo>
                    <a:pt x="720" y="294"/>
                  </a:moveTo>
                  <a:cubicBezTo>
                    <a:pt x="711" y="294"/>
                    <a:pt x="711" y="294"/>
                    <a:pt x="711" y="294"/>
                  </a:cubicBezTo>
                  <a:cubicBezTo>
                    <a:pt x="711" y="298"/>
                    <a:pt x="711" y="298"/>
                    <a:pt x="711" y="298"/>
                  </a:cubicBezTo>
                  <a:cubicBezTo>
                    <a:pt x="720" y="298"/>
                    <a:pt x="720" y="298"/>
                    <a:pt x="720" y="298"/>
                  </a:cubicBezTo>
                  <a:lnTo>
                    <a:pt x="720" y="29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Rectangle 11">
              <a:extLst>
                <a:ext uri="{FF2B5EF4-FFF2-40B4-BE49-F238E27FC236}">
                  <a16:creationId xmlns:a16="http://schemas.microsoft.com/office/drawing/2014/main" id="{57730F80-A9B5-4AC0-AFA8-EC511CC791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16700" y="2290763"/>
              <a:ext cx="20638" cy="222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2">
              <a:extLst>
                <a:ext uri="{FF2B5EF4-FFF2-40B4-BE49-F238E27FC236}">
                  <a16:creationId xmlns:a16="http://schemas.microsoft.com/office/drawing/2014/main" id="{683BCEF3-514B-4CCD-B161-46B677D1FD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6700" y="2290763"/>
              <a:ext cx="20638" cy="22225"/>
            </a:xfrm>
            <a:custGeom>
              <a:avLst/>
              <a:gdLst>
                <a:gd name="T0" fmla="*/ 0 w 13"/>
                <a:gd name="T1" fmla="*/ 14 h 14"/>
                <a:gd name="T2" fmla="*/ 13 w 13"/>
                <a:gd name="T3" fmla="*/ 14 h 14"/>
                <a:gd name="T4" fmla="*/ 13 w 13"/>
                <a:gd name="T5" fmla="*/ 0 h 14"/>
                <a:gd name="T6" fmla="*/ 0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14"/>
                  </a:moveTo>
                  <a:lnTo>
                    <a:pt x="13" y="14"/>
                  </a:lnTo>
                  <a:lnTo>
                    <a:pt x="13" y="0"/>
                  </a:lnTo>
                  <a:lnTo>
                    <a:pt x="0" y="0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Rectangle 21">
            <a:extLst>
              <a:ext uri="{FF2B5EF4-FFF2-40B4-BE49-F238E27FC236}">
                <a16:creationId xmlns:a16="http://schemas.microsoft.com/office/drawing/2014/main" id="{8968B67D-97AC-4A04-A7B2-D9AA027D0CB3}"/>
              </a:ext>
            </a:extLst>
          </p:cNvPr>
          <p:cNvSpPr/>
          <p:nvPr/>
        </p:nvSpPr>
        <p:spPr>
          <a:xfrm>
            <a:off x="3251452" y="2541527"/>
            <a:ext cx="2101167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1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  <a:p>
            <a:r>
              <a:rPr lang="en-US" sz="15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FOR WATCHING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E4EDE2E-D6E9-4062-AB9A-BB523F45B4F0}"/>
              </a:ext>
            </a:extLst>
          </p:cNvPr>
          <p:cNvSpPr/>
          <p:nvPr/>
        </p:nvSpPr>
        <p:spPr>
          <a:xfrm>
            <a:off x="6488505" y="2579029"/>
            <a:ext cx="2450582" cy="8810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5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5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</p:spTree>
    <p:extLst>
      <p:ext uri="{BB962C8B-B14F-4D97-AF65-F5344CB8AC3E}">
        <p14:creationId xmlns:p14="http://schemas.microsoft.com/office/powerpoint/2010/main" val="1590121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3">
      <a:dk1>
        <a:srgbClr val="000000"/>
      </a:dk1>
      <a:lt1>
        <a:srgbClr val="FFFFFF"/>
      </a:lt1>
      <a:dk2>
        <a:srgbClr val="26313A"/>
      </a:dk2>
      <a:lt2>
        <a:srgbClr val="E7E6E6"/>
      </a:lt2>
      <a:accent1>
        <a:srgbClr val="00AEEF"/>
      </a:accent1>
      <a:accent2>
        <a:srgbClr val="FFC20E"/>
      </a:accent2>
      <a:accent3>
        <a:srgbClr val="009E72"/>
      </a:accent3>
      <a:accent4>
        <a:srgbClr val="5FC8D7"/>
      </a:accent4>
      <a:accent5>
        <a:srgbClr val="EF4630"/>
      </a:accent5>
      <a:accent6>
        <a:srgbClr val="9ACA3C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27489</TotalTime>
  <Words>654</Words>
  <Application>Microsoft Office PowerPoint</Application>
  <PresentationFormat>Widescreen</PresentationFormat>
  <Paragraphs>92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Avenir Black</vt:lpstr>
      <vt:lpstr>Calibri</vt:lpstr>
      <vt:lpstr>Montserrat-Regular</vt:lpstr>
      <vt:lpstr>Open Sans</vt:lpstr>
      <vt:lpstr>Open Sans Condensed Light</vt:lpstr>
      <vt:lpstr>Open Sans Extrabold</vt:lpstr>
      <vt:lpstr>Open Sans Semibold</vt:lpstr>
      <vt:lpstr>PT Sans</vt:lpstr>
      <vt:lpstr>Raleway</vt:lpstr>
      <vt:lpstr>Roboto Slab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Our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4549</cp:revision>
  <dcterms:created xsi:type="dcterms:W3CDTF">2016-12-30T12:29:18Z</dcterms:created>
  <dcterms:modified xsi:type="dcterms:W3CDTF">2017-11-14T06:18:33Z</dcterms:modified>
</cp:coreProperties>
</file>