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87" r:id="rId2"/>
    <p:sldId id="290" r:id="rId3"/>
    <p:sldId id="288" r:id="rId4"/>
    <p:sldId id="291" r:id="rId5"/>
    <p:sldId id="293" r:id="rId6"/>
    <p:sldId id="292" r:id="rId7"/>
    <p:sldId id="295" r:id="rId8"/>
    <p:sldId id="296" r:id="rId9"/>
    <p:sldId id="297" r:id="rId10"/>
    <p:sldId id="298" r:id="rId11"/>
    <p:sldId id="299" r:id="rId12"/>
    <p:sldId id="29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C"/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85" autoAdjust="0"/>
    <p:restoredTop sz="94660"/>
  </p:normalViewPr>
  <p:slideViewPr>
    <p:cSldViewPr snapToGrid="0">
      <p:cViewPr>
        <p:scale>
          <a:sx n="50" d="100"/>
          <a:sy n="50" d="100"/>
        </p:scale>
        <p:origin x="162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6/30/2018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6/30/2018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588"/>
            <a:ext cx="12192000" cy="6856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85360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8343" y="349931"/>
            <a:ext cx="11495314" cy="61597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23064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8343" y="349931"/>
            <a:ext cx="3181350" cy="61597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8C56E7D0-0526-422A-B6A3-EED9D128541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29693" y="3242350"/>
            <a:ext cx="3181350" cy="32657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834317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8343" y="349931"/>
            <a:ext cx="11495314" cy="61597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5F840A9B-393C-4797-9A0B-375FF2D788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600380" y="1799771"/>
            <a:ext cx="2591620" cy="32584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842448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F78BC00-9627-4E7B-A66C-5D3E2EC7211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76727" y="1224928"/>
            <a:ext cx="2506475" cy="45357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A4CD086-1E46-433B-99DE-A0193872AA3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08798" y="1224928"/>
            <a:ext cx="2506475" cy="21336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49999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AC49688-76C4-465B-8DA6-6A4037BDB15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213651" y="346753"/>
            <a:ext cx="9630006" cy="6159725"/>
          </a:xfrm>
          <a:custGeom>
            <a:avLst/>
            <a:gdLst>
              <a:gd name="connsiteX0" fmla="*/ 0 w 9630006"/>
              <a:gd name="connsiteY0" fmla="*/ 0 h 6159725"/>
              <a:gd name="connsiteX1" fmla="*/ 9630006 w 9630006"/>
              <a:gd name="connsiteY1" fmla="*/ 0 h 6159725"/>
              <a:gd name="connsiteX2" fmla="*/ 9630006 w 9630006"/>
              <a:gd name="connsiteY2" fmla="*/ 6159725 h 6159725"/>
              <a:gd name="connsiteX3" fmla="*/ 6159725 w 9630006"/>
              <a:gd name="connsiteY3" fmla="*/ 6159725 h 615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30006" h="6159725">
                <a:moveTo>
                  <a:pt x="0" y="0"/>
                </a:moveTo>
                <a:lnTo>
                  <a:pt x="9630006" y="0"/>
                </a:lnTo>
                <a:lnTo>
                  <a:pt x="9630006" y="6159725"/>
                </a:lnTo>
                <a:lnTo>
                  <a:pt x="6159725" y="61597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995169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65217CA3-CA7B-4993-83F2-5182B7F6C4C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752851" y="781050"/>
            <a:ext cx="4724399" cy="5295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3C5D6083-E00C-4867-8948-6438F8CD44C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820150" y="781050"/>
            <a:ext cx="3371850" cy="5295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1867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476D7FAE-C94E-44DD-A232-E0C1890EA5C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891311" y="1103086"/>
            <a:ext cx="5038937" cy="46518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025897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D634562B-4971-4DE2-9A64-399FD22988D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757859" y="740230"/>
            <a:ext cx="5167087" cy="537595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56489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A2E1C6D-058E-4073-B2AA-FA697E08B69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930400" y="2857500"/>
            <a:ext cx="6400800" cy="4000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72394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49DCA44-29CC-48E4-AC6A-E2ED4CDA036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588"/>
            <a:ext cx="4629150" cy="39608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BDBC3110-5548-402A-A3BE-AFD0D275B15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3962401"/>
            <a:ext cx="3181350" cy="28955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421812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15702-C73D-4B91-8A17-BC1BBFF2E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2179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8" r:id="rId2"/>
    <p:sldLayoutId id="2147483687" r:id="rId3"/>
    <p:sldLayoutId id="2147483686" r:id="rId4"/>
    <p:sldLayoutId id="2147483685" r:id="rId5"/>
    <p:sldLayoutId id="2147483684" r:id="rId6"/>
    <p:sldLayoutId id="2147483680" r:id="rId7"/>
    <p:sldLayoutId id="2147483678" r:id="rId8"/>
    <p:sldLayoutId id="2147483677" r:id="rId9"/>
    <p:sldLayoutId id="2147483676" r:id="rId10"/>
    <p:sldLayoutId id="2147483679" r:id="rId11"/>
    <p:sldLayoutId id="2147483683" r:id="rId12"/>
    <p:sldLayoutId id="2147483682" r:id="rId13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kern="1200" spc="300" baseline="0">
          <a:solidFill>
            <a:schemeClr val="tx1"/>
          </a:solidFill>
          <a:latin typeface="Montserrat" panose="00000500000000000000" pitchFamily="50" charset="0"/>
          <a:ea typeface="Roboto Slab" pitchFamily="2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148333BA-C226-41A1-8CEB-99C63B17318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7" b="9807"/>
          <a:stretch>
            <a:fillRect/>
          </a:stretch>
        </p:blipFill>
        <p:spPr/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068B0B57-3801-4E64-90DC-349B43DF5DD9}"/>
              </a:ext>
            </a:extLst>
          </p:cNvPr>
          <p:cNvSpPr/>
          <p:nvPr/>
        </p:nvSpPr>
        <p:spPr>
          <a:xfrm>
            <a:off x="348343" y="348343"/>
            <a:ext cx="11495314" cy="6161314"/>
          </a:xfrm>
          <a:prstGeom prst="rect">
            <a:avLst/>
          </a:prstGeom>
          <a:solidFill>
            <a:schemeClr val="accent4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1135162-8C6E-4465-B3A5-5496FB0913D1}"/>
              </a:ext>
            </a:extLst>
          </p:cNvPr>
          <p:cNvGrpSpPr/>
          <p:nvPr/>
        </p:nvGrpSpPr>
        <p:grpSpPr>
          <a:xfrm>
            <a:off x="2865120" y="2197324"/>
            <a:ext cx="6461760" cy="2463352"/>
            <a:chOff x="2865120" y="2552833"/>
            <a:chExt cx="6461760" cy="246335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C1264C4-0E13-4893-BFF7-87FBDF7981B4}"/>
                </a:ext>
              </a:extLst>
            </p:cNvPr>
            <p:cNvSpPr txBox="1"/>
            <p:nvPr/>
          </p:nvSpPr>
          <p:spPr>
            <a:xfrm>
              <a:off x="3178629" y="2860399"/>
              <a:ext cx="5834742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b="1" spc="300" dirty="0">
                  <a:latin typeface="Montserrat "/>
                </a:rPr>
                <a:t>PORTFOLIO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484745A-531D-4514-901A-096FCBBB72AB}"/>
                </a:ext>
              </a:extLst>
            </p:cNvPr>
            <p:cNvSpPr txBox="1"/>
            <p:nvPr/>
          </p:nvSpPr>
          <p:spPr>
            <a:xfrm>
              <a:off x="3178629" y="3937407"/>
              <a:ext cx="583474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latin typeface="Montserrat "/>
                </a:rPr>
                <a:t>MINIMALIST PRESENTATION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AC82004-F91E-4D98-87EA-82A641471C1B}"/>
                </a:ext>
              </a:extLst>
            </p:cNvPr>
            <p:cNvSpPr txBox="1"/>
            <p:nvPr/>
          </p:nvSpPr>
          <p:spPr>
            <a:xfrm>
              <a:off x="4339771" y="2552833"/>
              <a:ext cx="351245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latin typeface="Montserrat "/>
                </a:rPr>
                <a:t>-LOREM IPSUM-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50F1246-9768-48AC-9004-736BBF4B4AC8}"/>
                </a:ext>
              </a:extLst>
            </p:cNvPr>
            <p:cNvCxnSpPr/>
            <p:nvPr/>
          </p:nvCxnSpPr>
          <p:spPr>
            <a:xfrm>
              <a:off x="5929086" y="4385250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08E0BEF-E776-431F-B120-752D8C43ED21}"/>
                </a:ext>
              </a:extLst>
            </p:cNvPr>
            <p:cNvSpPr txBox="1"/>
            <p:nvPr/>
          </p:nvSpPr>
          <p:spPr>
            <a:xfrm>
              <a:off x="2865120" y="4534643"/>
              <a:ext cx="6461760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i="1" dirty="0">
                  <a:latin typeface="Montserrat "/>
                </a:rPr>
                <a:t>lorem ipsum is simply dummy text of the printing and typesetting industry. lorem ipsum has been</a:t>
              </a:r>
            </a:p>
            <a:p>
              <a:pPr algn="ctr">
                <a:lnSpc>
                  <a:spcPts val="1600"/>
                </a:lnSpc>
              </a:pPr>
              <a:r>
                <a:rPr lang="en-US" sz="1000" i="1" dirty="0">
                  <a:latin typeface="Montserrat "/>
                </a:rPr>
                <a:t>the industry's standard dummy text ever since</a:t>
              </a:r>
              <a:endParaRPr lang="en-US" sz="1000" i="1" spc="300" dirty="0">
                <a:latin typeface="Montserrat 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3661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Placeholder 54">
            <a:extLst>
              <a:ext uri="{FF2B5EF4-FFF2-40B4-BE49-F238E27FC236}">
                <a16:creationId xmlns:a16="http://schemas.microsoft.com/office/drawing/2014/main" id="{97DFDC59-15AB-4476-8B63-2A2BA362B74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" r="16542" b="16405"/>
          <a:stretch/>
        </p:blipFill>
        <p:spPr>
          <a:xfrm>
            <a:off x="2213651" y="346753"/>
            <a:ext cx="9630006" cy="6159725"/>
          </a:xfr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C000FA3-4F4C-4DD2-8603-514115427D5C}"/>
              </a:ext>
            </a:extLst>
          </p:cNvPr>
          <p:cNvSpPr/>
          <p:nvPr/>
        </p:nvSpPr>
        <p:spPr>
          <a:xfrm>
            <a:off x="3543300" y="1847850"/>
            <a:ext cx="2552700" cy="25527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60264E3-FA37-4271-886F-C6AB5BF6FFF2}"/>
              </a:ext>
            </a:extLst>
          </p:cNvPr>
          <p:cNvSpPr txBox="1"/>
          <p:nvPr/>
        </p:nvSpPr>
        <p:spPr>
          <a:xfrm>
            <a:off x="1010939" y="4574484"/>
            <a:ext cx="304671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Montserrat "/>
                <a:ea typeface="Roboto Slab" pitchFamily="2" charset="0"/>
              </a:rPr>
              <a:t>PORTFOLIO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9AF01A8-C767-4270-95E9-B0ABFBE248F3}"/>
              </a:ext>
            </a:extLst>
          </p:cNvPr>
          <p:cNvSpPr txBox="1"/>
          <p:nvPr/>
        </p:nvSpPr>
        <p:spPr>
          <a:xfrm>
            <a:off x="1055207" y="5418935"/>
            <a:ext cx="5160242" cy="4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rPr>
              <a:t>lorem ipsum is simply dummy text of the printing and typesetting industry. lorem the industry's standard dummy text ever since</a:t>
            </a:r>
            <a:endParaRPr lang="en-US" sz="1000" i="1" spc="300" dirty="0">
              <a:solidFill>
                <a:schemeClr val="tx1">
                  <a:lumMod val="50000"/>
                  <a:lumOff val="50000"/>
                </a:schemeClr>
              </a:solidFill>
              <a:latin typeface="Montserrat 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9DF09B8-EBCE-495D-83B1-BB1B8CF2D8D3}"/>
              </a:ext>
            </a:extLst>
          </p:cNvPr>
          <p:cNvSpPr txBox="1"/>
          <p:nvPr/>
        </p:nvSpPr>
        <p:spPr>
          <a:xfrm>
            <a:off x="3886200" y="2575652"/>
            <a:ext cx="1866900" cy="1097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000" i="1" dirty="0">
                <a:latin typeface="Montserrat "/>
              </a:rPr>
              <a:t>lorem ipsum is simply dummy text of the printing and typesetting industry. lorem the industry's</a:t>
            </a:r>
            <a:endParaRPr lang="en-US" sz="1000" i="1" spc="300" dirty="0">
              <a:latin typeface="Montserrat 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504DB5-8196-478B-9360-B6E2767FC8CA}"/>
              </a:ext>
            </a:extLst>
          </p:cNvPr>
          <p:cNvSpPr txBox="1"/>
          <p:nvPr/>
        </p:nvSpPr>
        <p:spPr>
          <a:xfrm>
            <a:off x="1010939" y="4027928"/>
            <a:ext cx="137031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Montserrat "/>
                <a:ea typeface="Roboto Slab" pitchFamily="2" charset="0"/>
              </a:rPr>
              <a:t>THE</a:t>
            </a:r>
          </a:p>
        </p:txBody>
      </p: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08C92C25-A7A9-4CBF-895C-DE189B160A60}"/>
              </a:ext>
            </a:extLst>
          </p:cNvPr>
          <p:cNvCxnSpPr>
            <a:cxnSpLocks/>
            <a:stCxn id="15" idx="2"/>
            <a:endCxn id="42" idx="1"/>
          </p:cNvCxnSpPr>
          <p:nvPr/>
        </p:nvCxnSpPr>
        <p:spPr>
          <a:xfrm rot="10800000" flipV="1">
            <a:off x="1010940" y="3124199"/>
            <a:ext cx="2532361" cy="1219199"/>
          </a:xfrm>
          <a:prstGeom prst="bentConnector3">
            <a:avLst>
              <a:gd name="adj1" fmla="val 109027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1677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2C9B0DB8-244D-47DF-8F9E-51C31D0B342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0" r="7490"/>
          <a:stretch>
            <a:fillRect/>
          </a:stretch>
        </p:blipFill>
        <p:spPr/>
      </p:pic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898F4AC2-63E5-4EA5-995B-92B47BF91CF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1" r="7901"/>
          <a:stretch>
            <a:fillRect/>
          </a:stretch>
        </p:blipFill>
        <p:spPr/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F2BCFFD7-89CB-439D-92C1-6A48F18AFC5F}"/>
              </a:ext>
            </a:extLst>
          </p:cNvPr>
          <p:cNvGrpSpPr/>
          <p:nvPr/>
        </p:nvGrpSpPr>
        <p:grpSpPr>
          <a:xfrm>
            <a:off x="6875890" y="4249135"/>
            <a:ext cx="4501698" cy="1438938"/>
            <a:chOff x="1010939" y="1809555"/>
            <a:chExt cx="4501698" cy="1438938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AC34E32-AD68-4264-90CE-A8D0D40174A6}"/>
                </a:ext>
              </a:extLst>
            </p:cNvPr>
            <p:cNvCxnSpPr/>
            <p:nvPr/>
          </p:nvCxnSpPr>
          <p:spPr>
            <a:xfrm>
              <a:off x="1145289" y="1809555"/>
              <a:ext cx="404948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08B626D-D1FD-4EAC-A874-3AB25019AC90}"/>
                </a:ext>
              </a:extLst>
            </p:cNvPr>
            <p:cNvCxnSpPr/>
            <p:nvPr/>
          </p:nvCxnSpPr>
          <p:spPr>
            <a:xfrm>
              <a:off x="1145289" y="3248493"/>
              <a:ext cx="404948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1F9519D-EEEF-416D-ADBE-3949BB0EE8F2}"/>
                </a:ext>
              </a:extLst>
            </p:cNvPr>
            <p:cNvSpPr txBox="1"/>
            <p:nvPr/>
          </p:nvSpPr>
          <p:spPr>
            <a:xfrm>
              <a:off x="1010939" y="2044464"/>
              <a:ext cx="450169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spc="600" dirty="0">
                  <a:latin typeface="Montserrat "/>
                  <a:ea typeface="Roboto Slab" pitchFamily="2" charset="0"/>
                </a:rPr>
                <a:t>PORTFOLIO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488303A-F794-418C-B536-C7E38931481E}"/>
                </a:ext>
              </a:extLst>
            </p:cNvPr>
            <p:cNvSpPr txBox="1"/>
            <p:nvPr/>
          </p:nvSpPr>
          <p:spPr>
            <a:xfrm>
              <a:off x="1055207" y="2706404"/>
              <a:ext cx="43808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spc="43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"/>
                  <a:ea typeface="Roboto Slab" pitchFamily="2" charset="0"/>
                </a:rPr>
                <a:t>PORTFOLIO &amp; CLEAN PRESENTATION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BFFC25A-9A6C-4C9D-90F2-389A9DAA922A}"/>
              </a:ext>
            </a:extLst>
          </p:cNvPr>
          <p:cNvGrpSpPr/>
          <p:nvPr/>
        </p:nvGrpSpPr>
        <p:grpSpPr>
          <a:xfrm>
            <a:off x="814412" y="2762514"/>
            <a:ext cx="2436720" cy="2345484"/>
            <a:chOff x="814412" y="3358631"/>
            <a:chExt cx="2436720" cy="2345484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988327C-EF1C-4269-B855-B08169D3EED9}"/>
                </a:ext>
              </a:extLst>
            </p:cNvPr>
            <p:cNvSpPr/>
            <p:nvPr/>
          </p:nvSpPr>
          <p:spPr>
            <a:xfrm>
              <a:off x="814412" y="3358631"/>
              <a:ext cx="2436720" cy="234548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9C8F7DD-1FFC-4BAD-8A16-5EE233A3E413}"/>
                </a:ext>
              </a:extLst>
            </p:cNvPr>
            <p:cNvGrpSpPr/>
            <p:nvPr/>
          </p:nvGrpSpPr>
          <p:grpSpPr>
            <a:xfrm>
              <a:off x="1185941" y="3811904"/>
              <a:ext cx="1693662" cy="1438938"/>
              <a:chOff x="5293035" y="2690585"/>
              <a:chExt cx="1693662" cy="1438938"/>
            </a:xfrm>
          </p:grpSpPr>
          <p:sp>
            <p:nvSpPr>
              <p:cNvPr id="48" name="Subtitle 6">
                <a:extLst>
                  <a:ext uri="{FF2B5EF4-FFF2-40B4-BE49-F238E27FC236}">
                    <a16:creationId xmlns:a16="http://schemas.microsoft.com/office/drawing/2014/main" id="{17730A6F-B7AC-4CB0-8DAA-CDD31B1FD44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93035" y="3287590"/>
                <a:ext cx="1693662" cy="841933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en-US" dirty="0">
                    <a:solidFill>
                      <a:schemeClr val="tx1"/>
                    </a:solidFill>
                    <a:latin typeface="Montserrat Light" panose="00000400000000000000" pitchFamily="50" charset="0"/>
                    <a:ea typeface="Roboto Slab" pitchFamily="2" charset="0"/>
                    <a:cs typeface="Montserrat" charset="0"/>
                  </a:rPr>
                  <a:t>Variations passages of lorem ipsum available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6C1ECA21-2CCE-4B66-97ED-CAD5928E82C6}"/>
                  </a:ext>
                </a:extLst>
              </p:cNvPr>
              <p:cNvSpPr/>
              <p:nvPr/>
            </p:nvSpPr>
            <p:spPr>
              <a:xfrm>
                <a:off x="5305957" y="2690585"/>
                <a:ext cx="54213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000" dirty="0">
                    <a:solidFill>
                      <a:schemeClr val="tx1">
                        <a:alpha val="33000"/>
                      </a:schemeClr>
                    </a:solidFill>
                    <a:latin typeface="FontAwesome" charset="0"/>
                  </a:rPr>
                  <a:t></a:t>
                </a:r>
                <a:endParaRPr lang="en-US" sz="3000" dirty="0">
                  <a:solidFill>
                    <a:schemeClr val="tx1">
                      <a:alpha val="33000"/>
                    </a:schemeClr>
                  </a:solidFill>
                </a:endParaRPr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035A3FFC-7F42-4DE1-9768-78AF12D5C802}"/>
              </a:ext>
            </a:extLst>
          </p:cNvPr>
          <p:cNvSpPr txBox="1"/>
          <p:nvPr/>
        </p:nvSpPr>
        <p:spPr>
          <a:xfrm>
            <a:off x="9071676" y="1640637"/>
            <a:ext cx="1988050" cy="1302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rPr>
              <a:t>lorem ipsum is simply dummy text of the printing and typesetting industry. lorem the industry's standard dummy text ever since</a:t>
            </a:r>
            <a:endParaRPr lang="en-US" sz="1000" i="1" spc="300" dirty="0">
              <a:solidFill>
                <a:schemeClr val="tx1">
                  <a:lumMod val="50000"/>
                  <a:lumOff val="50000"/>
                </a:schemeClr>
              </a:solidFill>
              <a:latin typeface="Montserrat "/>
            </a:endParaRPr>
          </a:p>
        </p:txBody>
      </p:sp>
    </p:spTree>
    <p:extLst>
      <p:ext uri="{BB962C8B-B14F-4D97-AF65-F5344CB8AC3E}">
        <p14:creationId xmlns:p14="http://schemas.microsoft.com/office/powerpoint/2010/main" val="2480874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C51D3DE0-9992-429F-9F21-30E319D1912D}"/>
              </a:ext>
            </a:extLst>
          </p:cNvPr>
          <p:cNvGrpSpPr/>
          <p:nvPr/>
        </p:nvGrpSpPr>
        <p:grpSpPr>
          <a:xfrm>
            <a:off x="1769746" y="1156015"/>
            <a:ext cx="477353" cy="477353"/>
            <a:chOff x="1769746" y="1193006"/>
            <a:chExt cx="477353" cy="477353"/>
          </a:xfrm>
          <a:solidFill>
            <a:schemeClr val="tx1"/>
          </a:solidFill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6E883EC-4654-415D-A649-1D27808CC28B}"/>
                </a:ext>
              </a:extLst>
            </p:cNvPr>
            <p:cNvSpPr/>
            <p:nvPr/>
          </p:nvSpPr>
          <p:spPr>
            <a:xfrm>
              <a:off x="1769746" y="1193006"/>
              <a:ext cx="61435" cy="4773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00E5F8A-ED51-4E7E-BC42-AF61916B3423}"/>
                </a:ext>
              </a:extLst>
            </p:cNvPr>
            <p:cNvSpPr/>
            <p:nvPr/>
          </p:nvSpPr>
          <p:spPr>
            <a:xfrm rot="5400000">
              <a:off x="1977705" y="985047"/>
              <a:ext cx="61435" cy="4773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1B185E6-414D-4F56-98D6-B1D2E6B1E41A}"/>
              </a:ext>
            </a:extLst>
          </p:cNvPr>
          <p:cNvGrpSpPr/>
          <p:nvPr/>
        </p:nvGrpSpPr>
        <p:grpSpPr>
          <a:xfrm rot="10800000">
            <a:off x="9944900" y="5224631"/>
            <a:ext cx="477353" cy="477353"/>
            <a:chOff x="1769746" y="1193006"/>
            <a:chExt cx="477353" cy="477353"/>
          </a:xfrm>
          <a:solidFill>
            <a:schemeClr val="tx1"/>
          </a:solidFill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BED9411-95DD-40CE-8C35-136850E306CA}"/>
                </a:ext>
              </a:extLst>
            </p:cNvPr>
            <p:cNvSpPr/>
            <p:nvPr/>
          </p:nvSpPr>
          <p:spPr>
            <a:xfrm>
              <a:off x="1769746" y="1193006"/>
              <a:ext cx="61435" cy="4773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F22B766-4BA1-4F5F-871A-C7887F3A2B44}"/>
                </a:ext>
              </a:extLst>
            </p:cNvPr>
            <p:cNvSpPr/>
            <p:nvPr/>
          </p:nvSpPr>
          <p:spPr>
            <a:xfrm rot="5400000">
              <a:off x="1977705" y="985047"/>
              <a:ext cx="61435" cy="4773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D14ACDF-25D1-4F84-93B0-D5826B6EC2F8}"/>
              </a:ext>
            </a:extLst>
          </p:cNvPr>
          <p:cNvGrpSpPr/>
          <p:nvPr/>
        </p:nvGrpSpPr>
        <p:grpSpPr>
          <a:xfrm>
            <a:off x="2865120" y="2197324"/>
            <a:ext cx="6461760" cy="2463352"/>
            <a:chOff x="2865120" y="2552833"/>
            <a:chExt cx="6461760" cy="246335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715E95B-AABC-42DA-A3ED-7C53189A5975}"/>
                </a:ext>
              </a:extLst>
            </p:cNvPr>
            <p:cNvSpPr txBox="1"/>
            <p:nvPr/>
          </p:nvSpPr>
          <p:spPr>
            <a:xfrm>
              <a:off x="3178629" y="2860399"/>
              <a:ext cx="5834742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b="1" spc="300" dirty="0">
                  <a:latin typeface="Montserrat "/>
                </a:rPr>
                <a:t>THE END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06AD770-6767-4EBF-902B-EF7053382CC7}"/>
                </a:ext>
              </a:extLst>
            </p:cNvPr>
            <p:cNvSpPr txBox="1"/>
            <p:nvPr/>
          </p:nvSpPr>
          <p:spPr>
            <a:xfrm>
              <a:off x="3178629" y="3937407"/>
              <a:ext cx="583474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latin typeface="Montserrat "/>
                </a:rPr>
                <a:t>MINIMALIST PRESENTATION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0586CCE-5E19-4B22-B123-E2408B53659B}"/>
                </a:ext>
              </a:extLst>
            </p:cNvPr>
            <p:cNvSpPr txBox="1"/>
            <p:nvPr/>
          </p:nvSpPr>
          <p:spPr>
            <a:xfrm>
              <a:off x="4339771" y="2552833"/>
              <a:ext cx="351245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latin typeface="Montserrat "/>
                </a:rPr>
                <a:t>-LOREM IPSUM-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65EFCC0-0138-4278-91BE-8AC0B85BE568}"/>
                </a:ext>
              </a:extLst>
            </p:cNvPr>
            <p:cNvCxnSpPr/>
            <p:nvPr/>
          </p:nvCxnSpPr>
          <p:spPr>
            <a:xfrm>
              <a:off x="5929086" y="4385250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4761BA8-A0AA-44F0-BC18-3078188CEA07}"/>
                </a:ext>
              </a:extLst>
            </p:cNvPr>
            <p:cNvSpPr txBox="1"/>
            <p:nvPr/>
          </p:nvSpPr>
          <p:spPr>
            <a:xfrm>
              <a:off x="2865120" y="4534643"/>
              <a:ext cx="6461760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i="1" dirty="0">
                  <a:latin typeface="Montserrat "/>
                </a:rPr>
                <a:t>lorem ipsum is simply dummy text of the printing and typesetting industry. lorem ipsum has been</a:t>
              </a:r>
            </a:p>
            <a:p>
              <a:pPr algn="ctr">
                <a:lnSpc>
                  <a:spcPts val="1600"/>
                </a:lnSpc>
              </a:pPr>
              <a:r>
                <a:rPr lang="en-US" sz="1000" i="1" dirty="0">
                  <a:latin typeface="Montserrat "/>
                </a:rPr>
                <a:t>the industry's standard dummy text ever since</a:t>
              </a:r>
              <a:endParaRPr lang="en-US" sz="1000" i="1" spc="300" dirty="0">
                <a:latin typeface="Montserrat 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4724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09441784-AB44-4DCE-BB50-3793C7D283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8" r="15748"/>
          <a:stretch/>
        </p:blipFill>
        <p:spPr>
          <a:xfrm>
            <a:off x="6096000" y="3962401"/>
            <a:ext cx="3181350" cy="2895599"/>
          </a:xfr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42FE751-C2DE-4C01-8366-B4C42682884C}"/>
              </a:ext>
            </a:extLst>
          </p:cNvPr>
          <p:cNvGrpSpPr/>
          <p:nvPr/>
        </p:nvGrpSpPr>
        <p:grpSpPr>
          <a:xfrm>
            <a:off x="5352156" y="881439"/>
            <a:ext cx="5421631" cy="2201111"/>
            <a:chOff x="2865119" y="2408765"/>
            <a:chExt cx="5421631" cy="220111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A4926F3-0A78-44DE-8F4A-FD95EF6ABAD0}"/>
                </a:ext>
              </a:extLst>
            </p:cNvPr>
            <p:cNvSpPr txBox="1"/>
            <p:nvPr/>
          </p:nvSpPr>
          <p:spPr>
            <a:xfrm>
              <a:off x="2865119" y="2739099"/>
              <a:ext cx="377279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spc="600" dirty="0">
                  <a:latin typeface="Montserrat "/>
                </a:rPr>
                <a:t>JENINFER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460487A-0BA4-4F9B-8FB1-F4229CCF16E8}"/>
                </a:ext>
              </a:extLst>
            </p:cNvPr>
            <p:cNvSpPr txBox="1"/>
            <p:nvPr/>
          </p:nvSpPr>
          <p:spPr>
            <a:xfrm>
              <a:off x="2865119" y="3531098"/>
              <a:ext cx="391160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spc="300" dirty="0">
                  <a:latin typeface="Montserrat "/>
                </a:rPr>
                <a:t>PORTFOLIO PRESENTATION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797C743-E8D9-4BF0-96F7-4AFC8DA76C9C}"/>
                </a:ext>
              </a:extLst>
            </p:cNvPr>
            <p:cNvSpPr txBox="1"/>
            <p:nvPr/>
          </p:nvSpPr>
          <p:spPr>
            <a:xfrm>
              <a:off x="2865119" y="2408765"/>
              <a:ext cx="241300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spc="300" dirty="0">
                  <a:latin typeface="Montserrat "/>
                </a:rPr>
                <a:t>LOREM IPSUM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7138ABD-8806-4BDC-9E0F-EF983DB31BBA}"/>
                </a:ext>
              </a:extLst>
            </p:cNvPr>
            <p:cNvCxnSpPr/>
            <p:nvPr/>
          </p:nvCxnSpPr>
          <p:spPr>
            <a:xfrm>
              <a:off x="2979419" y="3978941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57C7DAA-BE38-4CCC-BBE4-B7ED56BC9960}"/>
                </a:ext>
              </a:extLst>
            </p:cNvPr>
            <p:cNvSpPr txBox="1"/>
            <p:nvPr/>
          </p:nvSpPr>
          <p:spPr>
            <a:xfrm>
              <a:off x="2865119" y="4128334"/>
              <a:ext cx="542163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01217FF-8AC3-41C7-A44E-B0F1F9656221}"/>
              </a:ext>
            </a:extLst>
          </p:cNvPr>
          <p:cNvGrpSpPr/>
          <p:nvPr/>
        </p:nvGrpSpPr>
        <p:grpSpPr>
          <a:xfrm>
            <a:off x="2914650" y="3962401"/>
            <a:ext cx="3181350" cy="2895599"/>
            <a:chOff x="2914650" y="3962401"/>
            <a:chExt cx="3181350" cy="289559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0D3BAFD-B6C5-4AFC-B6E3-7F0DAF9CDC2F}"/>
                </a:ext>
              </a:extLst>
            </p:cNvPr>
            <p:cNvSpPr/>
            <p:nvPr/>
          </p:nvSpPr>
          <p:spPr>
            <a:xfrm>
              <a:off x="2914650" y="3962401"/>
              <a:ext cx="3181350" cy="28955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ECE0896-7DB9-4D1F-AC81-DFE579902BF3}"/>
                </a:ext>
              </a:extLst>
            </p:cNvPr>
            <p:cNvGrpSpPr/>
            <p:nvPr/>
          </p:nvGrpSpPr>
          <p:grpSpPr>
            <a:xfrm>
              <a:off x="3658494" y="4690731"/>
              <a:ext cx="1693662" cy="1438938"/>
              <a:chOff x="5293035" y="2690585"/>
              <a:chExt cx="1693662" cy="1438938"/>
            </a:xfrm>
          </p:grpSpPr>
          <p:sp>
            <p:nvSpPr>
              <p:cNvPr id="28" name="Subtitle 6">
                <a:extLst>
                  <a:ext uri="{FF2B5EF4-FFF2-40B4-BE49-F238E27FC236}">
                    <a16:creationId xmlns:a16="http://schemas.microsoft.com/office/drawing/2014/main" id="{4B7CD6A8-E212-476B-8732-C05A0388E3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93035" y="3287590"/>
                <a:ext cx="1693662" cy="841933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en-US" dirty="0">
                    <a:solidFill>
                      <a:schemeClr val="tx1"/>
                    </a:solidFill>
                    <a:latin typeface="Montserrat Light" panose="00000400000000000000" pitchFamily="50" charset="0"/>
                    <a:ea typeface="Roboto Slab" pitchFamily="2" charset="0"/>
                    <a:cs typeface="Montserrat" charset="0"/>
                  </a:rPr>
                  <a:t>Variations passages of lorem ipsum available</a:t>
                </a: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0A5D2DDF-3FDC-490E-975F-6916FF046A2E}"/>
                  </a:ext>
                </a:extLst>
              </p:cNvPr>
              <p:cNvSpPr/>
              <p:nvPr/>
            </p:nvSpPr>
            <p:spPr>
              <a:xfrm>
                <a:off x="5305957" y="2690585"/>
                <a:ext cx="54213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000" dirty="0">
                    <a:solidFill>
                      <a:schemeClr val="tx1">
                        <a:alpha val="33000"/>
                      </a:schemeClr>
                    </a:solidFill>
                    <a:latin typeface="FontAwesome" charset="0"/>
                  </a:rPr>
                  <a:t></a:t>
                </a:r>
                <a:endParaRPr lang="en-US" sz="3000" dirty="0">
                  <a:solidFill>
                    <a:schemeClr val="tx1">
                      <a:alpha val="33000"/>
                    </a:schemeClr>
                  </a:solidFill>
                </a:endParaRPr>
              </a:p>
            </p:txBody>
          </p:sp>
        </p:grpSp>
      </p:grpSp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9BD19757-B29E-481B-A1C5-05A3ECA3A74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4" r="18444"/>
          <a:stretch>
            <a:fillRect/>
          </a:stretch>
        </p:blipFill>
        <p:spPr>
          <a:xfrm>
            <a:off x="0" y="1588"/>
            <a:ext cx="4629150" cy="3960813"/>
          </a:xfr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7932EFE0-B86D-4C45-90DC-0A634EBD48CF}"/>
              </a:ext>
            </a:extLst>
          </p:cNvPr>
          <p:cNvSpPr/>
          <p:nvPr/>
        </p:nvSpPr>
        <p:spPr>
          <a:xfrm>
            <a:off x="-1" y="1588"/>
            <a:ext cx="4629149" cy="3960812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163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51103EE-24FA-418B-828D-74C27AD234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4"/>
          <a:stretch/>
        </p:blipFill>
        <p:spPr>
          <a:xfrm>
            <a:off x="0" y="1588"/>
            <a:ext cx="12192000" cy="6856412"/>
          </a:xfr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41135162-8C6E-4465-B3A5-5496FB0913D1}"/>
              </a:ext>
            </a:extLst>
          </p:cNvPr>
          <p:cNvGrpSpPr/>
          <p:nvPr/>
        </p:nvGrpSpPr>
        <p:grpSpPr>
          <a:xfrm>
            <a:off x="3879850" y="3276824"/>
            <a:ext cx="4432300" cy="2133152"/>
            <a:chOff x="3879850" y="2876683"/>
            <a:chExt cx="4432300" cy="213315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C1264C4-0E13-4893-BFF7-87FBDF7981B4}"/>
                </a:ext>
              </a:extLst>
            </p:cNvPr>
            <p:cNvSpPr txBox="1"/>
            <p:nvPr/>
          </p:nvSpPr>
          <p:spPr>
            <a:xfrm>
              <a:off x="4057650" y="3157649"/>
              <a:ext cx="407670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 spc="600" dirty="0">
                  <a:latin typeface="Montserrat "/>
                </a:rPr>
                <a:t>WELCOME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484745A-531D-4514-901A-096FCBBB72AB}"/>
                </a:ext>
              </a:extLst>
            </p:cNvPr>
            <p:cNvSpPr txBox="1"/>
            <p:nvPr/>
          </p:nvSpPr>
          <p:spPr>
            <a:xfrm>
              <a:off x="4889499" y="3931057"/>
              <a:ext cx="2413002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300" dirty="0">
                  <a:latin typeface="Montserrat "/>
                </a:rPr>
                <a:t>PRESENTATION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AC82004-F91E-4D98-87EA-82A641471C1B}"/>
                </a:ext>
              </a:extLst>
            </p:cNvPr>
            <p:cNvSpPr txBox="1"/>
            <p:nvPr/>
          </p:nvSpPr>
          <p:spPr>
            <a:xfrm>
              <a:off x="4889499" y="2876683"/>
              <a:ext cx="2413002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300" dirty="0">
                  <a:latin typeface="Montserrat "/>
                </a:rPr>
                <a:t>-LOREM IPSUM-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50F1246-9768-48AC-9004-736BBF4B4AC8}"/>
                </a:ext>
              </a:extLst>
            </p:cNvPr>
            <p:cNvCxnSpPr/>
            <p:nvPr/>
          </p:nvCxnSpPr>
          <p:spPr>
            <a:xfrm>
              <a:off x="5929086" y="4378900"/>
              <a:ext cx="33382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08E0BEF-E776-431F-B120-752D8C43ED21}"/>
                </a:ext>
              </a:extLst>
            </p:cNvPr>
            <p:cNvSpPr txBox="1"/>
            <p:nvPr/>
          </p:nvSpPr>
          <p:spPr>
            <a:xfrm>
              <a:off x="3879850" y="4528293"/>
              <a:ext cx="4432300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"/>
                </a:rPr>
                <a:t>lorem ipsum is simply dummy text of the printing and typesetting industry. lorem the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9520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Placeholder 180">
            <a:extLst>
              <a:ext uri="{FF2B5EF4-FFF2-40B4-BE49-F238E27FC236}">
                <a16:creationId xmlns:a16="http://schemas.microsoft.com/office/drawing/2014/main" id="{1FA2F10C-CC07-496D-8786-CFBFBA5233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46" t="18203" r="4953"/>
          <a:stretch/>
        </p:blipFill>
        <p:spPr>
          <a:xfrm>
            <a:off x="3529693" y="3242350"/>
            <a:ext cx="3181350" cy="3265715"/>
          </a:xfrm>
        </p:spPr>
      </p:pic>
      <p:grpSp>
        <p:nvGrpSpPr>
          <p:cNvPr id="169" name="Group 168">
            <a:extLst>
              <a:ext uri="{FF2B5EF4-FFF2-40B4-BE49-F238E27FC236}">
                <a16:creationId xmlns:a16="http://schemas.microsoft.com/office/drawing/2014/main" id="{E713D5ED-1595-4808-A903-1ACB18929436}"/>
              </a:ext>
            </a:extLst>
          </p:cNvPr>
          <p:cNvGrpSpPr/>
          <p:nvPr/>
        </p:nvGrpSpPr>
        <p:grpSpPr>
          <a:xfrm>
            <a:off x="7454887" y="1717388"/>
            <a:ext cx="4030679" cy="3423224"/>
            <a:chOff x="7145321" y="2435246"/>
            <a:chExt cx="4030679" cy="3423224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43F0DFA9-0314-4D54-9791-69E05DB2FAB4}"/>
                </a:ext>
              </a:extLst>
            </p:cNvPr>
            <p:cNvGrpSpPr/>
            <p:nvPr/>
          </p:nvGrpSpPr>
          <p:grpSpPr>
            <a:xfrm>
              <a:off x="7145321" y="2435246"/>
              <a:ext cx="4030679" cy="2406295"/>
              <a:chOff x="2865119" y="2408765"/>
              <a:chExt cx="4030679" cy="2406295"/>
            </a:xfrm>
          </p:grpSpPr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C33C97DD-8CB6-4D37-991B-F9CD4B9F2B5C}"/>
                  </a:ext>
                </a:extLst>
              </p:cNvPr>
              <p:cNvSpPr txBox="1"/>
              <p:nvPr/>
            </p:nvSpPr>
            <p:spPr>
              <a:xfrm>
                <a:off x="2865119" y="2719320"/>
                <a:ext cx="372587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 spc="600" dirty="0">
                    <a:latin typeface="Montserrat "/>
                  </a:rPr>
                  <a:t>ABOUT US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92CC5CF0-DD40-4597-BB0A-DA94CF7DCAC2}"/>
                  </a:ext>
                </a:extLst>
              </p:cNvPr>
              <p:cNvSpPr txBox="1"/>
              <p:nvPr/>
            </p:nvSpPr>
            <p:spPr>
              <a:xfrm>
                <a:off x="2865119" y="3445373"/>
                <a:ext cx="3414729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00" spc="300" dirty="0">
                    <a:latin typeface="Montserrat "/>
                  </a:rPr>
                  <a:t>PORTFOLIO PRESENTATION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81811FE4-6693-48CC-BB0E-A199672337CB}"/>
                  </a:ext>
                </a:extLst>
              </p:cNvPr>
              <p:cNvSpPr txBox="1"/>
              <p:nvPr/>
            </p:nvSpPr>
            <p:spPr>
              <a:xfrm>
                <a:off x="2865119" y="2408765"/>
                <a:ext cx="1862154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00" spc="300" dirty="0">
                    <a:latin typeface="Montserrat "/>
                  </a:rPr>
                  <a:t>LOREM IPSUM</a:t>
                </a:r>
              </a:p>
            </p:txBody>
          </p: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8E0361FB-0F09-4399-8129-D86950A4301E}"/>
                  </a:ext>
                </a:extLst>
              </p:cNvPr>
              <p:cNvCxnSpPr/>
              <p:nvPr/>
            </p:nvCxnSpPr>
            <p:spPr>
              <a:xfrm>
                <a:off x="2979419" y="3978941"/>
                <a:ext cx="33382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FA1CDC0F-40CF-457C-AE8D-ED5A9B0DD493}"/>
                  </a:ext>
                </a:extLst>
              </p:cNvPr>
              <p:cNvSpPr txBox="1"/>
              <p:nvPr/>
            </p:nvSpPr>
            <p:spPr>
              <a:xfrm>
                <a:off x="2865120" y="4128334"/>
                <a:ext cx="4030678" cy="686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0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"/>
                  </a:rPr>
                  <a:t>lorem ipsum is simply dummy text of the printing and typesetting industry. lorem the industry's standard dummy text ever since</a:t>
                </a:r>
                <a:endParaRPr lang="en-US" sz="1000" i="1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"/>
                </a:endParaRPr>
              </a:p>
            </p:txBody>
          </p:sp>
        </p:grpSp>
        <p:sp>
          <p:nvSpPr>
            <p:cNvPr id="123" name="Subtitle 6">
              <a:extLst>
                <a:ext uri="{FF2B5EF4-FFF2-40B4-BE49-F238E27FC236}">
                  <a16:creationId xmlns:a16="http://schemas.microsoft.com/office/drawing/2014/main" id="{05858BB0-5495-4000-BDFB-C4E95C518631}"/>
                </a:ext>
              </a:extLst>
            </p:cNvPr>
            <p:cNvSpPr txBox="1">
              <a:spLocks/>
            </p:cNvSpPr>
            <p:nvPr/>
          </p:nvSpPr>
          <p:spPr>
            <a:xfrm>
              <a:off x="7145321" y="5171744"/>
              <a:ext cx="2589229" cy="68672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l">
                <a:lnSpc>
                  <a:spcPct val="150000"/>
                </a:lnSpc>
                <a:buClr>
                  <a:schemeClr val="accent4">
                    <a:lumMod val="75000"/>
                  </a:schemeClr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"/>
                  <a:ea typeface="Roboto Slab" pitchFamily="2" charset="0"/>
                  <a:cs typeface="Montserrat" charset="0"/>
                </a:rPr>
                <a:t>Lorem Ipsum Dolor Sit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"/>
                  <a:ea typeface="Roboto Slab" pitchFamily="2" charset="0"/>
                  <a:cs typeface="Montserrat" charset="0"/>
                </a:rPr>
                <a:t>Amet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endParaRPr>
            </a:p>
            <a:p>
              <a:pPr marL="171450" indent="-171450" algn="l">
                <a:lnSpc>
                  <a:spcPct val="150000"/>
                </a:lnSpc>
                <a:buClr>
                  <a:schemeClr val="accent4">
                    <a:lumMod val="75000"/>
                  </a:schemeClr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"/>
                  <a:ea typeface="Roboto Slab" pitchFamily="2" charset="0"/>
                  <a:cs typeface="Montserrat" charset="0"/>
                </a:rPr>
                <a:t>Variations of</a:t>
              </a:r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C116FF72-1010-48EE-8382-8134664D11F9}"/>
              </a:ext>
            </a:extLst>
          </p:cNvPr>
          <p:cNvGrpSpPr/>
          <p:nvPr/>
        </p:nvGrpSpPr>
        <p:grpSpPr>
          <a:xfrm>
            <a:off x="3529693" y="348343"/>
            <a:ext cx="3181350" cy="2895599"/>
            <a:chOff x="348343" y="348343"/>
            <a:chExt cx="3181350" cy="2895599"/>
          </a:xfrm>
        </p:grpSpPr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D8B7105-C38F-47C1-B888-22BC2C99018D}"/>
                </a:ext>
              </a:extLst>
            </p:cNvPr>
            <p:cNvSpPr/>
            <p:nvPr/>
          </p:nvSpPr>
          <p:spPr>
            <a:xfrm>
              <a:off x="348343" y="348343"/>
              <a:ext cx="3181350" cy="28955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1223F022-A442-4D92-814C-9114AC0389FF}"/>
                </a:ext>
              </a:extLst>
            </p:cNvPr>
            <p:cNvGrpSpPr/>
            <p:nvPr/>
          </p:nvGrpSpPr>
          <p:grpSpPr>
            <a:xfrm>
              <a:off x="1092187" y="1076673"/>
              <a:ext cx="1693662" cy="1438938"/>
              <a:chOff x="5293035" y="2690585"/>
              <a:chExt cx="1693662" cy="1438938"/>
            </a:xfrm>
          </p:grpSpPr>
          <p:sp>
            <p:nvSpPr>
              <p:cNvPr id="146" name="Subtitle 6">
                <a:extLst>
                  <a:ext uri="{FF2B5EF4-FFF2-40B4-BE49-F238E27FC236}">
                    <a16:creationId xmlns:a16="http://schemas.microsoft.com/office/drawing/2014/main" id="{7F812509-BBED-4437-BCA6-6973EFB85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93035" y="3287590"/>
                <a:ext cx="1693662" cy="841933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en-US" dirty="0">
                    <a:solidFill>
                      <a:schemeClr val="tx1"/>
                    </a:solidFill>
                    <a:latin typeface="Montserrat Light" panose="00000400000000000000" pitchFamily="50" charset="0"/>
                    <a:ea typeface="Roboto Slab" pitchFamily="2" charset="0"/>
                    <a:cs typeface="Montserrat" charset="0"/>
                  </a:rPr>
                  <a:t>Variations passages of lorem ipsum available</a:t>
                </a:r>
              </a:p>
            </p:txBody>
          </p:sp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AE6903E8-9A76-4B27-A5D4-7BCE4F0FFF4B}"/>
                  </a:ext>
                </a:extLst>
              </p:cNvPr>
              <p:cNvSpPr/>
              <p:nvPr/>
            </p:nvSpPr>
            <p:spPr>
              <a:xfrm>
                <a:off x="5305957" y="2690585"/>
                <a:ext cx="54213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000" dirty="0">
                    <a:solidFill>
                      <a:schemeClr val="tx1">
                        <a:alpha val="33000"/>
                      </a:schemeClr>
                    </a:solidFill>
                    <a:latin typeface="FontAwesome" charset="0"/>
                  </a:rPr>
                  <a:t></a:t>
                </a:r>
                <a:endParaRPr lang="en-US" sz="3000" dirty="0">
                  <a:solidFill>
                    <a:schemeClr val="tx1">
                      <a:alpha val="33000"/>
                    </a:schemeClr>
                  </a:solidFill>
                </a:endParaRPr>
              </a:p>
            </p:txBody>
          </p:sp>
        </p:grpSp>
      </p:grpSp>
      <p:pic>
        <p:nvPicPr>
          <p:cNvPr id="183" name="Picture Placeholder 182">
            <a:extLst>
              <a:ext uri="{FF2B5EF4-FFF2-40B4-BE49-F238E27FC236}">
                <a16:creationId xmlns:a16="http://schemas.microsoft.com/office/drawing/2014/main" id="{E01B1D27-FBD2-4267-9607-2CDB8FDBBD4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3" r="102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25903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BBDECE3-A7D9-4342-A154-C9C53BE7525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" r="1949"/>
          <a:stretch>
            <a:fillRect/>
          </a:stretch>
        </p:blipFill>
        <p:spPr/>
      </p:pic>
      <p:sp>
        <p:nvSpPr>
          <p:cNvPr id="17" name="Subtitle 6">
            <a:extLst>
              <a:ext uri="{FF2B5EF4-FFF2-40B4-BE49-F238E27FC236}">
                <a16:creationId xmlns:a16="http://schemas.microsoft.com/office/drawing/2014/main" id="{D8B8101E-EAC7-446F-8C47-B51B19B656A5}"/>
              </a:ext>
            </a:extLst>
          </p:cNvPr>
          <p:cNvSpPr txBox="1">
            <a:spLocks/>
          </p:cNvSpPr>
          <p:nvPr/>
        </p:nvSpPr>
        <p:spPr>
          <a:xfrm>
            <a:off x="9628031" y="2121741"/>
            <a:ext cx="1553029" cy="2614519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Are many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Variations of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Passages of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Lorem ipsum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 Available,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 But the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 Majority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820611-62A6-49B8-B603-A4005E16F08C}"/>
              </a:ext>
            </a:extLst>
          </p:cNvPr>
          <p:cNvGrpSpPr/>
          <p:nvPr/>
        </p:nvGrpSpPr>
        <p:grpSpPr>
          <a:xfrm>
            <a:off x="1010939" y="1336112"/>
            <a:ext cx="4501698" cy="3238890"/>
            <a:chOff x="1010939" y="1336112"/>
            <a:chExt cx="4501698" cy="323889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D97128B-EC2D-4548-9155-5FA3F6EC8EFB}"/>
                </a:ext>
              </a:extLst>
            </p:cNvPr>
            <p:cNvGrpSpPr/>
            <p:nvPr/>
          </p:nvGrpSpPr>
          <p:grpSpPr>
            <a:xfrm>
              <a:off x="1010939" y="1336112"/>
              <a:ext cx="4501698" cy="1438938"/>
              <a:chOff x="4147364" y="709281"/>
              <a:chExt cx="4501698" cy="1438938"/>
            </a:xfrm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AD2DA4E2-EF0D-40ED-B1C0-5823E3B0C675}"/>
                  </a:ext>
                </a:extLst>
              </p:cNvPr>
              <p:cNvCxnSpPr/>
              <p:nvPr/>
            </p:nvCxnSpPr>
            <p:spPr>
              <a:xfrm>
                <a:off x="4281714" y="709281"/>
                <a:ext cx="404948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131EC6D7-9648-4DC9-B035-63B911BCA4D0}"/>
                  </a:ext>
                </a:extLst>
              </p:cNvPr>
              <p:cNvCxnSpPr/>
              <p:nvPr/>
            </p:nvCxnSpPr>
            <p:spPr>
              <a:xfrm>
                <a:off x="4281714" y="2148219"/>
                <a:ext cx="404948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ECB9DC09-7254-488B-AC16-39BC95F02499}"/>
                  </a:ext>
                </a:extLst>
              </p:cNvPr>
              <p:cNvGrpSpPr/>
              <p:nvPr/>
            </p:nvGrpSpPr>
            <p:grpSpPr>
              <a:xfrm>
                <a:off x="4147364" y="944190"/>
                <a:ext cx="4501698" cy="908161"/>
                <a:chOff x="4147364" y="817521"/>
                <a:chExt cx="4501698" cy="908161"/>
              </a:xfrm>
            </p:grpSpPr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85C775AA-7B3A-4AF4-8EAE-1F3D2D20F22E}"/>
                    </a:ext>
                  </a:extLst>
                </p:cNvPr>
                <p:cNvSpPr txBox="1"/>
                <p:nvPr/>
              </p:nvSpPr>
              <p:spPr>
                <a:xfrm>
                  <a:off x="4147364" y="817521"/>
                  <a:ext cx="4501698" cy="784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0" b="1" spc="600" dirty="0">
                      <a:latin typeface="Montserrat "/>
                      <a:ea typeface="Roboto Slab" pitchFamily="2" charset="0"/>
                    </a:rPr>
                    <a:t>PORTFOLIO</a:t>
                  </a: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173ABB78-9F56-4918-938A-9188ABC5738F}"/>
                    </a:ext>
                  </a:extLst>
                </p:cNvPr>
                <p:cNvSpPr txBox="1"/>
                <p:nvPr/>
              </p:nvSpPr>
              <p:spPr>
                <a:xfrm>
                  <a:off x="4191632" y="1479461"/>
                  <a:ext cx="438086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b="1" spc="43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"/>
                      <a:ea typeface="Roboto Slab" pitchFamily="2" charset="0"/>
                    </a:rPr>
                    <a:t>PORTFOLIO &amp; CLEAN PRESENTATION</a:t>
                  </a:r>
                </a:p>
              </p:txBody>
            </p:sp>
          </p:grp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4040C1A-A4F5-4DD8-91DC-EEDE638AB020}"/>
                </a:ext>
              </a:extLst>
            </p:cNvPr>
            <p:cNvSpPr txBox="1"/>
            <p:nvPr/>
          </p:nvSpPr>
          <p:spPr>
            <a:xfrm>
              <a:off x="1055207" y="3272722"/>
              <a:ext cx="1988050" cy="1302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5626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Placeholder 99">
            <a:extLst>
              <a:ext uri="{FF2B5EF4-FFF2-40B4-BE49-F238E27FC236}">
                <a16:creationId xmlns:a16="http://schemas.microsoft.com/office/drawing/2014/main" id="{24433C2B-D2BC-4D42-B9ED-718A695860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29" b="475"/>
          <a:stretch/>
        </p:blipFill>
        <p:spPr>
          <a:xfrm>
            <a:off x="348343" y="349931"/>
            <a:ext cx="11495314" cy="6159726"/>
          </a:xfrm>
        </p:spPr>
      </p:pic>
      <p:pic>
        <p:nvPicPr>
          <p:cNvPr id="63" name="Picture Placeholder 62">
            <a:extLst>
              <a:ext uri="{FF2B5EF4-FFF2-40B4-BE49-F238E27FC236}">
                <a16:creationId xmlns:a16="http://schemas.microsoft.com/office/drawing/2014/main" id="{0715854B-E078-412D-877A-77C5D154D16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3" r="2851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36CE23E-1FF0-4621-B7B4-0C48E76157A3}"/>
              </a:ext>
            </a:extLst>
          </p:cNvPr>
          <p:cNvSpPr/>
          <p:nvPr/>
        </p:nvSpPr>
        <p:spPr>
          <a:xfrm>
            <a:off x="2819400" y="1799771"/>
            <a:ext cx="6553200" cy="3258458"/>
          </a:xfrm>
          <a:prstGeom prst="rect">
            <a:avLst/>
          </a:prstGeom>
          <a:solidFill>
            <a:schemeClr val="accent4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9E2291C-2224-4CA3-AE21-0A6A148A4483}"/>
              </a:ext>
            </a:extLst>
          </p:cNvPr>
          <p:cNvGrpSpPr/>
          <p:nvPr/>
        </p:nvGrpSpPr>
        <p:grpSpPr>
          <a:xfrm>
            <a:off x="3936907" y="2715186"/>
            <a:ext cx="4501698" cy="1438938"/>
            <a:chOff x="4147364" y="709281"/>
            <a:chExt cx="4501698" cy="1438938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95BD415-C0B2-4F66-8B62-E7F361522C78}"/>
                </a:ext>
              </a:extLst>
            </p:cNvPr>
            <p:cNvCxnSpPr/>
            <p:nvPr/>
          </p:nvCxnSpPr>
          <p:spPr>
            <a:xfrm>
              <a:off x="4281714" y="709281"/>
              <a:ext cx="404948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2A23751-01D5-4D55-89AA-D7FA721D75F8}"/>
                </a:ext>
              </a:extLst>
            </p:cNvPr>
            <p:cNvCxnSpPr/>
            <p:nvPr/>
          </p:nvCxnSpPr>
          <p:spPr>
            <a:xfrm>
              <a:off x="4281714" y="2148219"/>
              <a:ext cx="404948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BCDE8FB-58E0-4063-9C03-44B027D17636}"/>
                </a:ext>
              </a:extLst>
            </p:cNvPr>
            <p:cNvGrpSpPr/>
            <p:nvPr/>
          </p:nvGrpSpPr>
          <p:grpSpPr>
            <a:xfrm>
              <a:off x="4147364" y="944190"/>
              <a:ext cx="4501698" cy="908161"/>
              <a:chOff x="4147364" y="817521"/>
              <a:chExt cx="4501698" cy="908161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79384A8-00C7-4F93-ABD3-9325D9CCE0A8}"/>
                  </a:ext>
                </a:extLst>
              </p:cNvPr>
              <p:cNvSpPr txBox="1"/>
              <p:nvPr/>
            </p:nvSpPr>
            <p:spPr>
              <a:xfrm>
                <a:off x="4147364" y="817521"/>
                <a:ext cx="4501698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0" b="1" spc="600" dirty="0">
                    <a:latin typeface="Montserrat "/>
                    <a:ea typeface="Roboto Slab" pitchFamily="2" charset="0"/>
                  </a:rPr>
                  <a:t>PORTFOLIO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1307938-B2F6-46A4-AA51-3D8F065EF1B9}"/>
                  </a:ext>
                </a:extLst>
              </p:cNvPr>
              <p:cNvSpPr txBox="1"/>
              <p:nvPr/>
            </p:nvSpPr>
            <p:spPr>
              <a:xfrm>
                <a:off x="4191632" y="1479461"/>
                <a:ext cx="438086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spc="430" dirty="0">
                    <a:latin typeface="Montserrat "/>
                    <a:ea typeface="Roboto Slab" pitchFamily="2" charset="0"/>
                  </a:rPr>
                  <a:t>PORTFOLIO &amp; CLEAN PRESENTATION</a:t>
                </a: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B2BA59B-FCA4-4D9C-98D3-1257BAF3B182}"/>
              </a:ext>
            </a:extLst>
          </p:cNvPr>
          <p:cNvGrpSpPr/>
          <p:nvPr/>
        </p:nvGrpSpPr>
        <p:grpSpPr>
          <a:xfrm>
            <a:off x="1315218" y="2247900"/>
            <a:ext cx="1277170" cy="2362200"/>
            <a:chOff x="1315218" y="2247900"/>
            <a:chExt cx="1277170" cy="2362200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70F237C-A468-44CD-AF95-065C83CFC1B0}"/>
                </a:ext>
              </a:extLst>
            </p:cNvPr>
            <p:cNvSpPr/>
            <p:nvPr/>
          </p:nvSpPr>
          <p:spPr>
            <a:xfrm>
              <a:off x="1315218" y="2247900"/>
              <a:ext cx="1277170" cy="2362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EF1AC86B-1D18-4340-B2A2-CB9542404D41}"/>
                </a:ext>
              </a:extLst>
            </p:cNvPr>
            <p:cNvSpPr txBox="1"/>
            <p:nvPr/>
          </p:nvSpPr>
          <p:spPr>
            <a:xfrm rot="16200000">
              <a:off x="873763" y="3065510"/>
              <a:ext cx="21600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spc="1000" dirty="0">
                  <a:solidFill>
                    <a:schemeClr val="accent4"/>
                  </a:solidFill>
                  <a:latin typeface="Montserrat "/>
                  <a:ea typeface="Roboto Slab" pitchFamily="2" charset="0"/>
                </a:rPr>
                <a:t>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7945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3A905F43-D5AC-4086-A8BB-3466CBFDC707}"/>
              </a:ext>
            </a:extLst>
          </p:cNvPr>
          <p:cNvSpPr txBox="1"/>
          <p:nvPr/>
        </p:nvSpPr>
        <p:spPr>
          <a:xfrm rot="16200000">
            <a:off x="177704" y="4580751"/>
            <a:ext cx="16383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1000" dirty="0">
                <a:solidFill>
                  <a:schemeClr val="accent4"/>
                </a:solidFill>
                <a:latin typeface="Montserrat "/>
                <a:ea typeface="Roboto Slab" pitchFamily="2" charset="0"/>
              </a:rPr>
              <a:t>2018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0873520-3D48-4C34-8D61-0487840D6A0E}"/>
              </a:ext>
            </a:extLst>
          </p:cNvPr>
          <p:cNvGrpSpPr/>
          <p:nvPr/>
        </p:nvGrpSpPr>
        <p:grpSpPr>
          <a:xfrm>
            <a:off x="4147364" y="709281"/>
            <a:ext cx="4501698" cy="1438938"/>
            <a:chOff x="4147364" y="709281"/>
            <a:chExt cx="4501698" cy="1438938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1565B8FF-B44F-4760-95FB-7773525AD660}"/>
                </a:ext>
              </a:extLst>
            </p:cNvPr>
            <p:cNvCxnSpPr/>
            <p:nvPr/>
          </p:nvCxnSpPr>
          <p:spPr>
            <a:xfrm>
              <a:off x="4281714" y="709281"/>
              <a:ext cx="404948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46E62B3-CD95-4127-891A-C0A0CDCB63ED}"/>
                </a:ext>
              </a:extLst>
            </p:cNvPr>
            <p:cNvCxnSpPr/>
            <p:nvPr/>
          </p:nvCxnSpPr>
          <p:spPr>
            <a:xfrm>
              <a:off x="4281714" y="2148219"/>
              <a:ext cx="404948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202265B-1033-4D4A-8762-517B8841E13E}"/>
                </a:ext>
              </a:extLst>
            </p:cNvPr>
            <p:cNvGrpSpPr/>
            <p:nvPr/>
          </p:nvGrpSpPr>
          <p:grpSpPr>
            <a:xfrm>
              <a:off x="4147364" y="944190"/>
              <a:ext cx="4501698" cy="908161"/>
              <a:chOff x="4147364" y="817521"/>
              <a:chExt cx="4501698" cy="908161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B217D69-07C6-4385-939A-D286C20245FC}"/>
                  </a:ext>
                </a:extLst>
              </p:cNvPr>
              <p:cNvSpPr txBox="1"/>
              <p:nvPr/>
            </p:nvSpPr>
            <p:spPr>
              <a:xfrm>
                <a:off x="4147364" y="817521"/>
                <a:ext cx="4501698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0" b="1" spc="600" dirty="0">
                    <a:latin typeface="Montserrat "/>
                    <a:ea typeface="Roboto Slab" pitchFamily="2" charset="0"/>
                  </a:rPr>
                  <a:t>PORTFOLIO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A0980B2-3B80-4E7F-AE5C-CE4694BEA959}"/>
                  </a:ext>
                </a:extLst>
              </p:cNvPr>
              <p:cNvSpPr txBox="1"/>
              <p:nvPr/>
            </p:nvSpPr>
            <p:spPr>
              <a:xfrm>
                <a:off x="4191632" y="1479461"/>
                <a:ext cx="438086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spc="43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"/>
                    <a:ea typeface="Roboto Slab" pitchFamily="2" charset="0"/>
                  </a:rPr>
                  <a:t>PORTFOLIO &amp; CLEAN PRESENTATION</a:t>
                </a:r>
              </a:p>
            </p:txBody>
          </p:sp>
        </p:grpSp>
      </p:grpSp>
      <p:sp>
        <p:nvSpPr>
          <p:cNvPr id="31" name="Subtitle 6">
            <a:extLst>
              <a:ext uri="{FF2B5EF4-FFF2-40B4-BE49-F238E27FC236}">
                <a16:creationId xmlns:a16="http://schemas.microsoft.com/office/drawing/2014/main" id="{B708400D-1E65-40D2-9420-63375A1C59A3}"/>
              </a:ext>
            </a:extLst>
          </p:cNvPr>
          <p:cNvSpPr txBox="1">
            <a:spLocks/>
          </p:cNvSpPr>
          <p:nvPr/>
        </p:nvSpPr>
        <p:spPr>
          <a:xfrm>
            <a:off x="8987747" y="2821080"/>
            <a:ext cx="1553029" cy="2614519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Are many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Variations of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Passages of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Lorem ipsum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 Available,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 But the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 Majority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DBCD313-DCF7-49D7-A1A7-555C42ED9454}"/>
              </a:ext>
            </a:extLst>
          </p:cNvPr>
          <p:cNvSpPr/>
          <p:nvPr/>
        </p:nvSpPr>
        <p:spPr>
          <a:xfrm>
            <a:off x="0" y="0"/>
            <a:ext cx="3238500" cy="28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F1E7C80-E850-4472-9EB0-EC189F6CF4A9}"/>
              </a:ext>
            </a:extLst>
          </p:cNvPr>
          <p:cNvGrpSpPr/>
          <p:nvPr/>
        </p:nvGrpSpPr>
        <p:grpSpPr>
          <a:xfrm>
            <a:off x="772419" y="709281"/>
            <a:ext cx="1693662" cy="1438938"/>
            <a:chOff x="5293035" y="2690585"/>
            <a:chExt cx="1693662" cy="1438938"/>
          </a:xfrm>
        </p:grpSpPr>
        <p:sp>
          <p:nvSpPr>
            <p:cNvPr id="33" name="Subtitle 6">
              <a:extLst>
                <a:ext uri="{FF2B5EF4-FFF2-40B4-BE49-F238E27FC236}">
                  <a16:creationId xmlns:a16="http://schemas.microsoft.com/office/drawing/2014/main" id="{BEA96890-026C-4327-8A42-4CD822E8F9E2}"/>
                </a:ext>
              </a:extLst>
            </p:cNvPr>
            <p:cNvSpPr txBox="1">
              <a:spLocks/>
            </p:cNvSpPr>
            <p:nvPr/>
          </p:nvSpPr>
          <p:spPr>
            <a:xfrm>
              <a:off x="5293035" y="3287590"/>
              <a:ext cx="1693662" cy="841933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dirty="0">
                  <a:solidFill>
                    <a:schemeClr val="tx1"/>
                  </a:solidFill>
                  <a:latin typeface="Montserrat Light" panose="00000400000000000000" pitchFamily="50" charset="0"/>
                  <a:ea typeface="Roboto Slab" pitchFamily="2" charset="0"/>
                  <a:cs typeface="Montserrat" charset="0"/>
                </a:rPr>
                <a:t>Variations passages of lorem ipsum available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F5E607B-2999-4C36-90F9-0D727CA3A3CD}"/>
                </a:ext>
              </a:extLst>
            </p:cNvPr>
            <p:cNvSpPr/>
            <p:nvPr/>
          </p:nvSpPr>
          <p:spPr>
            <a:xfrm>
              <a:off x="5305957" y="2690585"/>
              <a:ext cx="542136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000" dirty="0">
                  <a:solidFill>
                    <a:schemeClr val="tx1">
                      <a:alpha val="33000"/>
                    </a:schemeClr>
                  </a:solidFill>
                  <a:latin typeface="FontAwesome" charset="0"/>
                </a:rPr>
                <a:t></a:t>
              </a:r>
              <a:endParaRPr lang="en-US" sz="3000" dirty="0">
                <a:solidFill>
                  <a:schemeClr val="tx1">
                    <a:alpha val="33000"/>
                  </a:schemeClr>
                </a:solidFill>
              </a:endParaRPr>
            </a:p>
          </p:txBody>
        </p:sp>
      </p:grpSp>
      <p:pic>
        <p:nvPicPr>
          <p:cNvPr id="72" name="Picture Placeholder 71">
            <a:extLst>
              <a:ext uri="{FF2B5EF4-FFF2-40B4-BE49-F238E27FC236}">
                <a16:creationId xmlns:a16="http://schemas.microsoft.com/office/drawing/2014/main" id="{B2A3F220-3430-45A8-8253-E9AC20F0D16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" t="395" r="3518" b="12450"/>
          <a:stretch/>
        </p:blipFill>
        <p:spPr>
          <a:xfrm>
            <a:off x="1930400" y="2857500"/>
            <a:ext cx="6400800" cy="4000500"/>
          </a:xfrm>
        </p:spPr>
      </p:pic>
    </p:spTree>
    <p:extLst>
      <p:ext uri="{BB962C8B-B14F-4D97-AF65-F5344CB8AC3E}">
        <p14:creationId xmlns:p14="http://schemas.microsoft.com/office/powerpoint/2010/main" val="2221751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38E895-777B-4C16-A412-0F74A8B79474}"/>
              </a:ext>
            </a:extLst>
          </p:cNvPr>
          <p:cNvSpPr/>
          <p:nvPr/>
        </p:nvSpPr>
        <p:spPr>
          <a:xfrm>
            <a:off x="0" y="0"/>
            <a:ext cx="7605486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97000">
                <a:schemeClr val="tx1">
                  <a:lumMod val="95000"/>
                  <a:lumOff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8195AD2-E575-4AE5-96D9-9C226B4D3910}"/>
              </a:ext>
            </a:extLst>
          </p:cNvPr>
          <p:cNvGrpSpPr/>
          <p:nvPr/>
        </p:nvGrpSpPr>
        <p:grpSpPr>
          <a:xfrm>
            <a:off x="984580" y="2364971"/>
            <a:ext cx="2922154" cy="2128058"/>
            <a:chOff x="2094347" y="2173347"/>
            <a:chExt cx="2922154" cy="212805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F753805-3942-4A74-A380-673CEDBAADFF}"/>
                </a:ext>
              </a:extLst>
            </p:cNvPr>
            <p:cNvSpPr txBox="1"/>
            <p:nvPr/>
          </p:nvSpPr>
          <p:spPr>
            <a:xfrm>
              <a:off x="2094347" y="2173347"/>
              <a:ext cx="29221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000" b="1" spc="300" dirty="0">
                  <a:solidFill>
                    <a:schemeClr val="bg1"/>
                  </a:solidFill>
                  <a:latin typeface="Montserrat "/>
                </a:rPr>
                <a:t>PORTFOLIO</a:t>
              </a:r>
            </a:p>
            <a:p>
              <a:pPr algn="r"/>
              <a:r>
                <a:rPr lang="en-US" sz="1300" spc="300" dirty="0">
                  <a:solidFill>
                    <a:schemeClr val="bg1"/>
                  </a:solidFill>
                  <a:latin typeface="Montserrat "/>
                </a:rPr>
                <a:t>PRESENTATION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9A6106B-4E64-475F-BB2C-B00A66C86D38}"/>
                </a:ext>
              </a:extLst>
            </p:cNvPr>
            <p:cNvCxnSpPr/>
            <p:nvPr/>
          </p:nvCxnSpPr>
          <p:spPr>
            <a:xfrm>
              <a:off x="4511222" y="3164851"/>
              <a:ext cx="33382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10B58F-AFBA-4F2E-ADC9-03FDA672719F}"/>
                </a:ext>
              </a:extLst>
            </p:cNvPr>
            <p:cNvSpPr txBox="1"/>
            <p:nvPr/>
          </p:nvSpPr>
          <p:spPr>
            <a:xfrm>
              <a:off x="2366127" y="3409494"/>
              <a:ext cx="2586874" cy="89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1000" i="1" dirty="0">
                  <a:solidFill>
                    <a:schemeClr val="bg1"/>
                  </a:solidFill>
                  <a:latin typeface="Montserrat 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bg1"/>
                </a:solidFill>
                <a:latin typeface="Montserrat 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5A52075-EAEA-4FF4-AE57-43BF3BD0FC4A}"/>
              </a:ext>
            </a:extLst>
          </p:cNvPr>
          <p:cNvGrpSpPr/>
          <p:nvPr/>
        </p:nvGrpSpPr>
        <p:grpSpPr>
          <a:xfrm>
            <a:off x="9930250" y="2420018"/>
            <a:ext cx="1277170" cy="2362200"/>
            <a:chOff x="1315218" y="2247900"/>
            <a:chExt cx="1277170" cy="23622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E889DA4-41EC-4EB3-87D0-5BADAD109A06}"/>
                </a:ext>
              </a:extLst>
            </p:cNvPr>
            <p:cNvSpPr/>
            <p:nvPr/>
          </p:nvSpPr>
          <p:spPr>
            <a:xfrm>
              <a:off x="1315218" y="2247900"/>
              <a:ext cx="1277170" cy="2362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7A1FE3A-A05C-43CD-84B4-349EE7E26F9D}"/>
                </a:ext>
              </a:extLst>
            </p:cNvPr>
            <p:cNvSpPr txBox="1"/>
            <p:nvPr/>
          </p:nvSpPr>
          <p:spPr>
            <a:xfrm rot="16200000">
              <a:off x="873763" y="3065510"/>
              <a:ext cx="21600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spc="1000" dirty="0">
                  <a:latin typeface="Montserrat "/>
                  <a:ea typeface="Roboto Slab" pitchFamily="2" charset="0"/>
                </a:rPr>
                <a:t>2018</a:t>
              </a:r>
            </a:p>
          </p:txBody>
        </p:sp>
      </p:grp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DBEB576D-E8D9-4A4C-82A2-FB55747C2D3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6" r="138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07729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223A6D97-DB86-482E-9C06-0CC333D386F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11" r="4316"/>
          <a:stretch/>
        </p:blipFill>
        <p:spPr>
          <a:xfrm>
            <a:off x="3752851" y="781050"/>
            <a:ext cx="4724399" cy="5295900"/>
          </a:xfr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1EA3BC25-B759-4EC7-88B7-6FC2A2613CA0}"/>
              </a:ext>
            </a:extLst>
          </p:cNvPr>
          <p:cNvGrpSpPr/>
          <p:nvPr/>
        </p:nvGrpSpPr>
        <p:grpSpPr>
          <a:xfrm>
            <a:off x="1010939" y="1809555"/>
            <a:ext cx="4501698" cy="3238890"/>
            <a:chOff x="1010939" y="1336112"/>
            <a:chExt cx="4501698" cy="323889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4C6AFDB-40D7-4D1C-9ADF-EF6829E4E6B0}"/>
                </a:ext>
              </a:extLst>
            </p:cNvPr>
            <p:cNvGrpSpPr/>
            <p:nvPr/>
          </p:nvGrpSpPr>
          <p:grpSpPr>
            <a:xfrm>
              <a:off x="1010939" y="1336112"/>
              <a:ext cx="4501698" cy="1438938"/>
              <a:chOff x="4147364" y="709281"/>
              <a:chExt cx="4501698" cy="1438938"/>
            </a:xfrm>
          </p:grpSpPr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53AB4251-B6FA-487B-A355-7FA8FB181E81}"/>
                  </a:ext>
                </a:extLst>
              </p:cNvPr>
              <p:cNvCxnSpPr/>
              <p:nvPr/>
            </p:nvCxnSpPr>
            <p:spPr>
              <a:xfrm>
                <a:off x="4281714" y="709281"/>
                <a:ext cx="404948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A5896761-10E3-49AC-B3EA-29080AE4A39E}"/>
                  </a:ext>
                </a:extLst>
              </p:cNvPr>
              <p:cNvCxnSpPr/>
              <p:nvPr/>
            </p:nvCxnSpPr>
            <p:spPr>
              <a:xfrm>
                <a:off x="4281714" y="2148219"/>
                <a:ext cx="404948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0EBDA59C-EB88-4615-9C48-9882059BB35A}"/>
                  </a:ext>
                </a:extLst>
              </p:cNvPr>
              <p:cNvGrpSpPr/>
              <p:nvPr/>
            </p:nvGrpSpPr>
            <p:grpSpPr>
              <a:xfrm>
                <a:off x="4147364" y="944190"/>
                <a:ext cx="4501698" cy="908161"/>
                <a:chOff x="4147364" y="817521"/>
                <a:chExt cx="4501698" cy="908161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DCC78903-295B-4D0F-B223-DE77CF419690}"/>
                    </a:ext>
                  </a:extLst>
                </p:cNvPr>
                <p:cNvSpPr txBox="1"/>
                <p:nvPr/>
              </p:nvSpPr>
              <p:spPr>
                <a:xfrm>
                  <a:off x="4147364" y="817521"/>
                  <a:ext cx="4501698" cy="784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0" b="1" spc="600" dirty="0">
                      <a:latin typeface="Montserrat "/>
                      <a:ea typeface="Roboto Slab" pitchFamily="2" charset="0"/>
                    </a:rPr>
                    <a:t>PORTFOLIO</a:t>
                  </a: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E823A039-1EFE-402C-B342-98669DEEEA50}"/>
                    </a:ext>
                  </a:extLst>
                </p:cNvPr>
                <p:cNvSpPr txBox="1"/>
                <p:nvPr/>
              </p:nvSpPr>
              <p:spPr>
                <a:xfrm>
                  <a:off x="4191632" y="1479461"/>
                  <a:ext cx="438086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b="1" spc="43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"/>
                      <a:ea typeface="Roboto Slab" pitchFamily="2" charset="0"/>
                    </a:rPr>
                    <a:t>PORTFOLIO &amp; CLEAN PRESENTATION</a:t>
                  </a:r>
                </a:p>
              </p:txBody>
            </p:sp>
          </p:grp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22A3138-32DB-45A5-A067-C91825CD8993}"/>
                </a:ext>
              </a:extLst>
            </p:cNvPr>
            <p:cNvSpPr txBox="1"/>
            <p:nvPr/>
          </p:nvSpPr>
          <p:spPr>
            <a:xfrm>
              <a:off x="1055207" y="3272722"/>
              <a:ext cx="1988050" cy="1302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endParaRPr>
            </a:p>
          </p:txBody>
        </p:sp>
      </p:grpSp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B7CE6429-7D21-4964-B6E6-30117D9F2AE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1" r="7441"/>
          <a:stretch>
            <a:fillRect/>
          </a:stretch>
        </p:blipFill>
        <p:spPr/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738FA48E-4D75-4459-B7E8-FC84A9DE0BC2}"/>
              </a:ext>
            </a:extLst>
          </p:cNvPr>
          <p:cNvSpPr/>
          <p:nvPr/>
        </p:nvSpPr>
        <p:spPr>
          <a:xfrm>
            <a:off x="8820150" y="781050"/>
            <a:ext cx="3371850" cy="52959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935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ysClr val="windowText" lastClr="000000"/>
      </a:dk1>
      <a:lt1>
        <a:sysClr val="window" lastClr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13237</TotalTime>
  <Words>150</Words>
  <Application>Microsoft Office PowerPoint</Application>
  <PresentationFormat>Widescreen</PresentationFormat>
  <Paragraphs>69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Calibri</vt:lpstr>
      <vt:lpstr>FontAwesome</vt:lpstr>
      <vt:lpstr>Montserrat</vt:lpstr>
      <vt:lpstr>Montserrat </vt:lpstr>
      <vt:lpstr>Montserrat Light</vt:lpstr>
      <vt:lpstr>Open Sans</vt:lpstr>
      <vt:lpstr>Roboto Slab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 src</cp:lastModifiedBy>
  <cp:revision>2117</cp:revision>
  <dcterms:created xsi:type="dcterms:W3CDTF">2017-09-28T05:04:55Z</dcterms:created>
  <dcterms:modified xsi:type="dcterms:W3CDTF">2018-06-30T10:17:33Z</dcterms:modified>
</cp:coreProperties>
</file>