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7"/>
  </p:notes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6921E"/>
    <a:srgbClr val="000000"/>
    <a:srgbClr val="C00000"/>
    <a:srgbClr val="25408F"/>
    <a:srgbClr val="E6E6E6"/>
    <a:srgbClr val="62BA46"/>
    <a:srgbClr val="37CA9D"/>
    <a:srgbClr val="E1E319"/>
    <a:srgbClr val="44546A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162" autoAdjust="0"/>
    <p:restoredTop sz="94664" autoAdjust="0"/>
  </p:normalViewPr>
  <p:slideViewPr>
    <p:cSldViewPr snapToGrid="0" snapToObjects="1">
      <p:cViewPr varScale="1">
        <p:scale>
          <a:sx n="73" d="100"/>
          <a:sy n="73" d="100"/>
        </p:scale>
        <p:origin x="900" y="6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10/28/2017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35" name="Oval 34"/>
          <p:cNvSpPr/>
          <p:nvPr userDrawn="1"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065398" y="390978"/>
            <a:ext cx="60091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7" name="Footer Placeholder 11"/>
          <p:cNvSpPr>
            <a:spLocks noGrp="1"/>
          </p:cNvSpPr>
          <p:nvPr>
            <p:ph type="ftr" sz="quarter" idx="3"/>
          </p:nvPr>
        </p:nvSpPr>
        <p:spPr>
          <a:xfrm>
            <a:off x="663249" y="6371851"/>
            <a:ext cx="1383553" cy="3341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</p:spTree>
    <p:extLst>
      <p:ext uri="{BB962C8B-B14F-4D97-AF65-F5344CB8AC3E}">
        <p14:creationId xmlns:p14="http://schemas.microsoft.com/office/powerpoint/2010/main" val="8944296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 page 4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/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3393734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35" name="Oval 34"/>
          <p:cNvSpPr/>
          <p:nvPr userDrawn="1"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065398" y="390978"/>
            <a:ext cx="60091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7" name="Footer Placeholder 11"/>
          <p:cNvSpPr>
            <a:spLocks noGrp="1"/>
          </p:cNvSpPr>
          <p:nvPr>
            <p:ph type="ftr" sz="quarter" idx="3"/>
          </p:nvPr>
        </p:nvSpPr>
        <p:spPr>
          <a:xfrm>
            <a:off x="663249" y="6371851"/>
            <a:ext cx="1383553" cy="3341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10" name="Picture Placeholder 3"/>
          <p:cNvSpPr>
            <a:spLocks noGrp="1"/>
          </p:cNvSpPr>
          <p:nvPr>
            <p:ph type="pic" sz="quarter" idx="11" hasCustomPrompt="1"/>
          </p:nvPr>
        </p:nvSpPr>
        <p:spPr>
          <a:xfrm>
            <a:off x="0" y="3464265"/>
            <a:ext cx="4028734" cy="3393734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2" hasCustomPrompt="1"/>
          </p:nvPr>
        </p:nvSpPr>
        <p:spPr>
          <a:xfrm>
            <a:off x="4099264" y="3464263"/>
            <a:ext cx="3993471" cy="3393734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13" hasCustomPrompt="1"/>
          </p:nvPr>
        </p:nvSpPr>
        <p:spPr>
          <a:xfrm>
            <a:off x="8163266" y="3464265"/>
            <a:ext cx="4028734" cy="3393734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5041800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 page 3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Oval 34"/>
          <p:cNvSpPr/>
          <p:nvPr userDrawn="1"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065398" y="390978"/>
            <a:ext cx="60091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7" name="Footer Placeholder 11"/>
          <p:cNvSpPr>
            <a:spLocks noGrp="1"/>
          </p:cNvSpPr>
          <p:nvPr>
            <p:ph type="ftr" sz="quarter" idx="3"/>
          </p:nvPr>
        </p:nvSpPr>
        <p:spPr>
          <a:xfrm>
            <a:off x="663249" y="6371851"/>
            <a:ext cx="1383553" cy="3341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15" name="Picture Placeholder 3"/>
          <p:cNvSpPr>
            <a:spLocks noGrp="1"/>
          </p:cNvSpPr>
          <p:nvPr>
            <p:ph type="pic" sz="quarter" idx="11" hasCustomPrompt="1"/>
          </p:nvPr>
        </p:nvSpPr>
        <p:spPr>
          <a:xfrm>
            <a:off x="0" y="0"/>
            <a:ext cx="3482978" cy="6857999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6" name="Picture Placeholder 3"/>
          <p:cNvSpPr>
            <a:spLocks noGrp="1"/>
          </p:cNvSpPr>
          <p:nvPr>
            <p:ph type="pic" sz="quarter" idx="12" hasCustomPrompt="1"/>
          </p:nvPr>
        </p:nvSpPr>
        <p:spPr>
          <a:xfrm>
            <a:off x="3759200" y="3562350"/>
            <a:ext cx="4673600" cy="3295648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3"/>
          <p:cNvSpPr>
            <a:spLocks noGrp="1"/>
          </p:cNvSpPr>
          <p:nvPr>
            <p:ph type="pic" sz="quarter" idx="13" hasCustomPrompt="1"/>
          </p:nvPr>
        </p:nvSpPr>
        <p:spPr>
          <a:xfrm>
            <a:off x="8705848" y="0"/>
            <a:ext cx="3482978" cy="6857999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2457169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 page 3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Oval 34"/>
          <p:cNvSpPr/>
          <p:nvPr userDrawn="1"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065398" y="390978"/>
            <a:ext cx="60091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7" name="Footer Placeholder 11"/>
          <p:cNvSpPr>
            <a:spLocks noGrp="1"/>
          </p:cNvSpPr>
          <p:nvPr>
            <p:ph type="ftr" sz="quarter" idx="3"/>
          </p:nvPr>
        </p:nvSpPr>
        <p:spPr>
          <a:xfrm>
            <a:off x="663249" y="6371851"/>
            <a:ext cx="1383553" cy="3341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11" name="Picture Placeholder 3"/>
          <p:cNvSpPr>
            <a:spLocks noGrp="1"/>
          </p:cNvSpPr>
          <p:nvPr>
            <p:ph type="pic" sz="quarter" idx="12" hasCustomPrompt="1"/>
          </p:nvPr>
        </p:nvSpPr>
        <p:spPr>
          <a:xfrm>
            <a:off x="0" y="3519849"/>
            <a:ext cx="3942867" cy="3338151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3"/>
          <p:cNvSpPr>
            <a:spLocks noGrp="1"/>
          </p:cNvSpPr>
          <p:nvPr>
            <p:ph type="pic" sz="quarter" idx="13" hasCustomPrompt="1"/>
          </p:nvPr>
        </p:nvSpPr>
        <p:spPr>
          <a:xfrm>
            <a:off x="4124566" y="-1"/>
            <a:ext cx="3942867" cy="3338151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3"/>
          <p:cNvSpPr>
            <a:spLocks noGrp="1"/>
          </p:cNvSpPr>
          <p:nvPr>
            <p:ph type="pic" sz="quarter" idx="14" hasCustomPrompt="1"/>
          </p:nvPr>
        </p:nvSpPr>
        <p:spPr>
          <a:xfrm>
            <a:off x="8249132" y="3519849"/>
            <a:ext cx="3942867" cy="3338151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336034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 page 1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Oval 34"/>
          <p:cNvSpPr/>
          <p:nvPr userDrawn="1"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065398" y="390978"/>
            <a:ext cx="60091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37" name="Footer Placeholder 11"/>
          <p:cNvSpPr>
            <a:spLocks noGrp="1"/>
          </p:cNvSpPr>
          <p:nvPr>
            <p:ph type="ftr" sz="quarter" idx="3"/>
          </p:nvPr>
        </p:nvSpPr>
        <p:spPr>
          <a:xfrm>
            <a:off x="663249" y="6371851"/>
            <a:ext cx="1383553" cy="33412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9" name="Picture Placeholder 3"/>
          <p:cNvSpPr>
            <a:spLocks noGrp="1"/>
          </p:cNvSpPr>
          <p:nvPr>
            <p:ph type="pic" sz="quarter" idx="13" hasCustomPrompt="1"/>
          </p:nvPr>
        </p:nvSpPr>
        <p:spPr>
          <a:xfrm>
            <a:off x="0" y="-1"/>
            <a:ext cx="12192000" cy="6858001"/>
          </a:xfrm>
          <a:prstGeom prst="rect">
            <a:avLst/>
          </a:prstGeom>
        </p:spPr>
        <p:txBody>
          <a:bodyPr/>
          <a:lstStyle>
            <a:lvl1pPr algn="ctr">
              <a:defRPr sz="1000" b="1">
                <a:latin typeface="Montserrat" panose="00000500000000000000" pitchFamily="50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287602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</p:sldLayoutIdLst>
  <p:hf hdr="0" dt="0"/>
  <p:txStyles>
    <p:titleStyle>
      <a:lvl1pPr algn="ctr" defTabSz="914377" rtl="0" eaLnBrk="1" latinLnBrk="0" hangingPunct="1">
        <a:lnSpc>
          <a:spcPct val="90000"/>
        </a:lnSpc>
        <a:spcBef>
          <a:spcPct val="0"/>
        </a:spcBef>
        <a:buNone/>
        <a:defRPr sz="2500" b="1" i="0" kern="1200">
          <a:solidFill>
            <a:schemeClr val="tx1"/>
          </a:solidFill>
          <a:latin typeface="Montserrat" charset="0"/>
          <a:ea typeface="Montserrat" charset="0"/>
          <a:cs typeface="Montserrat" charset="0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Oval 30"/>
          <p:cNvSpPr/>
          <p:nvPr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lide Number Placeholder 5"/>
          <p:cNvSpPr>
            <a:spLocks noGrp="1"/>
          </p:cNvSpPr>
          <p:nvPr>
            <p:ph type="sldNum" sz="quarter" idx="4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33" name="Footer Placeholder 11"/>
          <p:cNvSpPr>
            <a:spLocks noGrp="1"/>
          </p:cNvSpPr>
          <p:nvPr>
            <p:ph type="ftr" sz="quarter" idx="3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>
                <a:solidFill>
                  <a:schemeClr val="bg1"/>
                </a:solidFill>
              </a:rPr>
              <a:t>www.website.com</a:t>
            </a:r>
          </a:p>
        </p:txBody>
      </p:sp>
      <p:grpSp>
        <p:nvGrpSpPr>
          <p:cNvPr id="54" name="Group 53"/>
          <p:cNvGrpSpPr/>
          <p:nvPr/>
        </p:nvGrpSpPr>
        <p:grpSpPr>
          <a:xfrm>
            <a:off x="4151086" y="1897743"/>
            <a:ext cx="3889828" cy="3062515"/>
            <a:chOff x="4151086" y="1897742"/>
            <a:chExt cx="3889828" cy="3062515"/>
          </a:xfrm>
        </p:grpSpPr>
        <p:sp>
          <p:nvSpPr>
            <p:cNvPr id="42" name="Rectangle 41"/>
            <p:cNvSpPr/>
            <p:nvPr/>
          </p:nvSpPr>
          <p:spPr>
            <a:xfrm>
              <a:off x="4151086" y="1897742"/>
              <a:ext cx="3889828" cy="3062515"/>
            </a:xfrm>
            <a:prstGeom prst="rect">
              <a:avLst/>
            </a:prstGeom>
            <a:solidFill>
              <a:schemeClr val="accent6">
                <a:alpha val="85098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53" name="Group 52"/>
            <p:cNvGrpSpPr/>
            <p:nvPr/>
          </p:nvGrpSpPr>
          <p:grpSpPr>
            <a:xfrm>
              <a:off x="4832350" y="2743215"/>
              <a:ext cx="2527300" cy="1371569"/>
              <a:chOff x="4832350" y="2711448"/>
              <a:chExt cx="2527300" cy="1371569"/>
            </a:xfrm>
          </p:grpSpPr>
          <p:sp>
            <p:nvSpPr>
              <p:cNvPr id="46" name="TextBox 45"/>
              <p:cNvSpPr txBox="1"/>
              <p:nvPr/>
            </p:nvSpPr>
            <p:spPr>
              <a:xfrm>
                <a:off x="4832350" y="3375429"/>
                <a:ext cx="2527300" cy="43088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200" b="1" dirty="0">
                    <a:solidFill>
                      <a:schemeClr val="bg1"/>
                    </a:solidFill>
                    <a:latin typeface="Montserrat" panose="00000500000000000000" pitchFamily="50" charset="0"/>
                  </a:rPr>
                  <a:t>PHOTO GRAPHY</a:t>
                </a:r>
              </a:p>
            </p:txBody>
          </p:sp>
          <p:sp>
            <p:nvSpPr>
              <p:cNvPr id="51" name="Freeform 17"/>
              <p:cNvSpPr>
                <a:spLocks noEditPoints="1"/>
              </p:cNvSpPr>
              <p:nvPr/>
            </p:nvSpPr>
            <p:spPr bwMode="auto">
              <a:xfrm>
                <a:off x="5771456" y="2711448"/>
                <a:ext cx="649088" cy="520698"/>
              </a:xfrm>
              <a:custGeom>
                <a:avLst/>
                <a:gdLst>
                  <a:gd name="T0" fmla="*/ 160 w 320"/>
                  <a:gd name="T1" fmla="*/ 96 h 256"/>
                  <a:gd name="T2" fmla="*/ 112 w 320"/>
                  <a:gd name="T3" fmla="*/ 144 h 256"/>
                  <a:gd name="T4" fmla="*/ 160 w 320"/>
                  <a:gd name="T5" fmla="*/ 192 h 256"/>
                  <a:gd name="T6" fmla="*/ 208 w 320"/>
                  <a:gd name="T7" fmla="*/ 144 h 256"/>
                  <a:gd name="T8" fmla="*/ 160 w 320"/>
                  <a:gd name="T9" fmla="*/ 96 h 256"/>
                  <a:gd name="T10" fmla="*/ 288 w 320"/>
                  <a:gd name="T11" fmla="*/ 48 h 256"/>
                  <a:gd name="T12" fmla="*/ 249 w 320"/>
                  <a:gd name="T13" fmla="*/ 48 h 256"/>
                  <a:gd name="T14" fmla="*/ 237 w 320"/>
                  <a:gd name="T15" fmla="*/ 39 h 256"/>
                  <a:gd name="T16" fmla="*/ 227 w 320"/>
                  <a:gd name="T17" fmla="*/ 9 h 256"/>
                  <a:gd name="T18" fmla="*/ 214 w 320"/>
                  <a:gd name="T19" fmla="*/ 0 h 256"/>
                  <a:gd name="T20" fmla="*/ 105 w 320"/>
                  <a:gd name="T21" fmla="*/ 0 h 256"/>
                  <a:gd name="T22" fmla="*/ 93 w 320"/>
                  <a:gd name="T23" fmla="*/ 9 h 256"/>
                  <a:gd name="T24" fmla="*/ 83 w 320"/>
                  <a:gd name="T25" fmla="*/ 39 h 256"/>
                  <a:gd name="T26" fmla="*/ 70 w 320"/>
                  <a:gd name="T27" fmla="*/ 48 h 256"/>
                  <a:gd name="T28" fmla="*/ 32 w 320"/>
                  <a:gd name="T29" fmla="*/ 48 h 256"/>
                  <a:gd name="T30" fmla="*/ 0 w 320"/>
                  <a:gd name="T31" fmla="*/ 80 h 256"/>
                  <a:gd name="T32" fmla="*/ 0 w 320"/>
                  <a:gd name="T33" fmla="*/ 224 h 256"/>
                  <a:gd name="T34" fmla="*/ 32 w 320"/>
                  <a:gd name="T35" fmla="*/ 256 h 256"/>
                  <a:gd name="T36" fmla="*/ 288 w 320"/>
                  <a:gd name="T37" fmla="*/ 256 h 256"/>
                  <a:gd name="T38" fmla="*/ 320 w 320"/>
                  <a:gd name="T39" fmla="*/ 224 h 256"/>
                  <a:gd name="T40" fmla="*/ 320 w 320"/>
                  <a:gd name="T41" fmla="*/ 80 h 256"/>
                  <a:gd name="T42" fmla="*/ 288 w 320"/>
                  <a:gd name="T43" fmla="*/ 48 h 256"/>
                  <a:gd name="T44" fmla="*/ 160 w 320"/>
                  <a:gd name="T45" fmla="*/ 224 h 256"/>
                  <a:gd name="T46" fmla="*/ 80 w 320"/>
                  <a:gd name="T47" fmla="*/ 144 h 256"/>
                  <a:gd name="T48" fmla="*/ 160 w 320"/>
                  <a:gd name="T49" fmla="*/ 64 h 256"/>
                  <a:gd name="T50" fmla="*/ 240 w 320"/>
                  <a:gd name="T51" fmla="*/ 144 h 256"/>
                  <a:gd name="T52" fmla="*/ 160 w 320"/>
                  <a:gd name="T53" fmla="*/ 224 h 256"/>
                  <a:gd name="T54" fmla="*/ 277 w 320"/>
                  <a:gd name="T55" fmla="*/ 102 h 256"/>
                  <a:gd name="T56" fmla="*/ 265 w 320"/>
                  <a:gd name="T57" fmla="*/ 91 h 256"/>
                  <a:gd name="T58" fmla="*/ 277 w 320"/>
                  <a:gd name="T59" fmla="*/ 80 h 256"/>
                  <a:gd name="T60" fmla="*/ 288 w 320"/>
                  <a:gd name="T61" fmla="*/ 91 h 256"/>
                  <a:gd name="T62" fmla="*/ 277 w 320"/>
                  <a:gd name="T63" fmla="*/ 102 h 256"/>
                  <a:gd name="T64" fmla="*/ 277 w 320"/>
                  <a:gd name="T65" fmla="*/ 102 h 256"/>
                  <a:gd name="T66" fmla="*/ 277 w 320"/>
                  <a:gd name="T67" fmla="*/ 102 h 25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</a:cxnLst>
                <a:rect l="0" t="0" r="r" b="b"/>
                <a:pathLst>
                  <a:path w="320" h="256">
                    <a:moveTo>
                      <a:pt x="160" y="96"/>
                    </a:moveTo>
                    <a:cubicBezTo>
                      <a:pt x="133" y="96"/>
                      <a:pt x="112" y="117"/>
                      <a:pt x="112" y="144"/>
                    </a:cubicBezTo>
                    <a:cubicBezTo>
                      <a:pt x="112" y="171"/>
                      <a:pt x="133" y="192"/>
                      <a:pt x="160" y="192"/>
                    </a:cubicBezTo>
                    <a:cubicBezTo>
                      <a:pt x="186" y="192"/>
                      <a:pt x="208" y="171"/>
                      <a:pt x="208" y="144"/>
                    </a:cubicBezTo>
                    <a:cubicBezTo>
                      <a:pt x="208" y="117"/>
                      <a:pt x="186" y="96"/>
                      <a:pt x="160" y="96"/>
                    </a:cubicBezTo>
                    <a:close/>
                    <a:moveTo>
                      <a:pt x="288" y="48"/>
                    </a:moveTo>
                    <a:cubicBezTo>
                      <a:pt x="249" y="48"/>
                      <a:pt x="249" y="48"/>
                      <a:pt x="249" y="48"/>
                    </a:cubicBezTo>
                    <a:cubicBezTo>
                      <a:pt x="244" y="48"/>
                      <a:pt x="238" y="44"/>
                      <a:pt x="237" y="39"/>
                    </a:cubicBezTo>
                    <a:cubicBezTo>
                      <a:pt x="227" y="9"/>
                      <a:pt x="227" y="9"/>
                      <a:pt x="227" y="9"/>
                    </a:cubicBezTo>
                    <a:cubicBezTo>
                      <a:pt x="225" y="4"/>
                      <a:pt x="219" y="0"/>
                      <a:pt x="214" y="0"/>
                    </a:cubicBezTo>
                    <a:cubicBezTo>
                      <a:pt x="105" y="0"/>
                      <a:pt x="105" y="0"/>
                      <a:pt x="105" y="0"/>
                    </a:cubicBezTo>
                    <a:cubicBezTo>
                      <a:pt x="100" y="0"/>
                      <a:pt x="94" y="4"/>
                      <a:pt x="93" y="9"/>
                    </a:cubicBezTo>
                    <a:cubicBezTo>
                      <a:pt x="83" y="39"/>
                      <a:pt x="83" y="39"/>
                      <a:pt x="83" y="39"/>
                    </a:cubicBezTo>
                    <a:cubicBezTo>
                      <a:pt x="81" y="44"/>
                      <a:pt x="75" y="48"/>
                      <a:pt x="70" y="48"/>
                    </a:cubicBezTo>
                    <a:cubicBezTo>
                      <a:pt x="32" y="48"/>
                      <a:pt x="32" y="48"/>
                      <a:pt x="32" y="48"/>
                    </a:cubicBezTo>
                    <a:cubicBezTo>
                      <a:pt x="14" y="48"/>
                      <a:pt x="0" y="62"/>
                      <a:pt x="0" y="80"/>
                    </a:cubicBezTo>
                    <a:cubicBezTo>
                      <a:pt x="0" y="224"/>
                      <a:pt x="0" y="224"/>
                      <a:pt x="0" y="224"/>
                    </a:cubicBezTo>
                    <a:cubicBezTo>
                      <a:pt x="0" y="242"/>
                      <a:pt x="14" y="256"/>
                      <a:pt x="32" y="256"/>
                    </a:cubicBezTo>
                    <a:cubicBezTo>
                      <a:pt x="288" y="256"/>
                      <a:pt x="288" y="256"/>
                      <a:pt x="288" y="256"/>
                    </a:cubicBezTo>
                    <a:cubicBezTo>
                      <a:pt x="305" y="256"/>
                      <a:pt x="320" y="242"/>
                      <a:pt x="320" y="224"/>
                    </a:cubicBezTo>
                    <a:cubicBezTo>
                      <a:pt x="320" y="80"/>
                      <a:pt x="320" y="80"/>
                      <a:pt x="320" y="80"/>
                    </a:cubicBezTo>
                    <a:cubicBezTo>
                      <a:pt x="320" y="62"/>
                      <a:pt x="305" y="48"/>
                      <a:pt x="288" y="48"/>
                    </a:cubicBezTo>
                    <a:close/>
                    <a:moveTo>
                      <a:pt x="160" y="224"/>
                    </a:moveTo>
                    <a:cubicBezTo>
                      <a:pt x="116" y="224"/>
                      <a:pt x="80" y="188"/>
                      <a:pt x="80" y="144"/>
                    </a:cubicBezTo>
                    <a:cubicBezTo>
                      <a:pt x="80" y="100"/>
                      <a:pt x="116" y="64"/>
                      <a:pt x="160" y="64"/>
                    </a:cubicBezTo>
                    <a:cubicBezTo>
                      <a:pt x="204" y="64"/>
                      <a:pt x="240" y="100"/>
                      <a:pt x="240" y="144"/>
                    </a:cubicBezTo>
                    <a:cubicBezTo>
                      <a:pt x="240" y="188"/>
                      <a:pt x="204" y="224"/>
                      <a:pt x="160" y="224"/>
                    </a:cubicBezTo>
                    <a:close/>
                    <a:moveTo>
                      <a:pt x="277" y="102"/>
                    </a:moveTo>
                    <a:cubicBezTo>
                      <a:pt x="270" y="102"/>
                      <a:pt x="265" y="97"/>
                      <a:pt x="265" y="91"/>
                    </a:cubicBezTo>
                    <a:cubicBezTo>
                      <a:pt x="265" y="85"/>
                      <a:pt x="270" y="80"/>
                      <a:pt x="277" y="80"/>
                    </a:cubicBezTo>
                    <a:cubicBezTo>
                      <a:pt x="283" y="80"/>
                      <a:pt x="288" y="85"/>
                      <a:pt x="288" y="91"/>
                    </a:cubicBezTo>
                    <a:cubicBezTo>
                      <a:pt x="288" y="97"/>
                      <a:pt x="283" y="102"/>
                      <a:pt x="277" y="102"/>
                    </a:cubicBezTo>
                    <a:close/>
                    <a:moveTo>
                      <a:pt x="277" y="102"/>
                    </a:moveTo>
                    <a:cubicBezTo>
                      <a:pt x="277" y="102"/>
                      <a:pt x="277" y="102"/>
                      <a:pt x="277" y="102"/>
                    </a:cubicBezTo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7" name="Rectangle 66"/>
              <p:cNvSpPr/>
              <p:nvPr/>
            </p:nvSpPr>
            <p:spPr>
              <a:xfrm>
                <a:off x="5172075" y="3171825"/>
                <a:ext cx="509814" cy="60322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Rectangle 67"/>
              <p:cNvSpPr/>
              <p:nvPr/>
            </p:nvSpPr>
            <p:spPr>
              <a:xfrm>
                <a:off x="6510111" y="3171825"/>
                <a:ext cx="509814" cy="60322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0" name="TextBox 69"/>
              <p:cNvSpPr txBox="1"/>
              <p:nvPr/>
            </p:nvSpPr>
            <p:spPr>
              <a:xfrm>
                <a:off x="5494020" y="3836796"/>
                <a:ext cx="1203960" cy="24622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000" dirty="0">
                    <a:solidFill>
                      <a:schemeClr val="bg1"/>
                    </a:solidFill>
                    <a:latin typeface="Montserrat" panose="00000500000000000000" pitchFamily="50" charset="0"/>
                  </a:rPr>
                  <a:t>PRESENTATION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14AD318-C0E4-4C5E-A6BD-D5A9AED025A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168169277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Rectangle 47"/>
          <p:cNvSpPr/>
          <p:nvPr/>
        </p:nvSpPr>
        <p:spPr>
          <a:xfrm>
            <a:off x="4099264" y="3464263"/>
            <a:ext cx="4028734" cy="3393734"/>
          </a:xfrm>
          <a:prstGeom prst="rect">
            <a:avLst/>
          </a:prstGeom>
          <a:solidFill>
            <a:schemeClr val="accent3">
              <a:alpha val="14902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Rectangle 46"/>
          <p:cNvSpPr/>
          <p:nvPr/>
        </p:nvSpPr>
        <p:spPr>
          <a:xfrm>
            <a:off x="8163266" y="3464265"/>
            <a:ext cx="4028734" cy="3393734"/>
          </a:xfrm>
          <a:prstGeom prst="rect">
            <a:avLst/>
          </a:prstGeom>
          <a:solidFill>
            <a:schemeClr val="accent4">
              <a:alpha val="14902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9" name="Rectangle 48"/>
          <p:cNvSpPr/>
          <p:nvPr/>
        </p:nvSpPr>
        <p:spPr>
          <a:xfrm>
            <a:off x="0" y="3464265"/>
            <a:ext cx="4028734" cy="3393734"/>
          </a:xfrm>
          <a:prstGeom prst="rect">
            <a:avLst/>
          </a:prstGeom>
          <a:solidFill>
            <a:schemeClr val="accent6">
              <a:alpha val="14902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Rectangle 35"/>
          <p:cNvSpPr/>
          <p:nvPr/>
        </p:nvSpPr>
        <p:spPr>
          <a:xfrm>
            <a:off x="0" y="0"/>
            <a:ext cx="12192000" cy="3393734"/>
          </a:xfrm>
          <a:prstGeom prst="rect">
            <a:avLst/>
          </a:prstGeom>
          <a:solidFill>
            <a:srgbClr val="37CA9D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lide Number Placeholder 5"/>
          <p:cNvSpPr>
            <a:spLocks noGrp="1"/>
          </p:cNvSpPr>
          <p:nvPr>
            <p:ph type="sldNum" sz="quarter" idx="4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33" name="Footer Placeholder 11"/>
          <p:cNvSpPr>
            <a:spLocks noGrp="1"/>
          </p:cNvSpPr>
          <p:nvPr>
            <p:ph type="ftr" sz="quarter" idx="3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50" name="Title 1"/>
          <p:cNvSpPr txBox="1">
            <a:spLocks/>
          </p:cNvSpPr>
          <p:nvPr/>
        </p:nvSpPr>
        <p:spPr>
          <a:xfrm>
            <a:off x="838200" y="1215382"/>
            <a:ext cx="10515600" cy="502193"/>
          </a:xfrm>
          <a:prstGeom prst="rect">
            <a:avLst/>
          </a:prstGeom>
        </p:spPr>
        <p:txBody>
          <a:bodyPr/>
          <a:lstStyle>
            <a:lvl1pPr algn="ctr" defTabSz="914377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2500" b="1" i="0" kern="1200">
                <a:solidFill>
                  <a:schemeClr val="tx1"/>
                </a:solidFill>
                <a:latin typeface="Montserrat" charset="0"/>
                <a:ea typeface="Montserrat" charset="0"/>
                <a:cs typeface="Montserrat" charset="0"/>
              </a:defRPr>
            </a:lvl1pPr>
          </a:lstStyle>
          <a:p>
            <a:r>
              <a:rPr lang="en-US" sz="3000" b="0" dirty="0">
                <a:solidFill>
                  <a:schemeClr val="bg1"/>
                </a:solidFill>
              </a:rPr>
              <a:t>Photo </a:t>
            </a:r>
            <a:r>
              <a:rPr lang="en-US" sz="3000" b="0" dirty="0" err="1">
                <a:solidFill>
                  <a:schemeClr val="bg1"/>
                </a:solidFill>
              </a:rPr>
              <a:t>Graphy</a:t>
            </a:r>
            <a:endParaRPr lang="en-US" sz="3000" b="1" dirty="0">
              <a:solidFill>
                <a:schemeClr val="bg1"/>
              </a:solidFill>
            </a:endParaRPr>
          </a:p>
        </p:txBody>
      </p:sp>
      <p:sp>
        <p:nvSpPr>
          <p:cNvPr id="52" name="Text Placeholder 12"/>
          <p:cNvSpPr txBox="1">
            <a:spLocks/>
          </p:cNvSpPr>
          <p:nvPr/>
        </p:nvSpPr>
        <p:spPr>
          <a:xfrm>
            <a:off x="838200" y="1712751"/>
            <a:ext cx="10515600" cy="317340"/>
          </a:xfrm>
          <a:prstGeom prst="rect">
            <a:avLst/>
          </a:prstGeom>
        </p:spPr>
        <p:txBody>
          <a:bodyPr anchor="ctr"/>
          <a:lstStyle>
            <a:lvl1pPr marL="0" indent="0" algn="ctr" defTabSz="914377" rtl="0" eaLnBrk="1" latinLnBrk="0" hangingPunct="1">
              <a:lnSpc>
                <a:spcPct val="90000"/>
              </a:lnSpc>
              <a:spcBef>
                <a:spcPts val="1000"/>
              </a:spcBef>
              <a:buFontTx/>
              <a:buNone/>
              <a:defRPr sz="1200" b="1" kern="1200">
                <a:solidFill>
                  <a:schemeClr val="bg2">
                    <a:lumMod val="50000"/>
                  </a:schemeClr>
                </a:solidFill>
                <a:latin typeface="Lato" charset="0"/>
                <a:ea typeface="Lato" charset="0"/>
                <a:cs typeface="Lato" charset="0"/>
              </a:defRPr>
            </a:lvl1pPr>
            <a:lvl2pPr marL="457200" indent="0" algn="ctr" defTabSz="914377" rtl="0" eaLnBrk="1" latinLnBrk="0" hangingPunct="1">
              <a:lnSpc>
                <a:spcPct val="90000"/>
              </a:lnSpc>
              <a:spcBef>
                <a:spcPts val="500"/>
              </a:spcBef>
              <a:buFontTx/>
              <a:buNone/>
              <a:defRPr sz="1200" kern="1200">
                <a:solidFill>
                  <a:schemeClr val="bg2">
                    <a:lumMod val="50000"/>
                  </a:schemeClr>
                </a:solidFill>
                <a:latin typeface="Lato" charset="0"/>
                <a:ea typeface="Lato" charset="0"/>
                <a:cs typeface="Lato" charset="0"/>
              </a:defRPr>
            </a:lvl2pPr>
            <a:lvl3pPr marL="914400" indent="0" algn="ctr" defTabSz="914377" rtl="0" eaLnBrk="1" latinLnBrk="0" hangingPunct="1">
              <a:lnSpc>
                <a:spcPct val="90000"/>
              </a:lnSpc>
              <a:spcBef>
                <a:spcPts val="500"/>
              </a:spcBef>
              <a:buFontTx/>
              <a:buNone/>
              <a:defRPr sz="1200" kern="1200">
                <a:solidFill>
                  <a:schemeClr val="bg2">
                    <a:lumMod val="50000"/>
                  </a:schemeClr>
                </a:solidFill>
                <a:latin typeface="Lato" charset="0"/>
                <a:ea typeface="Lato" charset="0"/>
                <a:cs typeface="Lato" charset="0"/>
              </a:defRPr>
            </a:lvl3pPr>
            <a:lvl4pPr marL="1371600" indent="0" algn="ctr" defTabSz="914377" rtl="0" eaLnBrk="1" latinLnBrk="0" hangingPunct="1">
              <a:lnSpc>
                <a:spcPct val="90000"/>
              </a:lnSpc>
              <a:spcBef>
                <a:spcPts val="500"/>
              </a:spcBef>
              <a:buFontTx/>
              <a:buNone/>
              <a:defRPr sz="1200" kern="1200">
                <a:solidFill>
                  <a:schemeClr val="bg2">
                    <a:lumMod val="50000"/>
                  </a:schemeClr>
                </a:solidFill>
                <a:latin typeface="Lato" charset="0"/>
                <a:ea typeface="Lato" charset="0"/>
                <a:cs typeface="Lato" charset="0"/>
              </a:defRPr>
            </a:lvl4pPr>
            <a:lvl5pPr marL="1828800" indent="0" algn="ctr" defTabSz="914377" rtl="0" eaLnBrk="1" latinLnBrk="0" hangingPunct="1">
              <a:lnSpc>
                <a:spcPct val="90000"/>
              </a:lnSpc>
              <a:spcBef>
                <a:spcPts val="500"/>
              </a:spcBef>
              <a:buFontTx/>
              <a:buNone/>
              <a:defRPr sz="1200" kern="1200">
                <a:solidFill>
                  <a:schemeClr val="bg2">
                    <a:lumMod val="50000"/>
                  </a:schemeClr>
                </a:solidFill>
                <a:latin typeface="Lato" charset="0"/>
                <a:ea typeface="Lato" charset="0"/>
                <a:cs typeface="Lato" charset="0"/>
              </a:defRPr>
            </a:lvl5pPr>
            <a:lvl6pPr marL="2514537" indent="-228594" algn="l" defTabSz="914377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726" indent="-228594" algn="l" defTabSz="914377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8914" indent="-228594" algn="l" defTabSz="914377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103" indent="-228594" algn="l" defTabSz="914377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dirty="0">
                <a:solidFill>
                  <a:schemeClr val="bg1"/>
                </a:solidFill>
              </a:rPr>
              <a:t>Lorem Ipsum text your Dolor Site </a:t>
            </a:r>
            <a:r>
              <a:rPr lang="en-US" dirty="0" err="1">
                <a:solidFill>
                  <a:schemeClr val="bg1"/>
                </a:solidFill>
              </a:rPr>
              <a:t>Amet</a:t>
            </a:r>
            <a:r>
              <a:rPr lang="en-US" dirty="0">
                <a:solidFill>
                  <a:schemeClr val="bg1"/>
                </a:solidFill>
              </a:rPr>
              <a:t> Text to Here lorem ipsum.</a:t>
            </a:r>
          </a:p>
        </p:txBody>
      </p:sp>
      <p:sp>
        <p:nvSpPr>
          <p:cNvPr id="55" name="Rectangle 54"/>
          <p:cNvSpPr/>
          <p:nvPr/>
        </p:nvSpPr>
        <p:spPr>
          <a:xfrm>
            <a:off x="5657850" y="2153358"/>
            <a:ext cx="876300" cy="8263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5" name="Group 64"/>
          <p:cNvGrpSpPr/>
          <p:nvPr/>
        </p:nvGrpSpPr>
        <p:grpSpPr>
          <a:xfrm>
            <a:off x="763018" y="4082382"/>
            <a:ext cx="10665962" cy="2157496"/>
            <a:chOff x="763019" y="3808680"/>
            <a:chExt cx="10665962" cy="2157496"/>
          </a:xfrm>
        </p:grpSpPr>
        <p:sp>
          <p:nvSpPr>
            <p:cNvPr id="38" name="Isosceles Triangle 37"/>
            <p:cNvSpPr/>
            <p:nvPr/>
          </p:nvSpPr>
          <p:spPr>
            <a:xfrm rot="10800000">
              <a:off x="763019" y="3808680"/>
              <a:ext cx="2502696" cy="2157496"/>
            </a:xfrm>
            <a:prstGeom prst="triangle">
              <a:avLst/>
            </a:prstGeom>
            <a:solidFill>
              <a:srgbClr val="37CA9D">
                <a:alpha val="85098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Isosceles Triangle 55"/>
            <p:cNvSpPr/>
            <p:nvPr/>
          </p:nvSpPr>
          <p:spPr>
            <a:xfrm rot="10800000">
              <a:off x="4844651" y="3808680"/>
              <a:ext cx="2502696" cy="2157496"/>
            </a:xfrm>
            <a:prstGeom prst="triangle">
              <a:avLst/>
            </a:prstGeom>
            <a:solidFill>
              <a:srgbClr val="62BA46">
                <a:alpha val="85098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Isosceles Triangle 56"/>
            <p:cNvSpPr/>
            <p:nvPr/>
          </p:nvSpPr>
          <p:spPr>
            <a:xfrm rot="10800000">
              <a:off x="8926285" y="3808680"/>
              <a:ext cx="2502696" cy="2157496"/>
            </a:xfrm>
            <a:prstGeom prst="triangle">
              <a:avLst/>
            </a:prstGeom>
            <a:solidFill>
              <a:srgbClr val="F6921E">
                <a:alpha val="85098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9" name="Title 1"/>
            <p:cNvSpPr txBox="1">
              <a:spLocks/>
            </p:cNvSpPr>
            <p:nvPr/>
          </p:nvSpPr>
          <p:spPr>
            <a:xfrm>
              <a:off x="1545320" y="4104708"/>
              <a:ext cx="938094" cy="270782"/>
            </a:xfrm>
            <a:prstGeom prst="rect">
              <a:avLst/>
            </a:prstGeom>
          </p:spPr>
          <p:txBody>
            <a:bodyPr/>
            <a:lstStyle>
              <a:lvl1pPr algn="ctr" defTabSz="914377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sz="2500" b="1" i="0" kern="1200">
                  <a:solidFill>
                    <a:schemeClr val="tx1"/>
                  </a:solidFill>
                  <a:latin typeface="Montserrat" charset="0"/>
                  <a:ea typeface="Montserrat" charset="0"/>
                  <a:cs typeface="Montserrat" charset="0"/>
                </a:defRPr>
              </a:lvl1pPr>
            </a:lstStyle>
            <a:p>
              <a:r>
                <a:rPr lang="en-US" sz="1500" b="0" dirty="0">
                  <a:solidFill>
                    <a:schemeClr val="bg1"/>
                  </a:solidFill>
                </a:rPr>
                <a:t>BRAND.</a:t>
              </a:r>
              <a:endParaRPr lang="en-US" sz="1500" dirty="0">
                <a:solidFill>
                  <a:schemeClr val="bg1"/>
                </a:solidFill>
              </a:endParaRPr>
            </a:p>
          </p:txBody>
        </p:sp>
        <p:sp>
          <p:nvSpPr>
            <p:cNvPr id="71" name="Title 1"/>
            <p:cNvSpPr txBox="1">
              <a:spLocks/>
            </p:cNvSpPr>
            <p:nvPr/>
          </p:nvSpPr>
          <p:spPr>
            <a:xfrm>
              <a:off x="5626951" y="4104708"/>
              <a:ext cx="938094" cy="270782"/>
            </a:xfrm>
            <a:prstGeom prst="rect">
              <a:avLst/>
            </a:prstGeom>
          </p:spPr>
          <p:txBody>
            <a:bodyPr/>
            <a:lstStyle>
              <a:lvl1pPr algn="ctr" defTabSz="914377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sz="2500" b="1" i="0" kern="1200">
                  <a:solidFill>
                    <a:schemeClr val="tx1"/>
                  </a:solidFill>
                  <a:latin typeface="Montserrat" charset="0"/>
                  <a:ea typeface="Montserrat" charset="0"/>
                  <a:cs typeface="Montserrat" charset="0"/>
                </a:defRPr>
              </a:lvl1pPr>
            </a:lstStyle>
            <a:p>
              <a:r>
                <a:rPr lang="en-US" sz="1500" b="0" dirty="0">
                  <a:solidFill>
                    <a:schemeClr val="bg1"/>
                  </a:solidFill>
                </a:rPr>
                <a:t>BRAND.</a:t>
              </a:r>
              <a:endParaRPr lang="en-US" sz="1500" dirty="0">
                <a:solidFill>
                  <a:schemeClr val="bg1"/>
                </a:solidFill>
              </a:endParaRPr>
            </a:p>
          </p:txBody>
        </p:sp>
        <p:sp>
          <p:nvSpPr>
            <p:cNvPr id="72" name="Title 1"/>
            <p:cNvSpPr txBox="1">
              <a:spLocks/>
            </p:cNvSpPr>
            <p:nvPr/>
          </p:nvSpPr>
          <p:spPr>
            <a:xfrm>
              <a:off x="9708586" y="4104708"/>
              <a:ext cx="938094" cy="270782"/>
            </a:xfrm>
            <a:prstGeom prst="rect">
              <a:avLst/>
            </a:prstGeom>
          </p:spPr>
          <p:txBody>
            <a:bodyPr/>
            <a:lstStyle>
              <a:lvl1pPr algn="ctr" defTabSz="914377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sz="2500" b="1" i="0" kern="1200">
                  <a:solidFill>
                    <a:schemeClr val="tx1"/>
                  </a:solidFill>
                  <a:latin typeface="Montserrat" charset="0"/>
                  <a:ea typeface="Montserrat" charset="0"/>
                  <a:cs typeface="Montserrat" charset="0"/>
                </a:defRPr>
              </a:lvl1pPr>
            </a:lstStyle>
            <a:p>
              <a:r>
                <a:rPr lang="en-US" sz="1500" b="0" dirty="0">
                  <a:solidFill>
                    <a:schemeClr val="bg1"/>
                  </a:solidFill>
                </a:rPr>
                <a:t>BRAND.</a:t>
              </a:r>
              <a:endParaRPr lang="en-US" sz="1500" dirty="0">
                <a:solidFill>
                  <a:schemeClr val="bg1"/>
                </a:solidFill>
              </a:endParaRPr>
            </a:p>
          </p:txBody>
        </p:sp>
        <p:sp>
          <p:nvSpPr>
            <p:cNvPr id="73" name="TextBox 72"/>
            <p:cNvSpPr txBox="1"/>
            <p:nvPr/>
          </p:nvSpPr>
          <p:spPr>
            <a:xfrm>
              <a:off x="1180249" y="4498236"/>
              <a:ext cx="1668236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Text of the printing Typeset industry</a:t>
              </a:r>
            </a:p>
            <a:p>
              <a:pPr algn="ctr"/>
              <a:r>
                <a:rPr lang="en-US" sz="10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the printing</a:t>
              </a:r>
            </a:p>
          </p:txBody>
        </p:sp>
        <p:sp>
          <p:nvSpPr>
            <p:cNvPr id="74" name="Rectangle 73"/>
            <p:cNvSpPr/>
            <p:nvPr/>
          </p:nvSpPr>
          <p:spPr>
            <a:xfrm>
              <a:off x="1845298" y="4429918"/>
              <a:ext cx="338138" cy="45719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5" name="Rectangle 74"/>
            <p:cNvSpPr/>
            <p:nvPr/>
          </p:nvSpPr>
          <p:spPr>
            <a:xfrm>
              <a:off x="5926929" y="4429918"/>
              <a:ext cx="338138" cy="45719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6" name="Rectangle 75"/>
            <p:cNvSpPr/>
            <p:nvPr/>
          </p:nvSpPr>
          <p:spPr>
            <a:xfrm>
              <a:off x="10008564" y="4429918"/>
              <a:ext cx="338138" cy="45719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8" name="TextBox 77"/>
            <p:cNvSpPr txBox="1"/>
            <p:nvPr/>
          </p:nvSpPr>
          <p:spPr>
            <a:xfrm>
              <a:off x="5259844" y="4498236"/>
              <a:ext cx="1668236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Text of the printing Typeset industry</a:t>
              </a:r>
            </a:p>
            <a:p>
              <a:pPr algn="ctr"/>
              <a:r>
                <a:rPr lang="en-US" sz="10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the printing</a:t>
              </a:r>
            </a:p>
          </p:txBody>
        </p:sp>
        <p:sp>
          <p:nvSpPr>
            <p:cNvPr id="79" name="TextBox 78"/>
            <p:cNvSpPr txBox="1"/>
            <p:nvPr/>
          </p:nvSpPr>
          <p:spPr>
            <a:xfrm>
              <a:off x="9343515" y="4498236"/>
              <a:ext cx="1668236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0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Text of the printing Typeset industry</a:t>
              </a:r>
            </a:p>
            <a:p>
              <a:pPr algn="ctr"/>
              <a:r>
                <a:rPr lang="en-US" sz="10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the printing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6C966E9-0FAD-4F9A-BCDF-6672516E7EE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2D1B395-6D8F-4FBB-B75E-B91A61B5EB78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72E8CF64-1F36-4E3D-93CF-FD691FFDD1FB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E777176-9C68-4583-99C0-7F043A36359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95733958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Oval 30"/>
          <p:cNvSpPr/>
          <p:nvPr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lide Number Placeholder 5"/>
          <p:cNvSpPr>
            <a:spLocks noGrp="1"/>
          </p:cNvSpPr>
          <p:nvPr>
            <p:ph type="sldNum" sz="quarter" idx="4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3</a:t>
            </a:fld>
            <a:endParaRPr lang="en-US" dirty="0"/>
          </a:p>
        </p:txBody>
      </p:sp>
      <p:sp>
        <p:nvSpPr>
          <p:cNvPr id="33" name="Footer Placeholder 11"/>
          <p:cNvSpPr>
            <a:spLocks noGrp="1"/>
          </p:cNvSpPr>
          <p:nvPr>
            <p:ph type="ftr" sz="quarter" idx="3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43" name="Rectangle 42"/>
          <p:cNvSpPr/>
          <p:nvPr/>
        </p:nvSpPr>
        <p:spPr>
          <a:xfrm>
            <a:off x="3759200" y="0"/>
            <a:ext cx="4673600" cy="329565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/>
          <p:cNvGrpSpPr/>
          <p:nvPr/>
        </p:nvGrpSpPr>
        <p:grpSpPr>
          <a:xfrm>
            <a:off x="4380207" y="586395"/>
            <a:ext cx="3431586" cy="2122860"/>
            <a:chOff x="4380207" y="694776"/>
            <a:chExt cx="3431586" cy="2122860"/>
          </a:xfrm>
        </p:grpSpPr>
        <p:sp>
          <p:nvSpPr>
            <p:cNvPr id="67" name="Title 1"/>
            <p:cNvSpPr txBox="1">
              <a:spLocks/>
            </p:cNvSpPr>
            <p:nvPr/>
          </p:nvSpPr>
          <p:spPr>
            <a:xfrm>
              <a:off x="4992914" y="694776"/>
              <a:ext cx="2206172" cy="395704"/>
            </a:xfrm>
            <a:prstGeom prst="rect">
              <a:avLst/>
            </a:prstGeom>
          </p:spPr>
          <p:txBody>
            <a:bodyPr/>
            <a:lstStyle>
              <a:lvl1pPr algn="ctr" defTabSz="914377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sz="2500" b="1" i="0" kern="1200">
                  <a:solidFill>
                    <a:schemeClr val="tx1"/>
                  </a:solidFill>
                  <a:latin typeface="Montserrat" charset="0"/>
                  <a:ea typeface="Montserrat" charset="0"/>
                  <a:cs typeface="Montserrat" charset="0"/>
                </a:defRPr>
              </a:lvl1pPr>
            </a:lstStyle>
            <a:p>
              <a:r>
                <a:rPr lang="en-US" sz="3000" b="0" dirty="0">
                  <a:solidFill>
                    <a:schemeClr val="bg1"/>
                  </a:solidFill>
                </a:rPr>
                <a:t>ABOUT US</a:t>
              </a:r>
              <a:endParaRPr lang="en-US" sz="3000" b="1" dirty="0">
                <a:solidFill>
                  <a:schemeClr val="bg1"/>
                </a:solidFill>
              </a:endParaRPr>
            </a:p>
          </p:txBody>
        </p:sp>
        <p:sp>
          <p:nvSpPr>
            <p:cNvPr id="15" name="Rectangle 7"/>
            <p:cNvSpPr>
              <a:spLocks/>
            </p:cNvSpPr>
            <p:nvPr/>
          </p:nvSpPr>
          <p:spPr bwMode="auto">
            <a:xfrm>
              <a:off x="4380207" y="1307242"/>
              <a:ext cx="3431586" cy="151039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ct val="120000"/>
                </a:lnSpc>
              </a:pPr>
              <a:r>
                <a:rPr lang="en-US" sz="1000" dirty="0">
                  <a:solidFill>
                    <a:srgbClr val="FFFFFF"/>
                  </a:solidFill>
                  <a:latin typeface="Lato" charset="0"/>
                  <a:ea typeface="Lato" charset="0"/>
                  <a:cs typeface="Lato" charset="0"/>
                  <a:sym typeface="Montserrat-Regular" charset="0"/>
                </a:rPr>
                <a:t>This letterhead design is meant to project an image of professionalism and reliability. By using simple alignments we have created a very spacious feeling. The simplicity suggests strength and the </a:t>
              </a:r>
              <a:r>
                <a:rPr lang="en-US" sz="1000" dirty="0" err="1">
                  <a:solidFill>
                    <a:srgbClr val="FFFFFF"/>
                  </a:solidFill>
                  <a:latin typeface="Lato" charset="0"/>
                  <a:ea typeface="Lato" charset="0"/>
                  <a:cs typeface="Lato" charset="0"/>
                  <a:sym typeface="Montserrat-Regular" charset="0"/>
                </a:rPr>
                <a:t>spaciousnes</a:t>
              </a:r>
              <a:r>
                <a:rPr lang="en-US" sz="1000" dirty="0">
                  <a:solidFill>
                    <a:srgbClr val="FFFFFF"/>
                  </a:solidFill>
                  <a:latin typeface="Lato" charset="0"/>
                  <a:ea typeface="Lato" charset="0"/>
                  <a:cs typeface="Lato" charset="0"/>
                  <a:sym typeface="Montserrat-Regular" charset="0"/>
                </a:rPr>
                <a:t> contributes to the aesthetics of the layout. These basic qualities along with the (Your Company) </a:t>
              </a:r>
              <a:r>
                <a:rPr lang="en-US" sz="1000" dirty="0" err="1">
                  <a:solidFill>
                    <a:srgbClr val="FFFFFF"/>
                  </a:solidFill>
                  <a:latin typeface="Lato" charset="0"/>
                  <a:ea typeface="Lato" charset="0"/>
                  <a:cs typeface="Lato" charset="0"/>
                  <a:sym typeface="Montserrat-Regular" charset="0"/>
                </a:rPr>
                <a:t>colours</a:t>
              </a:r>
              <a:r>
                <a:rPr lang="en-US" sz="1000" dirty="0">
                  <a:solidFill>
                    <a:srgbClr val="FFFFFF"/>
                  </a:solidFill>
                  <a:latin typeface="Lato" charset="0"/>
                  <a:ea typeface="Lato" charset="0"/>
                  <a:cs typeface="Lato" charset="0"/>
                  <a:sym typeface="Montserrat-Regular" charset="0"/>
                </a:rPr>
                <a:t>, are consistent with the overall look and helps to reinforce the (Your Company) brand. This letterhead design is meant to project an image of </a:t>
              </a:r>
              <a:r>
                <a:rPr lang="en-US" sz="800" dirty="0">
                  <a:solidFill>
                    <a:srgbClr val="FFFFFF"/>
                  </a:solidFill>
                  <a:latin typeface="Lato" charset="0"/>
                  <a:ea typeface="Lato" charset="0"/>
                  <a:cs typeface="Lato" charset="0"/>
                  <a:sym typeface="Montserrat-Regular" charset="0"/>
                </a:rPr>
                <a:t>professionalism.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025B127-DDD6-4D54-A4FC-A0F6E315DB9E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A4AC9B1C-E1B2-4E34-814B-3E58FA9A86C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99B9895-3A69-40C4-A24C-B8B0BCCB7420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76231936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Oval 30"/>
          <p:cNvSpPr/>
          <p:nvPr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lide Number Placeholder 5"/>
          <p:cNvSpPr>
            <a:spLocks noGrp="1"/>
          </p:cNvSpPr>
          <p:nvPr>
            <p:ph type="sldNum" sz="quarter" idx="4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33" name="Footer Placeholder 11"/>
          <p:cNvSpPr>
            <a:spLocks noGrp="1"/>
          </p:cNvSpPr>
          <p:nvPr>
            <p:ph type="ftr" sz="quarter" idx="3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10" name="Rectangle 9"/>
          <p:cNvSpPr/>
          <p:nvPr/>
        </p:nvSpPr>
        <p:spPr>
          <a:xfrm>
            <a:off x="0" y="-1"/>
            <a:ext cx="3942867" cy="3338151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/>
          <p:cNvSpPr/>
          <p:nvPr/>
        </p:nvSpPr>
        <p:spPr>
          <a:xfrm>
            <a:off x="8249132" y="-1"/>
            <a:ext cx="3942867" cy="3338151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Rectangle 45"/>
          <p:cNvSpPr/>
          <p:nvPr/>
        </p:nvSpPr>
        <p:spPr>
          <a:xfrm>
            <a:off x="4124566" y="3519849"/>
            <a:ext cx="3942867" cy="3338151"/>
          </a:xfrm>
          <a:prstGeom prst="rect">
            <a:avLst/>
          </a:prstGeom>
          <a:solidFill>
            <a:srgbClr val="C00000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5" name="Group 64"/>
          <p:cNvGrpSpPr/>
          <p:nvPr/>
        </p:nvGrpSpPr>
        <p:grpSpPr>
          <a:xfrm>
            <a:off x="822295" y="998950"/>
            <a:ext cx="2298276" cy="1340249"/>
            <a:chOff x="822295" y="839163"/>
            <a:chExt cx="2298276" cy="1340249"/>
          </a:xfrm>
        </p:grpSpPr>
        <p:sp>
          <p:nvSpPr>
            <p:cNvPr id="68" name="TextBox 67"/>
            <p:cNvSpPr txBox="1"/>
            <p:nvPr/>
          </p:nvSpPr>
          <p:spPr>
            <a:xfrm>
              <a:off x="822295" y="1394582"/>
              <a:ext cx="2298276" cy="7848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Text of the printing to</a:t>
              </a:r>
            </a:p>
            <a:p>
              <a:pPr algn="ctr"/>
              <a:r>
                <a:rPr lang="en-US" sz="15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Typeset industry your</a:t>
              </a:r>
            </a:p>
            <a:p>
              <a:pPr algn="ctr"/>
              <a:r>
                <a:rPr lang="en-US" sz="15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of the printing this for</a:t>
              </a:r>
            </a:p>
          </p:txBody>
        </p:sp>
        <p:sp>
          <p:nvSpPr>
            <p:cNvPr id="69" name="TextBox 68"/>
            <p:cNvSpPr txBox="1"/>
            <p:nvPr/>
          </p:nvSpPr>
          <p:spPr>
            <a:xfrm>
              <a:off x="977658" y="839163"/>
              <a:ext cx="198755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Example 1</a:t>
              </a:r>
            </a:p>
          </p:txBody>
        </p:sp>
      </p:grpSp>
      <p:grpSp>
        <p:nvGrpSpPr>
          <p:cNvPr id="70" name="Group 69"/>
          <p:cNvGrpSpPr/>
          <p:nvPr/>
        </p:nvGrpSpPr>
        <p:grpSpPr>
          <a:xfrm>
            <a:off x="9067581" y="998950"/>
            <a:ext cx="2298276" cy="1340249"/>
            <a:chOff x="822295" y="839163"/>
            <a:chExt cx="2298276" cy="1340249"/>
          </a:xfrm>
        </p:grpSpPr>
        <p:sp>
          <p:nvSpPr>
            <p:cNvPr id="71" name="TextBox 70"/>
            <p:cNvSpPr txBox="1"/>
            <p:nvPr/>
          </p:nvSpPr>
          <p:spPr>
            <a:xfrm>
              <a:off x="822295" y="1394582"/>
              <a:ext cx="2298276" cy="7848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Text of the printing to</a:t>
              </a:r>
            </a:p>
            <a:p>
              <a:pPr algn="ctr"/>
              <a:r>
                <a:rPr lang="en-US" sz="15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Typeset industry your</a:t>
              </a:r>
            </a:p>
            <a:p>
              <a:pPr algn="ctr"/>
              <a:r>
                <a:rPr lang="en-US" sz="15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of the printing this for</a:t>
              </a:r>
            </a:p>
          </p:txBody>
        </p:sp>
        <p:sp>
          <p:nvSpPr>
            <p:cNvPr id="72" name="TextBox 71"/>
            <p:cNvSpPr txBox="1"/>
            <p:nvPr/>
          </p:nvSpPr>
          <p:spPr>
            <a:xfrm>
              <a:off x="977658" y="839163"/>
              <a:ext cx="198755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Example 2</a:t>
              </a:r>
            </a:p>
          </p:txBody>
        </p:sp>
      </p:grpSp>
      <p:grpSp>
        <p:nvGrpSpPr>
          <p:cNvPr id="73" name="Group 72"/>
          <p:cNvGrpSpPr/>
          <p:nvPr/>
        </p:nvGrpSpPr>
        <p:grpSpPr>
          <a:xfrm>
            <a:off x="4946861" y="4518799"/>
            <a:ext cx="2298276" cy="1340249"/>
            <a:chOff x="822295" y="839163"/>
            <a:chExt cx="2298276" cy="1340249"/>
          </a:xfrm>
        </p:grpSpPr>
        <p:sp>
          <p:nvSpPr>
            <p:cNvPr id="74" name="TextBox 73"/>
            <p:cNvSpPr txBox="1"/>
            <p:nvPr/>
          </p:nvSpPr>
          <p:spPr>
            <a:xfrm>
              <a:off x="822295" y="1394582"/>
              <a:ext cx="2298276" cy="7848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5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Text of the printing to</a:t>
              </a:r>
            </a:p>
            <a:p>
              <a:pPr algn="ctr"/>
              <a:r>
                <a:rPr lang="en-US" sz="15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Typeset industry your</a:t>
              </a:r>
            </a:p>
            <a:p>
              <a:pPr algn="ctr"/>
              <a:r>
                <a:rPr lang="en-US" sz="1500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of the printing this for</a:t>
              </a:r>
            </a:p>
          </p:txBody>
        </p:sp>
        <p:sp>
          <p:nvSpPr>
            <p:cNvPr id="75" name="TextBox 74"/>
            <p:cNvSpPr txBox="1"/>
            <p:nvPr/>
          </p:nvSpPr>
          <p:spPr>
            <a:xfrm>
              <a:off x="977658" y="839163"/>
              <a:ext cx="1987550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000" b="1" dirty="0">
                  <a:solidFill>
                    <a:schemeClr val="bg1"/>
                  </a:solidFill>
                  <a:latin typeface="Lato" panose="020F0502020204030203" pitchFamily="34" charset="0"/>
                  <a:ea typeface="Lato" panose="020F0502020204030203" pitchFamily="34" charset="0"/>
                  <a:cs typeface="Lato" panose="020F0502020204030203" pitchFamily="34" charset="0"/>
                </a:rPr>
                <a:t>Example 3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03CE31B-6C90-4CB7-9ED1-DC9F02ABB702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A2E8A870-1E76-40D0-A2D4-A82F7547E70D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6C3FB52E-C435-4523-A764-23F9E8B274B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71210467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Oval 30"/>
          <p:cNvSpPr/>
          <p:nvPr/>
        </p:nvSpPr>
        <p:spPr>
          <a:xfrm>
            <a:off x="11053822" y="273382"/>
            <a:ext cx="625032" cy="619246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Slide Number Placeholder 5"/>
          <p:cNvSpPr>
            <a:spLocks noGrp="1"/>
          </p:cNvSpPr>
          <p:nvPr>
            <p:ph type="sldNum" sz="quarter" idx="4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rgbClr val="FFFFFF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fld id="{324DEBBD-FFE7-194F-9E36-F9AC362B10D5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33" name="Footer Placeholder 11"/>
          <p:cNvSpPr>
            <a:spLocks noGrp="1"/>
          </p:cNvSpPr>
          <p:nvPr>
            <p:ph type="ftr" sz="quarter" idx="3"/>
          </p:nvPr>
        </p:nvSpPr>
        <p:spPr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100" b="1" i="0">
                <a:solidFill>
                  <a:schemeClr val="tx1"/>
                </a:solidFill>
                <a:latin typeface="Lato" charset="0"/>
                <a:ea typeface="Lato" charset="0"/>
                <a:cs typeface="Lato" charset="0"/>
              </a:defRPr>
            </a:lvl1pPr>
          </a:lstStyle>
          <a:p>
            <a:r>
              <a:rPr lang="en-US" dirty="0"/>
              <a:t>www.website.com</a:t>
            </a:r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rgbClr val="F6921E">
              <a:alpha val="8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7" name="Group 26"/>
          <p:cNvGrpSpPr/>
          <p:nvPr/>
        </p:nvGrpSpPr>
        <p:grpSpPr>
          <a:xfrm>
            <a:off x="4848225" y="1628093"/>
            <a:ext cx="2495550" cy="577154"/>
            <a:chOff x="3347864" y="1691003"/>
            <a:chExt cx="2495550" cy="577154"/>
          </a:xfrm>
        </p:grpSpPr>
        <p:sp>
          <p:nvSpPr>
            <p:cNvPr id="28" name="Rectangle 27"/>
            <p:cNvSpPr>
              <a:spLocks/>
            </p:cNvSpPr>
            <p:nvPr/>
          </p:nvSpPr>
          <p:spPr bwMode="auto">
            <a:xfrm>
              <a:off x="3347864" y="1691003"/>
              <a:ext cx="2495550" cy="30003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/>
              <a:r>
                <a:rPr lang="en-US" sz="2200" b="1" dirty="0">
                  <a:solidFill>
                    <a:schemeClr val="bg1"/>
                  </a:solidFill>
                  <a:latin typeface="Montseraat"/>
                  <a:ea typeface="Lato" charset="0"/>
                  <a:cs typeface="Lato" charset="0"/>
                  <a:sym typeface="Montserrat-Bold" charset="0"/>
                </a:rPr>
                <a:t>T H A N K S</a:t>
              </a:r>
            </a:p>
          </p:txBody>
        </p:sp>
        <p:sp>
          <p:nvSpPr>
            <p:cNvPr id="29" name="Rectangle 28"/>
            <p:cNvSpPr>
              <a:spLocks/>
            </p:cNvSpPr>
            <p:nvPr/>
          </p:nvSpPr>
          <p:spPr bwMode="auto">
            <a:xfrm>
              <a:off x="3390727" y="2025269"/>
              <a:ext cx="2409825" cy="242888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/>
              <a:r>
                <a:rPr lang="en-US" sz="1200" b="1" dirty="0">
                  <a:solidFill>
                    <a:schemeClr val="bg1"/>
                  </a:solidFill>
                  <a:latin typeface="Lato" charset="0"/>
                  <a:ea typeface="Lato" charset="0"/>
                  <a:cs typeface="Lato" charset="0"/>
                  <a:sym typeface="Montserrat-Regular" charset="0"/>
                </a:rPr>
                <a:t>For Watching &amp; Contributed</a:t>
              </a:r>
            </a:p>
          </p:txBody>
        </p:sp>
      </p:grpSp>
      <p:sp>
        <p:nvSpPr>
          <p:cNvPr id="12" name="Speech Bubble: Oval 11"/>
          <p:cNvSpPr/>
          <p:nvPr/>
        </p:nvSpPr>
        <p:spPr>
          <a:xfrm>
            <a:off x="4589059" y="2838450"/>
            <a:ext cx="3013881" cy="2019300"/>
          </a:xfrm>
          <a:prstGeom prst="wedgeEllipseCallou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/>
          <p:cNvSpPr>
            <a:spLocks/>
          </p:cNvSpPr>
          <p:nvPr/>
        </p:nvSpPr>
        <p:spPr bwMode="auto">
          <a:xfrm>
            <a:off x="5549800" y="3621757"/>
            <a:ext cx="1092400" cy="45268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 algn="ctr">
              <a:lnSpc>
                <a:spcPts val="1200"/>
              </a:lnSpc>
            </a:pPr>
            <a:r>
              <a:rPr lang="en-US" sz="1300" b="1" dirty="0">
                <a:latin typeface="Lato" charset="0"/>
                <a:ea typeface="Lato" charset="0"/>
                <a:cs typeface="Lato" charset="0"/>
                <a:sym typeface="Montserrat-Bold" charset="0"/>
              </a:rPr>
              <a:t>HAVE A</a:t>
            </a:r>
          </a:p>
          <a:p>
            <a:pPr algn="ctr">
              <a:lnSpc>
                <a:spcPts val="1200"/>
              </a:lnSpc>
            </a:pPr>
            <a:r>
              <a:rPr lang="en-US" sz="1300" b="1" dirty="0">
                <a:latin typeface="Lato" charset="0"/>
                <a:ea typeface="Lato" charset="0"/>
                <a:cs typeface="Lato" charset="0"/>
                <a:sym typeface="Montserrat-Bold" charset="0"/>
              </a:rPr>
              <a:t>QUESTION?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FCF7C29-2246-4B35-AB74-1DF1EBDFD7D6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7226311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Socialike_Br_Df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25408F"/>
      </a:accent1>
      <a:accent2>
        <a:srgbClr val="00B6F1"/>
      </a:accent2>
      <a:accent3>
        <a:srgbClr val="62BA46"/>
      </a:accent3>
      <a:accent4>
        <a:srgbClr val="F6921E"/>
      </a:accent4>
      <a:accent5>
        <a:srgbClr val="E1E319"/>
      </a:accent5>
      <a:accent6>
        <a:srgbClr val="37CA9D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4942</TotalTime>
  <Words>221</Words>
  <Application>Microsoft Office PowerPoint</Application>
  <PresentationFormat>Widescreen</PresentationFormat>
  <Paragraphs>41</Paragraphs>
  <Slides>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3" baseType="lpstr">
      <vt:lpstr>Arial</vt:lpstr>
      <vt:lpstr>Calibri</vt:lpstr>
      <vt:lpstr>Lato</vt:lpstr>
      <vt:lpstr>Montseraat</vt:lpstr>
      <vt:lpstr>Montserrat</vt:lpstr>
      <vt:lpstr>Montserrat-Bold</vt:lpstr>
      <vt:lpstr>Montserrat-Regular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642</cp:revision>
  <dcterms:created xsi:type="dcterms:W3CDTF">2016-12-30T12:29:18Z</dcterms:created>
  <dcterms:modified xsi:type="dcterms:W3CDTF">2017-10-29T05:51:39Z</dcterms:modified>
</cp:coreProperties>
</file>

<file path=docProps/thumbnail.jpeg>
</file>