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21E"/>
    <a:srgbClr val="000000"/>
    <a:srgbClr val="C00000"/>
    <a:srgbClr val="25408F"/>
    <a:srgbClr val="E6E6E6"/>
    <a:srgbClr val="62BA46"/>
    <a:srgbClr val="37CA9D"/>
    <a:srgbClr val="E1E319"/>
    <a:srgbClr val="44546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62" autoAdjust="0"/>
    <p:restoredTop sz="94664" autoAdjust="0"/>
  </p:normalViewPr>
  <p:slideViewPr>
    <p:cSldViewPr snapToGrid="0" snapToObjects="1">
      <p:cViewPr varScale="1">
        <p:scale>
          <a:sx n="73" d="100"/>
          <a:sy n="73" d="100"/>
        </p:scale>
        <p:origin x="9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Oval 34"/>
          <p:cNvSpPr/>
          <p:nvPr userDrawn="1"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89442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age 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393734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Oval 34"/>
          <p:cNvSpPr/>
          <p:nvPr userDrawn="1"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64265"/>
            <a:ext cx="4028734" cy="3393734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4099264" y="3464263"/>
            <a:ext cx="3993471" cy="3393734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8163266" y="3464265"/>
            <a:ext cx="4028734" cy="3393734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180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age 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/>
          <p:cNvSpPr/>
          <p:nvPr userDrawn="1"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482978" cy="6857999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759200" y="3562350"/>
            <a:ext cx="4673600" cy="3295648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8705848" y="0"/>
            <a:ext cx="3482978" cy="6857999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4571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age 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/>
          <p:cNvSpPr/>
          <p:nvPr userDrawn="1"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3519849"/>
            <a:ext cx="3942867" cy="3338151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124566" y="-1"/>
            <a:ext cx="3942867" cy="3338151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8249132" y="3519849"/>
            <a:ext cx="3942867" cy="3338151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360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/>
          <p:cNvSpPr/>
          <p:nvPr userDrawn="1"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</p:spPr>
        <p:txBody>
          <a:bodyPr/>
          <a:lstStyle>
            <a:lvl1pPr algn="ctr">
              <a:defRPr sz="1000" b="1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876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500" b="1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3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www.website.com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4151086" y="1897743"/>
            <a:ext cx="3889828" cy="3062515"/>
            <a:chOff x="4151086" y="1897742"/>
            <a:chExt cx="3889828" cy="3062515"/>
          </a:xfrm>
        </p:grpSpPr>
        <p:sp>
          <p:nvSpPr>
            <p:cNvPr id="42" name="Rectangle 41"/>
            <p:cNvSpPr/>
            <p:nvPr/>
          </p:nvSpPr>
          <p:spPr>
            <a:xfrm>
              <a:off x="4151086" y="1897742"/>
              <a:ext cx="3889828" cy="3062515"/>
            </a:xfrm>
            <a:prstGeom prst="rect">
              <a:avLst/>
            </a:prstGeom>
            <a:solidFill>
              <a:schemeClr val="accent6">
                <a:alpha val="8509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4832350" y="2743215"/>
              <a:ext cx="2527300" cy="1371569"/>
              <a:chOff x="4832350" y="2711448"/>
              <a:chExt cx="2527300" cy="1371569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4832350" y="3375429"/>
                <a:ext cx="2527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" panose="00000500000000000000" pitchFamily="50" charset="0"/>
                  </a:rPr>
                  <a:t>PHOTO GRAPHY</a:t>
                </a:r>
              </a:p>
            </p:txBody>
          </p:sp>
          <p:sp>
            <p:nvSpPr>
              <p:cNvPr id="51" name="Freeform 17"/>
              <p:cNvSpPr>
                <a:spLocks noEditPoints="1"/>
              </p:cNvSpPr>
              <p:nvPr/>
            </p:nvSpPr>
            <p:spPr bwMode="auto">
              <a:xfrm>
                <a:off x="5771456" y="2711448"/>
                <a:ext cx="649088" cy="520698"/>
              </a:xfrm>
              <a:custGeom>
                <a:avLst/>
                <a:gdLst>
                  <a:gd name="T0" fmla="*/ 160 w 320"/>
                  <a:gd name="T1" fmla="*/ 96 h 256"/>
                  <a:gd name="T2" fmla="*/ 112 w 320"/>
                  <a:gd name="T3" fmla="*/ 144 h 256"/>
                  <a:gd name="T4" fmla="*/ 160 w 320"/>
                  <a:gd name="T5" fmla="*/ 192 h 256"/>
                  <a:gd name="T6" fmla="*/ 208 w 320"/>
                  <a:gd name="T7" fmla="*/ 144 h 256"/>
                  <a:gd name="T8" fmla="*/ 160 w 320"/>
                  <a:gd name="T9" fmla="*/ 96 h 256"/>
                  <a:gd name="T10" fmla="*/ 288 w 320"/>
                  <a:gd name="T11" fmla="*/ 48 h 256"/>
                  <a:gd name="T12" fmla="*/ 249 w 320"/>
                  <a:gd name="T13" fmla="*/ 48 h 256"/>
                  <a:gd name="T14" fmla="*/ 237 w 320"/>
                  <a:gd name="T15" fmla="*/ 39 h 256"/>
                  <a:gd name="T16" fmla="*/ 227 w 320"/>
                  <a:gd name="T17" fmla="*/ 9 h 256"/>
                  <a:gd name="T18" fmla="*/ 214 w 320"/>
                  <a:gd name="T19" fmla="*/ 0 h 256"/>
                  <a:gd name="T20" fmla="*/ 105 w 320"/>
                  <a:gd name="T21" fmla="*/ 0 h 256"/>
                  <a:gd name="T22" fmla="*/ 93 w 320"/>
                  <a:gd name="T23" fmla="*/ 9 h 256"/>
                  <a:gd name="T24" fmla="*/ 83 w 320"/>
                  <a:gd name="T25" fmla="*/ 39 h 256"/>
                  <a:gd name="T26" fmla="*/ 70 w 320"/>
                  <a:gd name="T27" fmla="*/ 48 h 256"/>
                  <a:gd name="T28" fmla="*/ 32 w 320"/>
                  <a:gd name="T29" fmla="*/ 48 h 256"/>
                  <a:gd name="T30" fmla="*/ 0 w 320"/>
                  <a:gd name="T31" fmla="*/ 80 h 256"/>
                  <a:gd name="T32" fmla="*/ 0 w 320"/>
                  <a:gd name="T33" fmla="*/ 224 h 256"/>
                  <a:gd name="T34" fmla="*/ 32 w 320"/>
                  <a:gd name="T35" fmla="*/ 256 h 256"/>
                  <a:gd name="T36" fmla="*/ 288 w 320"/>
                  <a:gd name="T37" fmla="*/ 256 h 256"/>
                  <a:gd name="T38" fmla="*/ 320 w 320"/>
                  <a:gd name="T39" fmla="*/ 224 h 256"/>
                  <a:gd name="T40" fmla="*/ 320 w 320"/>
                  <a:gd name="T41" fmla="*/ 80 h 256"/>
                  <a:gd name="T42" fmla="*/ 288 w 320"/>
                  <a:gd name="T43" fmla="*/ 48 h 256"/>
                  <a:gd name="T44" fmla="*/ 160 w 320"/>
                  <a:gd name="T45" fmla="*/ 224 h 256"/>
                  <a:gd name="T46" fmla="*/ 80 w 320"/>
                  <a:gd name="T47" fmla="*/ 144 h 256"/>
                  <a:gd name="T48" fmla="*/ 160 w 320"/>
                  <a:gd name="T49" fmla="*/ 64 h 256"/>
                  <a:gd name="T50" fmla="*/ 240 w 320"/>
                  <a:gd name="T51" fmla="*/ 144 h 256"/>
                  <a:gd name="T52" fmla="*/ 160 w 320"/>
                  <a:gd name="T53" fmla="*/ 224 h 256"/>
                  <a:gd name="T54" fmla="*/ 277 w 320"/>
                  <a:gd name="T55" fmla="*/ 102 h 256"/>
                  <a:gd name="T56" fmla="*/ 265 w 320"/>
                  <a:gd name="T57" fmla="*/ 91 h 256"/>
                  <a:gd name="T58" fmla="*/ 277 w 320"/>
                  <a:gd name="T59" fmla="*/ 80 h 256"/>
                  <a:gd name="T60" fmla="*/ 288 w 320"/>
                  <a:gd name="T61" fmla="*/ 91 h 256"/>
                  <a:gd name="T62" fmla="*/ 277 w 320"/>
                  <a:gd name="T63" fmla="*/ 102 h 256"/>
                  <a:gd name="T64" fmla="*/ 277 w 320"/>
                  <a:gd name="T65" fmla="*/ 102 h 256"/>
                  <a:gd name="T66" fmla="*/ 277 w 320"/>
                  <a:gd name="T67" fmla="*/ 10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0" h="256">
                    <a:moveTo>
                      <a:pt x="160" y="96"/>
                    </a:moveTo>
                    <a:cubicBezTo>
                      <a:pt x="133" y="96"/>
                      <a:pt x="112" y="117"/>
                      <a:pt x="112" y="144"/>
                    </a:cubicBezTo>
                    <a:cubicBezTo>
                      <a:pt x="112" y="171"/>
                      <a:pt x="133" y="192"/>
                      <a:pt x="160" y="192"/>
                    </a:cubicBezTo>
                    <a:cubicBezTo>
                      <a:pt x="186" y="192"/>
                      <a:pt x="208" y="171"/>
                      <a:pt x="208" y="144"/>
                    </a:cubicBezTo>
                    <a:cubicBezTo>
                      <a:pt x="208" y="117"/>
                      <a:pt x="186" y="96"/>
                      <a:pt x="160" y="96"/>
                    </a:cubicBezTo>
                    <a:close/>
                    <a:moveTo>
                      <a:pt x="288" y="48"/>
                    </a:moveTo>
                    <a:cubicBezTo>
                      <a:pt x="249" y="48"/>
                      <a:pt x="249" y="48"/>
                      <a:pt x="249" y="48"/>
                    </a:cubicBezTo>
                    <a:cubicBezTo>
                      <a:pt x="244" y="48"/>
                      <a:pt x="238" y="44"/>
                      <a:pt x="237" y="39"/>
                    </a:cubicBezTo>
                    <a:cubicBezTo>
                      <a:pt x="227" y="9"/>
                      <a:pt x="227" y="9"/>
                      <a:pt x="227" y="9"/>
                    </a:cubicBezTo>
                    <a:cubicBezTo>
                      <a:pt x="225" y="4"/>
                      <a:pt x="219" y="0"/>
                      <a:pt x="2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0" y="0"/>
                      <a:pt x="94" y="4"/>
                      <a:pt x="93" y="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1" y="44"/>
                      <a:pt x="75" y="48"/>
                      <a:pt x="70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14" y="48"/>
                      <a:pt x="0" y="62"/>
                      <a:pt x="0" y="80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42"/>
                      <a:pt x="14" y="256"/>
                      <a:pt x="32" y="256"/>
                    </a:cubicBezTo>
                    <a:cubicBezTo>
                      <a:pt x="288" y="256"/>
                      <a:pt x="288" y="256"/>
                      <a:pt x="288" y="256"/>
                    </a:cubicBezTo>
                    <a:cubicBezTo>
                      <a:pt x="305" y="256"/>
                      <a:pt x="320" y="242"/>
                      <a:pt x="320" y="224"/>
                    </a:cubicBezTo>
                    <a:cubicBezTo>
                      <a:pt x="320" y="80"/>
                      <a:pt x="320" y="80"/>
                      <a:pt x="320" y="80"/>
                    </a:cubicBezTo>
                    <a:cubicBezTo>
                      <a:pt x="320" y="62"/>
                      <a:pt x="305" y="48"/>
                      <a:pt x="288" y="48"/>
                    </a:cubicBezTo>
                    <a:close/>
                    <a:moveTo>
                      <a:pt x="160" y="224"/>
                    </a:moveTo>
                    <a:cubicBezTo>
                      <a:pt x="116" y="224"/>
                      <a:pt x="80" y="188"/>
                      <a:pt x="80" y="144"/>
                    </a:cubicBezTo>
                    <a:cubicBezTo>
                      <a:pt x="80" y="100"/>
                      <a:pt x="116" y="64"/>
                      <a:pt x="160" y="64"/>
                    </a:cubicBezTo>
                    <a:cubicBezTo>
                      <a:pt x="204" y="64"/>
                      <a:pt x="240" y="100"/>
                      <a:pt x="240" y="144"/>
                    </a:cubicBezTo>
                    <a:cubicBezTo>
                      <a:pt x="240" y="188"/>
                      <a:pt x="204" y="224"/>
                      <a:pt x="160" y="224"/>
                    </a:cubicBezTo>
                    <a:close/>
                    <a:moveTo>
                      <a:pt x="277" y="102"/>
                    </a:moveTo>
                    <a:cubicBezTo>
                      <a:pt x="270" y="102"/>
                      <a:pt x="265" y="97"/>
                      <a:pt x="265" y="91"/>
                    </a:cubicBezTo>
                    <a:cubicBezTo>
                      <a:pt x="265" y="85"/>
                      <a:pt x="270" y="80"/>
                      <a:pt x="277" y="80"/>
                    </a:cubicBezTo>
                    <a:cubicBezTo>
                      <a:pt x="283" y="80"/>
                      <a:pt x="288" y="85"/>
                      <a:pt x="288" y="91"/>
                    </a:cubicBezTo>
                    <a:cubicBezTo>
                      <a:pt x="288" y="97"/>
                      <a:pt x="283" y="102"/>
                      <a:pt x="277" y="102"/>
                    </a:cubicBezTo>
                    <a:close/>
                    <a:moveTo>
                      <a:pt x="277" y="102"/>
                    </a:moveTo>
                    <a:cubicBezTo>
                      <a:pt x="277" y="102"/>
                      <a:pt x="277" y="102"/>
                      <a:pt x="277" y="10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172075" y="3171825"/>
                <a:ext cx="509814" cy="603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510111" y="3171825"/>
                <a:ext cx="509814" cy="603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494020" y="3836796"/>
                <a:ext cx="12039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</a:rPr>
                  <a:t>PRESENTATION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4AD318-C0E4-4C5E-A6BD-D5A9AED025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4099264" y="3464263"/>
            <a:ext cx="4028734" cy="3393734"/>
          </a:xfrm>
          <a:prstGeom prst="rect">
            <a:avLst/>
          </a:prstGeom>
          <a:solidFill>
            <a:schemeClr val="accent3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163266" y="3464265"/>
            <a:ext cx="4028734" cy="3393734"/>
          </a:xfrm>
          <a:prstGeom prst="rect">
            <a:avLst/>
          </a:prstGeom>
          <a:solidFill>
            <a:schemeClr val="accent4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3464265"/>
            <a:ext cx="4028734" cy="3393734"/>
          </a:xfrm>
          <a:prstGeom prst="rect">
            <a:avLst/>
          </a:prstGeom>
          <a:solidFill>
            <a:schemeClr val="accent6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0" y="0"/>
            <a:ext cx="12192000" cy="3393734"/>
          </a:xfrm>
          <a:prstGeom prst="rect">
            <a:avLst/>
          </a:prstGeom>
          <a:solidFill>
            <a:srgbClr val="37CA9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838200" y="1215382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0" dirty="0">
                <a:solidFill>
                  <a:schemeClr val="bg1"/>
                </a:solidFill>
              </a:rPr>
              <a:t>Photo </a:t>
            </a:r>
            <a:r>
              <a:rPr lang="en-US" sz="3000" b="0" dirty="0" err="1">
                <a:solidFill>
                  <a:schemeClr val="bg1"/>
                </a:solidFill>
              </a:rPr>
              <a:t>Graphy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2" name="Text Placeholder 12"/>
          <p:cNvSpPr txBox="1">
            <a:spLocks/>
          </p:cNvSpPr>
          <p:nvPr/>
        </p:nvSpPr>
        <p:spPr>
          <a:xfrm>
            <a:off x="838200" y="1712751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1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Lorem Ipsum text your Dolor Site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Text to Here lorem ipsum.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657850" y="2153358"/>
            <a:ext cx="876300" cy="82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763018" y="4082382"/>
            <a:ext cx="10665962" cy="2157496"/>
            <a:chOff x="763019" y="3808680"/>
            <a:chExt cx="10665962" cy="2157496"/>
          </a:xfrm>
        </p:grpSpPr>
        <p:sp>
          <p:nvSpPr>
            <p:cNvPr id="38" name="Isosceles Triangle 37"/>
            <p:cNvSpPr/>
            <p:nvPr/>
          </p:nvSpPr>
          <p:spPr>
            <a:xfrm rot="10800000">
              <a:off x="763019" y="3808680"/>
              <a:ext cx="2502696" cy="2157496"/>
            </a:xfrm>
            <a:prstGeom prst="triangle">
              <a:avLst/>
            </a:prstGeom>
            <a:solidFill>
              <a:srgbClr val="37CA9D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 rot="10800000">
              <a:off x="4844651" y="3808680"/>
              <a:ext cx="2502696" cy="2157496"/>
            </a:xfrm>
            <a:prstGeom prst="triangle">
              <a:avLst/>
            </a:prstGeom>
            <a:solidFill>
              <a:srgbClr val="62BA46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 rot="10800000">
              <a:off x="8926285" y="3808680"/>
              <a:ext cx="2502696" cy="2157496"/>
            </a:xfrm>
            <a:prstGeom prst="triangle">
              <a:avLst/>
            </a:prstGeom>
            <a:solidFill>
              <a:srgbClr val="F6921E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itle 1"/>
            <p:cNvSpPr txBox="1">
              <a:spLocks/>
            </p:cNvSpPr>
            <p:nvPr/>
          </p:nvSpPr>
          <p:spPr>
            <a:xfrm>
              <a:off x="1545320" y="4104708"/>
              <a:ext cx="938094" cy="270782"/>
            </a:xfrm>
            <a:prstGeom prst="rect">
              <a:avLst/>
            </a:prstGeom>
          </p:spPr>
          <p:txBody>
            <a:bodyPr/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r>
                <a:rPr lang="en-US" sz="1500" b="0" dirty="0">
                  <a:solidFill>
                    <a:schemeClr val="bg1"/>
                  </a:solidFill>
                </a:rPr>
                <a:t>BRAND.</a:t>
              </a:r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71" name="Title 1"/>
            <p:cNvSpPr txBox="1">
              <a:spLocks/>
            </p:cNvSpPr>
            <p:nvPr/>
          </p:nvSpPr>
          <p:spPr>
            <a:xfrm>
              <a:off x="5626951" y="4104708"/>
              <a:ext cx="938094" cy="270782"/>
            </a:xfrm>
            <a:prstGeom prst="rect">
              <a:avLst/>
            </a:prstGeom>
          </p:spPr>
          <p:txBody>
            <a:bodyPr/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r>
                <a:rPr lang="en-US" sz="1500" b="0" dirty="0">
                  <a:solidFill>
                    <a:schemeClr val="bg1"/>
                  </a:solidFill>
                </a:rPr>
                <a:t>BRAND.</a:t>
              </a:r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72" name="Title 1"/>
            <p:cNvSpPr txBox="1">
              <a:spLocks/>
            </p:cNvSpPr>
            <p:nvPr/>
          </p:nvSpPr>
          <p:spPr>
            <a:xfrm>
              <a:off x="9708586" y="4104708"/>
              <a:ext cx="938094" cy="270782"/>
            </a:xfrm>
            <a:prstGeom prst="rect">
              <a:avLst/>
            </a:prstGeom>
          </p:spPr>
          <p:txBody>
            <a:bodyPr/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r>
                <a:rPr lang="en-US" sz="1500" b="0" dirty="0">
                  <a:solidFill>
                    <a:schemeClr val="bg1"/>
                  </a:solidFill>
                </a:rPr>
                <a:t>BRAND.</a:t>
              </a:r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80249" y="4498236"/>
              <a:ext cx="16682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Typeset industry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printing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845298" y="4429918"/>
              <a:ext cx="338138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926929" y="4429918"/>
              <a:ext cx="338138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008564" y="4429918"/>
              <a:ext cx="338138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259844" y="4498236"/>
              <a:ext cx="16682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Typeset industry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printing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343515" y="4498236"/>
              <a:ext cx="16682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Typeset industry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printing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966E9-0FAD-4F9A-BCDF-6672516E7E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D1B395-6D8F-4FBB-B75E-B91A61B5EB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2E8CF64-1F36-4E3D-93CF-FD691FFDD1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E777176-9C68-4583-99C0-7F043A3635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57339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3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759200" y="0"/>
            <a:ext cx="4673600" cy="3295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380207" y="586395"/>
            <a:ext cx="3431586" cy="2122860"/>
            <a:chOff x="4380207" y="694776"/>
            <a:chExt cx="3431586" cy="2122860"/>
          </a:xfrm>
        </p:grpSpPr>
        <p:sp>
          <p:nvSpPr>
            <p:cNvPr id="67" name="Title 1"/>
            <p:cNvSpPr txBox="1">
              <a:spLocks/>
            </p:cNvSpPr>
            <p:nvPr/>
          </p:nvSpPr>
          <p:spPr>
            <a:xfrm>
              <a:off x="4992914" y="694776"/>
              <a:ext cx="2206172" cy="395704"/>
            </a:xfrm>
            <a:prstGeom prst="rect">
              <a:avLst/>
            </a:prstGeom>
          </p:spPr>
          <p:txBody>
            <a:bodyPr/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r>
                <a:rPr lang="en-US" sz="3000" b="0" dirty="0">
                  <a:solidFill>
                    <a:schemeClr val="bg1"/>
                  </a:solidFill>
                </a:rPr>
                <a:t>ABOUT US</a:t>
              </a:r>
              <a:endParaRPr lang="en-US" sz="3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7"/>
            <p:cNvSpPr>
              <a:spLocks/>
            </p:cNvSpPr>
            <p:nvPr/>
          </p:nvSpPr>
          <p:spPr bwMode="auto">
            <a:xfrm>
              <a:off x="4380207" y="1307242"/>
              <a:ext cx="3431586" cy="1510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The simplicity suggests strength and the </a:t>
              </a:r>
              <a:r>
                <a:rPr lang="en-US" sz="1000" dirty="0" err="1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spaciousnes</a:t>
              </a:r>
              <a:r>
                <a:rPr lang="en-US" sz="1000" dirty="0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contributes to the aesthetics of the layout. These basic qualities along with the (Your Company) </a:t>
              </a:r>
              <a:r>
                <a:rPr lang="en-US" sz="1000" dirty="0" err="1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colours</a:t>
              </a:r>
              <a:r>
                <a:rPr lang="en-US" sz="1000" dirty="0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, are consistent with the overall look and helps to reinforce the (Your Company) brand. This letterhead design is meant to project an image of </a:t>
              </a:r>
              <a:r>
                <a:rPr lang="en-US" sz="800" dirty="0">
                  <a:solidFill>
                    <a:srgbClr val="FFFFFF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professionalism.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5B127-DDD6-4D54-A4FC-A0F6E315DB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AC9B1C-E1B2-4E34-814B-3E58FA9A86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99B9895-3A69-40C4-A24C-B8B0BCCB74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62319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3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3942867" cy="33381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249132" y="-1"/>
            <a:ext cx="3942867" cy="33381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124566" y="3519849"/>
            <a:ext cx="3942867" cy="3338151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22295" y="998950"/>
            <a:ext cx="2298276" cy="1340249"/>
            <a:chOff x="822295" y="839163"/>
            <a:chExt cx="2298276" cy="1340249"/>
          </a:xfrm>
        </p:grpSpPr>
        <p:sp>
          <p:nvSpPr>
            <p:cNvPr id="68" name="TextBox 67"/>
            <p:cNvSpPr txBox="1"/>
            <p:nvPr/>
          </p:nvSpPr>
          <p:spPr>
            <a:xfrm>
              <a:off x="822295" y="1394582"/>
              <a:ext cx="229827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77658" y="839163"/>
              <a:ext cx="1987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1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067581" y="998950"/>
            <a:ext cx="2298276" cy="1340249"/>
            <a:chOff x="822295" y="839163"/>
            <a:chExt cx="2298276" cy="1340249"/>
          </a:xfrm>
        </p:grpSpPr>
        <p:sp>
          <p:nvSpPr>
            <p:cNvPr id="71" name="TextBox 70"/>
            <p:cNvSpPr txBox="1"/>
            <p:nvPr/>
          </p:nvSpPr>
          <p:spPr>
            <a:xfrm>
              <a:off x="822295" y="1394582"/>
              <a:ext cx="229827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77658" y="839163"/>
              <a:ext cx="1987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2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946861" y="4518799"/>
            <a:ext cx="2298276" cy="1340249"/>
            <a:chOff x="822295" y="839163"/>
            <a:chExt cx="2298276" cy="1340249"/>
          </a:xfrm>
        </p:grpSpPr>
        <p:sp>
          <p:nvSpPr>
            <p:cNvPr id="74" name="TextBox 73"/>
            <p:cNvSpPr txBox="1"/>
            <p:nvPr/>
          </p:nvSpPr>
          <p:spPr>
            <a:xfrm>
              <a:off x="822295" y="1394582"/>
              <a:ext cx="229827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77658" y="839163"/>
              <a:ext cx="1987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3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3CE31B-6C90-4CB7-9ED1-DC9F02ABB7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E8A870-1E76-40D0-A2D4-A82F7547E7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3FB52E-C435-4523-A764-23F9E8B274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1210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1053822" y="273382"/>
            <a:ext cx="625032" cy="6192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3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6921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848225" y="1628093"/>
            <a:ext cx="2495550" cy="577154"/>
            <a:chOff x="3347864" y="1691003"/>
            <a:chExt cx="2495550" cy="577154"/>
          </a:xfrm>
        </p:grpSpPr>
        <p:sp>
          <p:nvSpPr>
            <p:cNvPr id="28" name="Rectangle 27"/>
            <p:cNvSpPr>
              <a:spLocks/>
            </p:cNvSpPr>
            <p:nvPr/>
          </p:nvSpPr>
          <p:spPr bwMode="auto">
            <a:xfrm>
              <a:off x="3347864" y="1691003"/>
              <a:ext cx="2495550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200" b="1" dirty="0">
                  <a:solidFill>
                    <a:schemeClr val="bg1"/>
                  </a:solidFill>
                  <a:latin typeface="Montseraat"/>
                  <a:ea typeface="Lato" charset="0"/>
                  <a:cs typeface="Lato" charset="0"/>
                  <a:sym typeface="Montserrat-Bold" charset="0"/>
                </a:rPr>
                <a:t>T H A N K S</a:t>
              </a:r>
            </a:p>
          </p:txBody>
        </p:sp>
        <p:sp>
          <p:nvSpPr>
            <p:cNvPr id="29" name="Rectangle 28"/>
            <p:cNvSpPr>
              <a:spLocks/>
            </p:cNvSpPr>
            <p:nvPr/>
          </p:nvSpPr>
          <p:spPr bwMode="auto">
            <a:xfrm>
              <a:off x="3390727" y="2025269"/>
              <a:ext cx="2409825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For Watching &amp; Contributed</a:t>
              </a:r>
            </a:p>
          </p:txBody>
        </p:sp>
      </p:grpSp>
      <p:sp>
        <p:nvSpPr>
          <p:cNvPr id="12" name="Speech Bubble: Oval 11"/>
          <p:cNvSpPr/>
          <p:nvPr/>
        </p:nvSpPr>
        <p:spPr>
          <a:xfrm>
            <a:off x="4589059" y="2838450"/>
            <a:ext cx="3013881" cy="2019300"/>
          </a:xfrm>
          <a:prstGeom prst="wedgeEllipseCallou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>
            <a:spLocks/>
          </p:cNvSpPr>
          <p:nvPr/>
        </p:nvSpPr>
        <p:spPr bwMode="auto">
          <a:xfrm>
            <a:off x="5549800" y="3621757"/>
            <a:ext cx="1092400" cy="45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200"/>
              </a:lnSpc>
            </a:pPr>
            <a:r>
              <a:rPr lang="en-US" sz="1300" b="1" dirty="0">
                <a:latin typeface="Lato" charset="0"/>
                <a:ea typeface="Lato" charset="0"/>
                <a:cs typeface="Lato" charset="0"/>
                <a:sym typeface="Montserrat-Bold" charset="0"/>
              </a:rPr>
              <a:t>HAVE A</a:t>
            </a:r>
          </a:p>
          <a:p>
            <a:pPr algn="ctr">
              <a:lnSpc>
                <a:spcPts val="1200"/>
              </a:lnSpc>
            </a:pPr>
            <a:r>
              <a:rPr lang="en-US" sz="1300" b="1" dirty="0">
                <a:latin typeface="Lato" charset="0"/>
                <a:ea typeface="Lato" charset="0"/>
                <a:cs typeface="Lato" charset="0"/>
                <a:sym typeface="Montserrat-Bold" charset="0"/>
              </a:rPr>
              <a:t>QUESTION?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F7C29-2246-4B35-AB74-1DF1EBDFD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2263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Socialike_Br_Df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408F"/>
      </a:accent1>
      <a:accent2>
        <a:srgbClr val="00B6F1"/>
      </a:accent2>
      <a:accent3>
        <a:srgbClr val="62BA46"/>
      </a:accent3>
      <a:accent4>
        <a:srgbClr val="F6921E"/>
      </a:accent4>
      <a:accent5>
        <a:srgbClr val="E1E319"/>
      </a:accent5>
      <a:accent6>
        <a:srgbClr val="37CA9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4942</TotalTime>
  <Words>221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Lato</vt:lpstr>
      <vt:lpstr>Montseraat</vt:lpstr>
      <vt:lpstr>Montserrat</vt:lpstr>
      <vt:lpstr>Montserrat-Bold</vt:lpstr>
      <vt:lpstr>Montserrat-Regular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642</cp:revision>
  <dcterms:created xsi:type="dcterms:W3CDTF">2016-12-30T12:29:18Z</dcterms:created>
  <dcterms:modified xsi:type="dcterms:W3CDTF">2017-10-29T05:51:39Z</dcterms:modified>
</cp:coreProperties>
</file>