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5" r:id="rId2"/>
    <p:sldId id="256" r:id="rId3"/>
    <p:sldId id="283" r:id="rId4"/>
    <p:sldId id="257" r:id="rId5"/>
    <p:sldId id="279" r:id="rId6"/>
    <p:sldId id="271" r:id="rId7"/>
    <p:sldId id="258" r:id="rId8"/>
    <p:sldId id="280" r:id="rId9"/>
    <p:sldId id="272" r:id="rId10"/>
    <p:sldId id="28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15F"/>
    <a:srgbClr val="6002C5"/>
    <a:srgbClr val="EC2127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91" autoAdjust="0"/>
  </p:normalViewPr>
  <p:slideViewPr>
    <p:cSldViewPr snapToGrid="0">
      <p:cViewPr>
        <p:scale>
          <a:sx n="75" d="100"/>
          <a:sy n="75" d="100"/>
        </p:scale>
        <p:origin x="6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049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6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640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5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562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8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8EFD3-2643-4B22-86E5-AAEC9EA91B41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315912" y="3426618"/>
            <a:ext cx="4320474" cy="2817473"/>
          </a:xfrm>
          <a:custGeom>
            <a:avLst/>
            <a:gdLst>
              <a:gd name="connsiteX0" fmla="*/ 0 w 4320474"/>
              <a:gd name="connsiteY0" fmla="*/ 0 h 2817473"/>
              <a:gd name="connsiteX1" fmla="*/ 4320474 w 4320474"/>
              <a:gd name="connsiteY1" fmla="*/ 0 h 2817473"/>
              <a:gd name="connsiteX2" fmla="*/ 4320474 w 4320474"/>
              <a:gd name="connsiteY2" fmla="*/ 2817473 h 2817473"/>
              <a:gd name="connsiteX3" fmla="*/ 0 w 4320474"/>
              <a:gd name="connsiteY3" fmla="*/ 2817473 h 2817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0474" h="2817473">
                <a:moveTo>
                  <a:pt x="0" y="0"/>
                </a:moveTo>
                <a:lnTo>
                  <a:pt x="4320474" y="0"/>
                </a:lnTo>
                <a:lnTo>
                  <a:pt x="4320474" y="2817473"/>
                </a:lnTo>
                <a:lnTo>
                  <a:pt x="0" y="28174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06714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DA09A8-E3CD-47EF-9645-A0221D7B6B4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3726543" y="1930400"/>
            <a:ext cx="7888514" cy="4383542"/>
          </a:xfrm>
          <a:custGeom>
            <a:avLst/>
            <a:gdLst>
              <a:gd name="connsiteX0" fmla="*/ 0 w 7888514"/>
              <a:gd name="connsiteY0" fmla="*/ 0 h 4383542"/>
              <a:gd name="connsiteX1" fmla="*/ 7888514 w 7888514"/>
              <a:gd name="connsiteY1" fmla="*/ 0 h 4383542"/>
              <a:gd name="connsiteX2" fmla="*/ 7888514 w 7888514"/>
              <a:gd name="connsiteY2" fmla="*/ 4383542 h 4383542"/>
              <a:gd name="connsiteX3" fmla="*/ 0 w 7888514"/>
              <a:gd name="connsiteY3" fmla="*/ 4383542 h 438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88514" h="4383542">
                <a:moveTo>
                  <a:pt x="0" y="0"/>
                </a:moveTo>
                <a:lnTo>
                  <a:pt x="7888514" y="0"/>
                </a:lnTo>
                <a:lnTo>
                  <a:pt x="7888514" y="4383542"/>
                </a:lnTo>
                <a:lnTo>
                  <a:pt x="0" y="43835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03243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03EB47A-B88C-45AA-AE96-2B4E8306F3D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838200" y="1908313"/>
            <a:ext cx="10515600" cy="2286316"/>
          </a:xfrm>
          <a:custGeom>
            <a:avLst/>
            <a:gdLst>
              <a:gd name="connsiteX0" fmla="*/ 0 w 10515600"/>
              <a:gd name="connsiteY0" fmla="*/ 0 h 2286316"/>
              <a:gd name="connsiteX1" fmla="*/ 10515600 w 10515600"/>
              <a:gd name="connsiteY1" fmla="*/ 0 h 2286316"/>
              <a:gd name="connsiteX2" fmla="*/ 10515600 w 10515600"/>
              <a:gd name="connsiteY2" fmla="*/ 2286316 h 2286316"/>
              <a:gd name="connsiteX3" fmla="*/ 0 w 10515600"/>
              <a:gd name="connsiteY3" fmla="*/ 2286316 h 2286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2286316">
                <a:moveTo>
                  <a:pt x="0" y="0"/>
                </a:moveTo>
                <a:lnTo>
                  <a:pt x="10515600" y="0"/>
                </a:lnTo>
                <a:lnTo>
                  <a:pt x="10515600" y="2286316"/>
                </a:lnTo>
                <a:lnTo>
                  <a:pt x="0" y="22863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74FEE16-2FAD-4A0C-AA89-DAA6F020D43E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534885" y="2564789"/>
            <a:ext cx="3164116" cy="3608022"/>
          </a:xfrm>
          <a:custGeom>
            <a:avLst/>
            <a:gdLst>
              <a:gd name="connsiteX0" fmla="*/ 0 w 3164116"/>
              <a:gd name="connsiteY0" fmla="*/ 0 h 3608022"/>
              <a:gd name="connsiteX1" fmla="*/ 3164116 w 3164116"/>
              <a:gd name="connsiteY1" fmla="*/ 0 h 3608022"/>
              <a:gd name="connsiteX2" fmla="*/ 3164116 w 3164116"/>
              <a:gd name="connsiteY2" fmla="*/ 3608022 h 3608022"/>
              <a:gd name="connsiteX3" fmla="*/ 0 w 3164116"/>
              <a:gd name="connsiteY3" fmla="*/ 3608022 h 3608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3608022">
                <a:moveTo>
                  <a:pt x="0" y="0"/>
                </a:moveTo>
                <a:lnTo>
                  <a:pt x="3164116" y="0"/>
                </a:lnTo>
                <a:lnTo>
                  <a:pt x="3164116" y="3608022"/>
                </a:lnTo>
                <a:lnTo>
                  <a:pt x="0" y="36080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561687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1F231C-FE41-4C6B-92E6-1664F18879FE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4243617" y="1814514"/>
            <a:ext cx="7211784" cy="2757487"/>
          </a:xfrm>
          <a:custGeom>
            <a:avLst/>
            <a:gdLst>
              <a:gd name="connsiteX0" fmla="*/ 0 w 7211784"/>
              <a:gd name="connsiteY0" fmla="*/ 0 h 2757487"/>
              <a:gd name="connsiteX1" fmla="*/ 7211784 w 7211784"/>
              <a:gd name="connsiteY1" fmla="*/ 0 h 2757487"/>
              <a:gd name="connsiteX2" fmla="*/ 7211784 w 7211784"/>
              <a:gd name="connsiteY2" fmla="*/ 2757487 h 2757487"/>
              <a:gd name="connsiteX3" fmla="*/ 0 w 7211784"/>
              <a:gd name="connsiteY3" fmla="*/ 2757487 h 2757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1784" h="2757487">
                <a:moveTo>
                  <a:pt x="0" y="0"/>
                </a:moveTo>
                <a:lnTo>
                  <a:pt x="7211784" y="0"/>
                </a:lnTo>
                <a:lnTo>
                  <a:pt x="7211784" y="2757487"/>
                </a:lnTo>
                <a:lnTo>
                  <a:pt x="0" y="2757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25DC0F-9777-47EF-9247-863A45B2CD1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736600" y="1814513"/>
            <a:ext cx="3182257" cy="4398962"/>
          </a:xfrm>
          <a:custGeom>
            <a:avLst/>
            <a:gdLst>
              <a:gd name="connsiteX0" fmla="*/ 0 w 3182257"/>
              <a:gd name="connsiteY0" fmla="*/ 0 h 4398962"/>
              <a:gd name="connsiteX1" fmla="*/ 3182257 w 3182257"/>
              <a:gd name="connsiteY1" fmla="*/ 0 h 4398962"/>
              <a:gd name="connsiteX2" fmla="*/ 3182257 w 3182257"/>
              <a:gd name="connsiteY2" fmla="*/ 4398962 h 4398962"/>
              <a:gd name="connsiteX3" fmla="*/ 0 w 3182257"/>
              <a:gd name="connsiteY3" fmla="*/ 4398962 h 439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2257" h="4398962">
                <a:moveTo>
                  <a:pt x="0" y="0"/>
                </a:moveTo>
                <a:lnTo>
                  <a:pt x="3182257" y="0"/>
                </a:lnTo>
                <a:lnTo>
                  <a:pt x="3182257" y="4398962"/>
                </a:lnTo>
                <a:lnTo>
                  <a:pt x="0" y="43989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00012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CD91B5-EFA0-4B11-AF33-06C0AF49BFFD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798286" y="1717902"/>
            <a:ext cx="4470400" cy="4470400"/>
          </a:xfrm>
          <a:custGeom>
            <a:avLst/>
            <a:gdLst>
              <a:gd name="connsiteX0" fmla="*/ 2235200 w 4470400"/>
              <a:gd name="connsiteY0" fmla="*/ 0 h 4470400"/>
              <a:gd name="connsiteX1" fmla="*/ 4470400 w 4470400"/>
              <a:gd name="connsiteY1" fmla="*/ 2235200 h 4470400"/>
              <a:gd name="connsiteX2" fmla="*/ 2235200 w 4470400"/>
              <a:gd name="connsiteY2" fmla="*/ 4470400 h 4470400"/>
              <a:gd name="connsiteX3" fmla="*/ 0 w 4470400"/>
              <a:gd name="connsiteY3" fmla="*/ 2235200 h 4470400"/>
              <a:gd name="connsiteX4" fmla="*/ 2235200 w 4470400"/>
              <a:gd name="connsiteY4" fmla="*/ 0 h 447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70400" h="4470400">
                <a:moveTo>
                  <a:pt x="2235200" y="0"/>
                </a:moveTo>
                <a:cubicBezTo>
                  <a:pt x="3469667" y="0"/>
                  <a:pt x="4470400" y="1000733"/>
                  <a:pt x="4470400" y="2235200"/>
                </a:cubicBezTo>
                <a:cubicBezTo>
                  <a:pt x="4470400" y="3469667"/>
                  <a:pt x="3469667" y="4470400"/>
                  <a:pt x="2235200" y="4470400"/>
                </a:cubicBezTo>
                <a:cubicBezTo>
                  <a:pt x="1000733" y="4470400"/>
                  <a:pt x="0" y="3469667"/>
                  <a:pt x="0" y="2235200"/>
                </a:cubicBezTo>
                <a:cubicBezTo>
                  <a:pt x="0" y="1000733"/>
                  <a:pt x="1000733" y="0"/>
                  <a:pt x="2235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96574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8BA27E4-9544-477E-AAD1-6039B4799CC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7912100" y="1868073"/>
            <a:ext cx="3441700" cy="2951118"/>
          </a:xfrm>
          <a:custGeom>
            <a:avLst/>
            <a:gdLst>
              <a:gd name="connsiteX0" fmla="*/ 0 w 3441700"/>
              <a:gd name="connsiteY0" fmla="*/ 0 h 2951118"/>
              <a:gd name="connsiteX1" fmla="*/ 3441700 w 3441700"/>
              <a:gd name="connsiteY1" fmla="*/ 0 h 2951118"/>
              <a:gd name="connsiteX2" fmla="*/ 3441700 w 3441700"/>
              <a:gd name="connsiteY2" fmla="*/ 2951118 h 2951118"/>
              <a:gd name="connsiteX3" fmla="*/ 0 w 3441700"/>
              <a:gd name="connsiteY3" fmla="*/ 2951118 h 295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1700" h="2951118">
                <a:moveTo>
                  <a:pt x="0" y="0"/>
                </a:moveTo>
                <a:lnTo>
                  <a:pt x="3441700" y="0"/>
                </a:lnTo>
                <a:lnTo>
                  <a:pt x="3441700" y="2951118"/>
                </a:lnTo>
                <a:lnTo>
                  <a:pt x="0" y="29511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634A802-3387-4C8B-97E8-FE0880076BCA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838200" y="1868073"/>
            <a:ext cx="6883400" cy="2951118"/>
          </a:xfrm>
          <a:custGeom>
            <a:avLst/>
            <a:gdLst>
              <a:gd name="connsiteX0" fmla="*/ 0 w 6883400"/>
              <a:gd name="connsiteY0" fmla="*/ 0 h 2951118"/>
              <a:gd name="connsiteX1" fmla="*/ 6883400 w 6883400"/>
              <a:gd name="connsiteY1" fmla="*/ 0 h 2951118"/>
              <a:gd name="connsiteX2" fmla="*/ 6883400 w 6883400"/>
              <a:gd name="connsiteY2" fmla="*/ 2951118 h 2951118"/>
              <a:gd name="connsiteX3" fmla="*/ 0 w 6883400"/>
              <a:gd name="connsiteY3" fmla="*/ 2951118 h 2951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83400" h="2951118">
                <a:moveTo>
                  <a:pt x="0" y="0"/>
                </a:moveTo>
                <a:lnTo>
                  <a:pt x="6883400" y="0"/>
                </a:lnTo>
                <a:lnTo>
                  <a:pt x="6883400" y="2951118"/>
                </a:lnTo>
                <a:lnTo>
                  <a:pt x="0" y="29511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3577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EEF7A86-FAFA-4E0F-A4E1-6B05B6DB72E2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5529232" y="1877439"/>
            <a:ext cx="5471886" cy="3845498"/>
          </a:xfrm>
          <a:custGeom>
            <a:avLst/>
            <a:gdLst>
              <a:gd name="connsiteX0" fmla="*/ 2735943 w 5471886"/>
              <a:gd name="connsiteY0" fmla="*/ 0 h 3845498"/>
              <a:gd name="connsiteX1" fmla="*/ 5471886 w 5471886"/>
              <a:gd name="connsiteY1" fmla="*/ 3845498 h 3845498"/>
              <a:gd name="connsiteX2" fmla="*/ 0 w 5471886"/>
              <a:gd name="connsiteY2" fmla="*/ 3845498 h 384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71886" h="3845498">
                <a:moveTo>
                  <a:pt x="2735943" y="0"/>
                </a:moveTo>
                <a:lnTo>
                  <a:pt x="5471886" y="3845498"/>
                </a:lnTo>
                <a:lnTo>
                  <a:pt x="0" y="38454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916477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4C9428-51ED-43F2-8E71-AD7B6114504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6348429" y="1700335"/>
            <a:ext cx="4641608" cy="4641608"/>
          </a:xfrm>
          <a:custGeom>
            <a:avLst/>
            <a:gdLst>
              <a:gd name="connsiteX0" fmla="*/ 2320804 w 4641608"/>
              <a:gd name="connsiteY0" fmla="*/ 0 h 4641608"/>
              <a:gd name="connsiteX1" fmla="*/ 4641608 w 4641608"/>
              <a:gd name="connsiteY1" fmla="*/ 2320804 h 4641608"/>
              <a:gd name="connsiteX2" fmla="*/ 2320804 w 4641608"/>
              <a:gd name="connsiteY2" fmla="*/ 4641608 h 4641608"/>
              <a:gd name="connsiteX3" fmla="*/ 0 w 4641608"/>
              <a:gd name="connsiteY3" fmla="*/ 2320804 h 4641608"/>
              <a:gd name="connsiteX4" fmla="*/ 2320804 w 4641608"/>
              <a:gd name="connsiteY4" fmla="*/ 0 h 4641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8" h="4641608">
                <a:moveTo>
                  <a:pt x="2320804" y="0"/>
                </a:moveTo>
                <a:cubicBezTo>
                  <a:pt x="3602549" y="0"/>
                  <a:pt x="4641608" y="1039059"/>
                  <a:pt x="4641608" y="2320804"/>
                </a:cubicBezTo>
                <a:cubicBezTo>
                  <a:pt x="4641608" y="3602549"/>
                  <a:pt x="3602549" y="4641608"/>
                  <a:pt x="2320804" y="4641608"/>
                </a:cubicBezTo>
                <a:cubicBezTo>
                  <a:pt x="1039059" y="4641608"/>
                  <a:pt x="0" y="3602549"/>
                  <a:pt x="0" y="2320804"/>
                </a:cubicBezTo>
                <a:cubicBezTo>
                  <a:pt x="0" y="1039059"/>
                  <a:pt x="1039059" y="0"/>
                  <a:pt x="232080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17379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6906532-C736-4C82-93C4-B0F9DE8C70F7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4450894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9F0C7DB-CE63-4F67-9FF4-9B486C2BBFEC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004657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903976-8292-45D4-9BB0-5FE0C1C4DF30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897132" y="1899345"/>
            <a:ext cx="3290212" cy="2206171"/>
          </a:xfrm>
          <a:custGeom>
            <a:avLst/>
            <a:gdLst>
              <a:gd name="connsiteX0" fmla="*/ 0 w 3290212"/>
              <a:gd name="connsiteY0" fmla="*/ 0 h 2206171"/>
              <a:gd name="connsiteX1" fmla="*/ 3290212 w 3290212"/>
              <a:gd name="connsiteY1" fmla="*/ 0 h 2206171"/>
              <a:gd name="connsiteX2" fmla="*/ 3290212 w 3290212"/>
              <a:gd name="connsiteY2" fmla="*/ 2206171 h 2206171"/>
              <a:gd name="connsiteX3" fmla="*/ 0 w 3290212"/>
              <a:gd name="connsiteY3" fmla="*/ 2206171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0212" h="2206171">
                <a:moveTo>
                  <a:pt x="0" y="0"/>
                </a:moveTo>
                <a:lnTo>
                  <a:pt x="3290212" y="0"/>
                </a:lnTo>
                <a:lnTo>
                  <a:pt x="3290212" y="2206171"/>
                </a:lnTo>
                <a:lnTo>
                  <a:pt x="0" y="220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90818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6FE8954-2C57-4935-9D6C-A8AB3663FFD6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1825382" y="2422387"/>
            <a:ext cx="1510748" cy="1510748"/>
          </a:xfrm>
          <a:custGeom>
            <a:avLst/>
            <a:gdLst>
              <a:gd name="connsiteX0" fmla="*/ 755374 w 1510748"/>
              <a:gd name="connsiteY0" fmla="*/ 0 h 1510748"/>
              <a:gd name="connsiteX1" fmla="*/ 1510748 w 1510748"/>
              <a:gd name="connsiteY1" fmla="*/ 755374 h 1510748"/>
              <a:gd name="connsiteX2" fmla="*/ 755374 w 1510748"/>
              <a:gd name="connsiteY2" fmla="*/ 1510748 h 1510748"/>
              <a:gd name="connsiteX3" fmla="*/ 0 w 1510748"/>
              <a:gd name="connsiteY3" fmla="*/ 755374 h 1510748"/>
              <a:gd name="connsiteX4" fmla="*/ 755374 w 1510748"/>
              <a:gd name="connsiteY4" fmla="*/ 0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0748" h="1510748">
                <a:moveTo>
                  <a:pt x="755374" y="0"/>
                </a:moveTo>
                <a:cubicBezTo>
                  <a:pt x="1172556" y="0"/>
                  <a:pt x="1510748" y="338192"/>
                  <a:pt x="1510748" y="755374"/>
                </a:cubicBezTo>
                <a:cubicBezTo>
                  <a:pt x="1510748" y="1172556"/>
                  <a:pt x="1172556" y="1510748"/>
                  <a:pt x="755374" y="1510748"/>
                </a:cubicBezTo>
                <a:cubicBezTo>
                  <a:pt x="338192" y="1510748"/>
                  <a:pt x="0" y="1172556"/>
                  <a:pt x="0" y="755374"/>
                </a:cubicBezTo>
                <a:cubicBezTo>
                  <a:pt x="0" y="338192"/>
                  <a:pt x="338192" y="0"/>
                  <a:pt x="7553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A3379F-C15B-43A7-8FBE-CF9D13107CCD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8822533" y="2422387"/>
            <a:ext cx="1510748" cy="1510748"/>
          </a:xfrm>
          <a:custGeom>
            <a:avLst/>
            <a:gdLst>
              <a:gd name="connsiteX0" fmla="*/ 755374 w 1510748"/>
              <a:gd name="connsiteY0" fmla="*/ 0 h 1510748"/>
              <a:gd name="connsiteX1" fmla="*/ 1510748 w 1510748"/>
              <a:gd name="connsiteY1" fmla="*/ 755374 h 1510748"/>
              <a:gd name="connsiteX2" fmla="*/ 755374 w 1510748"/>
              <a:gd name="connsiteY2" fmla="*/ 1510748 h 1510748"/>
              <a:gd name="connsiteX3" fmla="*/ 0 w 1510748"/>
              <a:gd name="connsiteY3" fmla="*/ 755374 h 1510748"/>
              <a:gd name="connsiteX4" fmla="*/ 755374 w 1510748"/>
              <a:gd name="connsiteY4" fmla="*/ 0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0748" h="1510748">
                <a:moveTo>
                  <a:pt x="755374" y="0"/>
                </a:moveTo>
                <a:cubicBezTo>
                  <a:pt x="1172556" y="0"/>
                  <a:pt x="1510748" y="338192"/>
                  <a:pt x="1510748" y="755374"/>
                </a:cubicBezTo>
                <a:cubicBezTo>
                  <a:pt x="1510748" y="1172556"/>
                  <a:pt x="1172556" y="1510748"/>
                  <a:pt x="755374" y="1510748"/>
                </a:cubicBezTo>
                <a:cubicBezTo>
                  <a:pt x="338192" y="1510748"/>
                  <a:pt x="0" y="1172556"/>
                  <a:pt x="0" y="755374"/>
                </a:cubicBezTo>
                <a:cubicBezTo>
                  <a:pt x="0" y="338192"/>
                  <a:pt x="338192" y="0"/>
                  <a:pt x="75537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584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AC4A4A-09E2-4CB8-88ED-59C997011BB0}"/>
              </a:ext>
            </a:extLst>
          </p:cNvPr>
          <p:cNvSpPr>
            <a:spLocks noGrp="1"/>
          </p:cNvSpPr>
          <p:nvPr>
            <p:ph type="pic" sz="quarter" idx="275" hasCustomPrompt="1"/>
          </p:nvPr>
        </p:nvSpPr>
        <p:spPr>
          <a:xfrm>
            <a:off x="0" y="1814513"/>
            <a:ext cx="12192000" cy="2028660"/>
          </a:xfrm>
          <a:custGeom>
            <a:avLst/>
            <a:gdLst>
              <a:gd name="connsiteX0" fmla="*/ 0 w 12192000"/>
              <a:gd name="connsiteY0" fmla="*/ 0 h 2028660"/>
              <a:gd name="connsiteX1" fmla="*/ 12192000 w 12192000"/>
              <a:gd name="connsiteY1" fmla="*/ 0 h 2028660"/>
              <a:gd name="connsiteX2" fmla="*/ 12192000 w 12192000"/>
              <a:gd name="connsiteY2" fmla="*/ 2028660 h 2028660"/>
              <a:gd name="connsiteX3" fmla="*/ 0 w 12192000"/>
              <a:gd name="connsiteY3" fmla="*/ 2028660 h 202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28660">
                <a:moveTo>
                  <a:pt x="0" y="0"/>
                </a:moveTo>
                <a:lnTo>
                  <a:pt x="12192000" y="0"/>
                </a:lnTo>
                <a:lnTo>
                  <a:pt x="12192000" y="2028660"/>
                </a:lnTo>
                <a:lnTo>
                  <a:pt x="0" y="2028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483601-FB09-4F81-BCAA-19E9F77EAB7B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792278" y="4002198"/>
            <a:ext cx="4399722" cy="2374788"/>
          </a:xfrm>
          <a:custGeom>
            <a:avLst/>
            <a:gdLst>
              <a:gd name="connsiteX0" fmla="*/ 0 w 4399722"/>
              <a:gd name="connsiteY0" fmla="*/ 0 h 2374788"/>
              <a:gd name="connsiteX1" fmla="*/ 4399722 w 4399722"/>
              <a:gd name="connsiteY1" fmla="*/ 0 h 2374788"/>
              <a:gd name="connsiteX2" fmla="*/ 4399722 w 4399722"/>
              <a:gd name="connsiteY2" fmla="*/ 2374788 h 2374788"/>
              <a:gd name="connsiteX3" fmla="*/ 0 w 4399722"/>
              <a:gd name="connsiteY3" fmla="*/ 2374788 h 2374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99722" h="2374788">
                <a:moveTo>
                  <a:pt x="0" y="0"/>
                </a:moveTo>
                <a:lnTo>
                  <a:pt x="4399722" y="0"/>
                </a:lnTo>
                <a:lnTo>
                  <a:pt x="4399722" y="2374788"/>
                </a:lnTo>
                <a:lnTo>
                  <a:pt x="0" y="23747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0884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A96605-1638-4DAB-B13A-F4CC3BA126C1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77160" y="2380343"/>
            <a:ext cx="4571996" cy="3451053"/>
          </a:xfrm>
          <a:custGeom>
            <a:avLst/>
            <a:gdLst>
              <a:gd name="connsiteX0" fmla="*/ 0 w 4571996"/>
              <a:gd name="connsiteY0" fmla="*/ 0 h 3451053"/>
              <a:gd name="connsiteX1" fmla="*/ 4571996 w 4571996"/>
              <a:gd name="connsiteY1" fmla="*/ 0 h 3451053"/>
              <a:gd name="connsiteX2" fmla="*/ 4571996 w 4571996"/>
              <a:gd name="connsiteY2" fmla="*/ 3451053 h 3451053"/>
              <a:gd name="connsiteX3" fmla="*/ 0 w 4571996"/>
              <a:gd name="connsiteY3" fmla="*/ 3451053 h 3451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6" h="3451053">
                <a:moveTo>
                  <a:pt x="0" y="0"/>
                </a:moveTo>
                <a:lnTo>
                  <a:pt x="4571996" y="0"/>
                </a:lnTo>
                <a:lnTo>
                  <a:pt x="4571996" y="3451053"/>
                </a:lnTo>
                <a:lnTo>
                  <a:pt x="0" y="34510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975300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4315BE-A993-4C45-AFEB-96676C8F7954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914346" y="1814518"/>
            <a:ext cx="4651744" cy="4246426"/>
          </a:xfrm>
          <a:custGeom>
            <a:avLst/>
            <a:gdLst>
              <a:gd name="connsiteX0" fmla="*/ 0 w 4651744"/>
              <a:gd name="connsiteY0" fmla="*/ 0 h 4246426"/>
              <a:gd name="connsiteX1" fmla="*/ 4651744 w 4651744"/>
              <a:gd name="connsiteY1" fmla="*/ 0 h 4246426"/>
              <a:gd name="connsiteX2" fmla="*/ 4651744 w 4651744"/>
              <a:gd name="connsiteY2" fmla="*/ 4246426 h 4246426"/>
              <a:gd name="connsiteX3" fmla="*/ 0 w 4651744"/>
              <a:gd name="connsiteY3" fmla="*/ 4246426 h 4246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1744" h="4246426">
                <a:moveTo>
                  <a:pt x="0" y="0"/>
                </a:moveTo>
                <a:lnTo>
                  <a:pt x="4651744" y="0"/>
                </a:lnTo>
                <a:lnTo>
                  <a:pt x="4651744" y="4246426"/>
                </a:lnTo>
                <a:lnTo>
                  <a:pt x="0" y="42464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1569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73D9C47-43F3-4054-9A8C-CB304BC7CDA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5175747" y="2104221"/>
            <a:ext cx="1840506" cy="2106578"/>
          </a:xfrm>
          <a:custGeom>
            <a:avLst/>
            <a:gdLst>
              <a:gd name="connsiteX0" fmla="*/ 790551 w 1840506"/>
              <a:gd name="connsiteY0" fmla="*/ 0 h 2106578"/>
              <a:gd name="connsiteX1" fmla="*/ 1837736 w 1840506"/>
              <a:gd name="connsiteY1" fmla="*/ 519936 h 2106578"/>
              <a:gd name="connsiteX2" fmla="*/ 1840506 w 1840506"/>
              <a:gd name="connsiteY2" fmla="*/ 1510203 h 2106578"/>
              <a:gd name="connsiteX3" fmla="*/ 1049955 w 1840506"/>
              <a:gd name="connsiteY3" fmla="*/ 2106578 h 2106578"/>
              <a:gd name="connsiteX4" fmla="*/ 2770 w 1840506"/>
              <a:gd name="connsiteY4" fmla="*/ 1586641 h 2106578"/>
              <a:gd name="connsiteX5" fmla="*/ 0 w 1840506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6" h="2106578">
                <a:moveTo>
                  <a:pt x="790551" y="0"/>
                </a:moveTo>
                <a:lnTo>
                  <a:pt x="1837736" y="519936"/>
                </a:lnTo>
                <a:lnTo>
                  <a:pt x="1840506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7E629D2-2677-4EF5-BC41-9E9D74B3E578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929001" y="2104221"/>
            <a:ext cx="1840505" cy="2106578"/>
          </a:xfrm>
          <a:custGeom>
            <a:avLst/>
            <a:gdLst>
              <a:gd name="connsiteX0" fmla="*/ 790551 w 1840505"/>
              <a:gd name="connsiteY0" fmla="*/ 0 h 2106578"/>
              <a:gd name="connsiteX1" fmla="*/ 1837736 w 1840505"/>
              <a:gd name="connsiteY1" fmla="*/ 519936 h 2106578"/>
              <a:gd name="connsiteX2" fmla="*/ 1840505 w 1840505"/>
              <a:gd name="connsiteY2" fmla="*/ 1510203 h 2106578"/>
              <a:gd name="connsiteX3" fmla="*/ 1049955 w 1840505"/>
              <a:gd name="connsiteY3" fmla="*/ 2106578 h 2106578"/>
              <a:gd name="connsiteX4" fmla="*/ 2770 w 1840505"/>
              <a:gd name="connsiteY4" fmla="*/ 1586641 h 2106578"/>
              <a:gd name="connsiteX5" fmla="*/ 0 w 1840505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5" h="2106578">
                <a:moveTo>
                  <a:pt x="790551" y="0"/>
                </a:moveTo>
                <a:lnTo>
                  <a:pt x="1837736" y="519936"/>
                </a:lnTo>
                <a:lnTo>
                  <a:pt x="1840505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C3831F3-F6D3-465B-B9E7-1CAACE6E2C30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1422494" y="2104221"/>
            <a:ext cx="1840506" cy="2106578"/>
          </a:xfrm>
          <a:custGeom>
            <a:avLst/>
            <a:gdLst>
              <a:gd name="connsiteX0" fmla="*/ 790551 w 1840506"/>
              <a:gd name="connsiteY0" fmla="*/ 0 h 2106578"/>
              <a:gd name="connsiteX1" fmla="*/ 1837736 w 1840506"/>
              <a:gd name="connsiteY1" fmla="*/ 519936 h 2106578"/>
              <a:gd name="connsiteX2" fmla="*/ 1840506 w 1840506"/>
              <a:gd name="connsiteY2" fmla="*/ 1510203 h 2106578"/>
              <a:gd name="connsiteX3" fmla="*/ 1049955 w 1840506"/>
              <a:gd name="connsiteY3" fmla="*/ 2106578 h 2106578"/>
              <a:gd name="connsiteX4" fmla="*/ 2770 w 1840506"/>
              <a:gd name="connsiteY4" fmla="*/ 1586641 h 2106578"/>
              <a:gd name="connsiteX5" fmla="*/ 0 w 1840506"/>
              <a:gd name="connsiteY5" fmla="*/ 596376 h 210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40506" h="2106578">
                <a:moveTo>
                  <a:pt x="790551" y="0"/>
                </a:moveTo>
                <a:lnTo>
                  <a:pt x="1837736" y="519936"/>
                </a:lnTo>
                <a:lnTo>
                  <a:pt x="1840506" y="1510203"/>
                </a:lnTo>
                <a:lnTo>
                  <a:pt x="1049955" y="2106578"/>
                </a:lnTo>
                <a:lnTo>
                  <a:pt x="2770" y="1586641"/>
                </a:lnTo>
                <a:lnTo>
                  <a:pt x="0" y="596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1841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E00B9F-CFEC-4826-8E63-BA5E80515E86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24873" y="1901420"/>
            <a:ext cx="5467127" cy="4956580"/>
          </a:xfrm>
          <a:custGeom>
            <a:avLst/>
            <a:gdLst>
              <a:gd name="connsiteX0" fmla="*/ 0 w 5467127"/>
              <a:gd name="connsiteY0" fmla="*/ 0 h 4956580"/>
              <a:gd name="connsiteX1" fmla="*/ 5467127 w 5467127"/>
              <a:gd name="connsiteY1" fmla="*/ 0 h 4956580"/>
              <a:gd name="connsiteX2" fmla="*/ 5467127 w 5467127"/>
              <a:gd name="connsiteY2" fmla="*/ 4956580 h 4956580"/>
              <a:gd name="connsiteX3" fmla="*/ 0 w 5467127"/>
              <a:gd name="connsiteY3" fmla="*/ 4956580 h 495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7127" h="4956580">
                <a:moveTo>
                  <a:pt x="0" y="0"/>
                </a:moveTo>
                <a:lnTo>
                  <a:pt x="5467127" y="0"/>
                </a:lnTo>
                <a:lnTo>
                  <a:pt x="5467127" y="4956580"/>
                </a:lnTo>
                <a:lnTo>
                  <a:pt x="0" y="495658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65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F721E2-B67D-4B2F-A182-9101D9D627D2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7959589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4938706-0FE6-46E8-A9C3-A8678E60F2C7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4341745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7FB95E2-B377-413C-B3FB-49B46EE3F093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23903" y="2033588"/>
            <a:ext cx="3508513" cy="1722783"/>
          </a:xfrm>
          <a:custGeom>
            <a:avLst/>
            <a:gdLst>
              <a:gd name="connsiteX0" fmla="*/ 0 w 3508513"/>
              <a:gd name="connsiteY0" fmla="*/ 0 h 1722783"/>
              <a:gd name="connsiteX1" fmla="*/ 3508513 w 3508513"/>
              <a:gd name="connsiteY1" fmla="*/ 0 h 1722783"/>
              <a:gd name="connsiteX2" fmla="*/ 3508513 w 3508513"/>
              <a:gd name="connsiteY2" fmla="*/ 1722783 h 1722783"/>
              <a:gd name="connsiteX3" fmla="*/ 0 w 3508513"/>
              <a:gd name="connsiteY3" fmla="*/ 1722783 h 1722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08513" h="1722783">
                <a:moveTo>
                  <a:pt x="0" y="0"/>
                </a:moveTo>
                <a:lnTo>
                  <a:pt x="3508513" y="0"/>
                </a:lnTo>
                <a:lnTo>
                  <a:pt x="3508513" y="1722783"/>
                </a:lnTo>
                <a:lnTo>
                  <a:pt x="0" y="17227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B4575C5-2500-43AA-AF1C-EBE9BBBEA2C5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5613954" y="3875640"/>
            <a:ext cx="5854143" cy="2982361"/>
          </a:xfrm>
          <a:custGeom>
            <a:avLst/>
            <a:gdLst>
              <a:gd name="connsiteX0" fmla="*/ 0 w 5854143"/>
              <a:gd name="connsiteY0" fmla="*/ 0 h 2982361"/>
              <a:gd name="connsiteX1" fmla="*/ 5854143 w 5854143"/>
              <a:gd name="connsiteY1" fmla="*/ 0 h 2982361"/>
              <a:gd name="connsiteX2" fmla="*/ 5854143 w 5854143"/>
              <a:gd name="connsiteY2" fmla="*/ 2982361 h 2982361"/>
              <a:gd name="connsiteX3" fmla="*/ 0 w 5854143"/>
              <a:gd name="connsiteY3" fmla="*/ 2982361 h 298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54143" h="2982361">
                <a:moveTo>
                  <a:pt x="0" y="0"/>
                </a:moveTo>
                <a:lnTo>
                  <a:pt x="5854143" y="0"/>
                </a:lnTo>
                <a:lnTo>
                  <a:pt x="5854143" y="2982361"/>
                </a:lnTo>
                <a:lnTo>
                  <a:pt x="0" y="298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90D995-9C09-408A-AD10-61ED4AF6A13F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723902" y="3875640"/>
            <a:ext cx="4775750" cy="2982361"/>
          </a:xfrm>
          <a:custGeom>
            <a:avLst/>
            <a:gdLst>
              <a:gd name="connsiteX0" fmla="*/ 0 w 4775750"/>
              <a:gd name="connsiteY0" fmla="*/ 0 h 2982361"/>
              <a:gd name="connsiteX1" fmla="*/ 4775750 w 4775750"/>
              <a:gd name="connsiteY1" fmla="*/ 0 h 2982361"/>
              <a:gd name="connsiteX2" fmla="*/ 4775750 w 4775750"/>
              <a:gd name="connsiteY2" fmla="*/ 2982361 h 2982361"/>
              <a:gd name="connsiteX3" fmla="*/ 0 w 4775750"/>
              <a:gd name="connsiteY3" fmla="*/ 2982361 h 2982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75750" h="2982361">
                <a:moveTo>
                  <a:pt x="0" y="0"/>
                </a:moveTo>
                <a:lnTo>
                  <a:pt x="4775750" y="0"/>
                </a:lnTo>
                <a:lnTo>
                  <a:pt x="4775750" y="2982361"/>
                </a:lnTo>
                <a:lnTo>
                  <a:pt x="0" y="29823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77713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55B2A8B-3D86-4458-A41D-1E51E627185A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4359965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D03D5D9-EDD2-49A1-8486-5383BD15B70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044070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87ECB2-045F-4821-8FDD-2BA3AE5DC081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675860" y="2250867"/>
            <a:ext cx="3472070" cy="3472070"/>
          </a:xfrm>
          <a:custGeom>
            <a:avLst/>
            <a:gdLst>
              <a:gd name="connsiteX0" fmla="*/ 1736035 w 3472070"/>
              <a:gd name="connsiteY0" fmla="*/ 0 h 3472070"/>
              <a:gd name="connsiteX1" fmla="*/ 3472070 w 3472070"/>
              <a:gd name="connsiteY1" fmla="*/ 1736035 h 3472070"/>
              <a:gd name="connsiteX2" fmla="*/ 1736035 w 3472070"/>
              <a:gd name="connsiteY2" fmla="*/ 3472070 h 3472070"/>
              <a:gd name="connsiteX3" fmla="*/ 0 w 3472070"/>
              <a:gd name="connsiteY3" fmla="*/ 1736035 h 3472070"/>
              <a:gd name="connsiteX4" fmla="*/ 1736035 w 3472070"/>
              <a:gd name="connsiteY4" fmla="*/ 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72070" h="3472070">
                <a:moveTo>
                  <a:pt x="1736035" y="0"/>
                </a:moveTo>
                <a:cubicBezTo>
                  <a:pt x="2694821" y="0"/>
                  <a:pt x="3472070" y="777249"/>
                  <a:pt x="3472070" y="1736035"/>
                </a:cubicBezTo>
                <a:cubicBezTo>
                  <a:pt x="3472070" y="2694821"/>
                  <a:pt x="2694821" y="3472070"/>
                  <a:pt x="1736035" y="3472070"/>
                </a:cubicBezTo>
                <a:cubicBezTo>
                  <a:pt x="777249" y="3472070"/>
                  <a:pt x="0" y="2694821"/>
                  <a:pt x="0" y="1736035"/>
                </a:cubicBezTo>
                <a:cubicBezTo>
                  <a:pt x="0" y="777249"/>
                  <a:pt x="777249" y="0"/>
                  <a:pt x="17360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453239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D4E861F-48F2-4B23-8235-4DCCE04F978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366054" y="1814514"/>
            <a:ext cx="2199860" cy="1843087"/>
          </a:xfrm>
          <a:custGeom>
            <a:avLst/>
            <a:gdLst>
              <a:gd name="connsiteX0" fmla="*/ 0 w 2199860"/>
              <a:gd name="connsiteY0" fmla="*/ 0 h 1843087"/>
              <a:gd name="connsiteX1" fmla="*/ 2199860 w 2199860"/>
              <a:gd name="connsiteY1" fmla="*/ 0 h 1843087"/>
              <a:gd name="connsiteX2" fmla="*/ 2199860 w 2199860"/>
              <a:gd name="connsiteY2" fmla="*/ 1843087 h 1843087"/>
              <a:gd name="connsiteX3" fmla="*/ 0 w 2199860"/>
              <a:gd name="connsiteY3" fmla="*/ 1843087 h 1843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9860" h="1843087">
                <a:moveTo>
                  <a:pt x="0" y="0"/>
                </a:moveTo>
                <a:lnTo>
                  <a:pt x="2199860" y="0"/>
                </a:lnTo>
                <a:lnTo>
                  <a:pt x="2199860" y="1843087"/>
                </a:lnTo>
                <a:lnTo>
                  <a:pt x="0" y="1843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58E1417-C8E9-4BC2-B10D-4E51F12B5007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838200" y="1814513"/>
            <a:ext cx="2435087" cy="4269824"/>
          </a:xfrm>
          <a:custGeom>
            <a:avLst/>
            <a:gdLst>
              <a:gd name="connsiteX0" fmla="*/ 0 w 2435087"/>
              <a:gd name="connsiteY0" fmla="*/ 0 h 4269824"/>
              <a:gd name="connsiteX1" fmla="*/ 2435087 w 2435087"/>
              <a:gd name="connsiteY1" fmla="*/ 0 h 4269824"/>
              <a:gd name="connsiteX2" fmla="*/ 2435087 w 2435087"/>
              <a:gd name="connsiteY2" fmla="*/ 4269824 h 4269824"/>
              <a:gd name="connsiteX3" fmla="*/ 0 w 2435087"/>
              <a:gd name="connsiteY3" fmla="*/ 4269824 h 42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5087" h="4269824">
                <a:moveTo>
                  <a:pt x="0" y="0"/>
                </a:moveTo>
                <a:lnTo>
                  <a:pt x="2435087" y="0"/>
                </a:lnTo>
                <a:lnTo>
                  <a:pt x="2435087" y="4269824"/>
                </a:lnTo>
                <a:lnTo>
                  <a:pt x="0" y="42698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37471-71EF-4C43-8445-DB2B30F1BA52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5658681" y="1814513"/>
            <a:ext cx="5695119" cy="4269824"/>
          </a:xfrm>
          <a:custGeom>
            <a:avLst/>
            <a:gdLst>
              <a:gd name="connsiteX0" fmla="*/ 0 w 5695119"/>
              <a:gd name="connsiteY0" fmla="*/ 0 h 4269824"/>
              <a:gd name="connsiteX1" fmla="*/ 5695119 w 5695119"/>
              <a:gd name="connsiteY1" fmla="*/ 0 h 4269824"/>
              <a:gd name="connsiteX2" fmla="*/ 5695119 w 5695119"/>
              <a:gd name="connsiteY2" fmla="*/ 4269824 h 4269824"/>
              <a:gd name="connsiteX3" fmla="*/ 0 w 5695119"/>
              <a:gd name="connsiteY3" fmla="*/ 4269824 h 4269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5119" h="4269824">
                <a:moveTo>
                  <a:pt x="0" y="0"/>
                </a:moveTo>
                <a:lnTo>
                  <a:pt x="5695119" y="0"/>
                </a:lnTo>
                <a:lnTo>
                  <a:pt x="5695119" y="4269824"/>
                </a:lnTo>
                <a:lnTo>
                  <a:pt x="0" y="42698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15E397B-B6F7-485C-9443-85767E9580F3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366054" y="3750435"/>
            <a:ext cx="2199860" cy="2333902"/>
          </a:xfrm>
          <a:custGeom>
            <a:avLst/>
            <a:gdLst>
              <a:gd name="connsiteX0" fmla="*/ 0 w 2199860"/>
              <a:gd name="connsiteY0" fmla="*/ 0 h 2333902"/>
              <a:gd name="connsiteX1" fmla="*/ 2199860 w 2199860"/>
              <a:gd name="connsiteY1" fmla="*/ 0 h 2333902"/>
              <a:gd name="connsiteX2" fmla="*/ 2199860 w 2199860"/>
              <a:gd name="connsiteY2" fmla="*/ 2333902 h 2333902"/>
              <a:gd name="connsiteX3" fmla="*/ 0 w 2199860"/>
              <a:gd name="connsiteY3" fmla="*/ 2333902 h 2333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9860" h="2333902">
                <a:moveTo>
                  <a:pt x="0" y="0"/>
                </a:moveTo>
                <a:lnTo>
                  <a:pt x="2199860" y="0"/>
                </a:lnTo>
                <a:lnTo>
                  <a:pt x="2199860" y="2333902"/>
                </a:lnTo>
                <a:lnTo>
                  <a:pt x="0" y="23339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1067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794F8D5-EDCF-4107-9653-120F3BB53BC9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0" y="3668450"/>
            <a:ext cx="12192000" cy="3189550"/>
          </a:xfrm>
          <a:custGeom>
            <a:avLst/>
            <a:gdLst>
              <a:gd name="connsiteX0" fmla="*/ 0 w 12192000"/>
              <a:gd name="connsiteY0" fmla="*/ 0 h 3189550"/>
              <a:gd name="connsiteX1" fmla="*/ 12192000 w 12192000"/>
              <a:gd name="connsiteY1" fmla="*/ 0 h 3189550"/>
              <a:gd name="connsiteX2" fmla="*/ 12192000 w 12192000"/>
              <a:gd name="connsiteY2" fmla="*/ 3189550 h 3189550"/>
              <a:gd name="connsiteX3" fmla="*/ 0 w 12192000"/>
              <a:gd name="connsiteY3" fmla="*/ 3189550 h 318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9550">
                <a:moveTo>
                  <a:pt x="0" y="0"/>
                </a:moveTo>
                <a:lnTo>
                  <a:pt x="12192000" y="0"/>
                </a:lnTo>
                <a:lnTo>
                  <a:pt x="12192000" y="3189550"/>
                </a:lnTo>
                <a:lnTo>
                  <a:pt x="0" y="3189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12626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174BE6-3C06-4E68-9A97-8537367AAAB5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547563" y="4450453"/>
            <a:ext cx="4111346" cy="1944202"/>
          </a:xfrm>
          <a:custGeom>
            <a:avLst/>
            <a:gdLst>
              <a:gd name="connsiteX0" fmla="*/ 0 w 4111346"/>
              <a:gd name="connsiteY0" fmla="*/ 0 h 1944202"/>
              <a:gd name="connsiteX1" fmla="*/ 4111346 w 4111346"/>
              <a:gd name="connsiteY1" fmla="*/ 0 h 1944202"/>
              <a:gd name="connsiteX2" fmla="*/ 4111346 w 4111346"/>
              <a:gd name="connsiteY2" fmla="*/ 1944202 h 1944202"/>
              <a:gd name="connsiteX3" fmla="*/ 0 w 4111346"/>
              <a:gd name="connsiteY3" fmla="*/ 1944202 h 1944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1346" h="1944202">
                <a:moveTo>
                  <a:pt x="0" y="0"/>
                </a:moveTo>
                <a:lnTo>
                  <a:pt x="4111346" y="0"/>
                </a:lnTo>
                <a:lnTo>
                  <a:pt x="4111346" y="1944202"/>
                </a:lnTo>
                <a:lnTo>
                  <a:pt x="0" y="19442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7379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BD5806-B6F4-4E98-A24C-8A0412AFA5CD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0" y="4783590"/>
            <a:ext cx="12192000" cy="2085977"/>
          </a:xfrm>
          <a:custGeom>
            <a:avLst/>
            <a:gdLst>
              <a:gd name="connsiteX0" fmla="*/ 0 w 12192000"/>
              <a:gd name="connsiteY0" fmla="*/ 0 h 2085977"/>
              <a:gd name="connsiteX1" fmla="*/ 12192000 w 12192000"/>
              <a:gd name="connsiteY1" fmla="*/ 0 h 2085977"/>
              <a:gd name="connsiteX2" fmla="*/ 12192000 w 12192000"/>
              <a:gd name="connsiteY2" fmla="*/ 2085977 h 2085977"/>
              <a:gd name="connsiteX3" fmla="*/ 0 w 12192000"/>
              <a:gd name="connsiteY3" fmla="*/ 2085977 h 208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85977">
                <a:moveTo>
                  <a:pt x="0" y="0"/>
                </a:moveTo>
                <a:lnTo>
                  <a:pt x="12192000" y="0"/>
                </a:lnTo>
                <a:lnTo>
                  <a:pt x="12192000" y="2085977"/>
                </a:lnTo>
                <a:lnTo>
                  <a:pt x="0" y="20859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856503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66D010B-911F-4065-9DB2-C41ED62A36AB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5953306" y="2161237"/>
            <a:ext cx="5499652" cy="3657600"/>
          </a:xfrm>
          <a:custGeom>
            <a:avLst/>
            <a:gdLst>
              <a:gd name="connsiteX0" fmla="*/ 0 w 5499652"/>
              <a:gd name="connsiteY0" fmla="*/ 0 h 3657600"/>
              <a:gd name="connsiteX1" fmla="*/ 5499652 w 5499652"/>
              <a:gd name="connsiteY1" fmla="*/ 0 h 3657600"/>
              <a:gd name="connsiteX2" fmla="*/ 5499652 w 5499652"/>
              <a:gd name="connsiteY2" fmla="*/ 3657600 h 3657600"/>
              <a:gd name="connsiteX3" fmla="*/ 0 w 5499652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652" h="3657600">
                <a:moveTo>
                  <a:pt x="0" y="0"/>
                </a:moveTo>
                <a:lnTo>
                  <a:pt x="5499652" y="0"/>
                </a:lnTo>
                <a:lnTo>
                  <a:pt x="5499652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FEFC16-8E57-47EB-973F-7BD7FFDB3662}"/>
              </a:ext>
            </a:extLst>
          </p:cNvPr>
          <p:cNvSpPr>
            <a:spLocks noGrp="1"/>
          </p:cNvSpPr>
          <p:nvPr>
            <p:ph type="pic" sz="quarter" idx="276" hasCustomPrompt="1"/>
          </p:nvPr>
        </p:nvSpPr>
        <p:spPr>
          <a:xfrm>
            <a:off x="739042" y="1783823"/>
            <a:ext cx="5118418" cy="4412428"/>
          </a:xfrm>
          <a:custGeom>
            <a:avLst/>
            <a:gdLst>
              <a:gd name="connsiteX0" fmla="*/ 1103108 w 5118418"/>
              <a:gd name="connsiteY0" fmla="*/ 0 h 4412428"/>
              <a:gd name="connsiteX1" fmla="*/ 4015311 w 5118418"/>
              <a:gd name="connsiteY1" fmla="*/ 0 h 4412428"/>
              <a:gd name="connsiteX2" fmla="*/ 5118418 w 5118418"/>
              <a:gd name="connsiteY2" fmla="*/ 2206214 h 4412428"/>
              <a:gd name="connsiteX3" fmla="*/ 4015311 w 5118418"/>
              <a:gd name="connsiteY3" fmla="*/ 4412428 h 4412428"/>
              <a:gd name="connsiteX4" fmla="*/ 1103108 w 5118418"/>
              <a:gd name="connsiteY4" fmla="*/ 4412428 h 4412428"/>
              <a:gd name="connsiteX5" fmla="*/ 0 w 5118418"/>
              <a:gd name="connsiteY5" fmla="*/ 2206214 h 441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118418" h="4412428">
                <a:moveTo>
                  <a:pt x="1103108" y="0"/>
                </a:moveTo>
                <a:lnTo>
                  <a:pt x="4015311" y="0"/>
                </a:lnTo>
                <a:lnTo>
                  <a:pt x="5118418" y="2206214"/>
                </a:lnTo>
                <a:lnTo>
                  <a:pt x="4015311" y="4412428"/>
                </a:lnTo>
                <a:lnTo>
                  <a:pt x="1103108" y="4412428"/>
                </a:lnTo>
                <a:lnTo>
                  <a:pt x="0" y="22062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380624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EDAD8DE-B587-47C1-AB87-712C55EF143C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161142" y="2033588"/>
            <a:ext cx="3164116" cy="2763700"/>
          </a:xfrm>
          <a:custGeom>
            <a:avLst/>
            <a:gdLst>
              <a:gd name="connsiteX0" fmla="*/ 0 w 3164116"/>
              <a:gd name="connsiteY0" fmla="*/ 0 h 2763700"/>
              <a:gd name="connsiteX1" fmla="*/ 3164116 w 3164116"/>
              <a:gd name="connsiteY1" fmla="*/ 0 h 2763700"/>
              <a:gd name="connsiteX2" fmla="*/ 3164116 w 3164116"/>
              <a:gd name="connsiteY2" fmla="*/ 2763700 h 2763700"/>
              <a:gd name="connsiteX3" fmla="*/ 0 w 3164116"/>
              <a:gd name="connsiteY3" fmla="*/ 2763700 h 27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2763700">
                <a:moveTo>
                  <a:pt x="0" y="0"/>
                </a:moveTo>
                <a:lnTo>
                  <a:pt x="3164116" y="0"/>
                </a:lnTo>
                <a:lnTo>
                  <a:pt x="3164116" y="2763700"/>
                </a:lnTo>
                <a:lnTo>
                  <a:pt x="0" y="276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EAD6D9-B03F-4448-883D-046A86CF5D7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866742" y="2033588"/>
            <a:ext cx="3164116" cy="2763700"/>
          </a:xfrm>
          <a:custGeom>
            <a:avLst/>
            <a:gdLst>
              <a:gd name="connsiteX0" fmla="*/ 0 w 3164116"/>
              <a:gd name="connsiteY0" fmla="*/ 0 h 2763700"/>
              <a:gd name="connsiteX1" fmla="*/ 3164116 w 3164116"/>
              <a:gd name="connsiteY1" fmla="*/ 0 h 2763700"/>
              <a:gd name="connsiteX2" fmla="*/ 3164116 w 3164116"/>
              <a:gd name="connsiteY2" fmla="*/ 2763700 h 2763700"/>
              <a:gd name="connsiteX3" fmla="*/ 0 w 3164116"/>
              <a:gd name="connsiteY3" fmla="*/ 2763700 h 276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64116" h="2763700">
                <a:moveTo>
                  <a:pt x="0" y="0"/>
                </a:moveTo>
                <a:lnTo>
                  <a:pt x="3164116" y="0"/>
                </a:lnTo>
                <a:lnTo>
                  <a:pt x="3164116" y="2763700"/>
                </a:lnTo>
                <a:lnTo>
                  <a:pt x="0" y="2763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16406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FDAC6C8-3A07-442D-A15C-48544F4D1967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838200" y="2144793"/>
            <a:ext cx="4711700" cy="2568417"/>
          </a:xfrm>
          <a:custGeom>
            <a:avLst/>
            <a:gdLst>
              <a:gd name="connsiteX0" fmla="*/ 428078 w 4711700"/>
              <a:gd name="connsiteY0" fmla="*/ 0 h 2568417"/>
              <a:gd name="connsiteX1" fmla="*/ 4283622 w 4711700"/>
              <a:gd name="connsiteY1" fmla="*/ 0 h 2568417"/>
              <a:gd name="connsiteX2" fmla="*/ 4711700 w 4711700"/>
              <a:gd name="connsiteY2" fmla="*/ 428078 h 2568417"/>
              <a:gd name="connsiteX3" fmla="*/ 4711700 w 4711700"/>
              <a:gd name="connsiteY3" fmla="*/ 2140339 h 2568417"/>
              <a:gd name="connsiteX4" fmla="*/ 4283622 w 4711700"/>
              <a:gd name="connsiteY4" fmla="*/ 2568417 h 2568417"/>
              <a:gd name="connsiteX5" fmla="*/ 428078 w 4711700"/>
              <a:gd name="connsiteY5" fmla="*/ 2568417 h 2568417"/>
              <a:gd name="connsiteX6" fmla="*/ 0 w 4711700"/>
              <a:gd name="connsiteY6" fmla="*/ 2140339 h 2568417"/>
              <a:gd name="connsiteX7" fmla="*/ 0 w 4711700"/>
              <a:gd name="connsiteY7" fmla="*/ 428078 h 2568417"/>
              <a:gd name="connsiteX8" fmla="*/ 428078 w 4711700"/>
              <a:gd name="connsiteY8" fmla="*/ 0 h 2568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11700" h="2568417">
                <a:moveTo>
                  <a:pt x="428078" y="0"/>
                </a:moveTo>
                <a:lnTo>
                  <a:pt x="4283622" y="0"/>
                </a:lnTo>
                <a:cubicBezTo>
                  <a:pt x="4520043" y="0"/>
                  <a:pt x="4711700" y="191657"/>
                  <a:pt x="4711700" y="428078"/>
                </a:cubicBezTo>
                <a:lnTo>
                  <a:pt x="4711700" y="2140339"/>
                </a:lnTo>
                <a:cubicBezTo>
                  <a:pt x="4711700" y="2376760"/>
                  <a:pt x="4520043" y="2568417"/>
                  <a:pt x="4283622" y="2568417"/>
                </a:cubicBezTo>
                <a:lnTo>
                  <a:pt x="428078" y="2568417"/>
                </a:lnTo>
                <a:cubicBezTo>
                  <a:pt x="191657" y="2568417"/>
                  <a:pt x="0" y="2376760"/>
                  <a:pt x="0" y="2140339"/>
                </a:cubicBezTo>
                <a:lnTo>
                  <a:pt x="0" y="428078"/>
                </a:lnTo>
                <a:cubicBezTo>
                  <a:pt x="0" y="191657"/>
                  <a:pt x="191657" y="0"/>
                  <a:pt x="42807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431756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125A3F7-F9E4-49C5-B768-5BC05C987C2F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3604592" y="2690191"/>
            <a:ext cx="8587408" cy="2459224"/>
          </a:xfrm>
          <a:custGeom>
            <a:avLst/>
            <a:gdLst>
              <a:gd name="connsiteX0" fmla="*/ 0 w 8587408"/>
              <a:gd name="connsiteY0" fmla="*/ 0 h 2459224"/>
              <a:gd name="connsiteX1" fmla="*/ 8587408 w 8587408"/>
              <a:gd name="connsiteY1" fmla="*/ 0 h 2459224"/>
              <a:gd name="connsiteX2" fmla="*/ 8587408 w 8587408"/>
              <a:gd name="connsiteY2" fmla="*/ 2459224 h 2459224"/>
              <a:gd name="connsiteX3" fmla="*/ 0 w 8587408"/>
              <a:gd name="connsiteY3" fmla="*/ 2459224 h 245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87408" h="2459224">
                <a:moveTo>
                  <a:pt x="0" y="0"/>
                </a:moveTo>
                <a:lnTo>
                  <a:pt x="8587408" y="0"/>
                </a:lnTo>
                <a:lnTo>
                  <a:pt x="8587408" y="2459224"/>
                </a:lnTo>
                <a:lnTo>
                  <a:pt x="0" y="245922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643377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2783F0-34FA-4711-840B-A2CE3993E65E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324903" y="2319926"/>
            <a:ext cx="5486400" cy="3675888"/>
          </a:xfrm>
          <a:custGeom>
            <a:avLst/>
            <a:gdLst>
              <a:gd name="connsiteX0" fmla="*/ 1097280 w 5486400"/>
              <a:gd name="connsiteY0" fmla="*/ 0 h 3675888"/>
              <a:gd name="connsiteX1" fmla="*/ 5486400 w 5486400"/>
              <a:gd name="connsiteY1" fmla="*/ 0 h 3675888"/>
              <a:gd name="connsiteX2" fmla="*/ 4389120 w 5486400"/>
              <a:gd name="connsiteY2" fmla="*/ 3675888 h 3675888"/>
              <a:gd name="connsiteX3" fmla="*/ 0 w 5486400"/>
              <a:gd name="connsiteY3" fmla="*/ 3675888 h 3675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3675888">
                <a:moveTo>
                  <a:pt x="1097280" y="0"/>
                </a:moveTo>
                <a:lnTo>
                  <a:pt x="5486400" y="0"/>
                </a:lnTo>
                <a:lnTo>
                  <a:pt x="4389120" y="3675888"/>
                </a:lnTo>
                <a:lnTo>
                  <a:pt x="0" y="3675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07861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45D3E22-B70E-46D6-8C20-AAE91DBD02B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729381" y="1814514"/>
            <a:ext cx="3726229" cy="4352884"/>
          </a:xfrm>
          <a:custGeom>
            <a:avLst/>
            <a:gdLst>
              <a:gd name="connsiteX0" fmla="*/ 0 w 3726229"/>
              <a:gd name="connsiteY0" fmla="*/ 0 h 4352884"/>
              <a:gd name="connsiteX1" fmla="*/ 3726229 w 3726229"/>
              <a:gd name="connsiteY1" fmla="*/ 0 h 4352884"/>
              <a:gd name="connsiteX2" fmla="*/ 3726229 w 3726229"/>
              <a:gd name="connsiteY2" fmla="*/ 4352884 h 4352884"/>
              <a:gd name="connsiteX3" fmla="*/ 0 w 3726229"/>
              <a:gd name="connsiteY3" fmla="*/ 4352884 h 435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6229" h="4352884">
                <a:moveTo>
                  <a:pt x="0" y="0"/>
                </a:moveTo>
                <a:lnTo>
                  <a:pt x="3726229" y="0"/>
                </a:lnTo>
                <a:lnTo>
                  <a:pt x="3726229" y="4352884"/>
                </a:lnTo>
                <a:lnTo>
                  <a:pt x="0" y="435288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CD0E68-46C2-4DF7-B4EF-45C6C220808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4241744" y="3072032"/>
            <a:ext cx="1837848" cy="1837848"/>
          </a:xfrm>
          <a:custGeom>
            <a:avLst/>
            <a:gdLst>
              <a:gd name="connsiteX0" fmla="*/ 918924 w 1837848"/>
              <a:gd name="connsiteY0" fmla="*/ 0 h 1837848"/>
              <a:gd name="connsiteX1" fmla="*/ 1837848 w 1837848"/>
              <a:gd name="connsiteY1" fmla="*/ 918924 h 1837848"/>
              <a:gd name="connsiteX2" fmla="*/ 918924 w 1837848"/>
              <a:gd name="connsiteY2" fmla="*/ 1837848 h 1837848"/>
              <a:gd name="connsiteX3" fmla="*/ 0 w 1837848"/>
              <a:gd name="connsiteY3" fmla="*/ 918924 h 1837848"/>
              <a:gd name="connsiteX4" fmla="*/ 918924 w 1837848"/>
              <a:gd name="connsiteY4" fmla="*/ 0 h 1837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7848" h="1837848">
                <a:moveTo>
                  <a:pt x="918924" y="0"/>
                </a:moveTo>
                <a:cubicBezTo>
                  <a:pt x="1426432" y="0"/>
                  <a:pt x="1837848" y="411416"/>
                  <a:pt x="1837848" y="918924"/>
                </a:cubicBezTo>
                <a:cubicBezTo>
                  <a:pt x="1837848" y="1426432"/>
                  <a:pt x="1426432" y="1837848"/>
                  <a:pt x="918924" y="1837848"/>
                </a:cubicBezTo>
                <a:cubicBezTo>
                  <a:pt x="411416" y="1837848"/>
                  <a:pt x="0" y="1426432"/>
                  <a:pt x="0" y="918924"/>
                </a:cubicBezTo>
                <a:cubicBezTo>
                  <a:pt x="0" y="411416"/>
                  <a:pt x="411416" y="0"/>
                  <a:pt x="9189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538046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48C3D11-ED27-4F34-8436-56CCAA08F9E1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1897700" y="1640728"/>
            <a:ext cx="3917109" cy="4798253"/>
          </a:xfrm>
          <a:custGeom>
            <a:avLst/>
            <a:gdLst>
              <a:gd name="connsiteX0" fmla="*/ 2074329 w 3917109"/>
              <a:gd name="connsiteY0" fmla="*/ 0 h 4798253"/>
              <a:gd name="connsiteX1" fmla="*/ 3917109 w 3917109"/>
              <a:gd name="connsiteY1" fmla="*/ 3796767 h 4798253"/>
              <a:gd name="connsiteX2" fmla="*/ 1841753 w 3917109"/>
              <a:gd name="connsiteY2" fmla="*/ 4798253 h 4798253"/>
              <a:gd name="connsiteX3" fmla="*/ 0 w 3917109"/>
              <a:gd name="connsiteY3" fmla="*/ 1002676 h 4798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7109" h="4798253">
                <a:moveTo>
                  <a:pt x="2074329" y="0"/>
                </a:moveTo>
                <a:lnTo>
                  <a:pt x="3917109" y="3796767"/>
                </a:lnTo>
                <a:lnTo>
                  <a:pt x="1841753" y="4798253"/>
                </a:lnTo>
                <a:lnTo>
                  <a:pt x="0" y="10026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11909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123154F-1567-48A8-92F7-87FB939CF9B6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0" y="0"/>
            <a:ext cx="5747657" cy="6858000"/>
          </a:xfrm>
          <a:custGeom>
            <a:avLst/>
            <a:gdLst>
              <a:gd name="connsiteX0" fmla="*/ 0 w 5747657"/>
              <a:gd name="connsiteY0" fmla="*/ 0 h 6858000"/>
              <a:gd name="connsiteX1" fmla="*/ 5747657 w 5747657"/>
              <a:gd name="connsiteY1" fmla="*/ 0 h 6858000"/>
              <a:gd name="connsiteX2" fmla="*/ 5747657 w 5747657"/>
              <a:gd name="connsiteY2" fmla="*/ 6858000 h 6858000"/>
              <a:gd name="connsiteX3" fmla="*/ 0 w 57476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7657" h="6858000">
                <a:moveTo>
                  <a:pt x="0" y="0"/>
                </a:moveTo>
                <a:lnTo>
                  <a:pt x="5747657" y="0"/>
                </a:lnTo>
                <a:lnTo>
                  <a:pt x="57476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41002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AD1B5A-248C-4EDA-B110-B42A1B8AEF85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354027" y="1828692"/>
            <a:ext cx="4124393" cy="4885576"/>
          </a:xfrm>
          <a:custGeom>
            <a:avLst/>
            <a:gdLst>
              <a:gd name="connsiteX0" fmla="*/ 2097305 w 4124393"/>
              <a:gd name="connsiteY0" fmla="*/ 0 h 4885576"/>
              <a:gd name="connsiteX1" fmla="*/ 4124393 w 4124393"/>
              <a:gd name="connsiteY1" fmla="*/ 1176724 h 4885576"/>
              <a:gd name="connsiteX2" fmla="*/ 2026689 w 4124393"/>
              <a:gd name="connsiteY2" fmla="*/ 4885576 h 4885576"/>
              <a:gd name="connsiteX3" fmla="*/ 0 w 4124393"/>
              <a:gd name="connsiteY3" fmla="*/ 3707311 h 48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93" h="4885576">
                <a:moveTo>
                  <a:pt x="2097305" y="0"/>
                </a:moveTo>
                <a:lnTo>
                  <a:pt x="4124393" y="1176724"/>
                </a:lnTo>
                <a:lnTo>
                  <a:pt x="2026689" y="4885576"/>
                </a:lnTo>
                <a:lnTo>
                  <a:pt x="0" y="3707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D25FC62-9B25-414F-9530-22C130D1939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268677" y="1588217"/>
            <a:ext cx="4124393" cy="4885576"/>
          </a:xfrm>
          <a:custGeom>
            <a:avLst/>
            <a:gdLst>
              <a:gd name="connsiteX0" fmla="*/ 2097305 w 4124393"/>
              <a:gd name="connsiteY0" fmla="*/ 0 h 4885576"/>
              <a:gd name="connsiteX1" fmla="*/ 4124393 w 4124393"/>
              <a:gd name="connsiteY1" fmla="*/ 1176724 h 4885576"/>
              <a:gd name="connsiteX2" fmla="*/ 2026690 w 4124393"/>
              <a:gd name="connsiteY2" fmla="*/ 4885576 h 4885576"/>
              <a:gd name="connsiteX3" fmla="*/ 0 w 4124393"/>
              <a:gd name="connsiteY3" fmla="*/ 3707311 h 4885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24393" h="4885576">
                <a:moveTo>
                  <a:pt x="2097305" y="0"/>
                </a:moveTo>
                <a:lnTo>
                  <a:pt x="4124393" y="1176724"/>
                </a:lnTo>
                <a:lnTo>
                  <a:pt x="2026690" y="4885576"/>
                </a:lnTo>
                <a:lnTo>
                  <a:pt x="0" y="37073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8894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B66C696-B86B-44D6-9D8B-C05D6EEE489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544956" y="3429000"/>
            <a:ext cx="3544956" cy="3429000"/>
          </a:xfrm>
          <a:custGeom>
            <a:avLst/>
            <a:gdLst>
              <a:gd name="connsiteX0" fmla="*/ 0 w 3544956"/>
              <a:gd name="connsiteY0" fmla="*/ 0 h 3429000"/>
              <a:gd name="connsiteX1" fmla="*/ 3544956 w 3544956"/>
              <a:gd name="connsiteY1" fmla="*/ 0 h 3429000"/>
              <a:gd name="connsiteX2" fmla="*/ 3544956 w 3544956"/>
              <a:gd name="connsiteY2" fmla="*/ 3429000 h 3429000"/>
              <a:gd name="connsiteX3" fmla="*/ 0 w 3544956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4956" h="3429000">
                <a:moveTo>
                  <a:pt x="0" y="0"/>
                </a:moveTo>
                <a:lnTo>
                  <a:pt x="3544956" y="0"/>
                </a:lnTo>
                <a:lnTo>
                  <a:pt x="3544956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647BF5A-3A11-4EAE-8C54-8D1A4DBEB6EB}"/>
              </a:ext>
            </a:extLst>
          </p:cNvPr>
          <p:cNvSpPr>
            <a:spLocks noGrp="1"/>
          </p:cNvSpPr>
          <p:nvPr>
            <p:ph type="pic" sz="quarter" idx="277" hasCustomPrompt="1"/>
          </p:nvPr>
        </p:nvSpPr>
        <p:spPr>
          <a:xfrm>
            <a:off x="-1" y="0"/>
            <a:ext cx="3544956" cy="3429000"/>
          </a:xfrm>
          <a:custGeom>
            <a:avLst/>
            <a:gdLst>
              <a:gd name="connsiteX0" fmla="*/ 0 w 3544956"/>
              <a:gd name="connsiteY0" fmla="*/ 0 h 3429000"/>
              <a:gd name="connsiteX1" fmla="*/ 3544956 w 3544956"/>
              <a:gd name="connsiteY1" fmla="*/ 0 h 3429000"/>
              <a:gd name="connsiteX2" fmla="*/ 3544956 w 3544956"/>
              <a:gd name="connsiteY2" fmla="*/ 3429000 h 3429000"/>
              <a:gd name="connsiteX3" fmla="*/ 0 w 3544956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4956" h="3429000">
                <a:moveTo>
                  <a:pt x="0" y="0"/>
                </a:moveTo>
                <a:lnTo>
                  <a:pt x="3544956" y="0"/>
                </a:lnTo>
                <a:lnTo>
                  <a:pt x="3544956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726370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B3CC71-E7C1-4DE5-A6AE-259DFB835B1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-1" y="0"/>
            <a:ext cx="4223658" cy="6858000"/>
          </a:xfrm>
          <a:custGeom>
            <a:avLst/>
            <a:gdLst>
              <a:gd name="connsiteX0" fmla="*/ 0 w 4223658"/>
              <a:gd name="connsiteY0" fmla="*/ 0 h 6858000"/>
              <a:gd name="connsiteX1" fmla="*/ 4223658 w 4223658"/>
              <a:gd name="connsiteY1" fmla="*/ 0 h 6858000"/>
              <a:gd name="connsiteX2" fmla="*/ 4223658 w 4223658"/>
              <a:gd name="connsiteY2" fmla="*/ 6858000 h 6858000"/>
              <a:gd name="connsiteX3" fmla="*/ 0 w 422365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3658" h="6858000">
                <a:moveTo>
                  <a:pt x="0" y="0"/>
                </a:moveTo>
                <a:lnTo>
                  <a:pt x="4223658" y="0"/>
                </a:lnTo>
                <a:lnTo>
                  <a:pt x="422365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442070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6A62F4E-E2B4-4924-AB81-7D8B82370C1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4349750"/>
            <a:ext cx="7474227" cy="2508250"/>
          </a:xfrm>
          <a:custGeom>
            <a:avLst/>
            <a:gdLst>
              <a:gd name="connsiteX0" fmla="*/ 0 w 7474227"/>
              <a:gd name="connsiteY0" fmla="*/ 0 h 2508250"/>
              <a:gd name="connsiteX1" fmla="*/ 7474227 w 7474227"/>
              <a:gd name="connsiteY1" fmla="*/ 0 h 2508250"/>
              <a:gd name="connsiteX2" fmla="*/ 7474227 w 7474227"/>
              <a:gd name="connsiteY2" fmla="*/ 2508250 h 2508250"/>
              <a:gd name="connsiteX3" fmla="*/ 0 w 7474227"/>
              <a:gd name="connsiteY3" fmla="*/ 2508250 h 2508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74227" h="2508250">
                <a:moveTo>
                  <a:pt x="0" y="0"/>
                </a:moveTo>
                <a:lnTo>
                  <a:pt x="7474227" y="0"/>
                </a:lnTo>
                <a:lnTo>
                  <a:pt x="7474227" y="2508250"/>
                </a:lnTo>
                <a:lnTo>
                  <a:pt x="0" y="2508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2B7DB2-E3E9-4E21-8A32-A8BC927F9B26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673010" y="1814511"/>
            <a:ext cx="4518990" cy="5043489"/>
          </a:xfrm>
          <a:custGeom>
            <a:avLst/>
            <a:gdLst>
              <a:gd name="connsiteX0" fmla="*/ 0 w 4518990"/>
              <a:gd name="connsiteY0" fmla="*/ 0 h 5043489"/>
              <a:gd name="connsiteX1" fmla="*/ 4518990 w 4518990"/>
              <a:gd name="connsiteY1" fmla="*/ 0 h 5043489"/>
              <a:gd name="connsiteX2" fmla="*/ 4518990 w 4518990"/>
              <a:gd name="connsiteY2" fmla="*/ 5043489 h 5043489"/>
              <a:gd name="connsiteX3" fmla="*/ 0 w 4518990"/>
              <a:gd name="connsiteY3" fmla="*/ 5043489 h 5043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8990" h="5043489">
                <a:moveTo>
                  <a:pt x="0" y="0"/>
                </a:moveTo>
                <a:lnTo>
                  <a:pt x="4518990" y="0"/>
                </a:lnTo>
                <a:lnTo>
                  <a:pt x="4518990" y="5043489"/>
                </a:lnTo>
                <a:lnTo>
                  <a:pt x="0" y="50434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459234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52D599-F841-4FBD-9AA1-4B307D261718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589824" y="1931987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4BE14A-6A9D-44A3-9B0B-D951A7853137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180452" y="1931987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C0EC62A-A43C-48BE-B43F-93CC285CC46B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1180452" y="4094614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53FED39-C45F-4F60-8B92-9202E7A012B0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3589824" y="4094614"/>
            <a:ext cx="2209800" cy="1959655"/>
          </a:xfrm>
          <a:custGeom>
            <a:avLst/>
            <a:gdLst>
              <a:gd name="connsiteX0" fmla="*/ 0 w 2209800"/>
              <a:gd name="connsiteY0" fmla="*/ 0 h 1959655"/>
              <a:gd name="connsiteX1" fmla="*/ 2209800 w 2209800"/>
              <a:gd name="connsiteY1" fmla="*/ 0 h 1959655"/>
              <a:gd name="connsiteX2" fmla="*/ 2209800 w 2209800"/>
              <a:gd name="connsiteY2" fmla="*/ 1959655 h 1959655"/>
              <a:gd name="connsiteX3" fmla="*/ 0 w 2209800"/>
              <a:gd name="connsiteY3" fmla="*/ 1959655 h 1959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09800" h="1959655">
                <a:moveTo>
                  <a:pt x="0" y="0"/>
                </a:moveTo>
                <a:lnTo>
                  <a:pt x="2209800" y="0"/>
                </a:lnTo>
                <a:lnTo>
                  <a:pt x="2209800" y="1959655"/>
                </a:lnTo>
                <a:lnTo>
                  <a:pt x="0" y="19596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75094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604476E-F35E-44F6-A193-F485A0AC6E8F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541923" y="438516"/>
            <a:ext cx="6548638" cy="5980968"/>
          </a:xfrm>
          <a:custGeom>
            <a:avLst/>
            <a:gdLst>
              <a:gd name="connsiteX0" fmla="*/ 4955701 w 6548638"/>
              <a:gd name="connsiteY0" fmla="*/ 4523600 h 5980968"/>
              <a:gd name="connsiteX1" fmla="*/ 6548638 w 6548638"/>
              <a:gd name="connsiteY1" fmla="*/ 4523600 h 5980968"/>
              <a:gd name="connsiteX2" fmla="*/ 6548638 w 6548638"/>
              <a:gd name="connsiteY2" fmla="*/ 5980968 h 5980968"/>
              <a:gd name="connsiteX3" fmla="*/ 4955701 w 6548638"/>
              <a:gd name="connsiteY3" fmla="*/ 5980968 h 5980968"/>
              <a:gd name="connsiteX4" fmla="*/ 3303800 w 6548638"/>
              <a:gd name="connsiteY4" fmla="*/ 4523600 h 5980968"/>
              <a:gd name="connsiteX5" fmla="*/ 4896737 w 6548638"/>
              <a:gd name="connsiteY5" fmla="*/ 4523600 h 5980968"/>
              <a:gd name="connsiteX6" fmla="*/ 4896737 w 6548638"/>
              <a:gd name="connsiteY6" fmla="*/ 5980968 h 5980968"/>
              <a:gd name="connsiteX7" fmla="*/ 3303800 w 6548638"/>
              <a:gd name="connsiteY7" fmla="*/ 5980968 h 5980968"/>
              <a:gd name="connsiteX8" fmla="*/ 1651900 w 6548638"/>
              <a:gd name="connsiteY8" fmla="*/ 4523600 h 5980968"/>
              <a:gd name="connsiteX9" fmla="*/ 3244837 w 6548638"/>
              <a:gd name="connsiteY9" fmla="*/ 4523600 h 5980968"/>
              <a:gd name="connsiteX10" fmla="*/ 3244837 w 6548638"/>
              <a:gd name="connsiteY10" fmla="*/ 5980968 h 5980968"/>
              <a:gd name="connsiteX11" fmla="*/ 1651900 w 6548638"/>
              <a:gd name="connsiteY11" fmla="*/ 5980968 h 5980968"/>
              <a:gd name="connsiteX12" fmla="*/ 0 w 6548638"/>
              <a:gd name="connsiteY12" fmla="*/ 4523600 h 5980968"/>
              <a:gd name="connsiteX13" fmla="*/ 1592937 w 6548638"/>
              <a:gd name="connsiteY13" fmla="*/ 4523600 h 5980968"/>
              <a:gd name="connsiteX14" fmla="*/ 1592937 w 6548638"/>
              <a:gd name="connsiteY14" fmla="*/ 5980968 h 5980968"/>
              <a:gd name="connsiteX15" fmla="*/ 0 w 6548638"/>
              <a:gd name="connsiteY15" fmla="*/ 5980968 h 5980968"/>
              <a:gd name="connsiteX16" fmla="*/ 4955701 w 6548638"/>
              <a:gd name="connsiteY16" fmla="*/ 3015733 h 5980968"/>
              <a:gd name="connsiteX17" fmla="*/ 6548638 w 6548638"/>
              <a:gd name="connsiteY17" fmla="*/ 3015733 h 5980968"/>
              <a:gd name="connsiteX18" fmla="*/ 6548638 w 6548638"/>
              <a:gd name="connsiteY18" fmla="*/ 4473101 h 5980968"/>
              <a:gd name="connsiteX19" fmla="*/ 4955701 w 6548638"/>
              <a:gd name="connsiteY19" fmla="*/ 4473101 h 5980968"/>
              <a:gd name="connsiteX20" fmla="*/ 3303800 w 6548638"/>
              <a:gd name="connsiteY20" fmla="*/ 3015733 h 5980968"/>
              <a:gd name="connsiteX21" fmla="*/ 4896737 w 6548638"/>
              <a:gd name="connsiteY21" fmla="*/ 3015733 h 5980968"/>
              <a:gd name="connsiteX22" fmla="*/ 4896737 w 6548638"/>
              <a:gd name="connsiteY22" fmla="*/ 4473101 h 5980968"/>
              <a:gd name="connsiteX23" fmla="*/ 3303800 w 6548638"/>
              <a:gd name="connsiteY23" fmla="*/ 4473101 h 5980968"/>
              <a:gd name="connsiteX24" fmla="*/ 1651901 w 6548638"/>
              <a:gd name="connsiteY24" fmla="*/ 3015733 h 5980968"/>
              <a:gd name="connsiteX25" fmla="*/ 3244838 w 6548638"/>
              <a:gd name="connsiteY25" fmla="*/ 3015733 h 5980968"/>
              <a:gd name="connsiteX26" fmla="*/ 3244838 w 6548638"/>
              <a:gd name="connsiteY26" fmla="*/ 4473101 h 5980968"/>
              <a:gd name="connsiteX27" fmla="*/ 1651901 w 6548638"/>
              <a:gd name="connsiteY27" fmla="*/ 4473101 h 5980968"/>
              <a:gd name="connsiteX28" fmla="*/ 1 w 6548638"/>
              <a:gd name="connsiteY28" fmla="*/ 3015733 h 5980968"/>
              <a:gd name="connsiteX29" fmla="*/ 1592938 w 6548638"/>
              <a:gd name="connsiteY29" fmla="*/ 3015733 h 5980968"/>
              <a:gd name="connsiteX30" fmla="*/ 1592938 w 6548638"/>
              <a:gd name="connsiteY30" fmla="*/ 4473101 h 5980968"/>
              <a:gd name="connsiteX31" fmla="*/ 1 w 6548638"/>
              <a:gd name="connsiteY31" fmla="*/ 4473101 h 5980968"/>
              <a:gd name="connsiteX32" fmla="*/ 4955701 w 6548638"/>
              <a:gd name="connsiteY32" fmla="*/ 1507867 h 5980968"/>
              <a:gd name="connsiteX33" fmla="*/ 6548638 w 6548638"/>
              <a:gd name="connsiteY33" fmla="*/ 1507867 h 5980968"/>
              <a:gd name="connsiteX34" fmla="*/ 6548638 w 6548638"/>
              <a:gd name="connsiteY34" fmla="*/ 2965234 h 5980968"/>
              <a:gd name="connsiteX35" fmla="*/ 4955701 w 6548638"/>
              <a:gd name="connsiteY35" fmla="*/ 2965234 h 5980968"/>
              <a:gd name="connsiteX36" fmla="*/ 3303800 w 6548638"/>
              <a:gd name="connsiteY36" fmla="*/ 1507867 h 5980968"/>
              <a:gd name="connsiteX37" fmla="*/ 4896737 w 6548638"/>
              <a:gd name="connsiteY37" fmla="*/ 1507867 h 5980968"/>
              <a:gd name="connsiteX38" fmla="*/ 4896737 w 6548638"/>
              <a:gd name="connsiteY38" fmla="*/ 2965234 h 5980968"/>
              <a:gd name="connsiteX39" fmla="*/ 3303800 w 6548638"/>
              <a:gd name="connsiteY39" fmla="*/ 2965234 h 5980968"/>
              <a:gd name="connsiteX40" fmla="*/ 1651901 w 6548638"/>
              <a:gd name="connsiteY40" fmla="*/ 1507867 h 5980968"/>
              <a:gd name="connsiteX41" fmla="*/ 3244838 w 6548638"/>
              <a:gd name="connsiteY41" fmla="*/ 1507867 h 5980968"/>
              <a:gd name="connsiteX42" fmla="*/ 3244838 w 6548638"/>
              <a:gd name="connsiteY42" fmla="*/ 2965234 h 5980968"/>
              <a:gd name="connsiteX43" fmla="*/ 1651901 w 6548638"/>
              <a:gd name="connsiteY43" fmla="*/ 2965234 h 5980968"/>
              <a:gd name="connsiteX44" fmla="*/ 1 w 6548638"/>
              <a:gd name="connsiteY44" fmla="*/ 1507867 h 5980968"/>
              <a:gd name="connsiteX45" fmla="*/ 1592938 w 6548638"/>
              <a:gd name="connsiteY45" fmla="*/ 1507867 h 5980968"/>
              <a:gd name="connsiteX46" fmla="*/ 1592938 w 6548638"/>
              <a:gd name="connsiteY46" fmla="*/ 2965234 h 5980968"/>
              <a:gd name="connsiteX47" fmla="*/ 1 w 6548638"/>
              <a:gd name="connsiteY47" fmla="*/ 2965234 h 5980968"/>
              <a:gd name="connsiteX48" fmla="*/ 4955701 w 6548638"/>
              <a:gd name="connsiteY48" fmla="*/ 0 h 5980968"/>
              <a:gd name="connsiteX49" fmla="*/ 6548638 w 6548638"/>
              <a:gd name="connsiteY49" fmla="*/ 0 h 5980968"/>
              <a:gd name="connsiteX50" fmla="*/ 6548638 w 6548638"/>
              <a:gd name="connsiteY50" fmla="*/ 1457368 h 5980968"/>
              <a:gd name="connsiteX51" fmla="*/ 4955701 w 6548638"/>
              <a:gd name="connsiteY51" fmla="*/ 1457368 h 5980968"/>
              <a:gd name="connsiteX52" fmla="*/ 3303800 w 6548638"/>
              <a:gd name="connsiteY52" fmla="*/ 0 h 5980968"/>
              <a:gd name="connsiteX53" fmla="*/ 4896737 w 6548638"/>
              <a:gd name="connsiteY53" fmla="*/ 0 h 5980968"/>
              <a:gd name="connsiteX54" fmla="*/ 4896737 w 6548638"/>
              <a:gd name="connsiteY54" fmla="*/ 1457368 h 5980968"/>
              <a:gd name="connsiteX55" fmla="*/ 3303800 w 6548638"/>
              <a:gd name="connsiteY55" fmla="*/ 1457368 h 5980968"/>
              <a:gd name="connsiteX56" fmla="*/ 1651901 w 6548638"/>
              <a:gd name="connsiteY56" fmla="*/ 0 h 5980968"/>
              <a:gd name="connsiteX57" fmla="*/ 3244838 w 6548638"/>
              <a:gd name="connsiteY57" fmla="*/ 0 h 5980968"/>
              <a:gd name="connsiteX58" fmla="*/ 3244838 w 6548638"/>
              <a:gd name="connsiteY58" fmla="*/ 1457368 h 5980968"/>
              <a:gd name="connsiteX59" fmla="*/ 1651901 w 6548638"/>
              <a:gd name="connsiteY59" fmla="*/ 1457368 h 5980968"/>
              <a:gd name="connsiteX60" fmla="*/ 1 w 6548638"/>
              <a:gd name="connsiteY60" fmla="*/ 0 h 5980968"/>
              <a:gd name="connsiteX61" fmla="*/ 1592938 w 6548638"/>
              <a:gd name="connsiteY61" fmla="*/ 0 h 5980968"/>
              <a:gd name="connsiteX62" fmla="*/ 1592938 w 6548638"/>
              <a:gd name="connsiteY62" fmla="*/ 1457368 h 5980968"/>
              <a:gd name="connsiteX63" fmla="*/ 1 w 6548638"/>
              <a:gd name="connsiteY63" fmla="*/ 1457368 h 5980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548638" h="5980968">
                <a:moveTo>
                  <a:pt x="4955701" y="4523600"/>
                </a:moveTo>
                <a:lnTo>
                  <a:pt x="6548638" y="4523600"/>
                </a:lnTo>
                <a:lnTo>
                  <a:pt x="6548638" y="5980968"/>
                </a:lnTo>
                <a:lnTo>
                  <a:pt x="4955701" y="5980968"/>
                </a:lnTo>
                <a:close/>
                <a:moveTo>
                  <a:pt x="3303800" y="4523600"/>
                </a:moveTo>
                <a:lnTo>
                  <a:pt x="4896737" y="4523600"/>
                </a:lnTo>
                <a:lnTo>
                  <a:pt x="4896737" y="5980968"/>
                </a:lnTo>
                <a:lnTo>
                  <a:pt x="3303800" y="5980968"/>
                </a:lnTo>
                <a:close/>
                <a:moveTo>
                  <a:pt x="1651900" y="4523600"/>
                </a:moveTo>
                <a:lnTo>
                  <a:pt x="3244837" y="4523600"/>
                </a:lnTo>
                <a:lnTo>
                  <a:pt x="3244837" y="5980968"/>
                </a:lnTo>
                <a:lnTo>
                  <a:pt x="1651900" y="5980968"/>
                </a:lnTo>
                <a:close/>
                <a:moveTo>
                  <a:pt x="0" y="4523600"/>
                </a:moveTo>
                <a:lnTo>
                  <a:pt x="1592937" y="4523600"/>
                </a:lnTo>
                <a:lnTo>
                  <a:pt x="1592937" y="5980968"/>
                </a:lnTo>
                <a:lnTo>
                  <a:pt x="0" y="5980968"/>
                </a:lnTo>
                <a:close/>
                <a:moveTo>
                  <a:pt x="4955701" y="3015733"/>
                </a:moveTo>
                <a:lnTo>
                  <a:pt x="6548638" y="3015733"/>
                </a:lnTo>
                <a:lnTo>
                  <a:pt x="6548638" y="4473101"/>
                </a:lnTo>
                <a:lnTo>
                  <a:pt x="4955701" y="4473101"/>
                </a:lnTo>
                <a:close/>
                <a:moveTo>
                  <a:pt x="3303800" y="3015733"/>
                </a:moveTo>
                <a:lnTo>
                  <a:pt x="4896737" y="3015733"/>
                </a:lnTo>
                <a:lnTo>
                  <a:pt x="4896737" y="4473101"/>
                </a:lnTo>
                <a:lnTo>
                  <a:pt x="3303800" y="4473101"/>
                </a:lnTo>
                <a:close/>
                <a:moveTo>
                  <a:pt x="1651901" y="3015733"/>
                </a:moveTo>
                <a:lnTo>
                  <a:pt x="3244838" y="3015733"/>
                </a:lnTo>
                <a:lnTo>
                  <a:pt x="3244838" y="4473101"/>
                </a:lnTo>
                <a:lnTo>
                  <a:pt x="1651901" y="4473101"/>
                </a:lnTo>
                <a:close/>
                <a:moveTo>
                  <a:pt x="1" y="3015733"/>
                </a:moveTo>
                <a:lnTo>
                  <a:pt x="1592938" y="3015733"/>
                </a:lnTo>
                <a:lnTo>
                  <a:pt x="1592938" y="4473101"/>
                </a:lnTo>
                <a:lnTo>
                  <a:pt x="1" y="4473101"/>
                </a:lnTo>
                <a:close/>
                <a:moveTo>
                  <a:pt x="4955701" y="1507867"/>
                </a:moveTo>
                <a:lnTo>
                  <a:pt x="6548638" y="1507867"/>
                </a:lnTo>
                <a:lnTo>
                  <a:pt x="6548638" y="2965234"/>
                </a:lnTo>
                <a:lnTo>
                  <a:pt x="4955701" y="2965234"/>
                </a:lnTo>
                <a:close/>
                <a:moveTo>
                  <a:pt x="3303800" y="1507867"/>
                </a:moveTo>
                <a:lnTo>
                  <a:pt x="4896737" y="1507867"/>
                </a:lnTo>
                <a:lnTo>
                  <a:pt x="4896737" y="2965234"/>
                </a:lnTo>
                <a:lnTo>
                  <a:pt x="3303800" y="2965234"/>
                </a:lnTo>
                <a:close/>
                <a:moveTo>
                  <a:pt x="1651901" y="1507867"/>
                </a:moveTo>
                <a:lnTo>
                  <a:pt x="3244838" y="1507867"/>
                </a:lnTo>
                <a:lnTo>
                  <a:pt x="3244838" y="2965234"/>
                </a:lnTo>
                <a:lnTo>
                  <a:pt x="1651901" y="2965234"/>
                </a:lnTo>
                <a:close/>
                <a:moveTo>
                  <a:pt x="1" y="1507867"/>
                </a:moveTo>
                <a:lnTo>
                  <a:pt x="1592938" y="1507867"/>
                </a:lnTo>
                <a:lnTo>
                  <a:pt x="1592938" y="2965234"/>
                </a:lnTo>
                <a:lnTo>
                  <a:pt x="1" y="2965234"/>
                </a:lnTo>
                <a:close/>
                <a:moveTo>
                  <a:pt x="4955701" y="0"/>
                </a:moveTo>
                <a:lnTo>
                  <a:pt x="6548638" y="0"/>
                </a:lnTo>
                <a:lnTo>
                  <a:pt x="6548638" y="1457368"/>
                </a:lnTo>
                <a:lnTo>
                  <a:pt x="4955701" y="1457368"/>
                </a:lnTo>
                <a:close/>
                <a:moveTo>
                  <a:pt x="3303800" y="0"/>
                </a:moveTo>
                <a:lnTo>
                  <a:pt x="4896737" y="0"/>
                </a:lnTo>
                <a:lnTo>
                  <a:pt x="4896737" y="1457368"/>
                </a:lnTo>
                <a:lnTo>
                  <a:pt x="3303800" y="1457368"/>
                </a:lnTo>
                <a:close/>
                <a:moveTo>
                  <a:pt x="1651901" y="0"/>
                </a:moveTo>
                <a:lnTo>
                  <a:pt x="3244838" y="0"/>
                </a:lnTo>
                <a:lnTo>
                  <a:pt x="3244838" y="1457368"/>
                </a:lnTo>
                <a:lnTo>
                  <a:pt x="1651901" y="1457368"/>
                </a:lnTo>
                <a:close/>
                <a:moveTo>
                  <a:pt x="1" y="0"/>
                </a:moveTo>
                <a:lnTo>
                  <a:pt x="1592938" y="0"/>
                </a:lnTo>
                <a:lnTo>
                  <a:pt x="1592938" y="1457368"/>
                </a:lnTo>
                <a:lnTo>
                  <a:pt x="1" y="14573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713000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F237D292-53A1-4EBE-8C5E-583A0E1E027D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0" y="3758181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92DBFC8-2314-4FF4-A847-281E9982EE46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3933373" y="3758181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1B9224E-BF48-414B-8482-09E839FE5BFD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933372" y="1842295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2B04CE7-DC50-4F32-9F71-F7AD0B5CC42A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1842295"/>
            <a:ext cx="3788229" cy="1741486"/>
          </a:xfrm>
          <a:custGeom>
            <a:avLst/>
            <a:gdLst>
              <a:gd name="connsiteX0" fmla="*/ 0 w 3788229"/>
              <a:gd name="connsiteY0" fmla="*/ 0 h 1741486"/>
              <a:gd name="connsiteX1" fmla="*/ 3788229 w 3788229"/>
              <a:gd name="connsiteY1" fmla="*/ 0 h 1741486"/>
              <a:gd name="connsiteX2" fmla="*/ 3788229 w 3788229"/>
              <a:gd name="connsiteY2" fmla="*/ 1741486 h 1741486"/>
              <a:gd name="connsiteX3" fmla="*/ 0 w 3788229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8229" h="1741486">
                <a:moveTo>
                  <a:pt x="0" y="0"/>
                </a:moveTo>
                <a:lnTo>
                  <a:pt x="3788229" y="0"/>
                </a:lnTo>
                <a:lnTo>
                  <a:pt x="3788229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2A0A82F-91AE-4B06-A509-5B5FEB998E11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866744" y="1814513"/>
            <a:ext cx="4325256" cy="1741486"/>
          </a:xfrm>
          <a:custGeom>
            <a:avLst/>
            <a:gdLst>
              <a:gd name="connsiteX0" fmla="*/ 0 w 4325256"/>
              <a:gd name="connsiteY0" fmla="*/ 0 h 1741486"/>
              <a:gd name="connsiteX1" fmla="*/ 4325256 w 4325256"/>
              <a:gd name="connsiteY1" fmla="*/ 0 h 1741486"/>
              <a:gd name="connsiteX2" fmla="*/ 4325256 w 4325256"/>
              <a:gd name="connsiteY2" fmla="*/ 1741486 h 1741486"/>
              <a:gd name="connsiteX3" fmla="*/ 0 w 4325256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6" h="1741486">
                <a:moveTo>
                  <a:pt x="0" y="0"/>
                </a:moveTo>
                <a:lnTo>
                  <a:pt x="4325256" y="0"/>
                </a:lnTo>
                <a:lnTo>
                  <a:pt x="4325256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842821B-1EED-4B97-9E49-4536152B4057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7866744" y="3730399"/>
            <a:ext cx="4325256" cy="1741486"/>
          </a:xfrm>
          <a:custGeom>
            <a:avLst/>
            <a:gdLst>
              <a:gd name="connsiteX0" fmla="*/ 0 w 4325256"/>
              <a:gd name="connsiteY0" fmla="*/ 0 h 1741486"/>
              <a:gd name="connsiteX1" fmla="*/ 4325256 w 4325256"/>
              <a:gd name="connsiteY1" fmla="*/ 0 h 1741486"/>
              <a:gd name="connsiteX2" fmla="*/ 4325256 w 4325256"/>
              <a:gd name="connsiteY2" fmla="*/ 1741486 h 1741486"/>
              <a:gd name="connsiteX3" fmla="*/ 0 w 4325256"/>
              <a:gd name="connsiteY3" fmla="*/ 1741486 h 17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5256" h="1741486">
                <a:moveTo>
                  <a:pt x="0" y="0"/>
                </a:moveTo>
                <a:lnTo>
                  <a:pt x="4325256" y="0"/>
                </a:lnTo>
                <a:lnTo>
                  <a:pt x="4325256" y="1741486"/>
                </a:lnTo>
                <a:lnTo>
                  <a:pt x="0" y="1741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434EA1C-7E05-45DD-91C3-398947E32E90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0" y="5640560"/>
            <a:ext cx="12192000" cy="1217441"/>
          </a:xfrm>
          <a:custGeom>
            <a:avLst/>
            <a:gdLst>
              <a:gd name="connsiteX0" fmla="*/ 0 w 12192000"/>
              <a:gd name="connsiteY0" fmla="*/ 0 h 1217441"/>
              <a:gd name="connsiteX1" fmla="*/ 12192000 w 12192000"/>
              <a:gd name="connsiteY1" fmla="*/ 0 h 1217441"/>
              <a:gd name="connsiteX2" fmla="*/ 12192000 w 12192000"/>
              <a:gd name="connsiteY2" fmla="*/ 1217441 h 1217441"/>
              <a:gd name="connsiteX3" fmla="*/ 0 w 12192000"/>
              <a:gd name="connsiteY3" fmla="*/ 1217441 h 1217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217441">
                <a:moveTo>
                  <a:pt x="0" y="0"/>
                </a:moveTo>
                <a:lnTo>
                  <a:pt x="12192000" y="0"/>
                </a:lnTo>
                <a:lnTo>
                  <a:pt x="12192000" y="1217441"/>
                </a:lnTo>
                <a:lnTo>
                  <a:pt x="0" y="12174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2400992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12474AA-87A0-485D-95C8-11EF147874E2}"/>
              </a:ext>
            </a:extLst>
          </p:cNvPr>
          <p:cNvSpPr>
            <a:spLocks noGrp="1"/>
          </p:cNvSpPr>
          <p:nvPr>
            <p:ph type="pic" sz="quarter" idx="286" hasCustomPrompt="1"/>
          </p:nvPr>
        </p:nvSpPr>
        <p:spPr>
          <a:xfrm>
            <a:off x="8013700" y="1921669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B8889566-17C6-48EE-A4ED-16741B4D56CC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4279900" y="1814512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01209866-753E-4A47-9BAA-6096F1B463EF}"/>
              </a:ext>
            </a:extLst>
          </p:cNvPr>
          <p:cNvSpPr>
            <a:spLocks noGrp="1"/>
          </p:cNvSpPr>
          <p:nvPr>
            <p:ph type="pic" sz="quarter" idx="287" hasCustomPrompt="1"/>
          </p:nvPr>
        </p:nvSpPr>
        <p:spPr>
          <a:xfrm>
            <a:off x="98806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B5A0A51B-1111-464D-A950-6A380B47D26F}"/>
              </a:ext>
            </a:extLst>
          </p:cNvPr>
          <p:cNvSpPr>
            <a:spLocks noGrp="1"/>
          </p:cNvSpPr>
          <p:nvPr>
            <p:ph type="pic" sz="quarter" idx="288" hasCustomPrompt="1"/>
          </p:nvPr>
        </p:nvSpPr>
        <p:spPr>
          <a:xfrm>
            <a:off x="8013700" y="3973513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7913DC6F-BD5E-4CE8-AFCC-0A1871EA2645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61468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5AB4D4DF-0C6A-4A4B-B4C2-5DE6151B1C23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24130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C791058B-0F9E-43B3-861E-B453D596CB42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546100" y="1814513"/>
            <a:ext cx="1765300" cy="1944687"/>
          </a:xfrm>
          <a:custGeom>
            <a:avLst/>
            <a:gdLst>
              <a:gd name="connsiteX0" fmla="*/ 0 w 1765300"/>
              <a:gd name="connsiteY0" fmla="*/ 0 h 1944687"/>
              <a:gd name="connsiteX1" fmla="*/ 1765300 w 1765300"/>
              <a:gd name="connsiteY1" fmla="*/ 0 h 1944687"/>
              <a:gd name="connsiteX2" fmla="*/ 1765300 w 1765300"/>
              <a:gd name="connsiteY2" fmla="*/ 1944687 h 1944687"/>
              <a:gd name="connsiteX3" fmla="*/ 0 w 1765300"/>
              <a:gd name="connsiteY3" fmla="*/ 1944687 h 1944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1944687">
                <a:moveTo>
                  <a:pt x="0" y="0"/>
                </a:moveTo>
                <a:lnTo>
                  <a:pt x="1765300" y="0"/>
                </a:lnTo>
                <a:lnTo>
                  <a:pt x="1765300" y="1944687"/>
                </a:lnTo>
                <a:lnTo>
                  <a:pt x="0" y="19446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4F3B7BFD-0C88-4B92-8CCE-295AD8476FF5}"/>
              </a:ext>
            </a:extLst>
          </p:cNvPr>
          <p:cNvSpPr>
            <a:spLocks noGrp="1"/>
          </p:cNvSpPr>
          <p:nvPr>
            <p:ph type="pic" sz="quarter" idx="285" hasCustomPrompt="1"/>
          </p:nvPr>
        </p:nvSpPr>
        <p:spPr>
          <a:xfrm>
            <a:off x="6146800" y="24566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3C87A8C-A137-4151-A003-ED95B373E67A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546100" y="38663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032CAE4A-4AD7-4692-A98C-CEBD92EA94E7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24130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21198860-E2C0-4C01-917B-8D062B0885D9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4279900" y="3866356"/>
            <a:ext cx="1765300" cy="2204244"/>
          </a:xfrm>
          <a:custGeom>
            <a:avLst/>
            <a:gdLst>
              <a:gd name="connsiteX0" fmla="*/ 0 w 1765300"/>
              <a:gd name="connsiteY0" fmla="*/ 0 h 2204244"/>
              <a:gd name="connsiteX1" fmla="*/ 1765300 w 1765300"/>
              <a:gd name="connsiteY1" fmla="*/ 0 h 2204244"/>
              <a:gd name="connsiteX2" fmla="*/ 1765300 w 1765300"/>
              <a:gd name="connsiteY2" fmla="*/ 2204244 h 2204244"/>
              <a:gd name="connsiteX3" fmla="*/ 0 w 1765300"/>
              <a:gd name="connsiteY3" fmla="*/ 2204244 h 2204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204244">
                <a:moveTo>
                  <a:pt x="0" y="0"/>
                </a:moveTo>
                <a:lnTo>
                  <a:pt x="1765300" y="0"/>
                </a:lnTo>
                <a:lnTo>
                  <a:pt x="1765300" y="2204244"/>
                </a:lnTo>
                <a:lnTo>
                  <a:pt x="0" y="22042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F57546A9-1ED2-48B2-82AE-19CBD55AF875}"/>
              </a:ext>
            </a:extLst>
          </p:cNvPr>
          <p:cNvSpPr>
            <a:spLocks noGrp="1"/>
          </p:cNvSpPr>
          <p:nvPr>
            <p:ph type="pic" sz="quarter" idx="289" hasCustomPrompt="1"/>
          </p:nvPr>
        </p:nvSpPr>
        <p:spPr>
          <a:xfrm>
            <a:off x="9880600" y="4768056"/>
            <a:ext cx="1765300" cy="2089944"/>
          </a:xfrm>
          <a:custGeom>
            <a:avLst/>
            <a:gdLst>
              <a:gd name="connsiteX0" fmla="*/ 0 w 1765300"/>
              <a:gd name="connsiteY0" fmla="*/ 0 h 2089944"/>
              <a:gd name="connsiteX1" fmla="*/ 1765300 w 1765300"/>
              <a:gd name="connsiteY1" fmla="*/ 0 h 2089944"/>
              <a:gd name="connsiteX2" fmla="*/ 1765300 w 1765300"/>
              <a:gd name="connsiteY2" fmla="*/ 2089944 h 2089944"/>
              <a:gd name="connsiteX3" fmla="*/ 0 w 1765300"/>
              <a:gd name="connsiteY3" fmla="*/ 2089944 h 208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5300" h="2089944">
                <a:moveTo>
                  <a:pt x="0" y="0"/>
                </a:moveTo>
                <a:lnTo>
                  <a:pt x="1765300" y="0"/>
                </a:lnTo>
                <a:lnTo>
                  <a:pt x="1765300" y="2089944"/>
                </a:lnTo>
                <a:lnTo>
                  <a:pt x="0" y="20899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587997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707C71AB-C193-45A9-987C-2F015ABB2872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8200570" y="4587240"/>
            <a:ext cx="1973942" cy="2270760"/>
          </a:xfrm>
          <a:custGeom>
            <a:avLst/>
            <a:gdLst>
              <a:gd name="connsiteX0" fmla="*/ 0 w 1973942"/>
              <a:gd name="connsiteY0" fmla="*/ 0 h 2270760"/>
              <a:gd name="connsiteX1" fmla="*/ 1973942 w 1973942"/>
              <a:gd name="connsiteY1" fmla="*/ 0 h 2270760"/>
              <a:gd name="connsiteX2" fmla="*/ 1973942 w 1973942"/>
              <a:gd name="connsiteY2" fmla="*/ 2270760 h 2270760"/>
              <a:gd name="connsiteX3" fmla="*/ 0 w 1973942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0760">
                <a:moveTo>
                  <a:pt x="0" y="0"/>
                </a:moveTo>
                <a:lnTo>
                  <a:pt x="1973942" y="0"/>
                </a:lnTo>
                <a:lnTo>
                  <a:pt x="1973942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07CA972-B08B-40AD-BBBF-3BD2259F515E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3904344" y="1814513"/>
            <a:ext cx="1973942" cy="2278517"/>
          </a:xfrm>
          <a:custGeom>
            <a:avLst/>
            <a:gdLst>
              <a:gd name="connsiteX0" fmla="*/ 0 w 1973942"/>
              <a:gd name="connsiteY0" fmla="*/ 0 h 2278517"/>
              <a:gd name="connsiteX1" fmla="*/ 1973942 w 1973942"/>
              <a:gd name="connsiteY1" fmla="*/ 0 h 2278517"/>
              <a:gd name="connsiteX2" fmla="*/ 1973942 w 1973942"/>
              <a:gd name="connsiteY2" fmla="*/ 2278517 h 2278517"/>
              <a:gd name="connsiteX3" fmla="*/ 0 w 1973942"/>
              <a:gd name="connsiteY3" fmla="*/ 2278517 h 2278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8517">
                <a:moveTo>
                  <a:pt x="0" y="0"/>
                </a:moveTo>
                <a:lnTo>
                  <a:pt x="1973942" y="0"/>
                </a:lnTo>
                <a:lnTo>
                  <a:pt x="1973942" y="2278517"/>
                </a:lnTo>
                <a:lnTo>
                  <a:pt x="0" y="2278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071752D-E55D-463F-B481-64456228A2B8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6052457" y="4587240"/>
            <a:ext cx="1973942" cy="2270760"/>
          </a:xfrm>
          <a:custGeom>
            <a:avLst/>
            <a:gdLst>
              <a:gd name="connsiteX0" fmla="*/ 0 w 1973942"/>
              <a:gd name="connsiteY0" fmla="*/ 0 h 2270760"/>
              <a:gd name="connsiteX1" fmla="*/ 1973942 w 1973942"/>
              <a:gd name="connsiteY1" fmla="*/ 0 h 2270760"/>
              <a:gd name="connsiteX2" fmla="*/ 1973942 w 1973942"/>
              <a:gd name="connsiteY2" fmla="*/ 2270760 h 2270760"/>
              <a:gd name="connsiteX3" fmla="*/ 0 w 1973942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270760">
                <a:moveTo>
                  <a:pt x="0" y="0"/>
                </a:moveTo>
                <a:lnTo>
                  <a:pt x="1973942" y="0"/>
                </a:lnTo>
                <a:lnTo>
                  <a:pt x="1973942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FC258A5-772F-416A-AE85-C142B704F949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" y="1814513"/>
            <a:ext cx="3730172" cy="4562474"/>
          </a:xfrm>
          <a:custGeom>
            <a:avLst/>
            <a:gdLst>
              <a:gd name="connsiteX0" fmla="*/ 0 w 3730172"/>
              <a:gd name="connsiteY0" fmla="*/ 0 h 4562474"/>
              <a:gd name="connsiteX1" fmla="*/ 3730172 w 3730172"/>
              <a:gd name="connsiteY1" fmla="*/ 0 h 4562474"/>
              <a:gd name="connsiteX2" fmla="*/ 3730172 w 3730172"/>
              <a:gd name="connsiteY2" fmla="*/ 4562474 h 4562474"/>
              <a:gd name="connsiteX3" fmla="*/ 0 w 3730172"/>
              <a:gd name="connsiteY3" fmla="*/ 4562474 h 456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30172" h="4562474">
                <a:moveTo>
                  <a:pt x="0" y="0"/>
                </a:moveTo>
                <a:lnTo>
                  <a:pt x="3730172" y="0"/>
                </a:lnTo>
                <a:lnTo>
                  <a:pt x="3730172" y="4562474"/>
                </a:lnTo>
                <a:lnTo>
                  <a:pt x="0" y="4562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1B2D59E1-92F6-468B-8C7B-F5809D7294BF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904344" y="4281716"/>
            <a:ext cx="1973942" cy="2576285"/>
          </a:xfrm>
          <a:custGeom>
            <a:avLst/>
            <a:gdLst>
              <a:gd name="connsiteX0" fmla="*/ 0 w 1973942"/>
              <a:gd name="connsiteY0" fmla="*/ 0 h 2576285"/>
              <a:gd name="connsiteX1" fmla="*/ 1973942 w 1973942"/>
              <a:gd name="connsiteY1" fmla="*/ 0 h 2576285"/>
              <a:gd name="connsiteX2" fmla="*/ 1973942 w 1973942"/>
              <a:gd name="connsiteY2" fmla="*/ 2576285 h 2576285"/>
              <a:gd name="connsiteX3" fmla="*/ 0 w 1973942"/>
              <a:gd name="connsiteY3" fmla="*/ 2576285 h 257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3942" h="2576285">
                <a:moveTo>
                  <a:pt x="0" y="0"/>
                </a:moveTo>
                <a:lnTo>
                  <a:pt x="1973942" y="0"/>
                </a:lnTo>
                <a:lnTo>
                  <a:pt x="1973942" y="2576285"/>
                </a:lnTo>
                <a:lnTo>
                  <a:pt x="0" y="2576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8D022E2B-EE09-48FE-9CCE-86F4E9848C3E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6052458" y="1814512"/>
            <a:ext cx="5486399" cy="2576285"/>
          </a:xfrm>
          <a:custGeom>
            <a:avLst/>
            <a:gdLst>
              <a:gd name="connsiteX0" fmla="*/ 0 w 5486399"/>
              <a:gd name="connsiteY0" fmla="*/ 0 h 2576285"/>
              <a:gd name="connsiteX1" fmla="*/ 5486399 w 5486399"/>
              <a:gd name="connsiteY1" fmla="*/ 0 h 2576285"/>
              <a:gd name="connsiteX2" fmla="*/ 5486399 w 5486399"/>
              <a:gd name="connsiteY2" fmla="*/ 2576285 h 2576285"/>
              <a:gd name="connsiteX3" fmla="*/ 0 w 5486399"/>
              <a:gd name="connsiteY3" fmla="*/ 2576285 h 2576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399" h="2576285">
                <a:moveTo>
                  <a:pt x="0" y="0"/>
                </a:moveTo>
                <a:lnTo>
                  <a:pt x="5486399" y="0"/>
                </a:lnTo>
                <a:lnTo>
                  <a:pt x="5486399" y="2576285"/>
                </a:lnTo>
                <a:lnTo>
                  <a:pt x="0" y="25762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09641BA-3BFC-4C57-AC81-359358170D19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10348683" y="4587240"/>
            <a:ext cx="1843317" cy="2270760"/>
          </a:xfrm>
          <a:custGeom>
            <a:avLst/>
            <a:gdLst>
              <a:gd name="connsiteX0" fmla="*/ 0 w 1843317"/>
              <a:gd name="connsiteY0" fmla="*/ 0 h 2270760"/>
              <a:gd name="connsiteX1" fmla="*/ 1843317 w 1843317"/>
              <a:gd name="connsiteY1" fmla="*/ 0 h 2270760"/>
              <a:gd name="connsiteX2" fmla="*/ 1843317 w 1843317"/>
              <a:gd name="connsiteY2" fmla="*/ 2270760 h 2270760"/>
              <a:gd name="connsiteX3" fmla="*/ 0 w 1843317"/>
              <a:gd name="connsiteY3" fmla="*/ 2270760 h 227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3317" h="2270760">
                <a:moveTo>
                  <a:pt x="0" y="0"/>
                </a:moveTo>
                <a:lnTo>
                  <a:pt x="1843317" y="0"/>
                </a:lnTo>
                <a:lnTo>
                  <a:pt x="1843317" y="2270760"/>
                </a:lnTo>
                <a:lnTo>
                  <a:pt x="0" y="22707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509411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0B678CE-97AC-4B7B-B707-76050BD0940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962150" y="1758950"/>
            <a:ext cx="8267700" cy="1670050"/>
          </a:xfrm>
          <a:custGeom>
            <a:avLst/>
            <a:gdLst>
              <a:gd name="connsiteX0" fmla="*/ 0 w 8267700"/>
              <a:gd name="connsiteY0" fmla="*/ 0 h 1670050"/>
              <a:gd name="connsiteX1" fmla="*/ 8267700 w 8267700"/>
              <a:gd name="connsiteY1" fmla="*/ 0 h 1670050"/>
              <a:gd name="connsiteX2" fmla="*/ 8267700 w 8267700"/>
              <a:gd name="connsiteY2" fmla="*/ 1670050 h 1670050"/>
              <a:gd name="connsiteX3" fmla="*/ 0 w 8267700"/>
              <a:gd name="connsiteY3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67700" h="1670050">
                <a:moveTo>
                  <a:pt x="0" y="0"/>
                </a:moveTo>
                <a:lnTo>
                  <a:pt x="8267700" y="0"/>
                </a:lnTo>
                <a:lnTo>
                  <a:pt x="8267700" y="1670050"/>
                </a:lnTo>
                <a:lnTo>
                  <a:pt x="0" y="16700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4823081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24358B-E989-4DD4-A806-659355E72869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7629803" y="3477455"/>
            <a:ext cx="3814834" cy="2609575"/>
          </a:xfrm>
          <a:custGeom>
            <a:avLst/>
            <a:gdLst>
              <a:gd name="connsiteX0" fmla="*/ 0 w 3814834"/>
              <a:gd name="connsiteY0" fmla="*/ 0 h 2609575"/>
              <a:gd name="connsiteX1" fmla="*/ 3814834 w 3814834"/>
              <a:gd name="connsiteY1" fmla="*/ 0 h 2609575"/>
              <a:gd name="connsiteX2" fmla="*/ 3814834 w 3814834"/>
              <a:gd name="connsiteY2" fmla="*/ 2609575 h 2609575"/>
              <a:gd name="connsiteX3" fmla="*/ 0 w 3814834"/>
              <a:gd name="connsiteY3" fmla="*/ 2609575 h 26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14834" h="2609575">
                <a:moveTo>
                  <a:pt x="0" y="0"/>
                </a:moveTo>
                <a:lnTo>
                  <a:pt x="3814834" y="0"/>
                </a:lnTo>
                <a:lnTo>
                  <a:pt x="3814834" y="2609575"/>
                </a:lnTo>
                <a:lnTo>
                  <a:pt x="0" y="26095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949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8ED0D5-77A2-4D51-BC38-563CFC9FC121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5914408" y="1942410"/>
            <a:ext cx="2680874" cy="4327756"/>
          </a:xfrm>
          <a:custGeom>
            <a:avLst/>
            <a:gdLst>
              <a:gd name="connsiteX0" fmla="*/ 0 w 2680874"/>
              <a:gd name="connsiteY0" fmla="*/ 0 h 4327756"/>
              <a:gd name="connsiteX1" fmla="*/ 2680874 w 2680874"/>
              <a:gd name="connsiteY1" fmla="*/ 0 h 4327756"/>
              <a:gd name="connsiteX2" fmla="*/ 2680874 w 2680874"/>
              <a:gd name="connsiteY2" fmla="*/ 4327756 h 4327756"/>
              <a:gd name="connsiteX3" fmla="*/ 0 w 2680874"/>
              <a:gd name="connsiteY3" fmla="*/ 4327756 h 4327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0874" h="4327756">
                <a:moveTo>
                  <a:pt x="0" y="0"/>
                </a:moveTo>
                <a:lnTo>
                  <a:pt x="2680874" y="0"/>
                </a:lnTo>
                <a:lnTo>
                  <a:pt x="2680874" y="4327756"/>
                </a:lnTo>
                <a:lnTo>
                  <a:pt x="0" y="43277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3417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853324-AAFF-40D4-AC5D-B5278221DCF9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7378148" y="1814513"/>
            <a:ext cx="4813852" cy="3607283"/>
          </a:xfrm>
          <a:custGeom>
            <a:avLst/>
            <a:gdLst>
              <a:gd name="connsiteX0" fmla="*/ 0 w 4813852"/>
              <a:gd name="connsiteY0" fmla="*/ 0 h 3607283"/>
              <a:gd name="connsiteX1" fmla="*/ 4813852 w 4813852"/>
              <a:gd name="connsiteY1" fmla="*/ 0 h 3607283"/>
              <a:gd name="connsiteX2" fmla="*/ 4813852 w 4813852"/>
              <a:gd name="connsiteY2" fmla="*/ 3607283 h 3607283"/>
              <a:gd name="connsiteX3" fmla="*/ 0 w 4813852"/>
              <a:gd name="connsiteY3" fmla="*/ 3607283 h 360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3852" h="3607283">
                <a:moveTo>
                  <a:pt x="0" y="0"/>
                </a:moveTo>
                <a:lnTo>
                  <a:pt x="4813852" y="0"/>
                </a:lnTo>
                <a:lnTo>
                  <a:pt x="4813852" y="3607283"/>
                </a:lnTo>
                <a:lnTo>
                  <a:pt x="0" y="3607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CBEBFB-1B1F-49AF-878B-1D1A3DB29F7D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1814513"/>
            <a:ext cx="3004932" cy="5043487"/>
          </a:xfrm>
          <a:custGeom>
            <a:avLst/>
            <a:gdLst>
              <a:gd name="connsiteX0" fmla="*/ 0 w 3004932"/>
              <a:gd name="connsiteY0" fmla="*/ 0 h 5043487"/>
              <a:gd name="connsiteX1" fmla="*/ 3004932 w 3004932"/>
              <a:gd name="connsiteY1" fmla="*/ 0 h 5043487"/>
              <a:gd name="connsiteX2" fmla="*/ 3004932 w 3004932"/>
              <a:gd name="connsiteY2" fmla="*/ 5043487 h 5043487"/>
              <a:gd name="connsiteX3" fmla="*/ 0 w 3004932"/>
              <a:gd name="connsiteY3" fmla="*/ 5043487 h 5043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4932" h="5043487">
                <a:moveTo>
                  <a:pt x="0" y="0"/>
                </a:moveTo>
                <a:lnTo>
                  <a:pt x="3004932" y="0"/>
                </a:lnTo>
                <a:lnTo>
                  <a:pt x="3004932" y="5043487"/>
                </a:lnTo>
                <a:lnTo>
                  <a:pt x="0" y="5043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7364D5B-B3D9-4456-BD46-28FCA76D5DDA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3203714" y="1814513"/>
            <a:ext cx="3975652" cy="3607283"/>
          </a:xfrm>
          <a:custGeom>
            <a:avLst/>
            <a:gdLst>
              <a:gd name="connsiteX0" fmla="*/ 0 w 3975652"/>
              <a:gd name="connsiteY0" fmla="*/ 0 h 3607283"/>
              <a:gd name="connsiteX1" fmla="*/ 3975652 w 3975652"/>
              <a:gd name="connsiteY1" fmla="*/ 0 h 3607283"/>
              <a:gd name="connsiteX2" fmla="*/ 3975652 w 3975652"/>
              <a:gd name="connsiteY2" fmla="*/ 3607283 h 3607283"/>
              <a:gd name="connsiteX3" fmla="*/ 0 w 3975652"/>
              <a:gd name="connsiteY3" fmla="*/ 3607283 h 3607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652" h="3607283">
                <a:moveTo>
                  <a:pt x="0" y="0"/>
                </a:moveTo>
                <a:lnTo>
                  <a:pt x="3975652" y="0"/>
                </a:lnTo>
                <a:lnTo>
                  <a:pt x="3975652" y="3607283"/>
                </a:lnTo>
                <a:lnTo>
                  <a:pt x="0" y="36072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46066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1C45A3C-81FA-4336-8101-5E6D22156E28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4965700" y="2033587"/>
            <a:ext cx="6388100" cy="2490787"/>
          </a:xfrm>
          <a:custGeom>
            <a:avLst/>
            <a:gdLst>
              <a:gd name="connsiteX0" fmla="*/ 0 w 6388100"/>
              <a:gd name="connsiteY0" fmla="*/ 0 h 2490787"/>
              <a:gd name="connsiteX1" fmla="*/ 6388100 w 6388100"/>
              <a:gd name="connsiteY1" fmla="*/ 0 h 2490787"/>
              <a:gd name="connsiteX2" fmla="*/ 6388100 w 6388100"/>
              <a:gd name="connsiteY2" fmla="*/ 2490787 h 2490787"/>
              <a:gd name="connsiteX3" fmla="*/ 0 w 6388100"/>
              <a:gd name="connsiteY3" fmla="*/ 2490787 h 2490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88100" h="2490787">
                <a:moveTo>
                  <a:pt x="0" y="0"/>
                </a:moveTo>
                <a:lnTo>
                  <a:pt x="6388100" y="0"/>
                </a:lnTo>
                <a:lnTo>
                  <a:pt x="6388100" y="2490787"/>
                </a:lnTo>
                <a:lnTo>
                  <a:pt x="0" y="24907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0DE8F2-617B-4206-B81F-A0207E056C5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0" y="2033588"/>
            <a:ext cx="3860800" cy="3963987"/>
          </a:xfrm>
          <a:custGeom>
            <a:avLst/>
            <a:gdLst>
              <a:gd name="connsiteX0" fmla="*/ 0 w 3860800"/>
              <a:gd name="connsiteY0" fmla="*/ 0 h 3963987"/>
              <a:gd name="connsiteX1" fmla="*/ 3860800 w 3860800"/>
              <a:gd name="connsiteY1" fmla="*/ 0 h 3963987"/>
              <a:gd name="connsiteX2" fmla="*/ 3860800 w 3860800"/>
              <a:gd name="connsiteY2" fmla="*/ 3963987 h 3963987"/>
              <a:gd name="connsiteX3" fmla="*/ 0 w 3860800"/>
              <a:gd name="connsiteY3" fmla="*/ 3963987 h 3963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0800" h="3963987">
                <a:moveTo>
                  <a:pt x="0" y="0"/>
                </a:moveTo>
                <a:lnTo>
                  <a:pt x="3860800" y="0"/>
                </a:lnTo>
                <a:lnTo>
                  <a:pt x="3860800" y="3963987"/>
                </a:lnTo>
                <a:lnTo>
                  <a:pt x="0" y="3963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5679913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FDE99F-3623-4B46-8C04-8E932A2BF116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0" y="1814514"/>
            <a:ext cx="10515600" cy="4150859"/>
          </a:xfrm>
          <a:custGeom>
            <a:avLst/>
            <a:gdLst>
              <a:gd name="connsiteX0" fmla="*/ 0 w 10515600"/>
              <a:gd name="connsiteY0" fmla="*/ 0 h 4150859"/>
              <a:gd name="connsiteX1" fmla="*/ 10515600 w 10515600"/>
              <a:gd name="connsiteY1" fmla="*/ 0 h 4150859"/>
              <a:gd name="connsiteX2" fmla="*/ 10515600 w 10515600"/>
              <a:gd name="connsiteY2" fmla="*/ 4150859 h 4150859"/>
              <a:gd name="connsiteX3" fmla="*/ 0 w 10515600"/>
              <a:gd name="connsiteY3" fmla="*/ 4150859 h 415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4150859">
                <a:moveTo>
                  <a:pt x="0" y="0"/>
                </a:moveTo>
                <a:lnTo>
                  <a:pt x="10515600" y="0"/>
                </a:lnTo>
                <a:lnTo>
                  <a:pt x="10515600" y="4150859"/>
                </a:lnTo>
                <a:lnTo>
                  <a:pt x="0" y="41508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8219367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0E6B56-78AA-4A63-B94C-BE39AF90E45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838201" y="2033588"/>
            <a:ext cx="6912429" cy="2481943"/>
          </a:xfrm>
          <a:custGeom>
            <a:avLst/>
            <a:gdLst>
              <a:gd name="connsiteX0" fmla="*/ 0 w 6912429"/>
              <a:gd name="connsiteY0" fmla="*/ 0 h 2481943"/>
              <a:gd name="connsiteX1" fmla="*/ 6912429 w 6912429"/>
              <a:gd name="connsiteY1" fmla="*/ 0 h 2481943"/>
              <a:gd name="connsiteX2" fmla="*/ 6912429 w 6912429"/>
              <a:gd name="connsiteY2" fmla="*/ 2481943 h 2481943"/>
              <a:gd name="connsiteX3" fmla="*/ 0 w 6912429"/>
              <a:gd name="connsiteY3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2429" h="2481943">
                <a:moveTo>
                  <a:pt x="0" y="0"/>
                </a:moveTo>
                <a:lnTo>
                  <a:pt x="6912429" y="0"/>
                </a:lnTo>
                <a:lnTo>
                  <a:pt x="6912429" y="2481943"/>
                </a:lnTo>
                <a:lnTo>
                  <a:pt x="0" y="2481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0F53A7-899F-405E-8291-86CF59782DD6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897585" y="2033588"/>
            <a:ext cx="3456215" cy="4824413"/>
          </a:xfrm>
          <a:custGeom>
            <a:avLst/>
            <a:gdLst>
              <a:gd name="connsiteX0" fmla="*/ 0 w 3456215"/>
              <a:gd name="connsiteY0" fmla="*/ 0 h 4824413"/>
              <a:gd name="connsiteX1" fmla="*/ 3456215 w 3456215"/>
              <a:gd name="connsiteY1" fmla="*/ 0 h 4824413"/>
              <a:gd name="connsiteX2" fmla="*/ 3456215 w 3456215"/>
              <a:gd name="connsiteY2" fmla="*/ 4824413 h 4824413"/>
              <a:gd name="connsiteX3" fmla="*/ 0 w 3456215"/>
              <a:gd name="connsiteY3" fmla="*/ 4824413 h 4824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6215" h="4824413">
                <a:moveTo>
                  <a:pt x="0" y="0"/>
                </a:moveTo>
                <a:lnTo>
                  <a:pt x="3456215" y="0"/>
                </a:lnTo>
                <a:lnTo>
                  <a:pt x="3456215" y="4824413"/>
                </a:lnTo>
                <a:lnTo>
                  <a:pt x="0" y="4824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9584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07B7F31-9108-4989-B357-17CC14074A1F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413656" y="1712687"/>
            <a:ext cx="11364687" cy="4717370"/>
          </a:xfrm>
          <a:custGeom>
            <a:avLst/>
            <a:gdLst>
              <a:gd name="connsiteX0" fmla="*/ 0 w 11364687"/>
              <a:gd name="connsiteY0" fmla="*/ 0 h 4717370"/>
              <a:gd name="connsiteX1" fmla="*/ 11364687 w 11364687"/>
              <a:gd name="connsiteY1" fmla="*/ 0 h 4717370"/>
              <a:gd name="connsiteX2" fmla="*/ 11364687 w 11364687"/>
              <a:gd name="connsiteY2" fmla="*/ 4717370 h 4717370"/>
              <a:gd name="connsiteX3" fmla="*/ 0 w 11364687"/>
              <a:gd name="connsiteY3" fmla="*/ 4717370 h 4717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64687" h="4717370">
                <a:moveTo>
                  <a:pt x="0" y="0"/>
                </a:moveTo>
                <a:lnTo>
                  <a:pt x="11364687" y="0"/>
                </a:lnTo>
                <a:lnTo>
                  <a:pt x="11364687" y="4717370"/>
                </a:lnTo>
                <a:lnTo>
                  <a:pt x="0" y="47173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934151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33AF836-51BE-4B50-93F3-80BDF7E1C9BF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4996182" y="1941371"/>
            <a:ext cx="2199636" cy="2156664"/>
          </a:xfrm>
          <a:custGeom>
            <a:avLst/>
            <a:gdLst>
              <a:gd name="connsiteX0" fmla="*/ 521297 w 2199636"/>
              <a:gd name="connsiteY0" fmla="*/ 71 h 2156664"/>
              <a:gd name="connsiteX1" fmla="*/ 1099818 w 2199636"/>
              <a:gd name="connsiteY1" fmla="*/ 518877 h 2156664"/>
              <a:gd name="connsiteX2" fmla="*/ 1099818 w 2199636"/>
              <a:gd name="connsiteY2" fmla="*/ 2156664 h 2156664"/>
              <a:gd name="connsiteX3" fmla="*/ 521297 w 2199636"/>
              <a:gd name="connsiteY3" fmla="*/ 71 h 2156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9636" h="2156664">
                <a:moveTo>
                  <a:pt x="521297" y="71"/>
                </a:moveTo>
                <a:cubicBezTo>
                  <a:pt x="739553" y="3870"/>
                  <a:pt x="971866" y="160611"/>
                  <a:pt x="1099818" y="518877"/>
                </a:cubicBezTo>
                <a:cubicBezTo>
                  <a:pt x="1554759" y="-754957"/>
                  <a:pt x="3329028" y="518877"/>
                  <a:pt x="1099818" y="2156664"/>
                </a:cubicBezTo>
                <a:cubicBezTo>
                  <a:pt x="-502426" y="979505"/>
                  <a:pt x="-36467" y="-9636"/>
                  <a:pt x="521297" y="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633571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511053A-B533-4926-81BA-596D65A6A85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899626C-7819-4952-9FDA-DD5EE91B2B3F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591457" y="1770622"/>
            <a:ext cx="6521450" cy="4645025"/>
          </a:xfrm>
          <a:custGeom>
            <a:avLst/>
            <a:gdLst>
              <a:gd name="connsiteX0" fmla="*/ 6521450 w 6521450"/>
              <a:gd name="connsiteY0" fmla="*/ 0 h 4645025"/>
              <a:gd name="connsiteX1" fmla="*/ 4064000 w 6521450"/>
              <a:gd name="connsiteY1" fmla="*/ 4645025 h 4645025"/>
              <a:gd name="connsiteX2" fmla="*/ 0 w 6521450"/>
              <a:gd name="connsiteY2" fmla="*/ 1668463 h 4645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21450" h="4645025">
                <a:moveTo>
                  <a:pt x="6521450" y="0"/>
                </a:moveTo>
                <a:lnTo>
                  <a:pt x="4064000" y="4645025"/>
                </a:lnTo>
                <a:lnTo>
                  <a:pt x="0" y="16684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297354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7D34546-3555-4DA9-A15C-1C4B9F2BEC60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2979141" y="0"/>
            <a:ext cx="2819400" cy="2819400"/>
          </a:xfrm>
          <a:custGeom>
            <a:avLst/>
            <a:gdLst>
              <a:gd name="connsiteX0" fmla="*/ 0 w 2819400"/>
              <a:gd name="connsiteY0" fmla="*/ 0 h 2819400"/>
              <a:gd name="connsiteX1" fmla="*/ 2819400 w 2819400"/>
              <a:gd name="connsiteY1" fmla="*/ 0 h 2819400"/>
              <a:gd name="connsiteX2" fmla="*/ 2819400 w 2819400"/>
              <a:gd name="connsiteY2" fmla="*/ 2819400 h 2819400"/>
              <a:gd name="connsiteX3" fmla="*/ 0 w 28194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2819400">
                <a:moveTo>
                  <a:pt x="0" y="0"/>
                </a:moveTo>
                <a:lnTo>
                  <a:pt x="2819400" y="0"/>
                </a:lnTo>
                <a:lnTo>
                  <a:pt x="2819400" y="2819400"/>
                </a:lnTo>
                <a:lnTo>
                  <a:pt x="0" y="2819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F61BBC6-97F9-4773-95B0-442D4F10F43C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2979141" y="2971800"/>
            <a:ext cx="2819400" cy="1890486"/>
          </a:xfrm>
          <a:custGeom>
            <a:avLst/>
            <a:gdLst>
              <a:gd name="connsiteX0" fmla="*/ 0 w 2819400"/>
              <a:gd name="connsiteY0" fmla="*/ 0 h 1890486"/>
              <a:gd name="connsiteX1" fmla="*/ 2819400 w 2819400"/>
              <a:gd name="connsiteY1" fmla="*/ 0 h 1890486"/>
              <a:gd name="connsiteX2" fmla="*/ 2819400 w 2819400"/>
              <a:gd name="connsiteY2" fmla="*/ 1890486 h 1890486"/>
              <a:gd name="connsiteX3" fmla="*/ 0 w 2819400"/>
              <a:gd name="connsiteY3" fmla="*/ 1890486 h 189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1890486">
                <a:moveTo>
                  <a:pt x="0" y="0"/>
                </a:moveTo>
                <a:lnTo>
                  <a:pt x="2819400" y="0"/>
                </a:lnTo>
                <a:lnTo>
                  <a:pt x="2819400" y="1890486"/>
                </a:lnTo>
                <a:lnTo>
                  <a:pt x="0" y="1890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879DB84-FDD0-47FA-BB3F-FEB8B2F1AD24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5014686"/>
            <a:ext cx="5798541" cy="1843314"/>
          </a:xfrm>
          <a:custGeom>
            <a:avLst/>
            <a:gdLst>
              <a:gd name="connsiteX0" fmla="*/ 0 w 5798541"/>
              <a:gd name="connsiteY0" fmla="*/ 0 h 1843314"/>
              <a:gd name="connsiteX1" fmla="*/ 5798541 w 5798541"/>
              <a:gd name="connsiteY1" fmla="*/ 0 h 1843314"/>
              <a:gd name="connsiteX2" fmla="*/ 5798541 w 5798541"/>
              <a:gd name="connsiteY2" fmla="*/ 1843314 h 1843314"/>
              <a:gd name="connsiteX3" fmla="*/ 0 w 5798541"/>
              <a:gd name="connsiteY3" fmla="*/ 1843314 h 1843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8541" h="1843314">
                <a:moveTo>
                  <a:pt x="0" y="0"/>
                </a:moveTo>
                <a:lnTo>
                  <a:pt x="5798541" y="0"/>
                </a:lnTo>
                <a:lnTo>
                  <a:pt x="5798541" y="1843314"/>
                </a:lnTo>
                <a:lnTo>
                  <a:pt x="0" y="1843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1B52358-1BE5-45AF-9EB1-27502D28CD1E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0" y="0"/>
            <a:ext cx="2819400" cy="2819400"/>
          </a:xfrm>
          <a:custGeom>
            <a:avLst/>
            <a:gdLst>
              <a:gd name="connsiteX0" fmla="*/ 0 w 2819400"/>
              <a:gd name="connsiteY0" fmla="*/ 0 h 2819400"/>
              <a:gd name="connsiteX1" fmla="*/ 2819400 w 2819400"/>
              <a:gd name="connsiteY1" fmla="*/ 0 h 2819400"/>
              <a:gd name="connsiteX2" fmla="*/ 2819400 w 2819400"/>
              <a:gd name="connsiteY2" fmla="*/ 2819400 h 2819400"/>
              <a:gd name="connsiteX3" fmla="*/ 0 w 2819400"/>
              <a:gd name="connsiteY3" fmla="*/ 281940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2819400">
                <a:moveTo>
                  <a:pt x="0" y="0"/>
                </a:moveTo>
                <a:lnTo>
                  <a:pt x="2819400" y="0"/>
                </a:lnTo>
                <a:lnTo>
                  <a:pt x="2819400" y="2819400"/>
                </a:lnTo>
                <a:lnTo>
                  <a:pt x="0" y="2819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40AA305-A46C-4AF1-AB05-F410A9D51524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0" y="2971800"/>
            <a:ext cx="2819400" cy="1890486"/>
          </a:xfrm>
          <a:custGeom>
            <a:avLst/>
            <a:gdLst>
              <a:gd name="connsiteX0" fmla="*/ 0 w 2819400"/>
              <a:gd name="connsiteY0" fmla="*/ 0 h 1890486"/>
              <a:gd name="connsiteX1" fmla="*/ 2819400 w 2819400"/>
              <a:gd name="connsiteY1" fmla="*/ 0 h 1890486"/>
              <a:gd name="connsiteX2" fmla="*/ 2819400 w 2819400"/>
              <a:gd name="connsiteY2" fmla="*/ 1890486 h 1890486"/>
              <a:gd name="connsiteX3" fmla="*/ 0 w 2819400"/>
              <a:gd name="connsiteY3" fmla="*/ 1890486 h 189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9400" h="1890486">
                <a:moveTo>
                  <a:pt x="0" y="0"/>
                </a:moveTo>
                <a:lnTo>
                  <a:pt x="2819400" y="0"/>
                </a:lnTo>
                <a:lnTo>
                  <a:pt x="2819400" y="1890486"/>
                </a:lnTo>
                <a:lnTo>
                  <a:pt x="0" y="1890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7928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593A6A8E-EA61-43A6-AEDD-7C91338BB91E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2002970"/>
            <a:ext cx="3526972" cy="4239519"/>
          </a:xfrm>
          <a:custGeom>
            <a:avLst/>
            <a:gdLst>
              <a:gd name="connsiteX0" fmla="*/ 0 w 3526972"/>
              <a:gd name="connsiteY0" fmla="*/ 0 h 4239519"/>
              <a:gd name="connsiteX1" fmla="*/ 3526972 w 3526972"/>
              <a:gd name="connsiteY1" fmla="*/ 0 h 4239519"/>
              <a:gd name="connsiteX2" fmla="*/ 3526972 w 3526972"/>
              <a:gd name="connsiteY2" fmla="*/ 4239519 h 4239519"/>
              <a:gd name="connsiteX3" fmla="*/ 0 w 3526972"/>
              <a:gd name="connsiteY3" fmla="*/ 4239519 h 42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2" h="4239519">
                <a:moveTo>
                  <a:pt x="0" y="0"/>
                </a:moveTo>
                <a:lnTo>
                  <a:pt x="3526972" y="0"/>
                </a:lnTo>
                <a:lnTo>
                  <a:pt x="3526972" y="4239519"/>
                </a:lnTo>
                <a:lnTo>
                  <a:pt x="0" y="42395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90B2667-1EFB-4476-88B0-AABE6AA4DBF7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7881258" y="2002971"/>
            <a:ext cx="4310742" cy="4239519"/>
          </a:xfrm>
          <a:custGeom>
            <a:avLst/>
            <a:gdLst>
              <a:gd name="connsiteX0" fmla="*/ 0 w 4310742"/>
              <a:gd name="connsiteY0" fmla="*/ 0 h 4239519"/>
              <a:gd name="connsiteX1" fmla="*/ 4310742 w 4310742"/>
              <a:gd name="connsiteY1" fmla="*/ 0 h 4239519"/>
              <a:gd name="connsiteX2" fmla="*/ 4310742 w 4310742"/>
              <a:gd name="connsiteY2" fmla="*/ 4239519 h 4239519"/>
              <a:gd name="connsiteX3" fmla="*/ 0 w 4310742"/>
              <a:gd name="connsiteY3" fmla="*/ 4239519 h 42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0742" h="4239519">
                <a:moveTo>
                  <a:pt x="0" y="0"/>
                </a:moveTo>
                <a:lnTo>
                  <a:pt x="4310742" y="0"/>
                </a:lnTo>
                <a:lnTo>
                  <a:pt x="4310742" y="4239519"/>
                </a:lnTo>
                <a:lnTo>
                  <a:pt x="0" y="42395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5217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5FC8F73-070D-413C-A377-72D3557545E6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-1" y="0"/>
            <a:ext cx="2944679" cy="3429000"/>
          </a:xfrm>
          <a:custGeom>
            <a:avLst/>
            <a:gdLst>
              <a:gd name="connsiteX0" fmla="*/ 0 w 2944679"/>
              <a:gd name="connsiteY0" fmla="*/ 0 h 3429000"/>
              <a:gd name="connsiteX1" fmla="*/ 2944679 w 2944679"/>
              <a:gd name="connsiteY1" fmla="*/ 0 h 3429000"/>
              <a:gd name="connsiteX2" fmla="*/ 2944679 w 2944679"/>
              <a:gd name="connsiteY2" fmla="*/ 3429000 h 3429000"/>
              <a:gd name="connsiteX3" fmla="*/ 0 w 29446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679" h="3429000">
                <a:moveTo>
                  <a:pt x="0" y="0"/>
                </a:moveTo>
                <a:lnTo>
                  <a:pt x="2944679" y="0"/>
                </a:lnTo>
                <a:lnTo>
                  <a:pt x="2944679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D1B10C9-952C-497A-BF7E-16BA1FBC5EBD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3082441" y="0"/>
            <a:ext cx="2944679" cy="3429000"/>
          </a:xfrm>
          <a:custGeom>
            <a:avLst/>
            <a:gdLst>
              <a:gd name="connsiteX0" fmla="*/ 0 w 2944679"/>
              <a:gd name="connsiteY0" fmla="*/ 0 h 3429000"/>
              <a:gd name="connsiteX1" fmla="*/ 2944679 w 2944679"/>
              <a:gd name="connsiteY1" fmla="*/ 0 h 3429000"/>
              <a:gd name="connsiteX2" fmla="*/ 2944679 w 2944679"/>
              <a:gd name="connsiteY2" fmla="*/ 3429000 h 3429000"/>
              <a:gd name="connsiteX3" fmla="*/ 0 w 29446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679" h="3429000">
                <a:moveTo>
                  <a:pt x="0" y="0"/>
                </a:moveTo>
                <a:lnTo>
                  <a:pt x="2944679" y="0"/>
                </a:lnTo>
                <a:lnTo>
                  <a:pt x="2944679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89C506F-D4E7-400D-8AF2-DBD87857752C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3570515"/>
            <a:ext cx="12192001" cy="3106057"/>
          </a:xfrm>
          <a:custGeom>
            <a:avLst/>
            <a:gdLst>
              <a:gd name="connsiteX0" fmla="*/ 0 w 12192001"/>
              <a:gd name="connsiteY0" fmla="*/ 0 h 3106057"/>
              <a:gd name="connsiteX1" fmla="*/ 12192001 w 12192001"/>
              <a:gd name="connsiteY1" fmla="*/ 0 h 3106057"/>
              <a:gd name="connsiteX2" fmla="*/ 12192001 w 12192001"/>
              <a:gd name="connsiteY2" fmla="*/ 3106057 h 3106057"/>
              <a:gd name="connsiteX3" fmla="*/ 0 w 12192001"/>
              <a:gd name="connsiteY3" fmla="*/ 3106057 h 3106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1" h="3106057">
                <a:moveTo>
                  <a:pt x="0" y="0"/>
                </a:moveTo>
                <a:lnTo>
                  <a:pt x="12192001" y="0"/>
                </a:lnTo>
                <a:lnTo>
                  <a:pt x="12192001" y="3106057"/>
                </a:lnTo>
                <a:lnTo>
                  <a:pt x="0" y="31060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5AE32D87-DCE1-4C3E-B637-7E33607AD1F2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9247322" y="0"/>
            <a:ext cx="2944679" cy="3429000"/>
          </a:xfrm>
          <a:custGeom>
            <a:avLst/>
            <a:gdLst>
              <a:gd name="connsiteX0" fmla="*/ 0 w 2944679"/>
              <a:gd name="connsiteY0" fmla="*/ 0 h 3429000"/>
              <a:gd name="connsiteX1" fmla="*/ 2944679 w 2944679"/>
              <a:gd name="connsiteY1" fmla="*/ 0 h 3429000"/>
              <a:gd name="connsiteX2" fmla="*/ 2944679 w 2944679"/>
              <a:gd name="connsiteY2" fmla="*/ 3429000 h 3429000"/>
              <a:gd name="connsiteX3" fmla="*/ 0 w 29446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679" h="3429000">
                <a:moveTo>
                  <a:pt x="0" y="0"/>
                </a:moveTo>
                <a:lnTo>
                  <a:pt x="2944679" y="0"/>
                </a:lnTo>
                <a:lnTo>
                  <a:pt x="2944679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6015075-B154-4138-93F6-5C12998FC39E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6164881" y="0"/>
            <a:ext cx="2944679" cy="3429000"/>
          </a:xfrm>
          <a:custGeom>
            <a:avLst/>
            <a:gdLst>
              <a:gd name="connsiteX0" fmla="*/ 0 w 2944679"/>
              <a:gd name="connsiteY0" fmla="*/ 0 h 3429000"/>
              <a:gd name="connsiteX1" fmla="*/ 2944679 w 2944679"/>
              <a:gd name="connsiteY1" fmla="*/ 0 h 3429000"/>
              <a:gd name="connsiteX2" fmla="*/ 2944679 w 2944679"/>
              <a:gd name="connsiteY2" fmla="*/ 3429000 h 3429000"/>
              <a:gd name="connsiteX3" fmla="*/ 0 w 29446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679" h="3429000">
                <a:moveTo>
                  <a:pt x="0" y="0"/>
                </a:moveTo>
                <a:lnTo>
                  <a:pt x="2944679" y="0"/>
                </a:lnTo>
                <a:lnTo>
                  <a:pt x="2944679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68044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4537BFE-46D7-4C3B-B590-A121B2B3C0E1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389895" y="3729586"/>
            <a:ext cx="6197599" cy="2679931"/>
          </a:xfrm>
          <a:custGeom>
            <a:avLst/>
            <a:gdLst>
              <a:gd name="connsiteX0" fmla="*/ 0 w 6197599"/>
              <a:gd name="connsiteY0" fmla="*/ 0 h 2679931"/>
              <a:gd name="connsiteX1" fmla="*/ 6197599 w 6197599"/>
              <a:gd name="connsiteY1" fmla="*/ 0 h 2679931"/>
              <a:gd name="connsiteX2" fmla="*/ 6197599 w 6197599"/>
              <a:gd name="connsiteY2" fmla="*/ 2679931 h 2679931"/>
              <a:gd name="connsiteX3" fmla="*/ 0 w 6197599"/>
              <a:gd name="connsiteY3" fmla="*/ 2679931 h 2679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7599" h="2679931">
                <a:moveTo>
                  <a:pt x="0" y="0"/>
                </a:moveTo>
                <a:lnTo>
                  <a:pt x="6197599" y="0"/>
                </a:lnTo>
                <a:lnTo>
                  <a:pt x="6197599" y="2679931"/>
                </a:lnTo>
                <a:lnTo>
                  <a:pt x="0" y="26799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4A2684C-06F4-459C-8BB8-1D7DA65A4B6F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6819725" y="0"/>
            <a:ext cx="5372276" cy="6409517"/>
          </a:xfrm>
          <a:custGeom>
            <a:avLst/>
            <a:gdLst>
              <a:gd name="connsiteX0" fmla="*/ 0 w 5372276"/>
              <a:gd name="connsiteY0" fmla="*/ 0 h 6409517"/>
              <a:gd name="connsiteX1" fmla="*/ 5372276 w 5372276"/>
              <a:gd name="connsiteY1" fmla="*/ 0 h 6409517"/>
              <a:gd name="connsiteX2" fmla="*/ 5372276 w 5372276"/>
              <a:gd name="connsiteY2" fmla="*/ 6409517 h 6409517"/>
              <a:gd name="connsiteX3" fmla="*/ 0 w 5372276"/>
              <a:gd name="connsiteY3" fmla="*/ 6409517 h 6409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276" h="6409517">
                <a:moveTo>
                  <a:pt x="0" y="0"/>
                </a:moveTo>
                <a:lnTo>
                  <a:pt x="5372276" y="0"/>
                </a:lnTo>
                <a:lnTo>
                  <a:pt x="5372276" y="6409517"/>
                </a:lnTo>
                <a:lnTo>
                  <a:pt x="0" y="64095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083933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0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6DC633C-967E-469A-B89C-29CEF1F9E59E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0" y="4614747"/>
            <a:ext cx="12192000" cy="2243254"/>
          </a:xfrm>
          <a:custGeom>
            <a:avLst/>
            <a:gdLst>
              <a:gd name="connsiteX0" fmla="*/ 0 w 12192000"/>
              <a:gd name="connsiteY0" fmla="*/ 0 h 2243254"/>
              <a:gd name="connsiteX1" fmla="*/ 12192000 w 12192000"/>
              <a:gd name="connsiteY1" fmla="*/ 0 h 2243254"/>
              <a:gd name="connsiteX2" fmla="*/ 12192000 w 12192000"/>
              <a:gd name="connsiteY2" fmla="*/ 2243254 h 2243254"/>
              <a:gd name="connsiteX3" fmla="*/ 0 w 12192000"/>
              <a:gd name="connsiteY3" fmla="*/ 2243254 h 224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43254">
                <a:moveTo>
                  <a:pt x="0" y="0"/>
                </a:moveTo>
                <a:lnTo>
                  <a:pt x="12192000" y="0"/>
                </a:lnTo>
                <a:lnTo>
                  <a:pt x="12192000" y="2243254"/>
                </a:lnTo>
                <a:lnTo>
                  <a:pt x="0" y="22432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8168929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0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ABDC2E5F-CC69-48B3-B99A-685F44208033}"/>
              </a:ext>
            </a:extLst>
          </p:cNvPr>
          <p:cNvSpPr>
            <a:spLocks noGrp="1"/>
          </p:cNvSpPr>
          <p:nvPr>
            <p:ph type="pic" sz="quarter" idx="282" hasCustomPrompt="1"/>
          </p:nvPr>
        </p:nvSpPr>
        <p:spPr>
          <a:xfrm>
            <a:off x="9194731" y="2335696"/>
            <a:ext cx="2997270" cy="2186608"/>
          </a:xfrm>
          <a:custGeom>
            <a:avLst/>
            <a:gdLst>
              <a:gd name="connsiteX0" fmla="*/ 0 w 2997270"/>
              <a:gd name="connsiteY0" fmla="*/ 0 h 2186608"/>
              <a:gd name="connsiteX1" fmla="*/ 2997270 w 2997270"/>
              <a:gd name="connsiteY1" fmla="*/ 0 h 2186608"/>
              <a:gd name="connsiteX2" fmla="*/ 2997270 w 2997270"/>
              <a:gd name="connsiteY2" fmla="*/ 2186608 h 2186608"/>
              <a:gd name="connsiteX3" fmla="*/ 0 w 2997270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70" h="2186608">
                <a:moveTo>
                  <a:pt x="0" y="0"/>
                </a:moveTo>
                <a:lnTo>
                  <a:pt x="2997270" y="0"/>
                </a:lnTo>
                <a:lnTo>
                  <a:pt x="2997270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8C1D6F5-EA75-4499-9A1A-5E9AAB41E1E4}"/>
              </a:ext>
            </a:extLst>
          </p:cNvPr>
          <p:cNvSpPr>
            <a:spLocks noGrp="1"/>
          </p:cNvSpPr>
          <p:nvPr>
            <p:ph type="pic" sz="quarter" idx="284" hasCustomPrompt="1"/>
          </p:nvPr>
        </p:nvSpPr>
        <p:spPr>
          <a:xfrm>
            <a:off x="6096000" y="4671392"/>
            <a:ext cx="2924561" cy="2186608"/>
          </a:xfrm>
          <a:custGeom>
            <a:avLst/>
            <a:gdLst>
              <a:gd name="connsiteX0" fmla="*/ 0 w 2924561"/>
              <a:gd name="connsiteY0" fmla="*/ 0 h 2186608"/>
              <a:gd name="connsiteX1" fmla="*/ 2924561 w 2924561"/>
              <a:gd name="connsiteY1" fmla="*/ 0 h 2186608"/>
              <a:gd name="connsiteX2" fmla="*/ 2924561 w 2924561"/>
              <a:gd name="connsiteY2" fmla="*/ 2186608 h 2186608"/>
              <a:gd name="connsiteX3" fmla="*/ 0 w 2924561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561" h="2186608">
                <a:moveTo>
                  <a:pt x="0" y="0"/>
                </a:moveTo>
                <a:lnTo>
                  <a:pt x="2924561" y="0"/>
                </a:lnTo>
                <a:lnTo>
                  <a:pt x="2924561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A5BE510-C345-4A77-A49F-6D548C47F4D3}"/>
              </a:ext>
            </a:extLst>
          </p:cNvPr>
          <p:cNvSpPr>
            <a:spLocks noGrp="1"/>
          </p:cNvSpPr>
          <p:nvPr>
            <p:ph type="pic" sz="quarter" idx="281" hasCustomPrompt="1"/>
          </p:nvPr>
        </p:nvSpPr>
        <p:spPr>
          <a:xfrm>
            <a:off x="6095999" y="2335696"/>
            <a:ext cx="2924561" cy="2186608"/>
          </a:xfrm>
          <a:custGeom>
            <a:avLst/>
            <a:gdLst>
              <a:gd name="connsiteX0" fmla="*/ 0 w 2924561"/>
              <a:gd name="connsiteY0" fmla="*/ 0 h 2186608"/>
              <a:gd name="connsiteX1" fmla="*/ 2924561 w 2924561"/>
              <a:gd name="connsiteY1" fmla="*/ 0 h 2186608"/>
              <a:gd name="connsiteX2" fmla="*/ 2924561 w 2924561"/>
              <a:gd name="connsiteY2" fmla="*/ 2186608 h 2186608"/>
              <a:gd name="connsiteX3" fmla="*/ 0 w 2924561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561" h="2186608">
                <a:moveTo>
                  <a:pt x="0" y="0"/>
                </a:moveTo>
                <a:lnTo>
                  <a:pt x="2924561" y="0"/>
                </a:lnTo>
                <a:lnTo>
                  <a:pt x="2924561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5062F757-61D3-448B-BE93-FCFCA7B51166}"/>
              </a:ext>
            </a:extLst>
          </p:cNvPr>
          <p:cNvSpPr>
            <a:spLocks noGrp="1"/>
          </p:cNvSpPr>
          <p:nvPr>
            <p:ph type="pic" sz="quarter" idx="279" hasCustomPrompt="1"/>
          </p:nvPr>
        </p:nvSpPr>
        <p:spPr>
          <a:xfrm>
            <a:off x="6095999" y="0"/>
            <a:ext cx="2924561" cy="2186608"/>
          </a:xfrm>
          <a:custGeom>
            <a:avLst/>
            <a:gdLst>
              <a:gd name="connsiteX0" fmla="*/ 0 w 2924561"/>
              <a:gd name="connsiteY0" fmla="*/ 0 h 2186608"/>
              <a:gd name="connsiteX1" fmla="*/ 2924561 w 2924561"/>
              <a:gd name="connsiteY1" fmla="*/ 0 h 2186608"/>
              <a:gd name="connsiteX2" fmla="*/ 2924561 w 2924561"/>
              <a:gd name="connsiteY2" fmla="*/ 2186608 h 2186608"/>
              <a:gd name="connsiteX3" fmla="*/ 0 w 2924561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561" h="2186608">
                <a:moveTo>
                  <a:pt x="0" y="0"/>
                </a:moveTo>
                <a:lnTo>
                  <a:pt x="2924561" y="0"/>
                </a:lnTo>
                <a:lnTo>
                  <a:pt x="2924561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5204013-E463-43BB-A2C1-195E6AEC6531}"/>
              </a:ext>
            </a:extLst>
          </p:cNvPr>
          <p:cNvSpPr>
            <a:spLocks noGrp="1"/>
          </p:cNvSpPr>
          <p:nvPr>
            <p:ph type="pic" sz="quarter" idx="280" hasCustomPrompt="1"/>
          </p:nvPr>
        </p:nvSpPr>
        <p:spPr>
          <a:xfrm>
            <a:off x="9194731" y="0"/>
            <a:ext cx="2997270" cy="2186608"/>
          </a:xfrm>
          <a:custGeom>
            <a:avLst/>
            <a:gdLst>
              <a:gd name="connsiteX0" fmla="*/ 0 w 2997270"/>
              <a:gd name="connsiteY0" fmla="*/ 0 h 2186608"/>
              <a:gd name="connsiteX1" fmla="*/ 2997270 w 2997270"/>
              <a:gd name="connsiteY1" fmla="*/ 0 h 2186608"/>
              <a:gd name="connsiteX2" fmla="*/ 2997270 w 2997270"/>
              <a:gd name="connsiteY2" fmla="*/ 2186608 h 2186608"/>
              <a:gd name="connsiteX3" fmla="*/ 0 w 2997270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70" h="2186608">
                <a:moveTo>
                  <a:pt x="0" y="0"/>
                </a:moveTo>
                <a:lnTo>
                  <a:pt x="2997270" y="0"/>
                </a:lnTo>
                <a:lnTo>
                  <a:pt x="2997270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916ECE0-73D7-418A-935C-760D66126009}"/>
              </a:ext>
            </a:extLst>
          </p:cNvPr>
          <p:cNvSpPr>
            <a:spLocks noGrp="1"/>
          </p:cNvSpPr>
          <p:nvPr>
            <p:ph type="pic" sz="quarter" idx="278" hasCustomPrompt="1"/>
          </p:nvPr>
        </p:nvSpPr>
        <p:spPr>
          <a:xfrm>
            <a:off x="1" y="0"/>
            <a:ext cx="5921829" cy="6858000"/>
          </a:xfrm>
          <a:custGeom>
            <a:avLst/>
            <a:gdLst>
              <a:gd name="connsiteX0" fmla="*/ 0 w 5921829"/>
              <a:gd name="connsiteY0" fmla="*/ 0 h 6858000"/>
              <a:gd name="connsiteX1" fmla="*/ 5921829 w 5921829"/>
              <a:gd name="connsiteY1" fmla="*/ 0 h 6858000"/>
              <a:gd name="connsiteX2" fmla="*/ 5921829 w 5921829"/>
              <a:gd name="connsiteY2" fmla="*/ 6858000 h 6858000"/>
              <a:gd name="connsiteX3" fmla="*/ 0 w 59218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1829" h="6858000">
                <a:moveTo>
                  <a:pt x="0" y="0"/>
                </a:moveTo>
                <a:lnTo>
                  <a:pt x="5921829" y="0"/>
                </a:lnTo>
                <a:lnTo>
                  <a:pt x="592182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3A7A8A8-6FF0-48C7-A6D9-0DE3F59890FB}"/>
              </a:ext>
            </a:extLst>
          </p:cNvPr>
          <p:cNvSpPr>
            <a:spLocks noGrp="1"/>
          </p:cNvSpPr>
          <p:nvPr>
            <p:ph type="pic" sz="quarter" idx="283" hasCustomPrompt="1"/>
          </p:nvPr>
        </p:nvSpPr>
        <p:spPr>
          <a:xfrm>
            <a:off x="9194731" y="4671392"/>
            <a:ext cx="2997270" cy="2186608"/>
          </a:xfrm>
          <a:custGeom>
            <a:avLst/>
            <a:gdLst>
              <a:gd name="connsiteX0" fmla="*/ 0 w 2997270"/>
              <a:gd name="connsiteY0" fmla="*/ 0 h 2186608"/>
              <a:gd name="connsiteX1" fmla="*/ 2997270 w 2997270"/>
              <a:gd name="connsiteY1" fmla="*/ 0 h 2186608"/>
              <a:gd name="connsiteX2" fmla="*/ 2997270 w 2997270"/>
              <a:gd name="connsiteY2" fmla="*/ 2186608 h 2186608"/>
              <a:gd name="connsiteX3" fmla="*/ 0 w 2997270"/>
              <a:gd name="connsiteY3" fmla="*/ 2186608 h 2186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7270" h="2186608">
                <a:moveTo>
                  <a:pt x="0" y="0"/>
                </a:moveTo>
                <a:lnTo>
                  <a:pt x="2997270" y="0"/>
                </a:lnTo>
                <a:lnTo>
                  <a:pt x="2997270" y="2186608"/>
                </a:lnTo>
                <a:lnTo>
                  <a:pt x="0" y="21866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54084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50B69F-EEBC-4FE0-A75F-D22677B16D62}"/>
              </a:ext>
            </a:extLst>
          </p:cNvPr>
          <p:cNvSpPr>
            <a:spLocks noGrp="1"/>
          </p:cNvSpPr>
          <p:nvPr>
            <p:ph type="pic" sz="quarter" idx="249" hasCustomPrompt="1"/>
          </p:nvPr>
        </p:nvSpPr>
        <p:spPr>
          <a:xfrm>
            <a:off x="0" y="1701577"/>
            <a:ext cx="12192000" cy="2210221"/>
          </a:xfrm>
          <a:custGeom>
            <a:avLst/>
            <a:gdLst>
              <a:gd name="connsiteX0" fmla="*/ 0 w 12192000"/>
              <a:gd name="connsiteY0" fmla="*/ 0 h 2210221"/>
              <a:gd name="connsiteX1" fmla="*/ 12192000 w 12192000"/>
              <a:gd name="connsiteY1" fmla="*/ 0 h 2210221"/>
              <a:gd name="connsiteX2" fmla="*/ 12192000 w 12192000"/>
              <a:gd name="connsiteY2" fmla="*/ 2210221 h 2210221"/>
              <a:gd name="connsiteX3" fmla="*/ 0 w 12192000"/>
              <a:gd name="connsiteY3" fmla="*/ 2210221 h 2210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210221">
                <a:moveTo>
                  <a:pt x="0" y="0"/>
                </a:moveTo>
                <a:lnTo>
                  <a:pt x="12192000" y="0"/>
                </a:lnTo>
                <a:lnTo>
                  <a:pt x="12192000" y="2210221"/>
                </a:lnTo>
                <a:lnTo>
                  <a:pt x="0" y="22102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0729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804CB1-4A60-4919-A046-8DBBF65109FD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0" y="4731028"/>
            <a:ext cx="12192000" cy="2126973"/>
          </a:xfrm>
          <a:custGeom>
            <a:avLst/>
            <a:gdLst>
              <a:gd name="connsiteX0" fmla="*/ 0 w 12192000"/>
              <a:gd name="connsiteY0" fmla="*/ 0 h 2126973"/>
              <a:gd name="connsiteX1" fmla="*/ 12192000 w 12192000"/>
              <a:gd name="connsiteY1" fmla="*/ 0 h 2126973"/>
              <a:gd name="connsiteX2" fmla="*/ 12192000 w 12192000"/>
              <a:gd name="connsiteY2" fmla="*/ 2126973 h 2126973"/>
              <a:gd name="connsiteX3" fmla="*/ 0 w 12192000"/>
              <a:gd name="connsiteY3" fmla="*/ 2126973 h 21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26973">
                <a:moveTo>
                  <a:pt x="0" y="0"/>
                </a:moveTo>
                <a:lnTo>
                  <a:pt x="12192000" y="0"/>
                </a:lnTo>
                <a:lnTo>
                  <a:pt x="12192000" y="2126973"/>
                </a:lnTo>
                <a:lnTo>
                  <a:pt x="0" y="2126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2493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908269C-921B-416B-97B5-E13E9B70C8AE}"/>
              </a:ext>
            </a:extLst>
          </p:cNvPr>
          <p:cNvSpPr>
            <a:spLocks noGrp="1"/>
          </p:cNvSpPr>
          <p:nvPr>
            <p:ph type="pic" sz="quarter" idx="274" hasCustomPrompt="1"/>
          </p:nvPr>
        </p:nvSpPr>
        <p:spPr>
          <a:xfrm>
            <a:off x="7376215" y="2226365"/>
            <a:ext cx="4312202" cy="4150622"/>
          </a:xfrm>
          <a:custGeom>
            <a:avLst/>
            <a:gdLst>
              <a:gd name="connsiteX0" fmla="*/ 0 w 4312202"/>
              <a:gd name="connsiteY0" fmla="*/ 0 h 4150622"/>
              <a:gd name="connsiteX1" fmla="*/ 4312202 w 4312202"/>
              <a:gd name="connsiteY1" fmla="*/ 0 h 4150622"/>
              <a:gd name="connsiteX2" fmla="*/ 4312202 w 4312202"/>
              <a:gd name="connsiteY2" fmla="*/ 4150622 h 4150622"/>
              <a:gd name="connsiteX3" fmla="*/ 0 w 4312202"/>
              <a:gd name="connsiteY3" fmla="*/ 4150622 h 4150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12202" h="4150622">
                <a:moveTo>
                  <a:pt x="0" y="0"/>
                </a:moveTo>
                <a:lnTo>
                  <a:pt x="4312202" y="0"/>
                </a:lnTo>
                <a:lnTo>
                  <a:pt x="4312202" y="4150622"/>
                </a:lnTo>
                <a:lnTo>
                  <a:pt x="0" y="415062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21544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Round Diagonal Corner Rectangle 10">
            <a:extLst>
              <a:ext uri="{FF2B5EF4-FFF2-40B4-BE49-F238E27FC236}">
                <a16:creationId xmlns:a16="http://schemas.microsoft.com/office/drawing/2014/main" id="{9F89F9B6-119D-4BBC-80A8-B6242295F13E}"/>
              </a:ext>
            </a:extLst>
          </p:cNvPr>
          <p:cNvSpPr/>
          <p:nvPr userDrawn="1"/>
        </p:nvSpPr>
        <p:spPr>
          <a:xfrm>
            <a:off x="11683190" y="150969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 Diagonal Corner Rectangle 26">
            <a:extLst>
              <a:ext uri="{FF2B5EF4-FFF2-40B4-BE49-F238E27FC236}">
                <a16:creationId xmlns:a16="http://schemas.microsoft.com/office/drawing/2014/main" id="{574E70CE-EEEE-4F25-9BB0-F77002C8D003}"/>
              </a:ext>
            </a:extLst>
          </p:cNvPr>
          <p:cNvSpPr/>
          <p:nvPr userDrawn="1"/>
        </p:nvSpPr>
        <p:spPr>
          <a:xfrm>
            <a:off x="11665322" y="128915"/>
            <a:ext cx="356410" cy="287010"/>
          </a:xfrm>
          <a:prstGeom prst="round2DiagRect">
            <a:avLst>
              <a:gd name="adj1" fmla="val 32340"/>
              <a:gd name="adj2" fmla="val 0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ADD155-3F9F-4714-A6A7-775A85D66630}"/>
              </a:ext>
            </a:extLst>
          </p:cNvPr>
          <p:cNvSpPr txBox="1">
            <a:spLocks/>
          </p:cNvSpPr>
          <p:nvPr userDrawn="1"/>
        </p:nvSpPr>
        <p:spPr>
          <a:xfrm>
            <a:off x="11631256" y="173194"/>
            <a:ext cx="431790" cy="19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E97ECB15-F748-C140-A5C3-CF0090C943BA}" type="slidenum">
              <a:rPr lang="en-US" sz="800" b="0" i="0" smtClean="0">
                <a:solidFill>
                  <a:srgbClr val="FEFEFE"/>
                </a:solidFill>
                <a:latin typeface="Montserrat" charset="0"/>
                <a:ea typeface="Montserrat" charset="0"/>
                <a:cs typeface="Montserrat" charset="0"/>
              </a:rPr>
              <a:pPr algn="ctr"/>
              <a:t>‹#›</a:t>
            </a:fld>
            <a:endParaRPr lang="en-US" sz="800" b="0" i="0" dirty="0">
              <a:solidFill>
                <a:srgbClr val="FEFEFE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4505" r:id="rId7"/>
    <p:sldLayoutId id="2147484606" r:id="rId8"/>
    <p:sldLayoutId id="2147484607" r:id="rId9"/>
    <p:sldLayoutId id="2147484608" r:id="rId10"/>
    <p:sldLayoutId id="2147484609" r:id="rId11"/>
    <p:sldLayoutId id="2147484610" r:id="rId12"/>
    <p:sldLayoutId id="2147484611" r:id="rId13"/>
    <p:sldLayoutId id="2147484612" r:id="rId14"/>
    <p:sldLayoutId id="2147484613" r:id="rId15"/>
    <p:sldLayoutId id="2147484614" r:id="rId16"/>
    <p:sldLayoutId id="2147484615" r:id="rId17"/>
    <p:sldLayoutId id="2147484616" r:id="rId18"/>
    <p:sldLayoutId id="2147484617" r:id="rId19"/>
    <p:sldLayoutId id="2147484621" r:id="rId20"/>
    <p:sldLayoutId id="2147484618" r:id="rId21"/>
    <p:sldLayoutId id="2147484619" r:id="rId22"/>
    <p:sldLayoutId id="2147484620" r:id="rId23"/>
    <p:sldLayoutId id="2147484622" r:id="rId24"/>
    <p:sldLayoutId id="2147484623" r:id="rId25"/>
    <p:sldLayoutId id="2147484624" r:id="rId26"/>
    <p:sldLayoutId id="2147484625" r:id="rId27"/>
    <p:sldLayoutId id="2147484626" r:id="rId28"/>
    <p:sldLayoutId id="2147484627" r:id="rId29"/>
    <p:sldLayoutId id="2147484628" r:id="rId30"/>
    <p:sldLayoutId id="2147484629" r:id="rId31"/>
    <p:sldLayoutId id="2147484630" r:id="rId32"/>
    <p:sldLayoutId id="2147484631" r:id="rId33"/>
    <p:sldLayoutId id="2147484632" r:id="rId34"/>
    <p:sldLayoutId id="2147484633" r:id="rId35"/>
    <p:sldLayoutId id="2147484634" r:id="rId36"/>
    <p:sldLayoutId id="2147484635" r:id="rId37"/>
    <p:sldLayoutId id="2147484636" r:id="rId38"/>
    <p:sldLayoutId id="2147484637" r:id="rId39"/>
    <p:sldLayoutId id="2147484638" r:id="rId40"/>
    <p:sldLayoutId id="2147484639" r:id="rId41"/>
    <p:sldLayoutId id="2147484640" r:id="rId42"/>
    <p:sldLayoutId id="2147484641" r:id="rId43"/>
    <p:sldLayoutId id="2147484642" r:id="rId44"/>
    <p:sldLayoutId id="2147484643" r:id="rId45"/>
    <p:sldLayoutId id="2147484644" r:id="rId46"/>
    <p:sldLayoutId id="2147484645" r:id="rId47"/>
    <p:sldLayoutId id="2147484646" r:id="rId48"/>
    <p:sldLayoutId id="2147484647" r:id="rId49"/>
    <p:sldLayoutId id="2147484648" r:id="rId50"/>
    <p:sldLayoutId id="2147484649" r:id="rId51"/>
    <p:sldLayoutId id="2147484650" r:id="rId52"/>
    <p:sldLayoutId id="2147484651" r:id="rId53"/>
    <p:sldLayoutId id="2147484652" r:id="rId54"/>
    <p:sldLayoutId id="2147484653" r:id="rId55"/>
    <p:sldLayoutId id="2147484654" r:id="rId56"/>
    <p:sldLayoutId id="2147484655" r:id="rId57"/>
    <p:sldLayoutId id="2147484656" r:id="rId58"/>
    <p:sldLayoutId id="2147484657" r:id="rId59"/>
    <p:sldLayoutId id="2147484658" r:id="rId60"/>
    <p:sldLayoutId id="2147484659" r:id="rId61"/>
    <p:sldLayoutId id="2147484660" r:id="rId62"/>
    <p:sldLayoutId id="2147484661" r:id="rId6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4.jpeg"/><Relationship Id="rId7" Type="http://schemas.openxmlformats.org/officeDocument/2006/relationships/image" Target="../media/image10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103.jpeg"/><Relationship Id="rId5" Type="http://schemas.openxmlformats.org/officeDocument/2006/relationships/image" Target="../media/image3.jpeg"/><Relationship Id="rId4" Type="http://schemas.openxmlformats.org/officeDocument/2006/relationships/image" Target="../media/image102.jpeg"/><Relationship Id="rId9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jpe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9" Type="http://schemas.openxmlformats.org/officeDocument/2006/relationships/image" Target="../media/image41.pn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42" Type="http://schemas.openxmlformats.org/officeDocument/2006/relationships/image" Target="../media/image44.png"/><Relationship Id="rId47" Type="http://schemas.openxmlformats.org/officeDocument/2006/relationships/image" Target="../media/image49.png"/><Relationship Id="rId50" Type="http://schemas.openxmlformats.org/officeDocument/2006/relationships/image" Target="../media/image52.png"/><Relationship Id="rId55" Type="http://schemas.openxmlformats.org/officeDocument/2006/relationships/image" Target="../media/image57.png"/><Relationship Id="rId63" Type="http://schemas.openxmlformats.org/officeDocument/2006/relationships/image" Target="../media/image65.png"/><Relationship Id="rId68" Type="http://schemas.openxmlformats.org/officeDocument/2006/relationships/image" Target="../media/image70.png"/><Relationship Id="rId76" Type="http://schemas.openxmlformats.org/officeDocument/2006/relationships/image" Target="../media/image78.png"/><Relationship Id="rId84" Type="http://schemas.openxmlformats.org/officeDocument/2006/relationships/image" Target="../media/image86.png"/><Relationship Id="rId89" Type="http://schemas.openxmlformats.org/officeDocument/2006/relationships/image" Target="../media/image91.png"/><Relationship Id="rId7" Type="http://schemas.openxmlformats.org/officeDocument/2006/relationships/image" Target="../media/image9.png"/><Relationship Id="rId71" Type="http://schemas.openxmlformats.org/officeDocument/2006/relationships/image" Target="../media/image73.png"/><Relationship Id="rId92" Type="http://schemas.openxmlformats.org/officeDocument/2006/relationships/image" Target="../media/image94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png"/><Relationship Id="rId29" Type="http://schemas.openxmlformats.org/officeDocument/2006/relationships/image" Target="../media/image31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40" Type="http://schemas.openxmlformats.org/officeDocument/2006/relationships/image" Target="../media/image42.png"/><Relationship Id="rId45" Type="http://schemas.openxmlformats.org/officeDocument/2006/relationships/image" Target="../media/image47.png"/><Relationship Id="rId53" Type="http://schemas.openxmlformats.org/officeDocument/2006/relationships/image" Target="../media/image55.png"/><Relationship Id="rId58" Type="http://schemas.openxmlformats.org/officeDocument/2006/relationships/image" Target="../media/image60.png"/><Relationship Id="rId66" Type="http://schemas.openxmlformats.org/officeDocument/2006/relationships/image" Target="../media/image68.png"/><Relationship Id="rId74" Type="http://schemas.openxmlformats.org/officeDocument/2006/relationships/image" Target="../media/image76.png"/><Relationship Id="rId79" Type="http://schemas.openxmlformats.org/officeDocument/2006/relationships/image" Target="../media/image81.png"/><Relationship Id="rId87" Type="http://schemas.openxmlformats.org/officeDocument/2006/relationships/image" Target="../media/image89.png"/><Relationship Id="rId5" Type="http://schemas.openxmlformats.org/officeDocument/2006/relationships/image" Target="../media/image7.jpeg"/><Relationship Id="rId61" Type="http://schemas.openxmlformats.org/officeDocument/2006/relationships/image" Target="../media/image63.png"/><Relationship Id="rId82" Type="http://schemas.openxmlformats.org/officeDocument/2006/relationships/image" Target="../media/image84.png"/><Relationship Id="rId90" Type="http://schemas.openxmlformats.org/officeDocument/2006/relationships/image" Target="../media/image92.png"/><Relationship Id="rId19" Type="http://schemas.openxmlformats.org/officeDocument/2006/relationships/image" Target="../media/image2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43" Type="http://schemas.openxmlformats.org/officeDocument/2006/relationships/image" Target="../media/image45.png"/><Relationship Id="rId48" Type="http://schemas.openxmlformats.org/officeDocument/2006/relationships/image" Target="../media/image50.png"/><Relationship Id="rId56" Type="http://schemas.openxmlformats.org/officeDocument/2006/relationships/image" Target="../media/image58.png"/><Relationship Id="rId64" Type="http://schemas.openxmlformats.org/officeDocument/2006/relationships/image" Target="../media/image66.png"/><Relationship Id="rId69" Type="http://schemas.openxmlformats.org/officeDocument/2006/relationships/image" Target="../media/image71.png"/><Relationship Id="rId77" Type="http://schemas.openxmlformats.org/officeDocument/2006/relationships/image" Target="../media/image79.png"/><Relationship Id="rId8" Type="http://schemas.openxmlformats.org/officeDocument/2006/relationships/image" Target="../media/image10.png"/><Relationship Id="rId51" Type="http://schemas.openxmlformats.org/officeDocument/2006/relationships/image" Target="../media/image53.png"/><Relationship Id="rId72" Type="http://schemas.openxmlformats.org/officeDocument/2006/relationships/image" Target="../media/image74.png"/><Relationship Id="rId80" Type="http://schemas.openxmlformats.org/officeDocument/2006/relationships/image" Target="../media/image82.png"/><Relationship Id="rId85" Type="http://schemas.openxmlformats.org/officeDocument/2006/relationships/image" Target="../media/image87.png"/><Relationship Id="rId3" Type="http://schemas.openxmlformats.org/officeDocument/2006/relationships/image" Target="../media/image5.jpeg"/><Relationship Id="rId12" Type="http://schemas.openxmlformats.org/officeDocument/2006/relationships/image" Target="../media/image14.jpe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46" Type="http://schemas.openxmlformats.org/officeDocument/2006/relationships/image" Target="../media/image48.png"/><Relationship Id="rId59" Type="http://schemas.openxmlformats.org/officeDocument/2006/relationships/image" Target="../media/image61.jpeg"/><Relationship Id="rId67" Type="http://schemas.openxmlformats.org/officeDocument/2006/relationships/image" Target="../media/image69.png"/><Relationship Id="rId20" Type="http://schemas.openxmlformats.org/officeDocument/2006/relationships/image" Target="../media/image22.png"/><Relationship Id="rId41" Type="http://schemas.openxmlformats.org/officeDocument/2006/relationships/image" Target="../media/image43.png"/><Relationship Id="rId54" Type="http://schemas.openxmlformats.org/officeDocument/2006/relationships/image" Target="../media/image56.png"/><Relationship Id="rId62" Type="http://schemas.openxmlformats.org/officeDocument/2006/relationships/image" Target="../media/image64.png"/><Relationship Id="rId70" Type="http://schemas.openxmlformats.org/officeDocument/2006/relationships/image" Target="../media/image72.png"/><Relationship Id="rId75" Type="http://schemas.openxmlformats.org/officeDocument/2006/relationships/image" Target="../media/image77.png"/><Relationship Id="rId83" Type="http://schemas.openxmlformats.org/officeDocument/2006/relationships/image" Target="../media/image85.png"/><Relationship Id="rId88" Type="http://schemas.openxmlformats.org/officeDocument/2006/relationships/image" Target="../media/image90.png"/><Relationship Id="rId91" Type="http://schemas.openxmlformats.org/officeDocument/2006/relationships/image" Target="../media/image93.png"/><Relationship Id="rId1" Type="http://schemas.openxmlformats.org/officeDocument/2006/relationships/slideLayout" Target="../slideLayouts/slideLayout58.xml"/><Relationship Id="rId6" Type="http://schemas.openxmlformats.org/officeDocument/2006/relationships/image" Target="../media/image8.jpeg"/><Relationship Id="rId15" Type="http://schemas.openxmlformats.org/officeDocument/2006/relationships/image" Target="../media/image17.jpeg"/><Relationship Id="rId23" Type="http://schemas.openxmlformats.org/officeDocument/2006/relationships/image" Target="../media/image25.jpeg"/><Relationship Id="rId28" Type="http://schemas.openxmlformats.org/officeDocument/2006/relationships/image" Target="../media/image30.png"/><Relationship Id="rId36" Type="http://schemas.openxmlformats.org/officeDocument/2006/relationships/image" Target="../media/image38.png"/><Relationship Id="rId49" Type="http://schemas.openxmlformats.org/officeDocument/2006/relationships/image" Target="../media/image51.png"/><Relationship Id="rId57" Type="http://schemas.openxmlformats.org/officeDocument/2006/relationships/image" Target="../media/image59.jpeg"/><Relationship Id="rId10" Type="http://schemas.openxmlformats.org/officeDocument/2006/relationships/image" Target="../media/image12.png"/><Relationship Id="rId31" Type="http://schemas.openxmlformats.org/officeDocument/2006/relationships/image" Target="../media/image33.png"/><Relationship Id="rId44" Type="http://schemas.openxmlformats.org/officeDocument/2006/relationships/image" Target="../media/image46.png"/><Relationship Id="rId52" Type="http://schemas.openxmlformats.org/officeDocument/2006/relationships/image" Target="../media/image54.png"/><Relationship Id="rId60" Type="http://schemas.openxmlformats.org/officeDocument/2006/relationships/image" Target="../media/image62.png"/><Relationship Id="rId65" Type="http://schemas.openxmlformats.org/officeDocument/2006/relationships/image" Target="../media/image67.jpeg"/><Relationship Id="rId73" Type="http://schemas.openxmlformats.org/officeDocument/2006/relationships/image" Target="../media/image75.jpeg"/><Relationship Id="rId78" Type="http://schemas.openxmlformats.org/officeDocument/2006/relationships/image" Target="../media/image80.png"/><Relationship Id="rId81" Type="http://schemas.openxmlformats.org/officeDocument/2006/relationships/image" Target="../media/image83.png"/><Relationship Id="rId86" Type="http://schemas.openxmlformats.org/officeDocument/2006/relationships/image" Target="../media/image88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96.jpe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63" Type="http://schemas.openxmlformats.org/officeDocument/2006/relationships/image" Target="../media/image68.png"/><Relationship Id="rId68" Type="http://schemas.openxmlformats.org/officeDocument/2006/relationships/image" Target="../media/image73.png"/><Relationship Id="rId76" Type="http://schemas.openxmlformats.org/officeDocument/2006/relationships/image" Target="../media/image81.png"/><Relationship Id="rId84" Type="http://schemas.openxmlformats.org/officeDocument/2006/relationships/image" Target="../media/image89.png"/><Relationship Id="rId89" Type="http://schemas.openxmlformats.org/officeDocument/2006/relationships/image" Target="../media/image5.jpeg"/><Relationship Id="rId7" Type="http://schemas.openxmlformats.org/officeDocument/2006/relationships/image" Target="../media/image12.png"/><Relationship Id="rId71" Type="http://schemas.openxmlformats.org/officeDocument/2006/relationships/image" Target="../media/image7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1.png"/><Relationship Id="rId29" Type="http://schemas.openxmlformats.org/officeDocument/2006/relationships/image" Target="../media/image34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8" Type="http://schemas.openxmlformats.org/officeDocument/2006/relationships/image" Target="../media/image63.png"/><Relationship Id="rId66" Type="http://schemas.openxmlformats.org/officeDocument/2006/relationships/image" Target="../media/image71.png"/><Relationship Id="rId74" Type="http://schemas.openxmlformats.org/officeDocument/2006/relationships/image" Target="../media/image79.png"/><Relationship Id="rId79" Type="http://schemas.openxmlformats.org/officeDocument/2006/relationships/image" Target="../media/image84.png"/><Relationship Id="rId87" Type="http://schemas.openxmlformats.org/officeDocument/2006/relationships/image" Target="../media/image92.png"/><Relationship Id="rId5" Type="http://schemas.openxmlformats.org/officeDocument/2006/relationships/image" Target="../media/image10.png"/><Relationship Id="rId61" Type="http://schemas.openxmlformats.org/officeDocument/2006/relationships/image" Target="../media/image66.png"/><Relationship Id="rId82" Type="http://schemas.openxmlformats.org/officeDocument/2006/relationships/image" Target="../media/image87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56" Type="http://schemas.openxmlformats.org/officeDocument/2006/relationships/image" Target="../media/image61.jpeg"/><Relationship Id="rId64" Type="http://schemas.openxmlformats.org/officeDocument/2006/relationships/image" Target="../media/image69.png"/><Relationship Id="rId69" Type="http://schemas.openxmlformats.org/officeDocument/2006/relationships/image" Target="../media/image74.png"/><Relationship Id="rId77" Type="http://schemas.openxmlformats.org/officeDocument/2006/relationships/image" Target="../media/image82.png"/><Relationship Id="rId8" Type="http://schemas.openxmlformats.org/officeDocument/2006/relationships/image" Target="../media/image13.png"/><Relationship Id="rId51" Type="http://schemas.openxmlformats.org/officeDocument/2006/relationships/image" Target="../media/image56.png"/><Relationship Id="rId72" Type="http://schemas.openxmlformats.org/officeDocument/2006/relationships/image" Target="../media/image77.png"/><Relationship Id="rId80" Type="http://schemas.openxmlformats.org/officeDocument/2006/relationships/image" Target="../media/image85.png"/><Relationship Id="rId85" Type="http://schemas.openxmlformats.org/officeDocument/2006/relationships/image" Target="../media/image90.png"/><Relationship Id="rId3" Type="http://schemas.openxmlformats.org/officeDocument/2006/relationships/image" Target="../media/image97.jpeg"/><Relationship Id="rId12" Type="http://schemas.openxmlformats.org/officeDocument/2006/relationships/image" Target="../media/image17.jpe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59" Type="http://schemas.openxmlformats.org/officeDocument/2006/relationships/image" Target="../media/image64.png"/><Relationship Id="rId67" Type="http://schemas.openxmlformats.org/officeDocument/2006/relationships/image" Target="../media/image72.png"/><Relationship Id="rId20" Type="http://schemas.openxmlformats.org/officeDocument/2006/relationships/image" Target="../media/image25.jpeg"/><Relationship Id="rId41" Type="http://schemas.openxmlformats.org/officeDocument/2006/relationships/image" Target="../media/image46.png"/><Relationship Id="rId54" Type="http://schemas.openxmlformats.org/officeDocument/2006/relationships/image" Target="../media/image59.jpeg"/><Relationship Id="rId62" Type="http://schemas.openxmlformats.org/officeDocument/2006/relationships/image" Target="../media/image67.jpeg"/><Relationship Id="rId70" Type="http://schemas.openxmlformats.org/officeDocument/2006/relationships/image" Target="../media/image75.jpeg"/><Relationship Id="rId75" Type="http://schemas.openxmlformats.org/officeDocument/2006/relationships/image" Target="../media/image80.png"/><Relationship Id="rId83" Type="http://schemas.openxmlformats.org/officeDocument/2006/relationships/image" Target="../media/image88.png"/><Relationship Id="rId88" Type="http://schemas.openxmlformats.org/officeDocument/2006/relationships/image" Target="../media/image93.png"/><Relationship Id="rId1" Type="http://schemas.openxmlformats.org/officeDocument/2006/relationships/slideLayout" Target="../slideLayouts/slideLayout61.xml"/><Relationship Id="rId6" Type="http://schemas.openxmlformats.org/officeDocument/2006/relationships/image" Target="../media/image11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57" Type="http://schemas.openxmlformats.org/officeDocument/2006/relationships/image" Target="../media/image62.png"/><Relationship Id="rId10" Type="http://schemas.openxmlformats.org/officeDocument/2006/relationships/image" Target="../media/image15.jpe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60" Type="http://schemas.openxmlformats.org/officeDocument/2006/relationships/image" Target="../media/image65.png"/><Relationship Id="rId65" Type="http://schemas.openxmlformats.org/officeDocument/2006/relationships/image" Target="../media/image70.png"/><Relationship Id="rId73" Type="http://schemas.openxmlformats.org/officeDocument/2006/relationships/image" Target="../media/image78.png"/><Relationship Id="rId78" Type="http://schemas.openxmlformats.org/officeDocument/2006/relationships/image" Target="../media/image83.png"/><Relationship Id="rId81" Type="http://schemas.openxmlformats.org/officeDocument/2006/relationships/image" Target="../media/image86.png"/><Relationship Id="rId86" Type="http://schemas.openxmlformats.org/officeDocument/2006/relationships/image" Target="../media/image9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100.jpeg"/><Relationship Id="rId5" Type="http://schemas.openxmlformats.org/officeDocument/2006/relationships/image" Target="../media/image6.jpeg"/><Relationship Id="rId4" Type="http://schemas.openxmlformats.org/officeDocument/2006/relationships/image" Target="../media/image99.jpe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pn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42" Type="http://schemas.openxmlformats.org/officeDocument/2006/relationships/image" Target="../media/image47.png"/><Relationship Id="rId47" Type="http://schemas.openxmlformats.org/officeDocument/2006/relationships/image" Target="../media/image52.png"/><Relationship Id="rId50" Type="http://schemas.openxmlformats.org/officeDocument/2006/relationships/image" Target="../media/image55.png"/><Relationship Id="rId55" Type="http://schemas.openxmlformats.org/officeDocument/2006/relationships/image" Target="../media/image60.png"/><Relationship Id="rId63" Type="http://schemas.openxmlformats.org/officeDocument/2006/relationships/image" Target="../media/image68.png"/><Relationship Id="rId68" Type="http://schemas.openxmlformats.org/officeDocument/2006/relationships/image" Target="../media/image73.png"/><Relationship Id="rId76" Type="http://schemas.openxmlformats.org/officeDocument/2006/relationships/image" Target="../media/image81.png"/><Relationship Id="rId84" Type="http://schemas.openxmlformats.org/officeDocument/2006/relationships/image" Target="../media/image89.png"/><Relationship Id="rId7" Type="http://schemas.openxmlformats.org/officeDocument/2006/relationships/image" Target="../media/image12.png"/><Relationship Id="rId71" Type="http://schemas.openxmlformats.org/officeDocument/2006/relationships/image" Target="../media/image76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1.png"/><Relationship Id="rId29" Type="http://schemas.openxmlformats.org/officeDocument/2006/relationships/image" Target="../media/image34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png"/><Relationship Id="rId40" Type="http://schemas.openxmlformats.org/officeDocument/2006/relationships/image" Target="../media/image45.png"/><Relationship Id="rId45" Type="http://schemas.openxmlformats.org/officeDocument/2006/relationships/image" Target="../media/image50.png"/><Relationship Id="rId53" Type="http://schemas.openxmlformats.org/officeDocument/2006/relationships/image" Target="../media/image58.png"/><Relationship Id="rId58" Type="http://schemas.openxmlformats.org/officeDocument/2006/relationships/image" Target="../media/image63.png"/><Relationship Id="rId66" Type="http://schemas.openxmlformats.org/officeDocument/2006/relationships/image" Target="../media/image71.png"/><Relationship Id="rId74" Type="http://schemas.openxmlformats.org/officeDocument/2006/relationships/image" Target="../media/image79.png"/><Relationship Id="rId79" Type="http://schemas.openxmlformats.org/officeDocument/2006/relationships/image" Target="../media/image84.png"/><Relationship Id="rId87" Type="http://schemas.openxmlformats.org/officeDocument/2006/relationships/image" Target="../media/image92.png"/><Relationship Id="rId5" Type="http://schemas.openxmlformats.org/officeDocument/2006/relationships/image" Target="../media/image10.png"/><Relationship Id="rId61" Type="http://schemas.openxmlformats.org/officeDocument/2006/relationships/image" Target="../media/image66.png"/><Relationship Id="rId82" Type="http://schemas.openxmlformats.org/officeDocument/2006/relationships/image" Target="../media/image87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43" Type="http://schemas.openxmlformats.org/officeDocument/2006/relationships/image" Target="../media/image48.png"/><Relationship Id="rId48" Type="http://schemas.openxmlformats.org/officeDocument/2006/relationships/image" Target="../media/image53.png"/><Relationship Id="rId56" Type="http://schemas.openxmlformats.org/officeDocument/2006/relationships/image" Target="../media/image61.jpeg"/><Relationship Id="rId64" Type="http://schemas.openxmlformats.org/officeDocument/2006/relationships/image" Target="../media/image69.png"/><Relationship Id="rId69" Type="http://schemas.openxmlformats.org/officeDocument/2006/relationships/image" Target="../media/image74.png"/><Relationship Id="rId77" Type="http://schemas.openxmlformats.org/officeDocument/2006/relationships/image" Target="../media/image82.png"/><Relationship Id="rId8" Type="http://schemas.openxmlformats.org/officeDocument/2006/relationships/image" Target="../media/image13.png"/><Relationship Id="rId51" Type="http://schemas.openxmlformats.org/officeDocument/2006/relationships/image" Target="../media/image56.png"/><Relationship Id="rId72" Type="http://schemas.openxmlformats.org/officeDocument/2006/relationships/image" Target="../media/image77.png"/><Relationship Id="rId80" Type="http://schemas.openxmlformats.org/officeDocument/2006/relationships/image" Target="../media/image85.png"/><Relationship Id="rId85" Type="http://schemas.openxmlformats.org/officeDocument/2006/relationships/image" Target="../media/image90.png"/><Relationship Id="rId3" Type="http://schemas.openxmlformats.org/officeDocument/2006/relationships/image" Target="../media/image101.jpeg"/><Relationship Id="rId12" Type="http://schemas.openxmlformats.org/officeDocument/2006/relationships/image" Target="../media/image17.jpe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46" Type="http://schemas.openxmlformats.org/officeDocument/2006/relationships/image" Target="../media/image51.png"/><Relationship Id="rId59" Type="http://schemas.openxmlformats.org/officeDocument/2006/relationships/image" Target="../media/image64.png"/><Relationship Id="rId67" Type="http://schemas.openxmlformats.org/officeDocument/2006/relationships/image" Target="../media/image72.png"/><Relationship Id="rId20" Type="http://schemas.openxmlformats.org/officeDocument/2006/relationships/image" Target="../media/image25.jpeg"/><Relationship Id="rId41" Type="http://schemas.openxmlformats.org/officeDocument/2006/relationships/image" Target="../media/image46.png"/><Relationship Id="rId54" Type="http://schemas.openxmlformats.org/officeDocument/2006/relationships/image" Target="../media/image59.jpeg"/><Relationship Id="rId62" Type="http://schemas.openxmlformats.org/officeDocument/2006/relationships/image" Target="../media/image67.jpeg"/><Relationship Id="rId70" Type="http://schemas.openxmlformats.org/officeDocument/2006/relationships/image" Target="../media/image75.jpeg"/><Relationship Id="rId75" Type="http://schemas.openxmlformats.org/officeDocument/2006/relationships/image" Target="../media/image80.png"/><Relationship Id="rId83" Type="http://schemas.openxmlformats.org/officeDocument/2006/relationships/image" Target="../media/image88.png"/><Relationship Id="rId88" Type="http://schemas.openxmlformats.org/officeDocument/2006/relationships/image" Target="../media/image93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11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49" Type="http://schemas.openxmlformats.org/officeDocument/2006/relationships/image" Target="../media/image54.png"/><Relationship Id="rId57" Type="http://schemas.openxmlformats.org/officeDocument/2006/relationships/image" Target="../media/image62.png"/><Relationship Id="rId10" Type="http://schemas.openxmlformats.org/officeDocument/2006/relationships/image" Target="../media/image15.jpeg"/><Relationship Id="rId31" Type="http://schemas.openxmlformats.org/officeDocument/2006/relationships/image" Target="../media/image36.png"/><Relationship Id="rId44" Type="http://schemas.openxmlformats.org/officeDocument/2006/relationships/image" Target="../media/image49.png"/><Relationship Id="rId52" Type="http://schemas.openxmlformats.org/officeDocument/2006/relationships/image" Target="../media/image57.png"/><Relationship Id="rId60" Type="http://schemas.openxmlformats.org/officeDocument/2006/relationships/image" Target="../media/image65.png"/><Relationship Id="rId65" Type="http://schemas.openxmlformats.org/officeDocument/2006/relationships/image" Target="../media/image70.png"/><Relationship Id="rId73" Type="http://schemas.openxmlformats.org/officeDocument/2006/relationships/image" Target="../media/image78.png"/><Relationship Id="rId78" Type="http://schemas.openxmlformats.org/officeDocument/2006/relationships/image" Target="../media/image83.png"/><Relationship Id="rId81" Type="http://schemas.openxmlformats.org/officeDocument/2006/relationships/image" Target="../media/image86.png"/><Relationship Id="rId86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253B72-A4D3-49C7-B2E4-8C69E5D76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650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598A8F15-889A-4966-84B6-472236064546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0" r="5410"/>
          <a:stretch>
            <a:fillRect/>
          </a:stretch>
        </p:blipFill>
        <p:spPr/>
      </p:pic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860A8190-2272-484E-9611-C9157A474C0B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9" b="25619"/>
          <a:stretch>
            <a:fillRect/>
          </a:stretch>
        </p:blipFill>
        <p:spPr/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B303AC6C-5471-4364-AB8D-7A385D0CC1BE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99" b="25099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51A74A5D-0346-4EB0-9707-D2600883C9BE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0" r="4330"/>
          <a:stretch>
            <a:fillRect/>
          </a:stretch>
        </p:blipFill>
        <p:spPr/>
      </p:pic>
      <p:pic>
        <p:nvPicPr>
          <p:cNvPr id="38" name="Picture Placeholder 37">
            <a:extLst>
              <a:ext uri="{FF2B5EF4-FFF2-40B4-BE49-F238E27FC236}">
                <a16:creationId xmlns:a16="http://schemas.microsoft.com/office/drawing/2014/main" id="{C214CFDD-C4EF-4E6D-92F9-7D513E25E6B8}"/>
              </a:ext>
            </a:extLst>
          </p:cNvPr>
          <p:cNvPicPr>
            <a:picLocks noGrp="1" noChangeAspect="1"/>
          </p:cNvPicPr>
          <p:nvPr>
            <p:ph type="pic" sz="quarter" idx="283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9" t="7453" r="11109" b="7453"/>
          <a:stretch/>
        </p:blipFill>
        <p:spPr>
          <a:xfrm>
            <a:off x="9194731" y="4671392"/>
            <a:ext cx="2997270" cy="2186608"/>
          </a:xfrm>
        </p:spPr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A37B95BB-C0B8-4A77-A418-478DAD721D97}"/>
              </a:ext>
            </a:extLst>
          </p:cNvPr>
          <p:cNvPicPr>
            <a:picLocks noGrp="1" noChangeAspect="1"/>
          </p:cNvPicPr>
          <p:nvPr>
            <p:ph type="pic" sz="quarter" idx="284"/>
          </p:nvPr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0" t="21330" r="4189"/>
          <a:stretch/>
        </p:blipFill>
        <p:spPr>
          <a:xfrm>
            <a:off x="6096000" y="4671392"/>
            <a:ext cx="2924561" cy="2186608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A673E3F-3325-4C0A-A8F5-B91388181A6A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3" r="21383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257ED85-2238-4912-ABF6-06512850E551}"/>
              </a:ext>
            </a:extLst>
          </p:cNvPr>
          <p:cNvGrpSpPr/>
          <p:nvPr/>
        </p:nvGrpSpPr>
        <p:grpSpPr>
          <a:xfrm>
            <a:off x="1292984" y="1374880"/>
            <a:ext cx="3335861" cy="4108240"/>
            <a:chOff x="1178081" y="1458187"/>
            <a:chExt cx="3335861" cy="410824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536616B-0EE5-4DF4-A9A6-43C51A18678B}"/>
                </a:ext>
              </a:extLst>
            </p:cNvPr>
            <p:cNvSpPr/>
            <p:nvPr/>
          </p:nvSpPr>
          <p:spPr>
            <a:xfrm>
              <a:off x="1178081" y="1458187"/>
              <a:ext cx="258596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Team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EB48FC8-E002-478C-8023-EBC1A69D6FD0}"/>
                </a:ext>
              </a:extLst>
            </p:cNvPr>
            <p:cNvSpPr/>
            <p:nvPr/>
          </p:nvSpPr>
          <p:spPr>
            <a:xfrm>
              <a:off x="1178081" y="2166073"/>
              <a:ext cx="3335861" cy="34003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9642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94830B4-F8DB-4661-92B8-79B2E3237FD7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2" b="7652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C7FDF05-0930-411D-BE63-B34DF1CD0466}"/>
              </a:ext>
            </a:extLst>
          </p:cNvPr>
          <p:cNvGrpSpPr/>
          <p:nvPr/>
        </p:nvGrpSpPr>
        <p:grpSpPr>
          <a:xfrm>
            <a:off x="3857807" y="3140500"/>
            <a:ext cx="4476387" cy="553998"/>
            <a:chOff x="3857807" y="3152001"/>
            <a:chExt cx="4476387" cy="55399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BFF2056-4BFB-4FAE-9323-2B2AAF5DADCA}"/>
                </a:ext>
              </a:extLst>
            </p:cNvPr>
            <p:cNvSpPr txBox="1"/>
            <p:nvPr/>
          </p:nvSpPr>
          <p:spPr>
            <a:xfrm>
              <a:off x="5039846" y="3152001"/>
              <a:ext cx="21336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THE END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29CC4D6-286E-4CBD-993E-A4DA66AEFBD7}"/>
                </a:ext>
              </a:extLst>
            </p:cNvPr>
            <p:cNvCxnSpPr/>
            <p:nvPr/>
          </p:nvCxnSpPr>
          <p:spPr>
            <a:xfrm>
              <a:off x="7394394" y="3429000"/>
              <a:ext cx="9398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F9F68E0-D33F-4ED3-A799-D2E929CF2D0E}"/>
                </a:ext>
              </a:extLst>
            </p:cNvPr>
            <p:cNvCxnSpPr/>
            <p:nvPr/>
          </p:nvCxnSpPr>
          <p:spPr>
            <a:xfrm>
              <a:off x="3857807" y="3429000"/>
              <a:ext cx="939800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6587F7A-7E26-4EF6-95F9-91B8F55C33EF}"/>
              </a:ext>
            </a:extLst>
          </p:cNvPr>
          <p:cNvSpPr/>
          <p:nvPr/>
        </p:nvSpPr>
        <p:spPr bwMode="auto">
          <a:xfrm>
            <a:off x="5244730" y="3771900"/>
            <a:ext cx="323668" cy="3086100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5DCC1DB-F39D-45F3-AF13-41CFFBD6068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BE6EE8D-3104-4278-A482-BD72A4B00043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  <a:alpha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19C063-44A1-45A9-9038-D6013B071F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FC5EC6C2-CEA3-4A3C-9876-06908539F96E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7" b="17387"/>
          <a:stretch>
            <a:fillRect/>
          </a:stretch>
        </p:blipFill>
        <p:spPr/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B575AD3-EA77-44EE-8DBA-09F9BA9B7A1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DE768C0F-F799-4E39-8421-F0745EF11E1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E99D308-13B6-4134-A091-4FC99FB8A8A1}"/>
              </a:ext>
            </a:extLst>
          </p:cNvPr>
          <p:cNvSpPr txBox="1"/>
          <p:nvPr/>
        </p:nvSpPr>
        <p:spPr>
          <a:xfrm>
            <a:off x="4480468" y="4453701"/>
            <a:ext cx="3231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JOHN DEO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DC4E83E4-DC2F-41E0-88B7-40EF85B2079F}"/>
              </a:ext>
            </a:extLst>
          </p:cNvPr>
          <p:cNvSpPr/>
          <p:nvPr/>
        </p:nvSpPr>
        <p:spPr>
          <a:xfrm>
            <a:off x="5762171" y="4865959"/>
            <a:ext cx="667658" cy="5805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82511D7-D6FA-4ACA-A60C-6B1B3AE566D3}"/>
              </a:ext>
            </a:extLst>
          </p:cNvPr>
          <p:cNvSpPr/>
          <p:nvPr/>
        </p:nvSpPr>
        <p:spPr>
          <a:xfrm>
            <a:off x="2270170" y="5090847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41392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00DCFDD-E73B-4C1F-861A-DB56E3D4DDD6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623F277-15D9-4D78-979B-62DFBF5F3F64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2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B61ED0-7011-41EE-A80B-A05BC0FD418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Welcom</a:t>
            </a:r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Message</a:t>
            </a:r>
          </a:p>
        </p:txBody>
      </p:sp>
      <p:sp>
        <p:nvSpPr>
          <p:cNvPr id="30" name="Subtitle 5">
            <a:extLst>
              <a:ext uri="{FF2B5EF4-FFF2-40B4-BE49-F238E27FC236}">
                <a16:creationId xmlns:a16="http://schemas.microsoft.com/office/drawing/2014/main" id="{8A49BA70-1330-475A-B8A2-9A52F16F9AE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282929A-4364-454C-99F7-65DB02B4A8B9}"/>
              </a:ext>
            </a:extLst>
          </p:cNvPr>
          <p:cNvGrpSpPr/>
          <p:nvPr/>
        </p:nvGrpSpPr>
        <p:grpSpPr>
          <a:xfrm>
            <a:off x="7112907" y="3264536"/>
            <a:ext cx="4021772" cy="1767641"/>
            <a:chOff x="7205028" y="2842916"/>
            <a:chExt cx="4021772" cy="176764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80B44EF-3B1D-4795-A3F9-AF9CF580C93D}"/>
                </a:ext>
              </a:extLst>
            </p:cNvPr>
            <p:cNvSpPr txBox="1"/>
            <p:nvPr/>
          </p:nvSpPr>
          <p:spPr>
            <a:xfrm>
              <a:off x="7205028" y="2842916"/>
              <a:ext cx="1596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7CCC37-76A1-41EA-8543-BE1AB4C5401F}"/>
                </a:ext>
              </a:extLst>
            </p:cNvPr>
            <p:cNvSpPr/>
            <p:nvPr/>
          </p:nvSpPr>
          <p:spPr>
            <a:xfrm>
              <a:off x="7205028" y="3262046"/>
              <a:ext cx="4021772" cy="13485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FD896284-DF75-42C1-B69C-7F7157D00189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8" t="7766" r="2952"/>
          <a:stretch/>
        </p:blipFill>
        <p:spPr>
          <a:xfrm>
            <a:off x="591457" y="1770622"/>
            <a:ext cx="6521450" cy="4645025"/>
          </a:xfrm>
        </p:spPr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Picture Placeholder 152">
            <a:extLst>
              <a:ext uri="{FF2B5EF4-FFF2-40B4-BE49-F238E27FC236}">
                <a16:creationId xmlns:a16="http://schemas.microsoft.com/office/drawing/2014/main" id="{79B9C2D8-D6A7-4B57-ACDD-0FADCB33EF22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97" b="28797"/>
          <a:stretch>
            <a:fillRect/>
          </a:stretch>
        </p:blipFill>
        <p:spPr/>
      </p:pic>
      <p:pic>
        <p:nvPicPr>
          <p:cNvPr id="151" name="Picture Placeholder 150">
            <a:extLst>
              <a:ext uri="{FF2B5EF4-FFF2-40B4-BE49-F238E27FC236}">
                <a16:creationId xmlns:a16="http://schemas.microsoft.com/office/drawing/2014/main" id="{94B00326-76FD-46D2-883F-6F03C5A8B770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" r="294"/>
          <a:stretch>
            <a:fillRect/>
          </a:stretch>
        </p:blipFill>
        <p:spPr/>
      </p:pic>
      <p:pic>
        <p:nvPicPr>
          <p:cNvPr id="147" name="Picture Placeholder 146">
            <a:extLst>
              <a:ext uri="{FF2B5EF4-FFF2-40B4-BE49-F238E27FC236}">
                <a16:creationId xmlns:a16="http://schemas.microsoft.com/office/drawing/2014/main" id="{8B45E17C-68BB-4C91-BA9F-F54B788B2927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CCC358C9-5DBA-4891-99EA-01DA0B6DD3C5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" r="1223"/>
          <a:stretch>
            <a:fillRect/>
          </a:stretch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C19F8A2-0988-4967-95C5-F2B64F414506}"/>
              </a:ext>
            </a:extLst>
          </p:cNvPr>
          <p:cNvSpPr/>
          <p:nvPr/>
        </p:nvSpPr>
        <p:spPr>
          <a:xfrm>
            <a:off x="6096000" y="677158"/>
            <a:ext cx="2983509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Our About us</a:t>
            </a:r>
            <a:endParaRPr lang="en-US" sz="35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772D93-2522-45E8-8A30-BF5F11324235}"/>
              </a:ext>
            </a:extLst>
          </p:cNvPr>
          <p:cNvSpPr/>
          <p:nvPr/>
        </p:nvSpPr>
        <p:spPr>
          <a:xfrm>
            <a:off x="6096000" y="1409662"/>
            <a:ext cx="5326743" cy="211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Lorem Ipsum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rgbClr val="000000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  <a:endParaRPr lang="en-US" sz="12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EA28F18-AC78-4582-9CCF-196C64762312}"/>
              </a:ext>
            </a:extLst>
          </p:cNvPr>
          <p:cNvSpPr/>
          <p:nvPr/>
        </p:nvSpPr>
        <p:spPr bwMode="auto">
          <a:xfrm>
            <a:off x="5958282" y="4094922"/>
            <a:ext cx="3030994" cy="2763078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BA38804-D2F7-46DA-90A0-EA19CD4E3FD5}"/>
              </a:ext>
            </a:extLst>
          </p:cNvPr>
          <p:cNvSpPr/>
          <p:nvPr/>
        </p:nvSpPr>
        <p:spPr bwMode="auto">
          <a:xfrm>
            <a:off x="9161006" y="4094922"/>
            <a:ext cx="3030994" cy="2763078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05F0E14-6A4A-4D17-8A46-45049B586365}"/>
              </a:ext>
            </a:extLst>
          </p:cNvPr>
          <p:cNvGrpSpPr/>
          <p:nvPr/>
        </p:nvGrpSpPr>
        <p:grpSpPr>
          <a:xfrm>
            <a:off x="7008366" y="4464087"/>
            <a:ext cx="930827" cy="746112"/>
            <a:chOff x="-13676313" y="881063"/>
            <a:chExt cx="8559800" cy="6861175"/>
          </a:xfrm>
        </p:grpSpPr>
        <p:pic>
          <p:nvPicPr>
            <p:cNvPr id="39" name="Picture 5">
              <a:extLst>
                <a:ext uri="{FF2B5EF4-FFF2-40B4-BE49-F238E27FC236}">
                  <a16:creationId xmlns:a16="http://schemas.microsoft.com/office/drawing/2014/main" id="{5C3F36AF-3AA8-4589-AF3F-F4864F0E76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676313" y="881063"/>
              <a:ext cx="85598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6">
              <a:extLst>
                <a:ext uri="{FF2B5EF4-FFF2-40B4-BE49-F238E27FC236}">
                  <a16:creationId xmlns:a16="http://schemas.microsoft.com/office/drawing/2014/main" id="{1D1EECC3-A3EB-474A-BB17-8CEC5B4AD0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334251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7">
              <a:extLst>
                <a:ext uri="{FF2B5EF4-FFF2-40B4-BE49-F238E27FC236}">
                  <a16:creationId xmlns:a16="http://schemas.microsoft.com/office/drawing/2014/main" id="{3AB807C5-552D-4A8F-8BB1-9952127A00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6351588"/>
              <a:ext cx="1682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8">
              <a:extLst>
                <a:ext uri="{FF2B5EF4-FFF2-40B4-BE49-F238E27FC236}">
                  <a16:creationId xmlns:a16="http://schemas.microsoft.com/office/drawing/2014/main" id="{CE2B22B5-EFA3-47E2-95DE-B7CEC028F6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449888" y="5043488"/>
              <a:ext cx="168275" cy="115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9">
              <a:extLst>
                <a:ext uri="{FF2B5EF4-FFF2-40B4-BE49-F238E27FC236}">
                  <a16:creationId xmlns:a16="http://schemas.microsoft.com/office/drawing/2014/main" id="{9913EE52-3893-487E-B632-EC689819B7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87851"/>
              <a:ext cx="168275" cy="825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10">
              <a:extLst>
                <a:ext uri="{FF2B5EF4-FFF2-40B4-BE49-F238E27FC236}">
                  <a16:creationId xmlns:a16="http://schemas.microsoft.com/office/drawing/2014/main" id="{5538D9B8-296C-48FE-AFB6-2875B1FBEF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941300" y="7246938"/>
              <a:ext cx="1308100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11">
              <a:extLst>
                <a:ext uri="{FF2B5EF4-FFF2-40B4-BE49-F238E27FC236}">
                  <a16:creationId xmlns:a16="http://schemas.microsoft.com/office/drawing/2014/main" id="{E73E036A-C142-466D-A000-80A09E3975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39550" y="7246938"/>
              <a:ext cx="822325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2">
              <a:extLst>
                <a:ext uri="{FF2B5EF4-FFF2-40B4-BE49-F238E27FC236}">
                  <a16:creationId xmlns:a16="http://schemas.microsoft.com/office/drawing/2014/main" id="{62E323DF-D6EC-4386-8FCD-862471C80B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823575" y="7246938"/>
              <a:ext cx="330200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13">
              <a:extLst>
                <a:ext uri="{FF2B5EF4-FFF2-40B4-BE49-F238E27FC236}">
                  <a16:creationId xmlns:a16="http://schemas.microsoft.com/office/drawing/2014/main" id="{12038A69-F223-4FDE-BCB0-E4CDEA717A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5124451"/>
              <a:ext cx="330200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14">
              <a:extLst>
                <a:ext uri="{FF2B5EF4-FFF2-40B4-BE49-F238E27FC236}">
                  <a16:creationId xmlns:a16="http://schemas.microsoft.com/office/drawing/2014/main" id="{77BEDC60-44CB-401B-8412-06DE6E1B90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13" y="4306888"/>
              <a:ext cx="168275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15">
              <a:extLst>
                <a:ext uri="{FF2B5EF4-FFF2-40B4-BE49-F238E27FC236}">
                  <a16:creationId xmlns:a16="http://schemas.microsoft.com/office/drawing/2014/main" id="{A1440C67-C2B6-488E-BBF3-882019421D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15150" y="1533526"/>
              <a:ext cx="820737" cy="331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16">
              <a:extLst>
                <a:ext uri="{FF2B5EF4-FFF2-40B4-BE49-F238E27FC236}">
                  <a16:creationId xmlns:a16="http://schemas.microsoft.com/office/drawing/2014/main" id="{89E06341-34FB-4057-A994-E56156FDF1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51638" y="1370013"/>
              <a:ext cx="65722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17">
              <a:extLst>
                <a:ext uri="{FF2B5EF4-FFF2-40B4-BE49-F238E27FC236}">
                  <a16:creationId xmlns:a16="http://schemas.microsoft.com/office/drawing/2014/main" id="{683B71F1-7EAC-4FE6-B5ED-04C8F32D5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27788" y="1206501"/>
              <a:ext cx="333375" cy="169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18">
              <a:extLst>
                <a:ext uri="{FF2B5EF4-FFF2-40B4-BE49-F238E27FC236}">
                  <a16:creationId xmlns:a16="http://schemas.microsoft.com/office/drawing/2014/main" id="{67A58FCE-7D1D-4F9E-9875-9E32B04BC1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9250" y="5407026"/>
              <a:ext cx="1106487" cy="1217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9">
              <a:extLst>
                <a:ext uri="{FF2B5EF4-FFF2-40B4-BE49-F238E27FC236}">
                  <a16:creationId xmlns:a16="http://schemas.microsoft.com/office/drawing/2014/main" id="{CB002A60-5323-4B1F-9BB8-A68EB11B7C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7863" y="1749426"/>
              <a:ext cx="7786687" cy="560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0">
              <a:extLst>
                <a:ext uri="{FF2B5EF4-FFF2-40B4-BE49-F238E27FC236}">
                  <a16:creationId xmlns:a16="http://schemas.microsoft.com/office/drawing/2014/main" id="{1E07F81F-C8DE-49B0-9094-2AD88DF903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2173288"/>
              <a:ext cx="6605587" cy="445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1">
              <a:extLst>
                <a:ext uri="{FF2B5EF4-FFF2-40B4-BE49-F238E27FC236}">
                  <a16:creationId xmlns:a16="http://schemas.microsoft.com/office/drawing/2014/main" id="{43053C9A-AD58-4571-A930-44A008D07C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53338" y="6616701"/>
              <a:ext cx="2058987" cy="741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2">
              <a:extLst>
                <a:ext uri="{FF2B5EF4-FFF2-40B4-BE49-F238E27FC236}">
                  <a16:creationId xmlns:a16="http://schemas.microsoft.com/office/drawing/2014/main" id="{A5A53499-5E98-4C4F-895C-1BEB12A41B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764338"/>
              <a:ext cx="987425" cy="593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23">
              <a:extLst>
                <a:ext uri="{FF2B5EF4-FFF2-40B4-BE49-F238E27FC236}">
                  <a16:creationId xmlns:a16="http://schemas.microsoft.com/office/drawing/2014/main" id="{34618451-ECF6-4A16-A168-F08E550306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396788" y="6910388"/>
              <a:ext cx="5073650" cy="447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4">
              <a:extLst>
                <a:ext uri="{FF2B5EF4-FFF2-40B4-BE49-F238E27FC236}">
                  <a16:creationId xmlns:a16="http://schemas.microsoft.com/office/drawing/2014/main" id="{476F145F-3094-439D-973E-941CE38A6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7056438"/>
              <a:ext cx="171450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25">
              <a:extLst>
                <a:ext uri="{FF2B5EF4-FFF2-40B4-BE49-F238E27FC236}">
                  <a16:creationId xmlns:a16="http://schemas.microsoft.com/office/drawing/2014/main" id="{53269BE7-3594-46BB-85F8-B2D527316D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64388" y="6910388"/>
              <a:ext cx="169862" cy="301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26">
              <a:extLst>
                <a:ext uri="{FF2B5EF4-FFF2-40B4-BE49-F238E27FC236}">
                  <a16:creationId xmlns:a16="http://schemas.microsoft.com/office/drawing/2014/main" id="{B5D75225-535F-4EDF-8D1C-4495E34F7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376275" y="6616701"/>
              <a:ext cx="6604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27">
              <a:extLst>
                <a:ext uri="{FF2B5EF4-FFF2-40B4-BE49-F238E27FC236}">
                  <a16:creationId xmlns:a16="http://schemas.microsoft.com/office/drawing/2014/main" id="{13D160A6-1CC0-4852-BFC4-199D03B13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876925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28">
              <a:extLst>
                <a:ext uri="{FF2B5EF4-FFF2-40B4-BE49-F238E27FC236}">
                  <a16:creationId xmlns:a16="http://schemas.microsoft.com/office/drawing/2014/main" id="{857A9328-68F3-475C-B7A1-9CCEA4F5AF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5725" y="5673726"/>
              <a:ext cx="2122487" cy="95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29">
              <a:extLst>
                <a:ext uri="{FF2B5EF4-FFF2-40B4-BE49-F238E27FC236}">
                  <a16:creationId xmlns:a16="http://schemas.microsoft.com/office/drawing/2014/main" id="{820753EF-DB26-4BC8-A7FC-56FC43757A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669588" y="4100513"/>
              <a:ext cx="169862" cy="2366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30">
              <a:extLst>
                <a:ext uri="{FF2B5EF4-FFF2-40B4-BE49-F238E27FC236}">
                  <a16:creationId xmlns:a16="http://schemas.microsoft.com/office/drawing/2014/main" id="{CEFF786F-8F37-4E92-BD7A-2D46F516F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506075" y="4257676"/>
              <a:ext cx="168275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31">
              <a:extLst>
                <a:ext uri="{FF2B5EF4-FFF2-40B4-BE49-F238E27FC236}">
                  <a16:creationId xmlns:a16="http://schemas.microsoft.com/office/drawing/2014/main" id="{462D72B7-B733-4EA0-9EFE-7D25E0520C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344150" y="4414838"/>
              <a:ext cx="171450" cy="1736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32">
              <a:extLst>
                <a:ext uri="{FF2B5EF4-FFF2-40B4-BE49-F238E27FC236}">
                  <a16:creationId xmlns:a16="http://schemas.microsoft.com/office/drawing/2014/main" id="{83D443D0-69BE-4DD8-8C67-BFEC1C1E41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179050" y="4572001"/>
              <a:ext cx="168275" cy="142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33">
              <a:extLst>
                <a:ext uri="{FF2B5EF4-FFF2-40B4-BE49-F238E27FC236}">
                  <a16:creationId xmlns:a16="http://schemas.microsoft.com/office/drawing/2014/main" id="{A6BC4746-7A7B-443C-A841-A5D812F705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0017125" y="4729163"/>
              <a:ext cx="168275" cy="1108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" name="Picture 34">
              <a:extLst>
                <a:ext uri="{FF2B5EF4-FFF2-40B4-BE49-F238E27FC236}">
                  <a16:creationId xmlns:a16="http://schemas.microsoft.com/office/drawing/2014/main" id="{633A11B4-0148-45B8-8197-01F369A104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623800" y="5357813"/>
              <a:ext cx="19605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35">
              <a:extLst>
                <a:ext uri="{FF2B5EF4-FFF2-40B4-BE49-F238E27FC236}">
                  <a16:creationId xmlns:a16="http://schemas.microsoft.com/office/drawing/2014/main" id="{5120E041-D5DC-46B0-B368-6EF52D2A0B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855200" y="4886326"/>
              <a:ext cx="169862" cy="793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" name="Picture 36">
              <a:extLst>
                <a:ext uri="{FF2B5EF4-FFF2-40B4-BE49-F238E27FC236}">
                  <a16:creationId xmlns:a16="http://schemas.microsoft.com/office/drawing/2014/main" id="{188BB573-4BB0-49A9-A63D-31394B0A6B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691688" y="5043488"/>
              <a:ext cx="168275" cy="479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" name="Picture 37">
              <a:extLst>
                <a:ext uri="{FF2B5EF4-FFF2-40B4-BE49-F238E27FC236}">
                  <a16:creationId xmlns:a16="http://schemas.microsoft.com/office/drawing/2014/main" id="{35E2FA26-F4C4-4213-9DAC-BF21C3E82F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460288" y="5200651"/>
              <a:ext cx="17970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" name="Picture 38">
              <a:extLst>
                <a:ext uri="{FF2B5EF4-FFF2-40B4-BE49-F238E27FC236}">
                  <a16:creationId xmlns:a16="http://schemas.microsoft.com/office/drawing/2014/main" id="{B14810B6-6E88-4FF0-88E1-048AE7B17C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298363" y="5043488"/>
              <a:ext cx="163512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3" name="Picture 39">
              <a:extLst>
                <a:ext uri="{FF2B5EF4-FFF2-40B4-BE49-F238E27FC236}">
                  <a16:creationId xmlns:a16="http://schemas.microsoft.com/office/drawing/2014/main" id="{96D317E1-262D-43E9-82E6-A65F5F4F3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133263" y="4729163"/>
              <a:ext cx="1470025" cy="32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" name="Picture 40">
              <a:extLst>
                <a:ext uri="{FF2B5EF4-FFF2-40B4-BE49-F238E27FC236}">
                  <a16:creationId xmlns:a16="http://schemas.microsoft.com/office/drawing/2014/main" id="{D0401951-A5EE-4088-8961-503C88593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971338" y="4572001"/>
              <a:ext cx="130810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41">
              <a:extLst>
                <a:ext uri="{FF2B5EF4-FFF2-40B4-BE49-F238E27FC236}">
                  <a16:creationId xmlns:a16="http://schemas.microsoft.com/office/drawing/2014/main" id="{4686C428-DE22-4E1C-95D4-2339E53FB6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809413" y="4414838"/>
              <a:ext cx="1146175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42">
              <a:extLst>
                <a:ext uri="{FF2B5EF4-FFF2-40B4-BE49-F238E27FC236}">
                  <a16:creationId xmlns:a16="http://schemas.microsoft.com/office/drawing/2014/main" id="{0E2E5372-7183-4C94-A2E0-65C7095B59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45900" y="4098926"/>
              <a:ext cx="98266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43">
              <a:extLst>
                <a:ext uri="{FF2B5EF4-FFF2-40B4-BE49-F238E27FC236}">
                  <a16:creationId xmlns:a16="http://schemas.microsoft.com/office/drawing/2014/main" id="{3BECA1F5-6301-4B97-9FAB-39BDBB1030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83975" y="3941763"/>
              <a:ext cx="8207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8" name="Picture 44">
              <a:extLst>
                <a:ext uri="{FF2B5EF4-FFF2-40B4-BE49-F238E27FC236}">
                  <a16:creationId xmlns:a16="http://schemas.microsoft.com/office/drawing/2014/main" id="{0B6D0382-13E3-41A7-9731-E5F6E845FE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4138" y="6616701"/>
              <a:ext cx="5789612" cy="315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9" name="Picture 45">
              <a:extLst>
                <a:ext uri="{FF2B5EF4-FFF2-40B4-BE49-F238E27FC236}">
                  <a16:creationId xmlns:a16="http://schemas.microsoft.com/office/drawing/2014/main" id="{41701BFD-FA12-4697-B46D-3B0B5DE369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241088" y="5522913"/>
              <a:ext cx="4873625" cy="140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0" name="Picture 46">
              <a:extLst>
                <a:ext uri="{FF2B5EF4-FFF2-40B4-BE49-F238E27FC236}">
                  <a16:creationId xmlns:a16="http://schemas.microsoft.com/office/drawing/2014/main" id="{63C48BAD-B571-4E9F-8D37-F85CAC720E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1128712" cy="1009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" name="Picture 47">
              <a:extLst>
                <a:ext uri="{FF2B5EF4-FFF2-40B4-BE49-F238E27FC236}">
                  <a16:creationId xmlns:a16="http://schemas.microsoft.com/office/drawing/2014/main" id="{45163348-616C-4466-8F7D-69A929AC46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" name="Picture 48">
              <a:extLst>
                <a:ext uri="{FF2B5EF4-FFF2-40B4-BE49-F238E27FC236}">
                  <a16:creationId xmlns:a16="http://schemas.microsoft.com/office/drawing/2014/main" id="{CE65F83A-4C04-41C4-B0FF-66D419D183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75400" y="6289676"/>
              <a:ext cx="6350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" name="Picture 49">
              <a:extLst>
                <a:ext uri="{FF2B5EF4-FFF2-40B4-BE49-F238E27FC236}">
                  <a16:creationId xmlns:a16="http://schemas.microsoft.com/office/drawing/2014/main" id="{37C4FBF9-2341-4788-91AA-ACC6E82B87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10563" y="4540251"/>
              <a:ext cx="638175" cy="55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4" name="Picture 50">
              <a:extLst>
                <a:ext uri="{FF2B5EF4-FFF2-40B4-BE49-F238E27FC236}">
                  <a16:creationId xmlns:a16="http://schemas.microsoft.com/office/drawing/2014/main" id="{5986FA59-D251-4C2B-9B6E-96FC33A40D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29763" y="4543426"/>
              <a:ext cx="915987" cy="81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5" name="Picture 51">
              <a:extLst>
                <a:ext uri="{FF2B5EF4-FFF2-40B4-BE49-F238E27FC236}">
                  <a16:creationId xmlns:a16="http://schemas.microsoft.com/office/drawing/2014/main" id="{BABC9BE0-DC1A-4CF9-A6C3-90DAE75017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4543426"/>
              <a:ext cx="1100137" cy="985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6" name="Picture 52">
              <a:extLst>
                <a:ext uri="{FF2B5EF4-FFF2-40B4-BE49-F238E27FC236}">
                  <a16:creationId xmlns:a16="http://schemas.microsoft.com/office/drawing/2014/main" id="{ED50398C-18D7-4E77-843C-0633421FE7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5183188"/>
              <a:ext cx="1597025" cy="174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7" name="Picture 53">
              <a:extLst>
                <a:ext uri="{FF2B5EF4-FFF2-40B4-BE49-F238E27FC236}">
                  <a16:creationId xmlns:a16="http://schemas.microsoft.com/office/drawing/2014/main" id="{1A87F2F6-298B-4569-AA35-C4A3E42F04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008813" y="6765926"/>
              <a:ext cx="322262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54">
              <a:extLst>
                <a:ext uri="{FF2B5EF4-FFF2-40B4-BE49-F238E27FC236}">
                  <a16:creationId xmlns:a16="http://schemas.microsoft.com/office/drawing/2014/main" id="{9AF150E7-3A9D-4311-B02F-96C26B6D0B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851650" y="6607176"/>
              <a:ext cx="32543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9" name="Picture 55">
              <a:extLst>
                <a:ext uri="{FF2B5EF4-FFF2-40B4-BE49-F238E27FC236}">
                  <a16:creationId xmlns:a16="http://schemas.microsoft.com/office/drawing/2014/main" id="{99979D15-5214-42F0-8958-05378EA11C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77325" y="4708526"/>
              <a:ext cx="163512" cy="190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56">
              <a:extLst>
                <a:ext uri="{FF2B5EF4-FFF2-40B4-BE49-F238E27FC236}">
                  <a16:creationId xmlns:a16="http://schemas.microsoft.com/office/drawing/2014/main" id="{43473185-E2F4-46D0-9BD7-7B1D70E54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92900" y="6450013"/>
              <a:ext cx="323850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57">
              <a:extLst>
                <a:ext uri="{FF2B5EF4-FFF2-40B4-BE49-F238E27FC236}">
                  <a16:creationId xmlns:a16="http://schemas.microsoft.com/office/drawing/2014/main" id="{D0DD96B9-63A8-4B42-9765-9AAC2791D1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236075" y="4865688"/>
              <a:ext cx="165100" cy="159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58">
              <a:extLst>
                <a:ext uri="{FF2B5EF4-FFF2-40B4-BE49-F238E27FC236}">
                  <a16:creationId xmlns:a16="http://schemas.microsoft.com/office/drawing/2014/main" id="{B1D63BA4-40CE-422E-A823-498E6A51E4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32563" y="6132513"/>
              <a:ext cx="163512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59">
              <a:extLst>
                <a:ext uri="{FF2B5EF4-FFF2-40B4-BE49-F238E27FC236}">
                  <a16:creationId xmlns:a16="http://schemas.microsoft.com/office/drawing/2014/main" id="{C8EB9767-3A29-477D-BD75-71D46CAB2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396413" y="5026026"/>
              <a:ext cx="166687" cy="127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60">
              <a:extLst>
                <a:ext uri="{FF2B5EF4-FFF2-40B4-BE49-F238E27FC236}">
                  <a16:creationId xmlns:a16="http://schemas.microsoft.com/office/drawing/2014/main" id="{AC5859F5-689C-41B9-A045-3A2DD9FEC8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53575" y="5183188"/>
              <a:ext cx="163512" cy="796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" name="Picture 61">
              <a:extLst>
                <a:ext uri="{FF2B5EF4-FFF2-40B4-BE49-F238E27FC236}">
                  <a16:creationId xmlns:a16="http://schemas.microsoft.com/office/drawing/2014/main" id="{2D1B85A8-AFA9-4D85-BB49-D6B227B0F1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713913" y="5341938"/>
              <a:ext cx="166687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6" name="Picture 62">
              <a:extLst>
                <a:ext uri="{FF2B5EF4-FFF2-40B4-BE49-F238E27FC236}">
                  <a16:creationId xmlns:a16="http://schemas.microsoft.com/office/drawing/2014/main" id="{58533791-E285-497D-94CA-F9A2A48B1D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29488" y="5341938"/>
              <a:ext cx="166687" cy="32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63">
              <a:extLst>
                <a:ext uri="{FF2B5EF4-FFF2-40B4-BE49-F238E27FC236}">
                  <a16:creationId xmlns:a16="http://schemas.microsoft.com/office/drawing/2014/main" id="{D391A677-6939-4DF1-9AF2-984A5F863D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708526"/>
              <a:ext cx="1120775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8" name="Picture 64">
              <a:extLst>
                <a:ext uri="{FF2B5EF4-FFF2-40B4-BE49-F238E27FC236}">
                  <a16:creationId xmlns:a16="http://schemas.microsoft.com/office/drawing/2014/main" id="{6DCFAA05-FD33-4DFC-A253-9A7A9AE264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5026026"/>
              <a:ext cx="325437" cy="163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9" name="Picture 65">
              <a:extLst>
                <a:ext uri="{FF2B5EF4-FFF2-40B4-BE49-F238E27FC236}">
                  <a16:creationId xmlns:a16="http://schemas.microsoft.com/office/drawing/2014/main" id="{62C902B9-F2BD-4AD2-B525-828EA85C4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05738" y="4865688"/>
              <a:ext cx="166687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0" name="Picture 66">
              <a:extLst>
                <a:ext uri="{FF2B5EF4-FFF2-40B4-BE49-F238E27FC236}">
                  <a16:creationId xmlns:a16="http://schemas.microsoft.com/office/drawing/2014/main" id="{0067248E-6142-42BD-AE95-BACE342AF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920163" y="4549776"/>
              <a:ext cx="3270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1" name="Picture 67">
              <a:extLst>
                <a:ext uri="{FF2B5EF4-FFF2-40B4-BE49-F238E27FC236}">
                  <a16:creationId xmlns:a16="http://schemas.microsoft.com/office/drawing/2014/main" id="{83D25960-539D-4D89-BAB1-7C2BB8E89D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42325" y="4549776"/>
              <a:ext cx="4826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68">
              <a:extLst>
                <a:ext uri="{FF2B5EF4-FFF2-40B4-BE49-F238E27FC236}">
                  <a16:creationId xmlns:a16="http://schemas.microsoft.com/office/drawing/2014/main" id="{F0DCD97B-9A04-4D19-ACFB-0C2E81E54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31288" y="4510088"/>
              <a:ext cx="1157287" cy="439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Freeform 69">
              <a:extLst>
                <a:ext uri="{FF2B5EF4-FFF2-40B4-BE49-F238E27FC236}">
                  <a16:creationId xmlns:a16="http://schemas.microsoft.com/office/drawing/2014/main" id="{C255B758-AB41-4C75-AB58-DA75CA9DE3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2555538" y="3983038"/>
              <a:ext cx="1697037" cy="1139825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6 w 1490"/>
                <a:gd name="T5" fmla="*/ 465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4 w 1490"/>
                <a:gd name="T15" fmla="*/ 482 h 1003"/>
                <a:gd name="T16" fmla="*/ 0 w 1490"/>
                <a:gd name="T17" fmla="*/ 734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3"/>
                    <a:pt x="1246" y="484"/>
                    <a:pt x="1246" y="465"/>
                  </a:cubicBezTo>
                  <a:cubicBezTo>
                    <a:pt x="1246" y="208"/>
                    <a:pt x="1039" y="0"/>
                    <a:pt x="782" y="0"/>
                  </a:cubicBezTo>
                  <a:cubicBezTo>
                    <a:pt x="591" y="0"/>
                    <a:pt x="427" y="116"/>
                    <a:pt x="356" y="280"/>
                  </a:cubicBezTo>
                  <a:cubicBezTo>
                    <a:pt x="339" y="274"/>
                    <a:pt x="321" y="270"/>
                    <a:pt x="302" y="270"/>
                  </a:cubicBezTo>
                  <a:cubicBezTo>
                    <a:pt x="222" y="270"/>
                    <a:pt x="158" y="335"/>
                    <a:pt x="158" y="414"/>
                  </a:cubicBezTo>
                  <a:cubicBezTo>
                    <a:pt x="158" y="439"/>
                    <a:pt x="164" y="462"/>
                    <a:pt x="174" y="482"/>
                  </a:cubicBezTo>
                  <a:cubicBezTo>
                    <a:pt x="72" y="520"/>
                    <a:pt x="0" y="618"/>
                    <a:pt x="0" y="734"/>
                  </a:cubicBezTo>
                  <a:cubicBezTo>
                    <a:pt x="0" y="883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  <a:close/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4" name="Picture 70">
              <a:extLst>
                <a:ext uri="{FF2B5EF4-FFF2-40B4-BE49-F238E27FC236}">
                  <a16:creationId xmlns:a16="http://schemas.microsoft.com/office/drawing/2014/main" id="{018FF399-CDBD-478A-B95D-A1F0483DE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87313" y="3892551"/>
              <a:ext cx="4143375" cy="3040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" name="Picture 71">
              <a:extLst>
                <a:ext uri="{FF2B5EF4-FFF2-40B4-BE49-F238E27FC236}">
                  <a16:creationId xmlns:a16="http://schemas.microsoft.com/office/drawing/2014/main" id="{6DCBD7E9-FCB1-44B2-AC4E-D582C5267F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679238" y="3890963"/>
              <a:ext cx="1173162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72">
              <a:extLst>
                <a:ext uri="{FF2B5EF4-FFF2-40B4-BE49-F238E27FC236}">
                  <a16:creationId xmlns:a16="http://schemas.microsoft.com/office/drawing/2014/main" id="{F119D7E0-8BD4-4D50-A7D6-AE9B18A39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667625" y="5502276"/>
              <a:ext cx="2054225" cy="1855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" name="Freeform 73">
              <a:extLst>
                <a:ext uri="{FF2B5EF4-FFF2-40B4-BE49-F238E27FC236}">
                  <a16:creationId xmlns:a16="http://schemas.microsoft.com/office/drawing/2014/main" id="{D42479E7-7B19-40DA-93FF-7A74446B0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9639300" y="2892426"/>
              <a:ext cx="1697037" cy="1141413"/>
            </a:xfrm>
            <a:custGeom>
              <a:avLst/>
              <a:gdLst>
                <a:gd name="T0" fmla="*/ 1249 w 1490"/>
                <a:gd name="T1" fmla="*/ 521 h 1003"/>
                <a:gd name="T2" fmla="*/ 1243 w 1490"/>
                <a:gd name="T3" fmla="*/ 521 h 1003"/>
                <a:gd name="T4" fmla="*/ 1247 w 1490"/>
                <a:gd name="T5" fmla="*/ 464 h 1003"/>
                <a:gd name="T6" fmla="*/ 782 w 1490"/>
                <a:gd name="T7" fmla="*/ 0 h 1003"/>
                <a:gd name="T8" fmla="*/ 356 w 1490"/>
                <a:gd name="T9" fmla="*/ 280 h 1003"/>
                <a:gd name="T10" fmla="*/ 302 w 1490"/>
                <a:gd name="T11" fmla="*/ 270 h 1003"/>
                <a:gd name="T12" fmla="*/ 158 w 1490"/>
                <a:gd name="T13" fmla="*/ 414 h 1003"/>
                <a:gd name="T14" fmla="*/ 175 w 1490"/>
                <a:gd name="T15" fmla="*/ 481 h 1003"/>
                <a:gd name="T16" fmla="*/ 0 w 1490"/>
                <a:gd name="T17" fmla="*/ 733 h 1003"/>
                <a:gd name="T18" fmla="*/ 269 w 1490"/>
                <a:gd name="T19" fmla="*/ 1003 h 1003"/>
                <a:gd name="T20" fmla="*/ 1249 w 1490"/>
                <a:gd name="T21" fmla="*/ 1003 h 1003"/>
                <a:gd name="T22" fmla="*/ 1490 w 1490"/>
                <a:gd name="T23" fmla="*/ 762 h 1003"/>
                <a:gd name="T24" fmla="*/ 1249 w 1490"/>
                <a:gd name="T25" fmla="*/ 521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0" h="1003">
                  <a:moveTo>
                    <a:pt x="1249" y="521"/>
                  </a:moveTo>
                  <a:cubicBezTo>
                    <a:pt x="1247" y="521"/>
                    <a:pt x="1245" y="521"/>
                    <a:pt x="1243" y="521"/>
                  </a:cubicBezTo>
                  <a:cubicBezTo>
                    <a:pt x="1245" y="502"/>
                    <a:pt x="1247" y="483"/>
                    <a:pt x="1247" y="464"/>
                  </a:cubicBezTo>
                  <a:cubicBezTo>
                    <a:pt x="1247" y="208"/>
                    <a:pt x="1039" y="0"/>
                    <a:pt x="782" y="0"/>
                  </a:cubicBezTo>
                  <a:cubicBezTo>
                    <a:pt x="591" y="0"/>
                    <a:pt x="427" y="115"/>
                    <a:pt x="356" y="280"/>
                  </a:cubicBezTo>
                  <a:cubicBezTo>
                    <a:pt x="339" y="273"/>
                    <a:pt x="321" y="270"/>
                    <a:pt x="302" y="270"/>
                  </a:cubicBezTo>
                  <a:cubicBezTo>
                    <a:pt x="223" y="270"/>
                    <a:pt x="158" y="334"/>
                    <a:pt x="158" y="414"/>
                  </a:cubicBezTo>
                  <a:cubicBezTo>
                    <a:pt x="158" y="438"/>
                    <a:pt x="164" y="461"/>
                    <a:pt x="175" y="481"/>
                  </a:cubicBezTo>
                  <a:cubicBezTo>
                    <a:pt x="72" y="519"/>
                    <a:pt x="0" y="618"/>
                    <a:pt x="0" y="733"/>
                  </a:cubicBezTo>
                  <a:cubicBezTo>
                    <a:pt x="0" y="882"/>
                    <a:pt x="120" y="1003"/>
                    <a:pt x="269" y="1003"/>
                  </a:cubicBezTo>
                  <a:cubicBezTo>
                    <a:pt x="1249" y="1003"/>
                    <a:pt x="1249" y="1003"/>
                    <a:pt x="1249" y="1003"/>
                  </a:cubicBezTo>
                  <a:cubicBezTo>
                    <a:pt x="1382" y="1003"/>
                    <a:pt x="1490" y="895"/>
                    <a:pt x="1490" y="762"/>
                  </a:cubicBezTo>
                  <a:cubicBezTo>
                    <a:pt x="1490" y="629"/>
                    <a:pt x="1382" y="521"/>
                    <a:pt x="1249" y="521"/>
                  </a:cubicBezTo>
                </a:path>
              </a:pathLst>
            </a:custGeom>
            <a:solidFill>
              <a:srgbClr val="008B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8" name="Picture 74">
              <a:extLst>
                <a:ext uri="{FF2B5EF4-FFF2-40B4-BE49-F238E27FC236}">
                  <a16:creationId xmlns:a16="http://schemas.microsoft.com/office/drawing/2014/main" id="{FDE46205-E603-4D31-8279-788FE59285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429001"/>
              <a:ext cx="782637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Picture 75">
              <a:extLst>
                <a:ext uri="{FF2B5EF4-FFF2-40B4-BE49-F238E27FC236}">
                  <a16:creationId xmlns:a16="http://schemas.microsoft.com/office/drawing/2014/main" id="{58794C8D-015D-4750-B544-794232802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123113" y="2789238"/>
              <a:ext cx="161925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76">
              <a:extLst>
                <a:ext uri="{FF2B5EF4-FFF2-40B4-BE49-F238E27FC236}">
                  <a16:creationId xmlns:a16="http://schemas.microsoft.com/office/drawing/2014/main" id="{C8BDF76D-0AEC-4225-A5A6-83026981F9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278688" y="2630488"/>
              <a:ext cx="161925" cy="2560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77">
              <a:extLst>
                <a:ext uri="{FF2B5EF4-FFF2-40B4-BE49-F238E27FC236}">
                  <a16:creationId xmlns:a16="http://schemas.microsoft.com/office/drawing/2014/main" id="{44900BB8-EA33-4706-8229-63C1B65190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434263" y="2630488"/>
              <a:ext cx="161925" cy="2401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" name="Picture 78">
              <a:extLst>
                <a:ext uri="{FF2B5EF4-FFF2-40B4-BE49-F238E27FC236}">
                  <a16:creationId xmlns:a16="http://schemas.microsoft.com/office/drawing/2014/main" id="{4804D57F-4811-4C7A-BD3F-CF6FAEF60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589838" y="2630488"/>
              <a:ext cx="161925" cy="2241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" name="Picture 79">
              <a:extLst>
                <a:ext uri="{FF2B5EF4-FFF2-40B4-BE49-F238E27FC236}">
                  <a16:creationId xmlns:a16="http://schemas.microsoft.com/office/drawing/2014/main" id="{5399E3F7-CE70-4358-BB37-565B2846F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745413" y="2630488"/>
              <a:ext cx="161925" cy="208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80">
              <a:extLst>
                <a:ext uri="{FF2B5EF4-FFF2-40B4-BE49-F238E27FC236}">
                  <a16:creationId xmlns:a16="http://schemas.microsoft.com/office/drawing/2014/main" id="{34B0BE0A-6914-439C-9031-492E212F70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899400" y="2630488"/>
              <a:ext cx="161925" cy="1924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81">
              <a:extLst>
                <a:ext uri="{FF2B5EF4-FFF2-40B4-BE49-F238E27FC236}">
                  <a16:creationId xmlns:a16="http://schemas.microsoft.com/office/drawing/2014/main" id="{2A349C2C-6452-42A6-A450-1486437098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054975" y="2630488"/>
              <a:ext cx="161925" cy="1763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6" name="Picture 82">
              <a:extLst>
                <a:ext uri="{FF2B5EF4-FFF2-40B4-BE49-F238E27FC236}">
                  <a16:creationId xmlns:a16="http://schemas.microsoft.com/office/drawing/2014/main" id="{381FB733-D7C9-45BC-96E4-38F4123B27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3906838"/>
              <a:ext cx="161925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7" name="Picture 83">
              <a:extLst>
                <a:ext uri="{FF2B5EF4-FFF2-40B4-BE49-F238E27FC236}">
                  <a16:creationId xmlns:a16="http://schemas.microsoft.com/office/drawing/2014/main" id="{9FC321DD-065E-4FE8-9948-07201F573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3906838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8" name="Picture 84">
              <a:extLst>
                <a:ext uri="{FF2B5EF4-FFF2-40B4-BE49-F238E27FC236}">
                  <a16:creationId xmlns:a16="http://schemas.microsoft.com/office/drawing/2014/main" id="{C4930E78-0253-4016-B7B5-9A9DBA4EAB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366125" y="2789238"/>
              <a:ext cx="317500" cy="806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9" name="Picture 85">
              <a:extLst>
                <a:ext uri="{FF2B5EF4-FFF2-40B4-BE49-F238E27FC236}">
                  <a16:creationId xmlns:a16="http://schemas.microsoft.com/office/drawing/2014/main" id="{38DFE052-8E62-4D7E-9AF3-36ECA46967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3109913"/>
              <a:ext cx="471487" cy="325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Picture 86">
              <a:extLst>
                <a:ext uri="{FF2B5EF4-FFF2-40B4-BE49-F238E27FC236}">
                  <a16:creationId xmlns:a16="http://schemas.microsoft.com/office/drawing/2014/main" id="{D011A291-C227-49FA-B6E2-882B33A937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502400" y="3270251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1" name="Picture 87">
              <a:extLst>
                <a:ext uri="{FF2B5EF4-FFF2-40B4-BE49-F238E27FC236}">
                  <a16:creationId xmlns:a16="http://schemas.microsoft.com/office/drawing/2014/main" id="{FB9A83E2-F5B8-4DB8-A981-580E4B5B7B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967538" y="2949576"/>
              <a:ext cx="161925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" name="Picture 88">
              <a:extLst>
                <a:ext uri="{FF2B5EF4-FFF2-40B4-BE49-F238E27FC236}">
                  <a16:creationId xmlns:a16="http://schemas.microsoft.com/office/drawing/2014/main" id="{7C2A3E8C-FA83-469E-9C59-3C324EC361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210550" y="2630488"/>
              <a:ext cx="161925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" name="Picture 89">
              <a:extLst>
                <a:ext uri="{FF2B5EF4-FFF2-40B4-BE49-F238E27FC236}">
                  <a16:creationId xmlns:a16="http://schemas.microsoft.com/office/drawing/2014/main" id="{E8EC1B55-3342-40A5-BB09-F2BCB75DDD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65925" y="5505451"/>
              <a:ext cx="581025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" name="Picture 90">
              <a:extLst>
                <a:ext uri="{FF2B5EF4-FFF2-40B4-BE49-F238E27FC236}">
                  <a16:creationId xmlns:a16="http://schemas.microsoft.com/office/drawing/2014/main" id="{2EF60E88-159A-4ADB-AB7F-86905F584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0900" y="3055938"/>
              <a:ext cx="531812" cy="981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5" name="Picture 91">
              <a:extLst>
                <a:ext uri="{FF2B5EF4-FFF2-40B4-BE49-F238E27FC236}">
                  <a16:creationId xmlns:a16="http://schemas.microsoft.com/office/drawing/2014/main" id="{06C53AE8-9D53-4477-9160-08245CC27D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72488" y="2628901"/>
              <a:ext cx="1671637" cy="1668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0C9D247-CE13-436C-ABA5-B69DAD6190F5}"/>
              </a:ext>
            </a:extLst>
          </p:cNvPr>
          <p:cNvGrpSpPr/>
          <p:nvPr/>
        </p:nvGrpSpPr>
        <p:grpSpPr>
          <a:xfrm>
            <a:off x="6231410" y="5430927"/>
            <a:ext cx="2484738" cy="1057908"/>
            <a:chOff x="849781" y="2035408"/>
            <a:chExt cx="2484738" cy="105790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EDC6C15-0D19-42A2-8AD7-3AA526DD886B}"/>
                </a:ext>
              </a:extLst>
            </p:cNvPr>
            <p:cNvSpPr/>
            <p:nvPr/>
          </p:nvSpPr>
          <p:spPr>
            <a:xfrm>
              <a:off x="849781" y="2403960"/>
              <a:ext cx="2484738" cy="689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make a type specimen book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71C2784-B84F-46F2-A688-56A32C4D85BC}"/>
                </a:ext>
              </a:extLst>
            </p:cNvPr>
            <p:cNvSpPr/>
            <p:nvPr/>
          </p:nvSpPr>
          <p:spPr>
            <a:xfrm>
              <a:off x="1209537" y="2035408"/>
              <a:ext cx="17652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55BA0940-0727-4AED-B16D-43223940E5E4}"/>
              </a:ext>
            </a:extLst>
          </p:cNvPr>
          <p:cNvGrpSpPr/>
          <p:nvPr/>
        </p:nvGrpSpPr>
        <p:grpSpPr>
          <a:xfrm>
            <a:off x="10293010" y="4453092"/>
            <a:ext cx="788580" cy="859835"/>
            <a:chOff x="-28335288" y="-377825"/>
            <a:chExt cx="6289675" cy="6858001"/>
          </a:xfrm>
        </p:grpSpPr>
        <p:sp>
          <p:nvSpPr>
            <p:cNvPr id="131" name="Freeform 95">
              <a:extLst>
                <a:ext uri="{FF2B5EF4-FFF2-40B4-BE49-F238E27FC236}">
                  <a16:creationId xmlns:a16="http://schemas.microsoft.com/office/drawing/2014/main" id="{9E33705E-FF8D-4B2A-A271-4ADC42A38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103513" y="1714500"/>
              <a:ext cx="5824538" cy="4532313"/>
            </a:xfrm>
            <a:custGeom>
              <a:avLst/>
              <a:gdLst>
                <a:gd name="T0" fmla="*/ 3669 w 3669"/>
                <a:gd name="T1" fmla="*/ 220 h 2855"/>
                <a:gd name="T2" fmla="*/ 2715 w 3669"/>
                <a:gd name="T3" fmla="*/ 220 h 2855"/>
                <a:gd name="T4" fmla="*/ 2715 w 3669"/>
                <a:gd name="T5" fmla="*/ 0 h 2855"/>
                <a:gd name="T6" fmla="*/ 954 w 3669"/>
                <a:gd name="T7" fmla="*/ 0 h 2855"/>
                <a:gd name="T8" fmla="*/ 954 w 3669"/>
                <a:gd name="T9" fmla="*/ 220 h 2855"/>
                <a:gd name="T10" fmla="*/ 0 w 3669"/>
                <a:gd name="T11" fmla="*/ 220 h 2855"/>
                <a:gd name="T12" fmla="*/ 0 w 3669"/>
                <a:gd name="T13" fmla="*/ 2563 h 2855"/>
                <a:gd name="T14" fmla="*/ 954 w 3669"/>
                <a:gd name="T15" fmla="*/ 2563 h 2855"/>
                <a:gd name="T16" fmla="*/ 954 w 3669"/>
                <a:gd name="T17" fmla="*/ 2855 h 2855"/>
                <a:gd name="T18" fmla="*/ 2715 w 3669"/>
                <a:gd name="T19" fmla="*/ 2855 h 2855"/>
                <a:gd name="T20" fmla="*/ 2715 w 3669"/>
                <a:gd name="T21" fmla="*/ 2563 h 2855"/>
                <a:gd name="T22" fmla="*/ 3669 w 3669"/>
                <a:gd name="T23" fmla="*/ 2563 h 2855"/>
                <a:gd name="T24" fmla="*/ 3669 w 3669"/>
                <a:gd name="T25" fmla="*/ 220 h 2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69" h="2855">
                  <a:moveTo>
                    <a:pt x="3669" y="220"/>
                  </a:moveTo>
                  <a:lnTo>
                    <a:pt x="2715" y="220"/>
                  </a:lnTo>
                  <a:lnTo>
                    <a:pt x="2715" y="0"/>
                  </a:lnTo>
                  <a:lnTo>
                    <a:pt x="954" y="0"/>
                  </a:lnTo>
                  <a:lnTo>
                    <a:pt x="954" y="220"/>
                  </a:lnTo>
                  <a:lnTo>
                    <a:pt x="0" y="220"/>
                  </a:lnTo>
                  <a:lnTo>
                    <a:pt x="0" y="2563"/>
                  </a:lnTo>
                  <a:lnTo>
                    <a:pt x="954" y="2563"/>
                  </a:lnTo>
                  <a:lnTo>
                    <a:pt x="954" y="2855"/>
                  </a:lnTo>
                  <a:lnTo>
                    <a:pt x="2715" y="2855"/>
                  </a:lnTo>
                  <a:lnTo>
                    <a:pt x="2715" y="2563"/>
                  </a:lnTo>
                  <a:lnTo>
                    <a:pt x="3669" y="2563"/>
                  </a:lnTo>
                  <a:lnTo>
                    <a:pt x="3669" y="220"/>
                  </a:lnTo>
                  <a:close/>
                </a:path>
              </a:pathLst>
            </a:cu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96">
              <a:extLst>
                <a:ext uri="{FF2B5EF4-FFF2-40B4-BE49-F238E27FC236}">
                  <a16:creationId xmlns:a16="http://schemas.microsoft.com/office/drawing/2014/main" id="{7C30E5E8-E83D-4C25-88D6-657C83369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054176" y="2179638"/>
              <a:ext cx="3725863" cy="3719513"/>
            </a:xfrm>
            <a:prstGeom prst="ellipse">
              <a:avLst/>
            </a:prstGeom>
            <a:solidFill>
              <a:srgbClr val="50508A"/>
            </a:solidFill>
            <a:ln w="7938" cap="rnd">
              <a:solidFill>
                <a:srgbClr val="283238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97">
              <a:extLst>
                <a:ext uri="{FF2B5EF4-FFF2-40B4-BE49-F238E27FC236}">
                  <a16:creationId xmlns:a16="http://schemas.microsoft.com/office/drawing/2014/main" id="{05CC3152-A498-450D-8CDF-0012D6D9E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335288" y="2063750"/>
              <a:ext cx="1676400" cy="3719513"/>
            </a:xfrm>
            <a:custGeom>
              <a:avLst/>
              <a:gdLst>
                <a:gd name="T0" fmla="*/ 1614 w 3319"/>
                <a:gd name="T1" fmla="*/ 3921 h 7380"/>
                <a:gd name="T2" fmla="*/ 3117 w 3319"/>
                <a:gd name="T3" fmla="*/ 520 h 7380"/>
                <a:gd name="T4" fmla="*/ 2914 w 3319"/>
                <a:gd name="T5" fmla="*/ 0 h 7380"/>
                <a:gd name="T6" fmla="*/ 452 w 3319"/>
                <a:gd name="T7" fmla="*/ 0 h 7380"/>
                <a:gd name="T8" fmla="*/ 0 w 3319"/>
                <a:gd name="T9" fmla="*/ 452 h 7380"/>
                <a:gd name="T10" fmla="*/ 0 w 3319"/>
                <a:gd name="T11" fmla="*/ 6928 h 7380"/>
                <a:gd name="T12" fmla="*/ 452 w 3319"/>
                <a:gd name="T13" fmla="*/ 7380 h 7380"/>
                <a:gd name="T14" fmla="*/ 2470 w 3319"/>
                <a:gd name="T15" fmla="*/ 7380 h 7380"/>
                <a:gd name="T16" fmla="*/ 2695 w 3319"/>
                <a:gd name="T17" fmla="*/ 6881 h 7380"/>
                <a:gd name="T18" fmla="*/ 1614 w 3319"/>
                <a:gd name="T19" fmla="*/ 3921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1614" y="3921"/>
                  </a:moveTo>
                  <a:cubicBezTo>
                    <a:pt x="1614" y="2572"/>
                    <a:pt x="2195" y="1362"/>
                    <a:pt x="3117" y="520"/>
                  </a:cubicBezTo>
                  <a:cubicBezTo>
                    <a:pt x="3319" y="336"/>
                    <a:pt x="3188" y="0"/>
                    <a:pt x="2914" y="0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202" y="0"/>
                    <a:pt x="0" y="203"/>
                    <a:pt x="0" y="452"/>
                  </a:cubicBezTo>
                  <a:cubicBezTo>
                    <a:pt x="0" y="6928"/>
                    <a:pt x="0" y="6928"/>
                    <a:pt x="0" y="6928"/>
                  </a:cubicBezTo>
                  <a:cubicBezTo>
                    <a:pt x="0" y="7177"/>
                    <a:pt x="202" y="7380"/>
                    <a:pt x="452" y="7380"/>
                  </a:cubicBezTo>
                  <a:cubicBezTo>
                    <a:pt x="2470" y="7380"/>
                    <a:pt x="2470" y="7380"/>
                    <a:pt x="2470" y="7380"/>
                  </a:cubicBezTo>
                  <a:cubicBezTo>
                    <a:pt x="2728" y="7380"/>
                    <a:pt x="2862" y="7079"/>
                    <a:pt x="2695" y="6881"/>
                  </a:cubicBezTo>
                  <a:cubicBezTo>
                    <a:pt x="2022" y="6081"/>
                    <a:pt x="1614" y="5049"/>
                    <a:pt x="1614" y="3921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98">
              <a:extLst>
                <a:ext uri="{FF2B5EF4-FFF2-40B4-BE49-F238E27FC236}">
                  <a16:creationId xmlns:a16="http://schemas.microsoft.com/office/drawing/2014/main" id="{09352FF2-7343-484A-A036-237A6F985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722013" y="2063750"/>
              <a:ext cx="1676400" cy="3719513"/>
            </a:xfrm>
            <a:custGeom>
              <a:avLst/>
              <a:gdLst>
                <a:gd name="T0" fmla="*/ 405 w 3319"/>
                <a:gd name="T1" fmla="*/ 0 h 7380"/>
                <a:gd name="T2" fmla="*/ 202 w 3319"/>
                <a:gd name="T3" fmla="*/ 520 h 7380"/>
                <a:gd name="T4" fmla="*/ 1705 w 3319"/>
                <a:gd name="T5" fmla="*/ 3921 h 7380"/>
                <a:gd name="T6" fmla="*/ 624 w 3319"/>
                <a:gd name="T7" fmla="*/ 6881 h 7380"/>
                <a:gd name="T8" fmla="*/ 849 w 3319"/>
                <a:gd name="T9" fmla="*/ 7380 h 7380"/>
                <a:gd name="T10" fmla="*/ 2867 w 3319"/>
                <a:gd name="T11" fmla="*/ 7380 h 7380"/>
                <a:gd name="T12" fmla="*/ 3319 w 3319"/>
                <a:gd name="T13" fmla="*/ 6928 h 7380"/>
                <a:gd name="T14" fmla="*/ 3319 w 3319"/>
                <a:gd name="T15" fmla="*/ 452 h 7380"/>
                <a:gd name="T16" fmla="*/ 2867 w 3319"/>
                <a:gd name="T17" fmla="*/ 0 h 7380"/>
                <a:gd name="T18" fmla="*/ 405 w 3319"/>
                <a:gd name="T19" fmla="*/ 0 h 7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9" h="7380">
                  <a:moveTo>
                    <a:pt x="405" y="0"/>
                  </a:moveTo>
                  <a:cubicBezTo>
                    <a:pt x="131" y="0"/>
                    <a:pt x="0" y="336"/>
                    <a:pt x="202" y="520"/>
                  </a:cubicBezTo>
                  <a:cubicBezTo>
                    <a:pt x="1125" y="1362"/>
                    <a:pt x="1705" y="2572"/>
                    <a:pt x="1705" y="3921"/>
                  </a:cubicBezTo>
                  <a:cubicBezTo>
                    <a:pt x="1705" y="5049"/>
                    <a:pt x="1298" y="6081"/>
                    <a:pt x="624" y="6881"/>
                  </a:cubicBezTo>
                  <a:cubicBezTo>
                    <a:pt x="458" y="7079"/>
                    <a:pt x="591" y="7380"/>
                    <a:pt x="849" y="7380"/>
                  </a:cubicBezTo>
                  <a:cubicBezTo>
                    <a:pt x="2867" y="7380"/>
                    <a:pt x="2867" y="7380"/>
                    <a:pt x="2867" y="7380"/>
                  </a:cubicBezTo>
                  <a:cubicBezTo>
                    <a:pt x="3117" y="7380"/>
                    <a:pt x="3319" y="7177"/>
                    <a:pt x="3319" y="6928"/>
                  </a:cubicBezTo>
                  <a:cubicBezTo>
                    <a:pt x="3319" y="452"/>
                    <a:pt x="3319" y="452"/>
                    <a:pt x="3319" y="452"/>
                  </a:cubicBezTo>
                  <a:cubicBezTo>
                    <a:pt x="3319" y="203"/>
                    <a:pt x="3117" y="0"/>
                    <a:pt x="2867" y="0"/>
                  </a:cubicBezTo>
                  <a:lnTo>
                    <a:pt x="405" y="0"/>
                  </a:ln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Oval 99">
              <a:extLst>
                <a:ext uri="{FF2B5EF4-FFF2-40B4-BE49-F238E27FC236}">
                  <a16:creationId xmlns:a16="http://schemas.microsoft.com/office/drawing/2014/main" id="{DD291A1A-5140-42A8-B1B9-8733768DD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122313" y="3109913"/>
              <a:ext cx="1863725" cy="1858963"/>
            </a:xfrm>
            <a:prstGeom prst="ellipse">
              <a:avLst/>
            </a:prstGeom>
            <a:solidFill>
              <a:srgbClr val="434C6D"/>
            </a:solidFill>
            <a:ln w="3175" cap="rnd">
              <a:solidFill>
                <a:srgbClr val="7383B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Rectangle 100">
              <a:extLst>
                <a:ext uri="{FF2B5EF4-FFF2-40B4-BE49-F238E27FC236}">
                  <a16:creationId xmlns:a16="http://schemas.microsoft.com/office/drawing/2014/main" id="{7C66DC09-C40C-4A26-AD61-944875029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7986038" y="1482725"/>
              <a:ext cx="931863" cy="581025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101">
              <a:extLst>
                <a:ext uri="{FF2B5EF4-FFF2-40B4-BE49-F238E27FC236}">
                  <a16:creationId xmlns:a16="http://schemas.microsoft.com/office/drawing/2014/main" id="{74B6B1DB-7F5C-4093-A115-EF3D9491E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5783263"/>
              <a:ext cx="3028950" cy="696913"/>
            </a:xfrm>
            <a:custGeom>
              <a:avLst/>
              <a:gdLst>
                <a:gd name="T0" fmla="*/ 5765 w 5996"/>
                <a:gd name="T1" fmla="*/ 0 h 1384"/>
                <a:gd name="T2" fmla="*/ 5534 w 5996"/>
                <a:gd name="T3" fmla="*/ 230 h 1384"/>
                <a:gd name="T4" fmla="*/ 5534 w 5996"/>
                <a:gd name="T5" fmla="*/ 922 h 1384"/>
                <a:gd name="T6" fmla="*/ 461 w 5996"/>
                <a:gd name="T7" fmla="*/ 922 h 1384"/>
                <a:gd name="T8" fmla="*/ 461 w 5996"/>
                <a:gd name="T9" fmla="*/ 230 h 1384"/>
                <a:gd name="T10" fmla="*/ 230 w 5996"/>
                <a:gd name="T11" fmla="*/ 0 h 1384"/>
                <a:gd name="T12" fmla="*/ 0 w 5996"/>
                <a:gd name="T13" fmla="*/ 230 h 1384"/>
                <a:gd name="T14" fmla="*/ 0 w 5996"/>
                <a:gd name="T15" fmla="*/ 1153 h 1384"/>
                <a:gd name="T16" fmla="*/ 230 w 5996"/>
                <a:gd name="T17" fmla="*/ 1384 h 1384"/>
                <a:gd name="T18" fmla="*/ 5765 w 5996"/>
                <a:gd name="T19" fmla="*/ 1384 h 1384"/>
                <a:gd name="T20" fmla="*/ 5996 w 5996"/>
                <a:gd name="T21" fmla="*/ 1153 h 1384"/>
                <a:gd name="T22" fmla="*/ 5996 w 5996"/>
                <a:gd name="T23" fmla="*/ 230 h 1384"/>
                <a:gd name="T24" fmla="*/ 5765 w 5996"/>
                <a:gd name="T25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384">
                  <a:moveTo>
                    <a:pt x="5765" y="0"/>
                  </a:moveTo>
                  <a:cubicBezTo>
                    <a:pt x="5638" y="0"/>
                    <a:pt x="5534" y="103"/>
                    <a:pt x="5534" y="230"/>
                  </a:cubicBezTo>
                  <a:cubicBezTo>
                    <a:pt x="5534" y="922"/>
                    <a:pt x="5534" y="922"/>
                    <a:pt x="5534" y="922"/>
                  </a:cubicBezTo>
                  <a:cubicBezTo>
                    <a:pt x="461" y="922"/>
                    <a:pt x="461" y="922"/>
                    <a:pt x="461" y="922"/>
                  </a:cubicBezTo>
                  <a:cubicBezTo>
                    <a:pt x="461" y="230"/>
                    <a:pt x="461" y="230"/>
                    <a:pt x="461" y="230"/>
                  </a:cubicBezTo>
                  <a:cubicBezTo>
                    <a:pt x="461" y="103"/>
                    <a:pt x="358" y="0"/>
                    <a:pt x="230" y="0"/>
                  </a:cubicBezTo>
                  <a:cubicBezTo>
                    <a:pt x="103" y="0"/>
                    <a:pt x="0" y="103"/>
                    <a:pt x="0" y="230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280"/>
                    <a:pt x="103" y="1384"/>
                    <a:pt x="230" y="1384"/>
                  </a:cubicBezTo>
                  <a:cubicBezTo>
                    <a:pt x="5765" y="1384"/>
                    <a:pt x="5765" y="1384"/>
                    <a:pt x="5765" y="1384"/>
                  </a:cubicBezTo>
                  <a:cubicBezTo>
                    <a:pt x="5892" y="1384"/>
                    <a:pt x="5996" y="1280"/>
                    <a:pt x="5996" y="1153"/>
                  </a:cubicBezTo>
                  <a:cubicBezTo>
                    <a:pt x="5996" y="230"/>
                    <a:pt x="5996" y="230"/>
                    <a:pt x="5996" y="230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Oval 102">
              <a:extLst>
                <a:ext uri="{FF2B5EF4-FFF2-40B4-BE49-F238E27FC236}">
                  <a16:creationId xmlns:a16="http://schemas.microsoft.com/office/drawing/2014/main" id="{DC7ACF1A-6F5D-4FDD-886A-E1759221B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6006426" y="-377825"/>
              <a:ext cx="1630363" cy="1627188"/>
            </a:xfrm>
            <a:prstGeom prst="ellipse">
              <a:avLst/>
            </a:prstGeom>
            <a:solidFill>
              <a:srgbClr val="3845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03">
              <a:extLst>
                <a:ext uri="{FF2B5EF4-FFF2-40B4-BE49-F238E27FC236}">
                  <a16:creationId xmlns:a16="http://schemas.microsoft.com/office/drawing/2014/main" id="{736253A3-FBBC-4B11-8182-0B3778DCE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5423813" y="1216025"/>
              <a:ext cx="465138" cy="498475"/>
            </a:xfrm>
            <a:custGeom>
              <a:avLst/>
              <a:gdLst>
                <a:gd name="T0" fmla="*/ 462 w 923"/>
                <a:gd name="T1" fmla="*/ 68 h 990"/>
                <a:gd name="T2" fmla="*/ 0 w 923"/>
                <a:gd name="T3" fmla="*/ 0 h 990"/>
                <a:gd name="T4" fmla="*/ 0 w 923"/>
                <a:gd name="T5" fmla="*/ 990 h 990"/>
                <a:gd name="T6" fmla="*/ 923 w 923"/>
                <a:gd name="T7" fmla="*/ 990 h 990"/>
                <a:gd name="T8" fmla="*/ 923 w 923"/>
                <a:gd name="T9" fmla="*/ 0 h 990"/>
                <a:gd name="T10" fmla="*/ 462 w 923"/>
                <a:gd name="T11" fmla="*/ 68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3" h="990">
                  <a:moveTo>
                    <a:pt x="462" y="68"/>
                  </a:moveTo>
                  <a:cubicBezTo>
                    <a:pt x="301" y="68"/>
                    <a:pt x="147" y="44"/>
                    <a:pt x="0" y="0"/>
                  </a:cubicBezTo>
                  <a:cubicBezTo>
                    <a:pt x="0" y="990"/>
                    <a:pt x="0" y="990"/>
                    <a:pt x="0" y="990"/>
                  </a:cubicBezTo>
                  <a:cubicBezTo>
                    <a:pt x="923" y="990"/>
                    <a:pt x="923" y="990"/>
                    <a:pt x="923" y="990"/>
                  </a:cubicBezTo>
                  <a:cubicBezTo>
                    <a:pt x="923" y="0"/>
                    <a:pt x="923" y="0"/>
                    <a:pt x="923" y="0"/>
                  </a:cubicBezTo>
                  <a:cubicBezTo>
                    <a:pt x="777" y="44"/>
                    <a:pt x="622" y="68"/>
                    <a:pt x="462" y="68"/>
                  </a:cubicBezTo>
                  <a:close/>
                </a:path>
              </a:pathLst>
            </a:cu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Oval 104">
              <a:extLst>
                <a:ext uri="{FF2B5EF4-FFF2-40B4-BE49-F238E27FC236}">
                  <a16:creationId xmlns:a16="http://schemas.microsoft.com/office/drawing/2014/main" id="{7F85C1D2-807D-4249-A9B8-3A0631FD9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87313"/>
              <a:ext cx="698500" cy="696913"/>
            </a:xfrm>
            <a:prstGeom prst="ellipse">
              <a:avLst/>
            </a:prstGeom>
            <a:solidFill>
              <a:srgbClr val="546A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05">
              <a:extLst>
                <a:ext uri="{FF2B5EF4-FFF2-40B4-BE49-F238E27FC236}">
                  <a16:creationId xmlns:a16="http://schemas.microsoft.com/office/drawing/2014/main" id="{083561FD-EB9C-4CB4-AE83-356E1B529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704926" y="1482725"/>
              <a:ext cx="3028950" cy="581025"/>
            </a:xfrm>
            <a:custGeom>
              <a:avLst/>
              <a:gdLst>
                <a:gd name="T0" fmla="*/ 5765 w 5996"/>
                <a:gd name="T1" fmla="*/ 0 h 1153"/>
                <a:gd name="T2" fmla="*/ 230 w 5996"/>
                <a:gd name="T3" fmla="*/ 0 h 1153"/>
                <a:gd name="T4" fmla="*/ 0 w 5996"/>
                <a:gd name="T5" fmla="*/ 231 h 1153"/>
                <a:gd name="T6" fmla="*/ 0 w 5996"/>
                <a:gd name="T7" fmla="*/ 923 h 1153"/>
                <a:gd name="T8" fmla="*/ 230 w 5996"/>
                <a:gd name="T9" fmla="*/ 1153 h 1153"/>
                <a:gd name="T10" fmla="*/ 461 w 5996"/>
                <a:gd name="T11" fmla="*/ 923 h 1153"/>
                <a:gd name="T12" fmla="*/ 461 w 5996"/>
                <a:gd name="T13" fmla="*/ 461 h 1153"/>
                <a:gd name="T14" fmla="*/ 5534 w 5996"/>
                <a:gd name="T15" fmla="*/ 461 h 1153"/>
                <a:gd name="T16" fmla="*/ 5534 w 5996"/>
                <a:gd name="T17" fmla="*/ 923 h 1153"/>
                <a:gd name="T18" fmla="*/ 5765 w 5996"/>
                <a:gd name="T19" fmla="*/ 1153 h 1153"/>
                <a:gd name="T20" fmla="*/ 5996 w 5996"/>
                <a:gd name="T21" fmla="*/ 923 h 1153"/>
                <a:gd name="T22" fmla="*/ 5996 w 5996"/>
                <a:gd name="T23" fmla="*/ 231 h 1153"/>
                <a:gd name="T24" fmla="*/ 5765 w 5996"/>
                <a:gd name="T25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96" h="1153">
                  <a:moveTo>
                    <a:pt x="5765" y="0"/>
                  </a:moveTo>
                  <a:cubicBezTo>
                    <a:pt x="230" y="0"/>
                    <a:pt x="230" y="0"/>
                    <a:pt x="230" y="0"/>
                  </a:cubicBezTo>
                  <a:cubicBezTo>
                    <a:pt x="103" y="0"/>
                    <a:pt x="0" y="103"/>
                    <a:pt x="0" y="231"/>
                  </a:cubicBezTo>
                  <a:cubicBezTo>
                    <a:pt x="0" y="923"/>
                    <a:pt x="0" y="923"/>
                    <a:pt x="0" y="923"/>
                  </a:cubicBezTo>
                  <a:cubicBezTo>
                    <a:pt x="0" y="1050"/>
                    <a:pt x="103" y="1153"/>
                    <a:pt x="230" y="1153"/>
                  </a:cubicBezTo>
                  <a:cubicBezTo>
                    <a:pt x="358" y="1153"/>
                    <a:pt x="461" y="1050"/>
                    <a:pt x="461" y="923"/>
                  </a:cubicBezTo>
                  <a:cubicBezTo>
                    <a:pt x="461" y="461"/>
                    <a:pt x="461" y="461"/>
                    <a:pt x="461" y="461"/>
                  </a:cubicBezTo>
                  <a:cubicBezTo>
                    <a:pt x="5534" y="461"/>
                    <a:pt x="5534" y="461"/>
                    <a:pt x="5534" y="461"/>
                  </a:cubicBezTo>
                  <a:cubicBezTo>
                    <a:pt x="5534" y="923"/>
                    <a:pt x="5534" y="923"/>
                    <a:pt x="5534" y="923"/>
                  </a:cubicBezTo>
                  <a:cubicBezTo>
                    <a:pt x="5534" y="1050"/>
                    <a:pt x="5638" y="1153"/>
                    <a:pt x="5765" y="1153"/>
                  </a:cubicBezTo>
                  <a:cubicBezTo>
                    <a:pt x="5892" y="1153"/>
                    <a:pt x="5996" y="1050"/>
                    <a:pt x="5996" y="923"/>
                  </a:cubicBezTo>
                  <a:cubicBezTo>
                    <a:pt x="5996" y="231"/>
                    <a:pt x="5996" y="231"/>
                    <a:pt x="5996" y="231"/>
                  </a:cubicBezTo>
                  <a:cubicBezTo>
                    <a:pt x="5996" y="103"/>
                    <a:pt x="5892" y="0"/>
                    <a:pt x="5765" y="0"/>
                  </a:cubicBezTo>
                  <a:close/>
                </a:path>
              </a:pathLst>
            </a:custGeom>
            <a:solidFill>
              <a:srgbClr val="AFB6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106">
              <a:extLst>
                <a:ext uri="{FF2B5EF4-FFF2-40B4-BE49-F238E27FC236}">
                  <a16:creationId xmlns:a16="http://schemas.microsoft.com/office/drawing/2014/main" id="{849729FA-E983-4C4A-BAC7-E04A28CB9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3210838" y="1714500"/>
              <a:ext cx="814388" cy="349250"/>
            </a:xfrm>
            <a:prstGeom prst="rect">
              <a:avLst/>
            </a:prstGeom>
            <a:solidFill>
              <a:srgbClr val="2832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Oval 107">
              <a:extLst>
                <a:ext uri="{FF2B5EF4-FFF2-40B4-BE49-F238E27FC236}">
                  <a16:creationId xmlns:a16="http://schemas.microsoft.com/office/drawing/2014/main" id="{E6AD7135-8579-4AE6-9350-2491AC525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39701" y="3459163"/>
              <a:ext cx="698500" cy="696913"/>
            </a:xfrm>
            <a:prstGeom prst="ellipse">
              <a:avLst/>
            </a:prstGeom>
            <a:solidFill>
              <a:srgbClr val="71C3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Oval 108">
              <a:extLst>
                <a:ext uri="{FF2B5EF4-FFF2-40B4-BE49-F238E27FC236}">
                  <a16:creationId xmlns:a16="http://schemas.microsoft.com/office/drawing/2014/main" id="{00725B8A-9947-4611-A1EE-A9EA2D4B0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423813" y="4852988"/>
              <a:ext cx="465138" cy="465138"/>
            </a:xfrm>
            <a:prstGeom prst="ellipse">
              <a:avLst/>
            </a:prstGeom>
            <a:solidFill>
              <a:srgbClr val="D75E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27459EB-0464-4D8C-8A23-A63626AE1A26}"/>
              </a:ext>
            </a:extLst>
          </p:cNvPr>
          <p:cNvGrpSpPr/>
          <p:nvPr/>
        </p:nvGrpSpPr>
        <p:grpSpPr>
          <a:xfrm>
            <a:off x="9434134" y="5441922"/>
            <a:ext cx="2484738" cy="1057908"/>
            <a:chOff x="849781" y="2035408"/>
            <a:chExt cx="2484738" cy="1057908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7CAA3DFB-83EC-4A02-8A2C-1CE3567DCEEA}"/>
                </a:ext>
              </a:extLst>
            </p:cNvPr>
            <p:cNvSpPr/>
            <p:nvPr/>
          </p:nvSpPr>
          <p:spPr>
            <a:xfrm>
              <a:off x="849781" y="2403960"/>
              <a:ext cx="2484738" cy="6893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make a type specimen book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B6E97C6-0FCB-4DD2-AB51-4E43355043CF}"/>
                </a:ext>
              </a:extLst>
            </p:cNvPr>
            <p:cNvSpPr/>
            <p:nvPr/>
          </p:nvSpPr>
          <p:spPr>
            <a:xfrm>
              <a:off x="1209537" y="2035408"/>
              <a:ext cx="17652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  <p:pic>
        <p:nvPicPr>
          <p:cNvPr id="145" name="Picture Placeholder 144">
            <a:extLst>
              <a:ext uri="{FF2B5EF4-FFF2-40B4-BE49-F238E27FC236}">
                <a16:creationId xmlns:a16="http://schemas.microsoft.com/office/drawing/2014/main" id="{FA179598-36F6-44C0-9616-A90F25628F06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>
          <a:blip r:embed="rId9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4858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E654EB31-BFC1-4182-B9B4-F1F59114478B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6" r="33960"/>
          <a:stretch/>
        </p:blipFill>
        <p:spPr>
          <a:xfrm>
            <a:off x="0" y="2002970"/>
            <a:ext cx="3526972" cy="4239519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CF77D18F-9F29-45E6-A76C-9DCC95332E4E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0" r="13610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24745C-6EC4-4108-9694-0430D0420B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About us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73C2E38-1277-44A1-AE14-CF62AAA972B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842D562-9D53-4E45-A4E4-D34CE1A00291}"/>
              </a:ext>
            </a:extLst>
          </p:cNvPr>
          <p:cNvSpPr/>
          <p:nvPr/>
        </p:nvSpPr>
        <p:spPr bwMode="auto">
          <a:xfrm>
            <a:off x="3715658" y="2002971"/>
            <a:ext cx="3976914" cy="1291772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56FAB7-A0DD-42E4-984C-66B81E62B0E0}"/>
              </a:ext>
            </a:extLst>
          </p:cNvPr>
          <p:cNvSpPr/>
          <p:nvPr/>
        </p:nvSpPr>
        <p:spPr bwMode="auto">
          <a:xfrm>
            <a:off x="3715658" y="3476845"/>
            <a:ext cx="3976914" cy="1291772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2FB79C4-0886-47A7-A0C9-6CDDFC7205C2}"/>
              </a:ext>
            </a:extLst>
          </p:cNvPr>
          <p:cNvSpPr/>
          <p:nvPr/>
        </p:nvSpPr>
        <p:spPr bwMode="auto">
          <a:xfrm>
            <a:off x="3715658" y="4950718"/>
            <a:ext cx="3976914" cy="1291772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17AE3-E56A-472B-B990-7693DAB48D8E}"/>
              </a:ext>
            </a:extLst>
          </p:cNvPr>
          <p:cNvGrpSpPr/>
          <p:nvPr/>
        </p:nvGrpSpPr>
        <p:grpSpPr>
          <a:xfrm>
            <a:off x="4436176" y="3756901"/>
            <a:ext cx="2535878" cy="731661"/>
            <a:chOff x="5914937" y="5084415"/>
            <a:chExt cx="2535878" cy="731661"/>
          </a:xfrm>
        </p:grpSpPr>
        <p:sp>
          <p:nvSpPr>
            <p:cNvPr id="10" name="Rectangle 17">
              <a:extLst>
                <a:ext uri="{FF2B5EF4-FFF2-40B4-BE49-F238E27FC236}">
                  <a16:creationId xmlns:a16="http://schemas.microsoft.com/office/drawing/2014/main" id="{C2F44880-DAF4-45DB-824C-CCADE3863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2B13C1B9-D474-42E2-9A0E-7EE85F142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98020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8212C0D-7EDF-4685-8F49-FB16E8293DB1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CE20B0-BFAA-4F1C-A36E-EF7C497CBC5B}"/>
              </a:ext>
            </a:extLst>
          </p:cNvPr>
          <p:cNvGrpSpPr/>
          <p:nvPr/>
        </p:nvGrpSpPr>
        <p:grpSpPr>
          <a:xfrm>
            <a:off x="4411571" y="2283027"/>
            <a:ext cx="2585089" cy="731661"/>
            <a:chOff x="9149711" y="3613875"/>
            <a:chExt cx="2585089" cy="731661"/>
          </a:xfrm>
        </p:grpSpPr>
        <p:sp>
          <p:nvSpPr>
            <p:cNvPr id="14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5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95535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4436176" y="5230774"/>
            <a:ext cx="2535878" cy="731661"/>
            <a:chOff x="5914937" y="5084415"/>
            <a:chExt cx="2535878" cy="73166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980201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</a:t>
              </a:r>
              <a:endParaRPr lang="en-US" sz="15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9617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Placeholder 106">
            <a:extLst>
              <a:ext uri="{FF2B5EF4-FFF2-40B4-BE49-F238E27FC236}">
                <a16:creationId xmlns:a16="http://schemas.microsoft.com/office/drawing/2014/main" id="{CA7A985B-5984-411A-A534-C64BA8B77BEA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58" r="22058"/>
          <a:stretch>
            <a:fillRect/>
          </a:stretch>
        </p:blipFill>
        <p:spPr/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ABC29E9-AA40-43D1-8400-E02FAC0957D2}"/>
              </a:ext>
            </a:extLst>
          </p:cNvPr>
          <p:cNvSpPr/>
          <p:nvPr/>
        </p:nvSpPr>
        <p:spPr bwMode="auto">
          <a:xfrm>
            <a:off x="389895" y="448483"/>
            <a:ext cx="2829292" cy="2829292"/>
          </a:xfrm>
          <a:prstGeom prst="round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DFADBA2-056C-43D7-A041-DD9F461309ED}"/>
              </a:ext>
            </a:extLst>
          </p:cNvPr>
          <p:cNvGrpSpPr/>
          <p:nvPr/>
        </p:nvGrpSpPr>
        <p:grpSpPr>
          <a:xfrm>
            <a:off x="7466223" y="1324315"/>
            <a:ext cx="4079280" cy="3760886"/>
            <a:chOff x="7330211" y="1277042"/>
            <a:chExt cx="4079280" cy="376088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217CA7C-2C33-436C-A08A-38FAD65FA8FD}"/>
                </a:ext>
              </a:extLst>
            </p:cNvPr>
            <p:cNvSpPr/>
            <p:nvPr/>
          </p:nvSpPr>
          <p:spPr>
            <a:xfrm>
              <a:off x="7330211" y="1277042"/>
              <a:ext cx="3057247" cy="10669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38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Photography </a:t>
              </a:r>
            </a:p>
            <a:p>
              <a:pPr>
                <a:lnSpc>
                  <a:spcPts val="38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3500" dirty="0">
                <a:solidFill>
                  <a:schemeClr val="bg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F114CAB-45F4-4866-8817-07933F3E4831}"/>
                </a:ext>
              </a:extLst>
            </p:cNvPr>
            <p:cNvSpPr/>
            <p:nvPr/>
          </p:nvSpPr>
          <p:spPr>
            <a:xfrm>
              <a:off x="7375683" y="2407015"/>
              <a:ext cx="4033808" cy="26309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5A25100-3A3D-444F-A52D-A87F1AE54E90}"/>
              </a:ext>
            </a:extLst>
          </p:cNvPr>
          <p:cNvGrpSpPr/>
          <p:nvPr/>
        </p:nvGrpSpPr>
        <p:grpSpPr>
          <a:xfrm>
            <a:off x="562172" y="850755"/>
            <a:ext cx="2484738" cy="2024748"/>
            <a:chOff x="849781" y="1068568"/>
            <a:chExt cx="2484738" cy="202474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FED1D2F-4757-4C87-BDE1-4BBE586207DA}"/>
                </a:ext>
              </a:extLst>
            </p:cNvPr>
            <p:cNvGrpSpPr/>
            <p:nvPr/>
          </p:nvGrpSpPr>
          <p:grpSpPr>
            <a:xfrm>
              <a:off x="1626737" y="1068568"/>
              <a:ext cx="930827" cy="746112"/>
              <a:chOff x="-13676313" y="881063"/>
              <a:chExt cx="8559800" cy="6861175"/>
            </a:xfrm>
          </p:grpSpPr>
          <p:pic>
            <p:nvPicPr>
              <p:cNvPr id="1029" name="Picture 5">
                <a:extLst>
                  <a:ext uri="{FF2B5EF4-FFF2-40B4-BE49-F238E27FC236}">
                    <a16:creationId xmlns:a16="http://schemas.microsoft.com/office/drawing/2014/main" id="{35E64281-DF09-4DB9-97D5-493B93844FC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676313" y="881063"/>
                <a:ext cx="85598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2999D4F9-FF04-418C-A537-ACE059BD69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334251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1" name="Picture 7">
                <a:extLst>
                  <a:ext uri="{FF2B5EF4-FFF2-40B4-BE49-F238E27FC236}">
                    <a16:creationId xmlns:a16="http://schemas.microsoft.com/office/drawing/2014/main" id="{0B8654CB-1AC5-41D4-B6AB-482D64CCC2D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6351588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2" name="Picture 8">
                <a:extLst>
                  <a:ext uri="{FF2B5EF4-FFF2-40B4-BE49-F238E27FC236}">
                    <a16:creationId xmlns:a16="http://schemas.microsoft.com/office/drawing/2014/main" id="{89583CBA-418C-4C0A-BEFD-F217B9A766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449888" y="5043488"/>
                <a:ext cx="168275" cy="1150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3" name="Picture 9">
                <a:extLst>
                  <a:ext uri="{FF2B5EF4-FFF2-40B4-BE49-F238E27FC236}">
                    <a16:creationId xmlns:a16="http://schemas.microsoft.com/office/drawing/2014/main" id="{2DEAFCFB-4BDD-4A38-94E5-CED9753B44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87851"/>
                <a:ext cx="168275" cy="825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4" name="Picture 10">
                <a:extLst>
                  <a:ext uri="{FF2B5EF4-FFF2-40B4-BE49-F238E27FC236}">
                    <a16:creationId xmlns:a16="http://schemas.microsoft.com/office/drawing/2014/main" id="{26CA3542-63D3-4085-8AE0-8EAF94AA5E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246938"/>
                <a:ext cx="1308100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>
                <a:extLst>
                  <a:ext uri="{FF2B5EF4-FFF2-40B4-BE49-F238E27FC236}">
                    <a16:creationId xmlns:a16="http://schemas.microsoft.com/office/drawing/2014/main" id="{7D90D03A-E12D-4BE1-A52C-4D2821C407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39550" y="7246938"/>
                <a:ext cx="822325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6" name="Picture 12">
                <a:extLst>
                  <a:ext uri="{FF2B5EF4-FFF2-40B4-BE49-F238E27FC236}">
                    <a16:creationId xmlns:a16="http://schemas.microsoft.com/office/drawing/2014/main" id="{1615E6B9-C7BF-4455-8421-C777ED6B5B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23575" y="7246938"/>
                <a:ext cx="3302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3">
                <a:extLst>
                  <a:ext uri="{FF2B5EF4-FFF2-40B4-BE49-F238E27FC236}">
                    <a16:creationId xmlns:a16="http://schemas.microsoft.com/office/drawing/2014/main" id="{A9EA1820-91D5-4EE0-ABC1-B6DA35A1E6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5124451"/>
                <a:ext cx="330200" cy="1311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4">
                <a:extLst>
                  <a:ext uri="{FF2B5EF4-FFF2-40B4-BE49-F238E27FC236}">
                    <a16:creationId xmlns:a16="http://schemas.microsoft.com/office/drawing/2014/main" id="{E79A6BAD-FDC0-4FE8-ACE7-2E804CC457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06888"/>
                <a:ext cx="168275" cy="823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>
                <a:extLst>
                  <a:ext uri="{FF2B5EF4-FFF2-40B4-BE49-F238E27FC236}">
                    <a16:creationId xmlns:a16="http://schemas.microsoft.com/office/drawing/2014/main" id="{87737C38-9B52-4E0A-9C1F-E63C21F703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15150" y="1533526"/>
                <a:ext cx="820737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0" name="Picture 16">
                <a:extLst>
                  <a:ext uri="{FF2B5EF4-FFF2-40B4-BE49-F238E27FC236}">
                    <a16:creationId xmlns:a16="http://schemas.microsoft.com/office/drawing/2014/main" id="{F0408745-25C7-4F79-9A40-157330B6A02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51638" y="1370013"/>
                <a:ext cx="65722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1" name="Picture 17">
                <a:extLst>
                  <a:ext uri="{FF2B5EF4-FFF2-40B4-BE49-F238E27FC236}">
                    <a16:creationId xmlns:a16="http://schemas.microsoft.com/office/drawing/2014/main" id="{69180CF2-358D-4BF0-B68C-5D0958D2A03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427788" y="1206501"/>
                <a:ext cx="3333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2" name="Picture 18">
                <a:extLst>
                  <a:ext uri="{FF2B5EF4-FFF2-40B4-BE49-F238E27FC236}">
                    <a16:creationId xmlns:a16="http://schemas.microsoft.com/office/drawing/2014/main" id="{6A101304-4996-4F76-A193-F25A4BBF0A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9250" y="5407026"/>
                <a:ext cx="1106487" cy="1217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3" name="Picture 19">
                <a:extLst>
                  <a:ext uri="{FF2B5EF4-FFF2-40B4-BE49-F238E27FC236}">
                    <a16:creationId xmlns:a16="http://schemas.microsoft.com/office/drawing/2014/main" id="{0145DF4A-11A1-4C41-8660-11AE7B7E0A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7863" y="1749426"/>
                <a:ext cx="7786687" cy="56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>
                <a:extLst>
                  <a:ext uri="{FF2B5EF4-FFF2-40B4-BE49-F238E27FC236}">
                    <a16:creationId xmlns:a16="http://schemas.microsoft.com/office/drawing/2014/main" id="{93491ECB-0D15-42CF-A373-2EEAF9737E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2173288"/>
                <a:ext cx="6605587" cy="4451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5" name="Picture 21">
                <a:extLst>
                  <a:ext uri="{FF2B5EF4-FFF2-40B4-BE49-F238E27FC236}">
                    <a16:creationId xmlns:a16="http://schemas.microsoft.com/office/drawing/2014/main" id="{A8DFC427-BE2A-4BDB-8700-831A75057B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53338" y="6616701"/>
                <a:ext cx="2058987" cy="741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6" name="Picture 22">
                <a:extLst>
                  <a:ext uri="{FF2B5EF4-FFF2-40B4-BE49-F238E27FC236}">
                    <a16:creationId xmlns:a16="http://schemas.microsoft.com/office/drawing/2014/main" id="{3D2AD3FA-AC7E-488A-B65B-980F24FDB5A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764338"/>
                <a:ext cx="987425" cy="593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7" name="Picture 23">
                <a:extLst>
                  <a:ext uri="{FF2B5EF4-FFF2-40B4-BE49-F238E27FC236}">
                    <a16:creationId xmlns:a16="http://schemas.microsoft.com/office/drawing/2014/main" id="{4851076C-8C11-4222-87B5-C5F9C7AF06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396788" y="6910388"/>
                <a:ext cx="507365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8" name="Picture 24">
                <a:extLst>
                  <a:ext uri="{FF2B5EF4-FFF2-40B4-BE49-F238E27FC236}">
                    <a16:creationId xmlns:a16="http://schemas.microsoft.com/office/drawing/2014/main" id="{06C007DE-47CB-4A7E-9E1A-03C3BFE6CC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7056438"/>
                <a:ext cx="171450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9" name="Picture 25">
                <a:extLst>
                  <a:ext uri="{FF2B5EF4-FFF2-40B4-BE49-F238E27FC236}">
                    <a16:creationId xmlns:a16="http://schemas.microsoft.com/office/drawing/2014/main" id="{C8A0EC6B-37D4-4844-BDBB-1A7F8CA334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64388" y="6910388"/>
                <a:ext cx="169862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0" name="Picture 26">
                <a:extLst>
                  <a:ext uri="{FF2B5EF4-FFF2-40B4-BE49-F238E27FC236}">
                    <a16:creationId xmlns:a16="http://schemas.microsoft.com/office/drawing/2014/main" id="{A3C481E7-05DC-490F-A207-C1EAB66D4E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616701"/>
                <a:ext cx="6604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1" name="Picture 27">
                <a:extLst>
                  <a:ext uri="{FF2B5EF4-FFF2-40B4-BE49-F238E27FC236}">
                    <a16:creationId xmlns:a16="http://schemas.microsoft.com/office/drawing/2014/main" id="{49B19B42-F0D6-42FB-837C-919BED0CD2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876925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2" name="Picture 28">
                <a:extLst>
                  <a:ext uri="{FF2B5EF4-FFF2-40B4-BE49-F238E27FC236}">
                    <a16:creationId xmlns:a16="http://schemas.microsoft.com/office/drawing/2014/main" id="{52F3C8E9-B398-4DE9-9D73-7C306D186C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5725" y="5673726"/>
                <a:ext cx="2122487" cy="950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3" name="Picture 29">
                <a:extLst>
                  <a:ext uri="{FF2B5EF4-FFF2-40B4-BE49-F238E27FC236}">
                    <a16:creationId xmlns:a16="http://schemas.microsoft.com/office/drawing/2014/main" id="{D9D35053-1A6F-4B5B-AE2A-AA38C7C4C9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669588" y="4100513"/>
                <a:ext cx="169862" cy="2366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4" name="Picture 30">
                <a:extLst>
                  <a:ext uri="{FF2B5EF4-FFF2-40B4-BE49-F238E27FC236}">
                    <a16:creationId xmlns:a16="http://schemas.microsoft.com/office/drawing/2014/main" id="{2B7E7E43-C54B-4546-B1E3-DE2B8854BF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506075" y="4257676"/>
                <a:ext cx="168275" cy="2051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5" name="Picture 31">
                <a:extLst>
                  <a:ext uri="{FF2B5EF4-FFF2-40B4-BE49-F238E27FC236}">
                    <a16:creationId xmlns:a16="http://schemas.microsoft.com/office/drawing/2014/main" id="{93F57A64-7E67-401F-A7F1-970B7405FE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344150" y="4414838"/>
                <a:ext cx="171450" cy="173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6" name="Picture 32">
                <a:extLst>
                  <a:ext uri="{FF2B5EF4-FFF2-40B4-BE49-F238E27FC236}">
                    <a16:creationId xmlns:a16="http://schemas.microsoft.com/office/drawing/2014/main" id="{48D0FC0F-9A71-4E7E-A024-A2483642F6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179050" y="4572001"/>
                <a:ext cx="168275" cy="142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7" name="Picture 33">
                <a:extLst>
                  <a:ext uri="{FF2B5EF4-FFF2-40B4-BE49-F238E27FC236}">
                    <a16:creationId xmlns:a16="http://schemas.microsoft.com/office/drawing/2014/main" id="{796DE14D-E0D9-4D53-90EB-E5980DDB133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017125" y="4729163"/>
                <a:ext cx="168275" cy="1108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8" name="Picture 34">
                <a:extLst>
                  <a:ext uri="{FF2B5EF4-FFF2-40B4-BE49-F238E27FC236}">
                    <a16:creationId xmlns:a16="http://schemas.microsoft.com/office/drawing/2014/main" id="{6637A5D5-3E22-4ECC-9BAB-6D7637CC67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623800" y="5357813"/>
                <a:ext cx="19605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59" name="Picture 35">
                <a:extLst>
                  <a:ext uri="{FF2B5EF4-FFF2-40B4-BE49-F238E27FC236}">
                    <a16:creationId xmlns:a16="http://schemas.microsoft.com/office/drawing/2014/main" id="{7AA54BC0-08B9-45DF-95D5-CF95825F01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855200" y="4886326"/>
                <a:ext cx="169862" cy="793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0" name="Picture 36">
                <a:extLst>
                  <a:ext uri="{FF2B5EF4-FFF2-40B4-BE49-F238E27FC236}">
                    <a16:creationId xmlns:a16="http://schemas.microsoft.com/office/drawing/2014/main" id="{0F1C4533-2783-441A-AF87-1943D6191D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691688" y="5043488"/>
                <a:ext cx="16827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1" name="Picture 37">
                <a:extLst>
                  <a:ext uri="{FF2B5EF4-FFF2-40B4-BE49-F238E27FC236}">
                    <a16:creationId xmlns:a16="http://schemas.microsoft.com/office/drawing/2014/main" id="{255ABF7F-4FEE-451F-8957-2475E2342D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460288" y="5200651"/>
                <a:ext cx="17970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2" name="Picture 38">
                <a:extLst>
                  <a:ext uri="{FF2B5EF4-FFF2-40B4-BE49-F238E27FC236}">
                    <a16:creationId xmlns:a16="http://schemas.microsoft.com/office/drawing/2014/main" id="{0B7B2535-AEA8-4B7A-89DE-25B6F94E89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298363" y="5043488"/>
                <a:ext cx="163512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3" name="Picture 39">
                <a:extLst>
                  <a:ext uri="{FF2B5EF4-FFF2-40B4-BE49-F238E27FC236}">
                    <a16:creationId xmlns:a16="http://schemas.microsoft.com/office/drawing/2014/main" id="{F4360237-1359-4560-87ED-62990C9CB9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133263" y="4729163"/>
                <a:ext cx="1470025" cy="32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4" name="Picture 40">
                <a:extLst>
                  <a:ext uri="{FF2B5EF4-FFF2-40B4-BE49-F238E27FC236}">
                    <a16:creationId xmlns:a16="http://schemas.microsoft.com/office/drawing/2014/main" id="{E9BE1480-E328-420C-922A-E361924BBD5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971338" y="4572001"/>
                <a:ext cx="130810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5" name="Picture 41">
                <a:extLst>
                  <a:ext uri="{FF2B5EF4-FFF2-40B4-BE49-F238E27FC236}">
                    <a16:creationId xmlns:a16="http://schemas.microsoft.com/office/drawing/2014/main" id="{82D1EFD5-D77D-479F-A47D-D689EB7F117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809413" y="4414838"/>
                <a:ext cx="114617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6" name="Picture 42">
                <a:extLst>
                  <a:ext uri="{FF2B5EF4-FFF2-40B4-BE49-F238E27FC236}">
                    <a16:creationId xmlns:a16="http://schemas.microsoft.com/office/drawing/2014/main" id="{03C02C4C-A438-44EC-A482-0EEE8ACFA79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45900" y="4098926"/>
                <a:ext cx="9826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7" name="Picture 43">
                <a:extLst>
                  <a:ext uri="{FF2B5EF4-FFF2-40B4-BE49-F238E27FC236}">
                    <a16:creationId xmlns:a16="http://schemas.microsoft.com/office/drawing/2014/main" id="{D8D12732-9C82-4AFE-9EEC-E9CF97F5BE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483975" y="3941763"/>
                <a:ext cx="8207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8" name="Picture 44">
                <a:extLst>
                  <a:ext uri="{FF2B5EF4-FFF2-40B4-BE49-F238E27FC236}">
                    <a16:creationId xmlns:a16="http://schemas.microsoft.com/office/drawing/2014/main" id="{1598D2B7-A416-4073-826D-EB5933E273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789612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69" name="Picture 45">
                <a:extLst>
                  <a:ext uri="{FF2B5EF4-FFF2-40B4-BE49-F238E27FC236}">
                    <a16:creationId xmlns:a16="http://schemas.microsoft.com/office/drawing/2014/main" id="{DFD673F3-93D1-4011-B0EB-C64B44B60F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241088" y="5522913"/>
                <a:ext cx="4873625" cy="140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0" name="Picture 46">
                <a:extLst>
                  <a:ext uri="{FF2B5EF4-FFF2-40B4-BE49-F238E27FC236}">
                    <a16:creationId xmlns:a16="http://schemas.microsoft.com/office/drawing/2014/main" id="{9B1085B9-72E4-4A3D-9901-F0CFC4E534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1128712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1" name="Picture 47">
                <a:extLst>
                  <a:ext uri="{FF2B5EF4-FFF2-40B4-BE49-F238E27FC236}">
                    <a16:creationId xmlns:a16="http://schemas.microsoft.com/office/drawing/2014/main" id="{CAE12D96-CD46-4D93-92AC-6EA2F77A588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2" name="Picture 48">
                <a:extLst>
                  <a:ext uri="{FF2B5EF4-FFF2-40B4-BE49-F238E27FC236}">
                    <a16:creationId xmlns:a16="http://schemas.microsoft.com/office/drawing/2014/main" id="{E3FAA317-D26F-4982-8D30-37FCC83DA1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3" name="Picture 49">
                <a:extLst>
                  <a:ext uri="{FF2B5EF4-FFF2-40B4-BE49-F238E27FC236}">
                    <a16:creationId xmlns:a16="http://schemas.microsoft.com/office/drawing/2014/main" id="{D555EA42-C962-4081-9E7F-F0E4B7022C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638175" cy="55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4" name="Picture 50">
                <a:extLst>
                  <a:ext uri="{FF2B5EF4-FFF2-40B4-BE49-F238E27FC236}">
                    <a16:creationId xmlns:a16="http://schemas.microsoft.com/office/drawing/2014/main" id="{CBB9BF3F-E5A3-4175-98E5-655E7AB79B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29763" y="4543426"/>
                <a:ext cx="915987" cy="815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5" name="Picture 51">
                <a:extLst>
                  <a:ext uri="{FF2B5EF4-FFF2-40B4-BE49-F238E27FC236}">
                    <a16:creationId xmlns:a16="http://schemas.microsoft.com/office/drawing/2014/main" id="{8004E0C5-F6B8-49A0-8C26-AA338E5381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4543426"/>
                <a:ext cx="1100137" cy="985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6" name="Picture 52">
                <a:extLst>
                  <a:ext uri="{FF2B5EF4-FFF2-40B4-BE49-F238E27FC236}">
                    <a16:creationId xmlns:a16="http://schemas.microsoft.com/office/drawing/2014/main" id="{EBA04663-F506-4EF7-B223-4C096F5C69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5183188"/>
                <a:ext cx="1597025" cy="174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7" name="Picture 53">
                <a:extLst>
                  <a:ext uri="{FF2B5EF4-FFF2-40B4-BE49-F238E27FC236}">
                    <a16:creationId xmlns:a16="http://schemas.microsoft.com/office/drawing/2014/main" id="{C65FD775-E4B6-443E-BFC0-61ABA90A16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008813" y="6765926"/>
                <a:ext cx="322262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8" name="Picture 54">
                <a:extLst>
                  <a:ext uri="{FF2B5EF4-FFF2-40B4-BE49-F238E27FC236}">
                    <a16:creationId xmlns:a16="http://schemas.microsoft.com/office/drawing/2014/main" id="{E827B97B-FE5A-492F-95E9-D76B267B2F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851650" y="6607176"/>
                <a:ext cx="3254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9" name="Picture 55">
                <a:extLst>
                  <a:ext uri="{FF2B5EF4-FFF2-40B4-BE49-F238E27FC236}">
                    <a16:creationId xmlns:a16="http://schemas.microsoft.com/office/drawing/2014/main" id="{F4E1414E-FF49-4EEC-9F3B-9415279581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77325" y="4708526"/>
                <a:ext cx="163512" cy="190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0" name="Picture 56">
                <a:extLst>
                  <a:ext uri="{FF2B5EF4-FFF2-40B4-BE49-F238E27FC236}">
                    <a16:creationId xmlns:a16="http://schemas.microsoft.com/office/drawing/2014/main" id="{5A2D70AC-275F-484F-9D43-DD34465A8E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2900" y="6450013"/>
                <a:ext cx="3238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1" name="Picture 57">
                <a:extLst>
                  <a:ext uri="{FF2B5EF4-FFF2-40B4-BE49-F238E27FC236}">
                    <a16:creationId xmlns:a16="http://schemas.microsoft.com/office/drawing/2014/main" id="{EC80F9FE-9F6F-4EDF-8D1F-F25D366BB6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236075" y="4865688"/>
                <a:ext cx="165100" cy="159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2" name="Picture 58">
                <a:extLst>
                  <a:ext uri="{FF2B5EF4-FFF2-40B4-BE49-F238E27FC236}">
                    <a16:creationId xmlns:a16="http://schemas.microsoft.com/office/drawing/2014/main" id="{0F2D817F-A202-4BC8-A74A-1D113C5B5C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32563" y="6132513"/>
                <a:ext cx="163512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3" name="Picture 59">
                <a:extLst>
                  <a:ext uri="{FF2B5EF4-FFF2-40B4-BE49-F238E27FC236}">
                    <a16:creationId xmlns:a16="http://schemas.microsoft.com/office/drawing/2014/main" id="{C9BC39FD-EA45-406C-BE0C-6D1E915D6A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396413" y="5026026"/>
                <a:ext cx="166687" cy="127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4" name="Picture 60">
                <a:extLst>
                  <a:ext uri="{FF2B5EF4-FFF2-40B4-BE49-F238E27FC236}">
                    <a16:creationId xmlns:a16="http://schemas.microsoft.com/office/drawing/2014/main" id="{9362E7F5-59DE-4678-841A-1F069147ED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53575" y="5183188"/>
                <a:ext cx="163512" cy="796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>
                <a:extLst>
                  <a:ext uri="{FF2B5EF4-FFF2-40B4-BE49-F238E27FC236}">
                    <a16:creationId xmlns:a16="http://schemas.microsoft.com/office/drawing/2014/main" id="{71487D16-43F1-4880-938F-22E0B6EE34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5341938"/>
                <a:ext cx="166687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6" name="Picture 62">
                <a:extLst>
                  <a:ext uri="{FF2B5EF4-FFF2-40B4-BE49-F238E27FC236}">
                    <a16:creationId xmlns:a16="http://schemas.microsoft.com/office/drawing/2014/main" id="{6D41EAA9-BF7F-492B-9263-D2C40298E6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5341938"/>
                <a:ext cx="166687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7" name="Picture 63">
                <a:extLst>
                  <a:ext uri="{FF2B5EF4-FFF2-40B4-BE49-F238E27FC236}">
                    <a16:creationId xmlns:a16="http://schemas.microsoft.com/office/drawing/2014/main" id="{CF37B37C-245C-49A4-AF4A-AB78624764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708526"/>
                <a:ext cx="1120775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8" name="Picture 64">
                <a:extLst>
                  <a:ext uri="{FF2B5EF4-FFF2-40B4-BE49-F238E27FC236}">
                    <a16:creationId xmlns:a16="http://schemas.microsoft.com/office/drawing/2014/main" id="{EDE6F415-CE85-47D4-B236-96A442A638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5026026"/>
                <a:ext cx="325437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9" name="Picture 65">
                <a:extLst>
                  <a:ext uri="{FF2B5EF4-FFF2-40B4-BE49-F238E27FC236}">
                    <a16:creationId xmlns:a16="http://schemas.microsoft.com/office/drawing/2014/main" id="{1680479B-E113-4359-A4D7-19DFBB44BE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4865688"/>
                <a:ext cx="166687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0" name="Picture 66">
                <a:extLst>
                  <a:ext uri="{FF2B5EF4-FFF2-40B4-BE49-F238E27FC236}">
                    <a16:creationId xmlns:a16="http://schemas.microsoft.com/office/drawing/2014/main" id="{3CC1AF0E-4D39-49C6-96B7-F7EBB46C66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549776"/>
                <a:ext cx="3270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1" name="Picture 67">
                <a:extLst>
                  <a:ext uri="{FF2B5EF4-FFF2-40B4-BE49-F238E27FC236}">
                    <a16:creationId xmlns:a16="http://schemas.microsoft.com/office/drawing/2014/main" id="{E9409C3F-B78F-4547-834F-53B0581B33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42325" y="4549776"/>
                <a:ext cx="482600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2" name="Picture 68">
                <a:extLst>
                  <a:ext uri="{FF2B5EF4-FFF2-40B4-BE49-F238E27FC236}">
                    <a16:creationId xmlns:a16="http://schemas.microsoft.com/office/drawing/2014/main" id="{DA35E40D-E163-4EB7-A235-EAC0A43087D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31288" y="4510088"/>
                <a:ext cx="1157287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Freeform 69">
                <a:extLst>
                  <a:ext uri="{FF2B5EF4-FFF2-40B4-BE49-F238E27FC236}">
                    <a16:creationId xmlns:a16="http://schemas.microsoft.com/office/drawing/2014/main" id="{790DC6A0-0A22-4377-9D2A-3E51728014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55538" y="3983038"/>
                <a:ext cx="1697037" cy="1139825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6 w 1490"/>
                  <a:gd name="T5" fmla="*/ 465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4 w 1490"/>
                  <a:gd name="T15" fmla="*/ 482 h 1003"/>
                  <a:gd name="T16" fmla="*/ 0 w 1490"/>
                  <a:gd name="T17" fmla="*/ 734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3"/>
                      <a:pt x="1246" y="484"/>
                      <a:pt x="1246" y="465"/>
                    </a:cubicBezTo>
                    <a:cubicBezTo>
                      <a:pt x="1246" y="208"/>
                      <a:pt x="1039" y="0"/>
                      <a:pt x="782" y="0"/>
                    </a:cubicBezTo>
                    <a:cubicBezTo>
                      <a:pt x="591" y="0"/>
                      <a:pt x="427" y="116"/>
                      <a:pt x="356" y="280"/>
                    </a:cubicBezTo>
                    <a:cubicBezTo>
                      <a:pt x="339" y="274"/>
                      <a:pt x="321" y="270"/>
                      <a:pt x="302" y="270"/>
                    </a:cubicBezTo>
                    <a:cubicBezTo>
                      <a:pt x="222" y="270"/>
                      <a:pt x="158" y="335"/>
                      <a:pt x="158" y="414"/>
                    </a:cubicBezTo>
                    <a:cubicBezTo>
                      <a:pt x="158" y="439"/>
                      <a:pt x="164" y="462"/>
                      <a:pt x="174" y="482"/>
                    </a:cubicBezTo>
                    <a:cubicBezTo>
                      <a:pt x="72" y="520"/>
                      <a:pt x="0" y="618"/>
                      <a:pt x="0" y="734"/>
                    </a:cubicBezTo>
                    <a:cubicBezTo>
                      <a:pt x="0" y="883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  <a:close/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94" name="Picture 70">
                <a:extLst>
                  <a:ext uri="{FF2B5EF4-FFF2-40B4-BE49-F238E27FC236}">
                    <a16:creationId xmlns:a16="http://schemas.microsoft.com/office/drawing/2014/main" id="{24DD4A8F-083C-48C7-A9D3-DB703578976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3892551"/>
                <a:ext cx="4143375" cy="3040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5" name="Picture 71">
                <a:extLst>
                  <a:ext uri="{FF2B5EF4-FFF2-40B4-BE49-F238E27FC236}">
                    <a16:creationId xmlns:a16="http://schemas.microsoft.com/office/drawing/2014/main" id="{91685311-56DD-485E-9045-10BC5B6B97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79238" y="3890963"/>
                <a:ext cx="1173162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6" name="Picture 72">
                <a:extLst>
                  <a:ext uri="{FF2B5EF4-FFF2-40B4-BE49-F238E27FC236}">
                    <a16:creationId xmlns:a16="http://schemas.microsoft.com/office/drawing/2014/main" id="{6B3CD578-AFFD-4C5D-96F1-7C67DED3D5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67625" y="5502276"/>
                <a:ext cx="2054225" cy="18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Freeform 73">
                <a:extLst>
                  <a:ext uri="{FF2B5EF4-FFF2-40B4-BE49-F238E27FC236}">
                    <a16:creationId xmlns:a16="http://schemas.microsoft.com/office/drawing/2014/main" id="{840C21FF-BDA7-4BD8-98D4-9F9CAEE62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639300" y="2892426"/>
                <a:ext cx="1697037" cy="1141413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7 w 1490"/>
                  <a:gd name="T5" fmla="*/ 464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5 w 1490"/>
                  <a:gd name="T15" fmla="*/ 481 h 1003"/>
                  <a:gd name="T16" fmla="*/ 0 w 1490"/>
                  <a:gd name="T17" fmla="*/ 733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2"/>
                      <a:pt x="1247" y="483"/>
                      <a:pt x="1247" y="464"/>
                    </a:cubicBezTo>
                    <a:cubicBezTo>
                      <a:pt x="1247" y="208"/>
                      <a:pt x="1039" y="0"/>
                      <a:pt x="782" y="0"/>
                    </a:cubicBezTo>
                    <a:cubicBezTo>
                      <a:pt x="591" y="0"/>
                      <a:pt x="427" y="115"/>
                      <a:pt x="356" y="280"/>
                    </a:cubicBezTo>
                    <a:cubicBezTo>
                      <a:pt x="339" y="273"/>
                      <a:pt x="321" y="270"/>
                      <a:pt x="302" y="270"/>
                    </a:cubicBezTo>
                    <a:cubicBezTo>
                      <a:pt x="223" y="270"/>
                      <a:pt x="158" y="334"/>
                      <a:pt x="158" y="414"/>
                    </a:cubicBezTo>
                    <a:cubicBezTo>
                      <a:pt x="158" y="438"/>
                      <a:pt x="164" y="461"/>
                      <a:pt x="175" y="481"/>
                    </a:cubicBezTo>
                    <a:cubicBezTo>
                      <a:pt x="72" y="519"/>
                      <a:pt x="0" y="618"/>
                      <a:pt x="0" y="733"/>
                    </a:cubicBezTo>
                    <a:cubicBezTo>
                      <a:pt x="0" y="882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98" name="Picture 74">
                <a:extLst>
                  <a:ext uri="{FF2B5EF4-FFF2-40B4-BE49-F238E27FC236}">
                    <a16:creationId xmlns:a16="http://schemas.microsoft.com/office/drawing/2014/main" id="{7ABC4D95-483F-474C-B5FD-CDE78673B5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429001"/>
                <a:ext cx="782637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9" name="Picture 75">
                <a:extLst>
                  <a:ext uri="{FF2B5EF4-FFF2-40B4-BE49-F238E27FC236}">
                    <a16:creationId xmlns:a16="http://schemas.microsoft.com/office/drawing/2014/main" id="{2C628E6F-73AC-42C4-B191-A33EC13CF2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23113" y="2789238"/>
                <a:ext cx="161925" cy="256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0" name="Picture 76">
                <a:extLst>
                  <a:ext uri="{FF2B5EF4-FFF2-40B4-BE49-F238E27FC236}">
                    <a16:creationId xmlns:a16="http://schemas.microsoft.com/office/drawing/2014/main" id="{FE1540F7-AFEC-4799-9380-A97C8975F8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278688" y="2630488"/>
                <a:ext cx="161925" cy="256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1" name="Picture 77">
                <a:extLst>
                  <a:ext uri="{FF2B5EF4-FFF2-40B4-BE49-F238E27FC236}">
                    <a16:creationId xmlns:a16="http://schemas.microsoft.com/office/drawing/2014/main" id="{782DBA38-34FF-4613-A4E0-F22B09063C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34263" y="2630488"/>
                <a:ext cx="161925" cy="2401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2" name="Picture 78">
                <a:extLst>
                  <a:ext uri="{FF2B5EF4-FFF2-40B4-BE49-F238E27FC236}">
                    <a16:creationId xmlns:a16="http://schemas.microsoft.com/office/drawing/2014/main" id="{FF4D40F6-9E2B-4801-B452-AB2566DCB8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589838" y="2630488"/>
                <a:ext cx="161925" cy="2241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3" name="Picture 79">
                <a:extLst>
                  <a:ext uri="{FF2B5EF4-FFF2-40B4-BE49-F238E27FC236}">
                    <a16:creationId xmlns:a16="http://schemas.microsoft.com/office/drawing/2014/main" id="{D1319D30-3D93-4E9C-A9CE-CB3F7C9215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745413" y="2630488"/>
                <a:ext cx="161925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4" name="Picture 80">
                <a:extLst>
                  <a:ext uri="{FF2B5EF4-FFF2-40B4-BE49-F238E27FC236}">
                    <a16:creationId xmlns:a16="http://schemas.microsoft.com/office/drawing/2014/main" id="{8498A519-0247-4C3E-AA28-03927188369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99400" y="2630488"/>
                <a:ext cx="161925" cy="192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5" name="Picture 81">
                <a:extLst>
                  <a:ext uri="{FF2B5EF4-FFF2-40B4-BE49-F238E27FC236}">
                    <a16:creationId xmlns:a16="http://schemas.microsoft.com/office/drawing/2014/main" id="{E411E6A5-5707-444A-92DF-6295DD2A50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054975" y="2630488"/>
                <a:ext cx="161925" cy="1763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6" name="Picture 82">
                <a:extLst>
                  <a:ext uri="{FF2B5EF4-FFF2-40B4-BE49-F238E27FC236}">
                    <a16:creationId xmlns:a16="http://schemas.microsoft.com/office/drawing/2014/main" id="{CDEE71FD-5435-409B-A0EB-9741452E9E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3906838"/>
                <a:ext cx="161925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7" name="Picture 83">
                <a:extLst>
                  <a:ext uri="{FF2B5EF4-FFF2-40B4-BE49-F238E27FC236}">
                    <a16:creationId xmlns:a16="http://schemas.microsoft.com/office/drawing/2014/main" id="{36B28F82-D136-4803-B470-D30C97126B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3906838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8" name="Picture 84">
                <a:extLst>
                  <a:ext uri="{FF2B5EF4-FFF2-40B4-BE49-F238E27FC236}">
                    <a16:creationId xmlns:a16="http://schemas.microsoft.com/office/drawing/2014/main" id="{05B8E9E2-637D-4464-886B-F0F338FDFC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2789238"/>
                <a:ext cx="317500" cy="806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9" name="Picture 85">
                <a:extLst>
                  <a:ext uri="{FF2B5EF4-FFF2-40B4-BE49-F238E27FC236}">
                    <a16:creationId xmlns:a16="http://schemas.microsoft.com/office/drawing/2014/main" id="{4D6E9612-54AC-469C-8A17-7068E6668A1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109913"/>
                <a:ext cx="471487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0" name="Picture 86">
                <a:extLst>
                  <a:ext uri="{FF2B5EF4-FFF2-40B4-BE49-F238E27FC236}">
                    <a16:creationId xmlns:a16="http://schemas.microsoft.com/office/drawing/2014/main" id="{60C50064-1005-4BC9-9EA8-19F36DB4A5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02400" y="3270251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1" name="Picture 87">
                <a:extLst>
                  <a:ext uri="{FF2B5EF4-FFF2-40B4-BE49-F238E27FC236}">
                    <a16:creationId xmlns:a16="http://schemas.microsoft.com/office/drawing/2014/main" id="{E53BA242-1520-4F8D-8638-3762D20B405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2949576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2" name="Picture 88">
                <a:extLst>
                  <a:ext uri="{FF2B5EF4-FFF2-40B4-BE49-F238E27FC236}">
                    <a16:creationId xmlns:a16="http://schemas.microsoft.com/office/drawing/2014/main" id="{1F9C79AF-8359-4777-9F91-9C948A6B104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2630488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3" name="Picture 89">
                <a:extLst>
                  <a:ext uri="{FF2B5EF4-FFF2-40B4-BE49-F238E27FC236}">
                    <a16:creationId xmlns:a16="http://schemas.microsoft.com/office/drawing/2014/main" id="{CAD9ADD7-E721-452E-8123-581FA526AC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65925" y="5505451"/>
                <a:ext cx="581025" cy="579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4" name="Picture 90">
                <a:extLst>
                  <a:ext uri="{FF2B5EF4-FFF2-40B4-BE49-F238E27FC236}">
                    <a16:creationId xmlns:a16="http://schemas.microsoft.com/office/drawing/2014/main" id="{45B672A2-2363-46E9-A7F9-CE41AD16A4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0900" y="3055938"/>
                <a:ext cx="531812" cy="98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5" name="Picture 91">
                <a:extLst>
                  <a:ext uri="{FF2B5EF4-FFF2-40B4-BE49-F238E27FC236}">
                    <a16:creationId xmlns:a16="http://schemas.microsoft.com/office/drawing/2014/main" id="{16297787-80C5-434B-BF3D-DAB0C3F1CC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2488" y="2628901"/>
                <a:ext cx="1671637" cy="1668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79B258C-0735-4D5C-BC0D-68F1869AC900}"/>
                </a:ext>
              </a:extLst>
            </p:cNvPr>
            <p:cNvGrpSpPr/>
            <p:nvPr/>
          </p:nvGrpSpPr>
          <p:grpSpPr>
            <a:xfrm>
              <a:off x="849781" y="2035408"/>
              <a:ext cx="2484738" cy="1057908"/>
              <a:chOff x="849781" y="2035408"/>
              <a:chExt cx="2484738" cy="1057908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2D29F43-52AF-493E-9C3C-25382076B1A9}"/>
                  </a:ext>
                </a:extLst>
              </p:cNvPr>
              <p:cNvSpPr/>
              <p:nvPr/>
            </p:nvSpPr>
            <p:spPr>
              <a:xfrm>
                <a:off x="849781" y="2403960"/>
                <a:ext cx="2484738" cy="6893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make a type specimen book</a:t>
                </a:r>
              </a:p>
            </p:txBody>
          </p: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78D4039-99C9-47FB-94CA-4619781EF2B0}"/>
                  </a:ext>
                </a:extLst>
              </p:cNvPr>
              <p:cNvSpPr/>
              <p:nvPr/>
            </p:nvSpPr>
            <p:spPr>
              <a:xfrm>
                <a:off x="1209537" y="2035408"/>
                <a:ext cx="17652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2000" b="1" dirty="0">
                  <a:solidFill>
                    <a:schemeClr val="accent6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</p:grpSp>
      <p:sp>
        <p:nvSpPr>
          <p:cNvPr id="212" name="Rectangle: Rounded Corners 211">
            <a:extLst>
              <a:ext uri="{FF2B5EF4-FFF2-40B4-BE49-F238E27FC236}">
                <a16:creationId xmlns:a16="http://schemas.microsoft.com/office/drawing/2014/main" id="{0EF87143-729F-426D-B97E-18BACD0C0CFC}"/>
              </a:ext>
            </a:extLst>
          </p:cNvPr>
          <p:cNvSpPr/>
          <p:nvPr/>
        </p:nvSpPr>
        <p:spPr bwMode="auto">
          <a:xfrm>
            <a:off x="3758202" y="448483"/>
            <a:ext cx="2829292" cy="2829292"/>
          </a:xfrm>
          <a:prstGeom prst="roundRect">
            <a:avLst/>
          </a:pr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B9E524-7A4B-437F-9FF6-FA4C869632A2}"/>
              </a:ext>
            </a:extLst>
          </p:cNvPr>
          <p:cNvGrpSpPr/>
          <p:nvPr/>
        </p:nvGrpSpPr>
        <p:grpSpPr>
          <a:xfrm>
            <a:off x="3930479" y="839760"/>
            <a:ext cx="2484738" cy="2046738"/>
            <a:chOff x="3611262" y="1046578"/>
            <a:chExt cx="2484738" cy="2046738"/>
          </a:xfrm>
        </p:grpSpPr>
        <p:grpSp>
          <p:nvGrpSpPr>
            <p:cNvPr id="1116" name="Group 1115">
              <a:extLst>
                <a:ext uri="{FF2B5EF4-FFF2-40B4-BE49-F238E27FC236}">
                  <a16:creationId xmlns:a16="http://schemas.microsoft.com/office/drawing/2014/main" id="{1C8080DC-EA00-4369-A477-44C3DF461EB0}"/>
                </a:ext>
              </a:extLst>
            </p:cNvPr>
            <p:cNvGrpSpPr/>
            <p:nvPr/>
          </p:nvGrpSpPr>
          <p:grpSpPr>
            <a:xfrm>
              <a:off x="4470138" y="1046578"/>
              <a:ext cx="788580" cy="859835"/>
              <a:chOff x="-28335288" y="-377825"/>
              <a:chExt cx="6289675" cy="6858001"/>
            </a:xfrm>
          </p:grpSpPr>
          <p:sp>
            <p:nvSpPr>
              <p:cNvPr id="25" name="Freeform 95">
                <a:extLst>
                  <a:ext uri="{FF2B5EF4-FFF2-40B4-BE49-F238E27FC236}">
                    <a16:creationId xmlns:a16="http://schemas.microsoft.com/office/drawing/2014/main" id="{BCC98914-3B04-4160-AC84-F05F73AA1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103513" y="1714500"/>
                <a:ext cx="5824538" cy="4532313"/>
              </a:xfrm>
              <a:custGeom>
                <a:avLst/>
                <a:gdLst>
                  <a:gd name="T0" fmla="*/ 3669 w 3669"/>
                  <a:gd name="T1" fmla="*/ 220 h 2855"/>
                  <a:gd name="T2" fmla="*/ 2715 w 3669"/>
                  <a:gd name="T3" fmla="*/ 220 h 2855"/>
                  <a:gd name="T4" fmla="*/ 2715 w 3669"/>
                  <a:gd name="T5" fmla="*/ 0 h 2855"/>
                  <a:gd name="T6" fmla="*/ 954 w 3669"/>
                  <a:gd name="T7" fmla="*/ 0 h 2855"/>
                  <a:gd name="T8" fmla="*/ 954 w 3669"/>
                  <a:gd name="T9" fmla="*/ 220 h 2855"/>
                  <a:gd name="T10" fmla="*/ 0 w 3669"/>
                  <a:gd name="T11" fmla="*/ 220 h 2855"/>
                  <a:gd name="T12" fmla="*/ 0 w 3669"/>
                  <a:gd name="T13" fmla="*/ 2563 h 2855"/>
                  <a:gd name="T14" fmla="*/ 954 w 3669"/>
                  <a:gd name="T15" fmla="*/ 2563 h 2855"/>
                  <a:gd name="T16" fmla="*/ 954 w 3669"/>
                  <a:gd name="T17" fmla="*/ 2855 h 2855"/>
                  <a:gd name="T18" fmla="*/ 2715 w 3669"/>
                  <a:gd name="T19" fmla="*/ 2855 h 2855"/>
                  <a:gd name="T20" fmla="*/ 2715 w 3669"/>
                  <a:gd name="T21" fmla="*/ 2563 h 2855"/>
                  <a:gd name="T22" fmla="*/ 3669 w 3669"/>
                  <a:gd name="T23" fmla="*/ 2563 h 2855"/>
                  <a:gd name="T24" fmla="*/ 3669 w 3669"/>
                  <a:gd name="T25" fmla="*/ 220 h 2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69" h="2855">
                    <a:moveTo>
                      <a:pt x="3669" y="220"/>
                    </a:moveTo>
                    <a:lnTo>
                      <a:pt x="2715" y="220"/>
                    </a:lnTo>
                    <a:lnTo>
                      <a:pt x="2715" y="0"/>
                    </a:lnTo>
                    <a:lnTo>
                      <a:pt x="954" y="0"/>
                    </a:lnTo>
                    <a:lnTo>
                      <a:pt x="954" y="220"/>
                    </a:lnTo>
                    <a:lnTo>
                      <a:pt x="0" y="220"/>
                    </a:lnTo>
                    <a:lnTo>
                      <a:pt x="0" y="2563"/>
                    </a:lnTo>
                    <a:lnTo>
                      <a:pt x="954" y="2563"/>
                    </a:lnTo>
                    <a:lnTo>
                      <a:pt x="954" y="2855"/>
                    </a:lnTo>
                    <a:lnTo>
                      <a:pt x="2715" y="2855"/>
                    </a:lnTo>
                    <a:lnTo>
                      <a:pt x="2715" y="2563"/>
                    </a:lnTo>
                    <a:lnTo>
                      <a:pt x="3669" y="2563"/>
                    </a:lnTo>
                    <a:lnTo>
                      <a:pt x="3669" y="220"/>
                    </a:lnTo>
                    <a:close/>
                  </a:path>
                </a:pathLst>
              </a:cu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Oval 96">
                <a:extLst>
                  <a:ext uri="{FF2B5EF4-FFF2-40B4-BE49-F238E27FC236}">
                    <a16:creationId xmlns:a16="http://schemas.microsoft.com/office/drawing/2014/main" id="{D7FAC876-EF2B-4A81-A834-BBDB53F1B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054176" y="2179638"/>
                <a:ext cx="3725863" cy="3719513"/>
              </a:xfrm>
              <a:prstGeom prst="ellipse">
                <a:avLst/>
              </a:prstGeom>
              <a:solidFill>
                <a:srgbClr val="50508A"/>
              </a:solidFill>
              <a:ln w="7938" cap="rnd">
                <a:solidFill>
                  <a:srgbClr val="28323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97">
                <a:extLst>
                  <a:ext uri="{FF2B5EF4-FFF2-40B4-BE49-F238E27FC236}">
                    <a16:creationId xmlns:a16="http://schemas.microsoft.com/office/drawing/2014/main" id="{9C80A215-7A9B-4D34-84A2-531F692AD4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335288" y="2063750"/>
                <a:ext cx="1676400" cy="3719513"/>
              </a:xfrm>
              <a:custGeom>
                <a:avLst/>
                <a:gdLst>
                  <a:gd name="T0" fmla="*/ 1614 w 3319"/>
                  <a:gd name="T1" fmla="*/ 3921 h 7380"/>
                  <a:gd name="T2" fmla="*/ 3117 w 3319"/>
                  <a:gd name="T3" fmla="*/ 520 h 7380"/>
                  <a:gd name="T4" fmla="*/ 2914 w 3319"/>
                  <a:gd name="T5" fmla="*/ 0 h 7380"/>
                  <a:gd name="T6" fmla="*/ 452 w 3319"/>
                  <a:gd name="T7" fmla="*/ 0 h 7380"/>
                  <a:gd name="T8" fmla="*/ 0 w 3319"/>
                  <a:gd name="T9" fmla="*/ 452 h 7380"/>
                  <a:gd name="T10" fmla="*/ 0 w 3319"/>
                  <a:gd name="T11" fmla="*/ 6928 h 7380"/>
                  <a:gd name="T12" fmla="*/ 452 w 3319"/>
                  <a:gd name="T13" fmla="*/ 7380 h 7380"/>
                  <a:gd name="T14" fmla="*/ 2470 w 3319"/>
                  <a:gd name="T15" fmla="*/ 7380 h 7380"/>
                  <a:gd name="T16" fmla="*/ 2695 w 3319"/>
                  <a:gd name="T17" fmla="*/ 6881 h 7380"/>
                  <a:gd name="T18" fmla="*/ 1614 w 3319"/>
                  <a:gd name="T19" fmla="*/ 3921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1614" y="3921"/>
                    </a:moveTo>
                    <a:cubicBezTo>
                      <a:pt x="1614" y="2572"/>
                      <a:pt x="2195" y="1362"/>
                      <a:pt x="3117" y="520"/>
                    </a:cubicBezTo>
                    <a:cubicBezTo>
                      <a:pt x="3319" y="336"/>
                      <a:pt x="3188" y="0"/>
                      <a:pt x="2914" y="0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202" y="0"/>
                      <a:pt x="0" y="203"/>
                      <a:pt x="0" y="452"/>
                    </a:cubicBezTo>
                    <a:cubicBezTo>
                      <a:pt x="0" y="6928"/>
                      <a:pt x="0" y="6928"/>
                      <a:pt x="0" y="6928"/>
                    </a:cubicBezTo>
                    <a:cubicBezTo>
                      <a:pt x="0" y="7177"/>
                      <a:pt x="202" y="7380"/>
                      <a:pt x="452" y="7380"/>
                    </a:cubicBezTo>
                    <a:cubicBezTo>
                      <a:pt x="2470" y="7380"/>
                      <a:pt x="2470" y="7380"/>
                      <a:pt x="2470" y="7380"/>
                    </a:cubicBezTo>
                    <a:cubicBezTo>
                      <a:pt x="2728" y="7380"/>
                      <a:pt x="2862" y="7079"/>
                      <a:pt x="2695" y="6881"/>
                    </a:cubicBezTo>
                    <a:cubicBezTo>
                      <a:pt x="2022" y="6081"/>
                      <a:pt x="1614" y="5049"/>
                      <a:pt x="1614" y="3921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8">
                <a:extLst>
                  <a:ext uri="{FF2B5EF4-FFF2-40B4-BE49-F238E27FC236}">
                    <a16:creationId xmlns:a16="http://schemas.microsoft.com/office/drawing/2014/main" id="{0B466E23-2C77-467A-B195-5D3740355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722013" y="2063750"/>
                <a:ext cx="1676400" cy="3719513"/>
              </a:xfrm>
              <a:custGeom>
                <a:avLst/>
                <a:gdLst>
                  <a:gd name="T0" fmla="*/ 405 w 3319"/>
                  <a:gd name="T1" fmla="*/ 0 h 7380"/>
                  <a:gd name="T2" fmla="*/ 202 w 3319"/>
                  <a:gd name="T3" fmla="*/ 520 h 7380"/>
                  <a:gd name="T4" fmla="*/ 1705 w 3319"/>
                  <a:gd name="T5" fmla="*/ 3921 h 7380"/>
                  <a:gd name="T6" fmla="*/ 624 w 3319"/>
                  <a:gd name="T7" fmla="*/ 6881 h 7380"/>
                  <a:gd name="T8" fmla="*/ 849 w 3319"/>
                  <a:gd name="T9" fmla="*/ 7380 h 7380"/>
                  <a:gd name="T10" fmla="*/ 2867 w 3319"/>
                  <a:gd name="T11" fmla="*/ 7380 h 7380"/>
                  <a:gd name="T12" fmla="*/ 3319 w 3319"/>
                  <a:gd name="T13" fmla="*/ 6928 h 7380"/>
                  <a:gd name="T14" fmla="*/ 3319 w 3319"/>
                  <a:gd name="T15" fmla="*/ 452 h 7380"/>
                  <a:gd name="T16" fmla="*/ 2867 w 3319"/>
                  <a:gd name="T17" fmla="*/ 0 h 7380"/>
                  <a:gd name="T18" fmla="*/ 405 w 3319"/>
                  <a:gd name="T19" fmla="*/ 0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405" y="0"/>
                    </a:moveTo>
                    <a:cubicBezTo>
                      <a:pt x="131" y="0"/>
                      <a:pt x="0" y="336"/>
                      <a:pt x="202" y="520"/>
                    </a:cubicBezTo>
                    <a:cubicBezTo>
                      <a:pt x="1125" y="1362"/>
                      <a:pt x="1705" y="2572"/>
                      <a:pt x="1705" y="3921"/>
                    </a:cubicBezTo>
                    <a:cubicBezTo>
                      <a:pt x="1705" y="5049"/>
                      <a:pt x="1298" y="6081"/>
                      <a:pt x="624" y="6881"/>
                    </a:cubicBezTo>
                    <a:cubicBezTo>
                      <a:pt x="458" y="7079"/>
                      <a:pt x="591" y="7380"/>
                      <a:pt x="849" y="7380"/>
                    </a:cubicBezTo>
                    <a:cubicBezTo>
                      <a:pt x="2867" y="7380"/>
                      <a:pt x="2867" y="7380"/>
                      <a:pt x="2867" y="7380"/>
                    </a:cubicBezTo>
                    <a:cubicBezTo>
                      <a:pt x="3117" y="7380"/>
                      <a:pt x="3319" y="7177"/>
                      <a:pt x="3319" y="6928"/>
                    </a:cubicBezTo>
                    <a:cubicBezTo>
                      <a:pt x="3319" y="452"/>
                      <a:pt x="3319" y="452"/>
                      <a:pt x="3319" y="452"/>
                    </a:cubicBezTo>
                    <a:cubicBezTo>
                      <a:pt x="3319" y="203"/>
                      <a:pt x="3117" y="0"/>
                      <a:pt x="2867" y="0"/>
                    </a:cubicBez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99">
                <a:extLst>
                  <a:ext uri="{FF2B5EF4-FFF2-40B4-BE49-F238E27FC236}">
                    <a16:creationId xmlns:a16="http://schemas.microsoft.com/office/drawing/2014/main" id="{A2F250C8-5B9A-41BD-996D-BB54A62D4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122313" y="3109913"/>
                <a:ext cx="1863725" cy="1858963"/>
              </a:xfrm>
              <a:prstGeom prst="ellipse">
                <a:avLst/>
              </a:prstGeom>
              <a:solidFill>
                <a:srgbClr val="434C6D"/>
              </a:solidFill>
              <a:ln w="3175" cap="rnd">
                <a:solidFill>
                  <a:srgbClr val="7383B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100">
                <a:extLst>
                  <a:ext uri="{FF2B5EF4-FFF2-40B4-BE49-F238E27FC236}">
                    <a16:creationId xmlns:a16="http://schemas.microsoft.com/office/drawing/2014/main" id="{1673F79F-C510-4FF8-8A10-8C1983393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986038" y="1482725"/>
                <a:ext cx="931863" cy="581025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01">
                <a:extLst>
                  <a:ext uri="{FF2B5EF4-FFF2-40B4-BE49-F238E27FC236}">
                    <a16:creationId xmlns:a16="http://schemas.microsoft.com/office/drawing/2014/main" id="{E88A2603-38E9-44FC-A580-6FD6A2AA5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5783263"/>
                <a:ext cx="3028950" cy="696913"/>
              </a:xfrm>
              <a:custGeom>
                <a:avLst/>
                <a:gdLst>
                  <a:gd name="T0" fmla="*/ 5765 w 5996"/>
                  <a:gd name="T1" fmla="*/ 0 h 1384"/>
                  <a:gd name="T2" fmla="*/ 5534 w 5996"/>
                  <a:gd name="T3" fmla="*/ 230 h 1384"/>
                  <a:gd name="T4" fmla="*/ 5534 w 5996"/>
                  <a:gd name="T5" fmla="*/ 922 h 1384"/>
                  <a:gd name="T6" fmla="*/ 461 w 5996"/>
                  <a:gd name="T7" fmla="*/ 922 h 1384"/>
                  <a:gd name="T8" fmla="*/ 461 w 5996"/>
                  <a:gd name="T9" fmla="*/ 230 h 1384"/>
                  <a:gd name="T10" fmla="*/ 230 w 5996"/>
                  <a:gd name="T11" fmla="*/ 0 h 1384"/>
                  <a:gd name="T12" fmla="*/ 0 w 5996"/>
                  <a:gd name="T13" fmla="*/ 230 h 1384"/>
                  <a:gd name="T14" fmla="*/ 0 w 5996"/>
                  <a:gd name="T15" fmla="*/ 1153 h 1384"/>
                  <a:gd name="T16" fmla="*/ 230 w 5996"/>
                  <a:gd name="T17" fmla="*/ 1384 h 1384"/>
                  <a:gd name="T18" fmla="*/ 5765 w 5996"/>
                  <a:gd name="T19" fmla="*/ 1384 h 1384"/>
                  <a:gd name="T20" fmla="*/ 5996 w 5996"/>
                  <a:gd name="T21" fmla="*/ 1153 h 1384"/>
                  <a:gd name="T22" fmla="*/ 5996 w 5996"/>
                  <a:gd name="T23" fmla="*/ 230 h 1384"/>
                  <a:gd name="T24" fmla="*/ 5765 w 5996"/>
                  <a:gd name="T25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384">
                    <a:moveTo>
                      <a:pt x="5765" y="0"/>
                    </a:moveTo>
                    <a:cubicBezTo>
                      <a:pt x="5638" y="0"/>
                      <a:pt x="5534" y="103"/>
                      <a:pt x="5534" y="230"/>
                    </a:cubicBezTo>
                    <a:cubicBezTo>
                      <a:pt x="5534" y="922"/>
                      <a:pt x="5534" y="922"/>
                      <a:pt x="5534" y="922"/>
                    </a:cubicBezTo>
                    <a:cubicBezTo>
                      <a:pt x="461" y="922"/>
                      <a:pt x="461" y="922"/>
                      <a:pt x="461" y="922"/>
                    </a:cubicBezTo>
                    <a:cubicBezTo>
                      <a:pt x="461" y="230"/>
                      <a:pt x="461" y="230"/>
                      <a:pt x="461" y="230"/>
                    </a:cubicBezTo>
                    <a:cubicBezTo>
                      <a:pt x="461" y="103"/>
                      <a:pt x="358" y="0"/>
                      <a:pt x="230" y="0"/>
                    </a:cubicBezTo>
                    <a:cubicBezTo>
                      <a:pt x="103" y="0"/>
                      <a:pt x="0" y="103"/>
                      <a:pt x="0" y="230"/>
                    </a:cubicBezTo>
                    <a:cubicBezTo>
                      <a:pt x="0" y="1153"/>
                      <a:pt x="0" y="1153"/>
                      <a:pt x="0" y="1153"/>
                    </a:cubicBezTo>
                    <a:cubicBezTo>
                      <a:pt x="0" y="1280"/>
                      <a:pt x="103" y="1384"/>
                      <a:pt x="230" y="1384"/>
                    </a:cubicBezTo>
                    <a:cubicBezTo>
                      <a:pt x="5765" y="1384"/>
                      <a:pt x="5765" y="1384"/>
                      <a:pt x="5765" y="1384"/>
                    </a:cubicBezTo>
                    <a:cubicBezTo>
                      <a:pt x="5892" y="1384"/>
                      <a:pt x="5996" y="1280"/>
                      <a:pt x="5996" y="1153"/>
                    </a:cubicBezTo>
                    <a:cubicBezTo>
                      <a:pt x="5996" y="230"/>
                      <a:pt x="5996" y="230"/>
                      <a:pt x="5996" y="230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4" name="Oval 102">
                <a:extLst>
                  <a:ext uri="{FF2B5EF4-FFF2-40B4-BE49-F238E27FC236}">
                    <a16:creationId xmlns:a16="http://schemas.microsoft.com/office/drawing/2014/main" id="{123C9553-D8AA-4550-97E9-7A3E711E81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006426" y="-377825"/>
                <a:ext cx="1630363" cy="1627188"/>
              </a:xfrm>
              <a:prstGeom prst="ellipse">
                <a:avLst/>
              </a:pr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5" name="Freeform 103">
                <a:extLst>
                  <a:ext uri="{FF2B5EF4-FFF2-40B4-BE49-F238E27FC236}">
                    <a16:creationId xmlns:a16="http://schemas.microsoft.com/office/drawing/2014/main" id="{827D3D25-CBCC-464C-8EE7-A6060D1DAA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23813" y="1216025"/>
                <a:ext cx="465138" cy="498475"/>
              </a:xfrm>
              <a:custGeom>
                <a:avLst/>
                <a:gdLst>
                  <a:gd name="T0" fmla="*/ 462 w 923"/>
                  <a:gd name="T1" fmla="*/ 68 h 990"/>
                  <a:gd name="T2" fmla="*/ 0 w 923"/>
                  <a:gd name="T3" fmla="*/ 0 h 990"/>
                  <a:gd name="T4" fmla="*/ 0 w 923"/>
                  <a:gd name="T5" fmla="*/ 990 h 990"/>
                  <a:gd name="T6" fmla="*/ 923 w 923"/>
                  <a:gd name="T7" fmla="*/ 990 h 990"/>
                  <a:gd name="T8" fmla="*/ 923 w 923"/>
                  <a:gd name="T9" fmla="*/ 0 h 990"/>
                  <a:gd name="T10" fmla="*/ 462 w 923"/>
                  <a:gd name="T11" fmla="*/ 68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3" h="990">
                    <a:moveTo>
                      <a:pt x="462" y="68"/>
                    </a:moveTo>
                    <a:cubicBezTo>
                      <a:pt x="301" y="68"/>
                      <a:pt x="147" y="44"/>
                      <a:pt x="0" y="0"/>
                    </a:cubicBezTo>
                    <a:cubicBezTo>
                      <a:pt x="0" y="990"/>
                      <a:pt x="0" y="990"/>
                      <a:pt x="0" y="990"/>
                    </a:cubicBezTo>
                    <a:cubicBezTo>
                      <a:pt x="923" y="990"/>
                      <a:pt x="923" y="990"/>
                      <a:pt x="923" y="990"/>
                    </a:cubicBezTo>
                    <a:cubicBezTo>
                      <a:pt x="923" y="0"/>
                      <a:pt x="923" y="0"/>
                      <a:pt x="923" y="0"/>
                    </a:cubicBezTo>
                    <a:cubicBezTo>
                      <a:pt x="777" y="44"/>
                      <a:pt x="622" y="68"/>
                      <a:pt x="462" y="68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6" name="Oval 104">
                <a:extLst>
                  <a:ext uri="{FF2B5EF4-FFF2-40B4-BE49-F238E27FC236}">
                    <a16:creationId xmlns:a16="http://schemas.microsoft.com/office/drawing/2014/main" id="{8297FCFC-06A3-4E74-BDD3-8B7F0B4CC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87313"/>
                <a:ext cx="698500" cy="696913"/>
              </a:xfrm>
              <a:prstGeom prst="ellipse">
                <a:avLst/>
              </a:pr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7" name="Freeform 105">
                <a:extLst>
                  <a:ext uri="{FF2B5EF4-FFF2-40B4-BE49-F238E27FC236}">
                    <a16:creationId xmlns:a16="http://schemas.microsoft.com/office/drawing/2014/main" id="{3160D41B-76AA-42A3-891F-42F4EA1BD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1482725"/>
                <a:ext cx="3028950" cy="581025"/>
              </a:xfrm>
              <a:custGeom>
                <a:avLst/>
                <a:gdLst>
                  <a:gd name="T0" fmla="*/ 5765 w 5996"/>
                  <a:gd name="T1" fmla="*/ 0 h 1153"/>
                  <a:gd name="T2" fmla="*/ 230 w 5996"/>
                  <a:gd name="T3" fmla="*/ 0 h 1153"/>
                  <a:gd name="T4" fmla="*/ 0 w 5996"/>
                  <a:gd name="T5" fmla="*/ 231 h 1153"/>
                  <a:gd name="T6" fmla="*/ 0 w 5996"/>
                  <a:gd name="T7" fmla="*/ 923 h 1153"/>
                  <a:gd name="T8" fmla="*/ 230 w 5996"/>
                  <a:gd name="T9" fmla="*/ 1153 h 1153"/>
                  <a:gd name="T10" fmla="*/ 461 w 5996"/>
                  <a:gd name="T11" fmla="*/ 923 h 1153"/>
                  <a:gd name="T12" fmla="*/ 461 w 5996"/>
                  <a:gd name="T13" fmla="*/ 461 h 1153"/>
                  <a:gd name="T14" fmla="*/ 5534 w 5996"/>
                  <a:gd name="T15" fmla="*/ 461 h 1153"/>
                  <a:gd name="T16" fmla="*/ 5534 w 5996"/>
                  <a:gd name="T17" fmla="*/ 923 h 1153"/>
                  <a:gd name="T18" fmla="*/ 5765 w 5996"/>
                  <a:gd name="T19" fmla="*/ 1153 h 1153"/>
                  <a:gd name="T20" fmla="*/ 5996 w 5996"/>
                  <a:gd name="T21" fmla="*/ 923 h 1153"/>
                  <a:gd name="T22" fmla="*/ 5996 w 5996"/>
                  <a:gd name="T23" fmla="*/ 231 h 1153"/>
                  <a:gd name="T24" fmla="*/ 5765 w 5996"/>
                  <a:gd name="T25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153">
                    <a:moveTo>
                      <a:pt x="5765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103" y="0"/>
                      <a:pt x="0" y="103"/>
                      <a:pt x="0" y="231"/>
                    </a:cubicBezTo>
                    <a:cubicBezTo>
                      <a:pt x="0" y="923"/>
                      <a:pt x="0" y="923"/>
                      <a:pt x="0" y="923"/>
                    </a:cubicBezTo>
                    <a:cubicBezTo>
                      <a:pt x="0" y="1050"/>
                      <a:pt x="103" y="1153"/>
                      <a:pt x="230" y="1153"/>
                    </a:cubicBezTo>
                    <a:cubicBezTo>
                      <a:pt x="358" y="1153"/>
                      <a:pt x="461" y="1050"/>
                      <a:pt x="461" y="923"/>
                    </a:cubicBezTo>
                    <a:cubicBezTo>
                      <a:pt x="461" y="461"/>
                      <a:pt x="461" y="461"/>
                      <a:pt x="461" y="461"/>
                    </a:cubicBezTo>
                    <a:cubicBezTo>
                      <a:pt x="5534" y="461"/>
                      <a:pt x="5534" y="461"/>
                      <a:pt x="5534" y="461"/>
                    </a:cubicBezTo>
                    <a:cubicBezTo>
                      <a:pt x="5534" y="923"/>
                      <a:pt x="5534" y="923"/>
                      <a:pt x="5534" y="923"/>
                    </a:cubicBezTo>
                    <a:cubicBezTo>
                      <a:pt x="5534" y="1050"/>
                      <a:pt x="5638" y="1153"/>
                      <a:pt x="5765" y="1153"/>
                    </a:cubicBezTo>
                    <a:cubicBezTo>
                      <a:pt x="5892" y="1153"/>
                      <a:pt x="5996" y="1050"/>
                      <a:pt x="5996" y="923"/>
                    </a:cubicBezTo>
                    <a:cubicBezTo>
                      <a:pt x="5996" y="231"/>
                      <a:pt x="5996" y="231"/>
                      <a:pt x="5996" y="231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8" name="Rectangle 106">
                <a:extLst>
                  <a:ext uri="{FF2B5EF4-FFF2-40B4-BE49-F238E27FC236}">
                    <a16:creationId xmlns:a16="http://schemas.microsoft.com/office/drawing/2014/main" id="{3C8C5D7A-CA7C-44C5-B203-087788D54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210838" y="1714500"/>
                <a:ext cx="814388" cy="349250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3" name="Oval 107">
                <a:extLst>
                  <a:ext uri="{FF2B5EF4-FFF2-40B4-BE49-F238E27FC236}">
                    <a16:creationId xmlns:a16="http://schemas.microsoft.com/office/drawing/2014/main" id="{698C2852-015A-4885-94DA-2EA8CB2FF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3459163"/>
                <a:ext cx="698500" cy="696913"/>
              </a:xfrm>
              <a:prstGeom prst="ellipse">
                <a:avLst/>
              </a:prstGeom>
              <a:solidFill>
                <a:srgbClr val="71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7" name="Oval 108">
                <a:extLst>
                  <a:ext uri="{FF2B5EF4-FFF2-40B4-BE49-F238E27FC236}">
                    <a16:creationId xmlns:a16="http://schemas.microsoft.com/office/drawing/2014/main" id="{96AE19F4-0778-41CF-A05A-7AA8BEAA5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423813" y="4852988"/>
                <a:ext cx="465138" cy="465138"/>
              </a:xfrm>
              <a:prstGeom prst="ellipse">
                <a:avLst/>
              </a:prstGeom>
              <a:solidFill>
                <a:srgbClr val="D75E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07" name="Group 206">
              <a:extLst>
                <a:ext uri="{FF2B5EF4-FFF2-40B4-BE49-F238E27FC236}">
                  <a16:creationId xmlns:a16="http://schemas.microsoft.com/office/drawing/2014/main" id="{453E2742-62C9-4D06-B069-F7EDEF2E7697}"/>
                </a:ext>
              </a:extLst>
            </p:cNvPr>
            <p:cNvGrpSpPr/>
            <p:nvPr/>
          </p:nvGrpSpPr>
          <p:grpSpPr>
            <a:xfrm>
              <a:off x="3611262" y="2035408"/>
              <a:ext cx="2484738" cy="1057908"/>
              <a:chOff x="849781" y="2035408"/>
              <a:chExt cx="2484738" cy="1057908"/>
            </a:xfrm>
          </p:grpSpPr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3B3E58E9-C2B7-4CB6-BF2A-3C3174044C3D}"/>
                  </a:ext>
                </a:extLst>
              </p:cNvPr>
              <p:cNvSpPr/>
              <p:nvPr/>
            </p:nvSpPr>
            <p:spPr>
              <a:xfrm>
                <a:off x="849781" y="2403960"/>
                <a:ext cx="2484738" cy="6893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make a type specimen book</a:t>
                </a:r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7D1CD82F-F269-40D0-B129-A674330D4E91}"/>
                  </a:ext>
                </a:extLst>
              </p:cNvPr>
              <p:cNvSpPr/>
              <p:nvPr/>
            </p:nvSpPr>
            <p:spPr>
              <a:xfrm>
                <a:off x="1209537" y="2035408"/>
                <a:ext cx="17652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tx2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20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</p:grpSp>
      <p:pic>
        <p:nvPicPr>
          <p:cNvPr id="109" name="Picture Placeholder 108">
            <a:extLst>
              <a:ext uri="{FF2B5EF4-FFF2-40B4-BE49-F238E27FC236}">
                <a16:creationId xmlns:a16="http://schemas.microsoft.com/office/drawing/2014/main" id="{47710915-B3A5-4205-A8E8-E72FD004C7B3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8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4" b="211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Placeholder 130">
            <a:extLst>
              <a:ext uri="{FF2B5EF4-FFF2-40B4-BE49-F238E27FC236}">
                <a16:creationId xmlns:a16="http://schemas.microsoft.com/office/drawing/2014/main" id="{A35688A3-9A76-4130-82EA-87CC76105687}"/>
              </a:ext>
            </a:extLst>
          </p:cNvPr>
          <p:cNvPicPr>
            <a:picLocks noGrp="1" noChangeAspect="1"/>
          </p:cNvPicPr>
          <p:nvPr>
            <p:ph type="pic" sz="quarter" idx="27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6" r="21536"/>
          <a:stretch>
            <a:fillRect/>
          </a:stretch>
        </p:blipFill>
        <p:spPr/>
      </p:pic>
      <p:pic>
        <p:nvPicPr>
          <p:cNvPr id="129" name="Picture Placeholder 128">
            <a:extLst>
              <a:ext uri="{FF2B5EF4-FFF2-40B4-BE49-F238E27FC236}">
                <a16:creationId xmlns:a16="http://schemas.microsoft.com/office/drawing/2014/main" id="{BC6CAEE6-7EB7-405E-AA5E-12492812B25F}"/>
              </a:ext>
            </a:extLst>
          </p:cNvPr>
          <p:cNvPicPr>
            <a:picLocks noGrp="1" noChangeAspect="1"/>
          </p:cNvPicPr>
          <p:nvPr>
            <p:ph type="pic" sz="quarter" idx="280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1" r="32741"/>
          <a:stretch/>
        </p:blipFill>
        <p:spPr>
          <a:xfrm>
            <a:off x="6164881" y="0"/>
            <a:ext cx="2944679" cy="3429000"/>
          </a:xfrm>
        </p:spPr>
      </p:pic>
      <p:pic>
        <p:nvPicPr>
          <p:cNvPr id="127" name="Picture Placeholder 126">
            <a:extLst>
              <a:ext uri="{FF2B5EF4-FFF2-40B4-BE49-F238E27FC236}">
                <a16:creationId xmlns:a16="http://schemas.microsoft.com/office/drawing/2014/main" id="{25252587-F134-40D7-A624-17727F2EE069}"/>
              </a:ext>
            </a:extLst>
          </p:cNvPr>
          <p:cNvPicPr>
            <a:picLocks noGrp="1" noChangeAspect="1"/>
          </p:cNvPicPr>
          <p:nvPr>
            <p:ph type="pic" sz="quarter" idx="28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" r="37458"/>
          <a:stretch/>
        </p:blipFill>
        <p:spPr>
          <a:xfrm>
            <a:off x="3082441" y="0"/>
            <a:ext cx="2944679" cy="3429000"/>
          </a:xfrm>
        </p:spPr>
      </p:pic>
      <p:pic>
        <p:nvPicPr>
          <p:cNvPr id="125" name="Picture Placeholder 124">
            <a:extLst>
              <a:ext uri="{FF2B5EF4-FFF2-40B4-BE49-F238E27FC236}">
                <a16:creationId xmlns:a16="http://schemas.microsoft.com/office/drawing/2014/main" id="{068C9978-3F81-4730-A7DC-620662A7D5B0}"/>
              </a:ext>
            </a:extLst>
          </p:cNvPr>
          <p:cNvPicPr>
            <a:picLocks noGrp="1" noChangeAspect="1"/>
          </p:cNvPicPr>
          <p:nvPr>
            <p:ph type="pic" sz="quarter" idx="282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7" r="35711"/>
          <a:stretch/>
        </p:blipFill>
        <p:spPr>
          <a:xfrm>
            <a:off x="-1" y="0"/>
            <a:ext cx="2944679" cy="3429000"/>
          </a:xfrm>
        </p:spPr>
      </p:pic>
      <p:pic>
        <p:nvPicPr>
          <p:cNvPr id="136" name="Picture Placeholder 135">
            <a:extLst>
              <a:ext uri="{FF2B5EF4-FFF2-40B4-BE49-F238E27FC236}">
                <a16:creationId xmlns:a16="http://schemas.microsoft.com/office/drawing/2014/main" id="{89DA32F8-CE94-4565-85B5-B9E50223E078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00" b="33000"/>
          <a:stretch>
            <a:fillRect/>
          </a:stretch>
        </p:blipFill>
        <p:spPr/>
      </p:pic>
      <p:sp>
        <p:nvSpPr>
          <p:cNvPr id="122" name="Rectangle 121">
            <a:extLst>
              <a:ext uri="{FF2B5EF4-FFF2-40B4-BE49-F238E27FC236}">
                <a16:creationId xmlns:a16="http://schemas.microsoft.com/office/drawing/2014/main" id="{4BD7B747-2512-4E8B-BE96-CA3A3D140CBD}"/>
              </a:ext>
            </a:extLst>
          </p:cNvPr>
          <p:cNvSpPr/>
          <p:nvPr/>
        </p:nvSpPr>
        <p:spPr bwMode="auto">
          <a:xfrm>
            <a:off x="-1" y="3570514"/>
            <a:ext cx="12192001" cy="310605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B745E68-6BC7-406D-B38D-5BB9B3D222A0}"/>
              </a:ext>
            </a:extLst>
          </p:cNvPr>
          <p:cNvGrpSpPr/>
          <p:nvPr/>
        </p:nvGrpSpPr>
        <p:grpSpPr>
          <a:xfrm>
            <a:off x="935628" y="4223584"/>
            <a:ext cx="10320742" cy="1799916"/>
            <a:chOff x="1004508" y="3735592"/>
            <a:chExt cx="10320742" cy="1799916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97BEF2DB-720B-4EB5-B3EC-EA67CA17626B}"/>
                </a:ext>
              </a:extLst>
            </p:cNvPr>
            <p:cNvSpPr/>
            <p:nvPr/>
          </p:nvSpPr>
          <p:spPr>
            <a:xfrm>
              <a:off x="1004508" y="4443478"/>
              <a:ext cx="10320742" cy="10920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in the 1960s with the release of </a:t>
              </a:r>
              <a:r>
                <a:rPr lang="en-US" sz="12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Letraset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sheets containing Lorem Ipsum passages, and more recently with desktop publishing software like Aldus PageMaker including versions of Lorem Ipsum.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3FFED9DC-CE0B-497E-A16A-606A774C565A}"/>
                </a:ext>
              </a:extLst>
            </p:cNvPr>
            <p:cNvSpPr/>
            <p:nvPr/>
          </p:nvSpPr>
          <p:spPr>
            <a:xfrm>
              <a:off x="4528053" y="3735592"/>
              <a:ext cx="327365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Services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57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Picture Placeholder 148">
            <a:extLst>
              <a:ext uri="{FF2B5EF4-FFF2-40B4-BE49-F238E27FC236}">
                <a16:creationId xmlns:a16="http://schemas.microsoft.com/office/drawing/2014/main" id="{0E90BE95-29A1-4EB4-8B4A-9FD52465182E}"/>
              </a:ext>
            </a:extLst>
          </p:cNvPr>
          <p:cNvPicPr>
            <a:picLocks noGrp="1" noChangeAspect="1"/>
          </p:cNvPicPr>
          <p:nvPr>
            <p:ph type="pic" sz="quarter" idx="2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75" b="36175"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2C9397F-B006-4E88-BBB6-DF639C8920C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Services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A97724B-1AC8-4D3B-A86F-3D0907599D01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modo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CBBF12-DD09-472C-A846-C9AEE0DCFA0C}"/>
              </a:ext>
            </a:extLst>
          </p:cNvPr>
          <p:cNvSpPr/>
          <p:nvPr/>
        </p:nvSpPr>
        <p:spPr bwMode="auto">
          <a:xfrm>
            <a:off x="1" y="1814511"/>
            <a:ext cx="6502400" cy="2684917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3240AFA-D089-4B20-896F-74E4F1D9839F}"/>
              </a:ext>
            </a:extLst>
          </p:cNvPr>
          <p:cNvSpPr/>
          <p:nvPr/>
        </p:nvSpPr>
        <p:spPr bwMode="auto">
          <a:xfrm>
            <a:off x="6604000" y="1814511"/>
            <a:ext cx="2742395" cy="2684917"/>
          </a:xfrm>
          <a:prstGeom prst="rect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B5424EB-6C92-421D-88A4-6388C9E0599A}"/>
              </a:ext>
            </a:extLst>
          </p:cNvPr>
          <p:cNvSpPr/>
          <p:nvPr/>
        </p:nvSpPr>
        <p:spPr bwMode="auto">
          <a:xfrm>
            <a:off x="9449604" y="1814511"/>
            <a:ext cx="2742395" cy="2684917"/>
          </a:xfrm>
          <a:prstGeom prst="rect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l"/>
            <a:endParaRPr lang="en-US" dirty="0"/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C0336F38-31B5-4D55-BC7F-C6F403ADAFBC}"/>
              </a:ext>
            </a:extLst>
          </p:cNvPr>
          <p:cNvGrpSpPr/>
          <p:nvPr/>
        </p:nvGrpSpPr>
        <p:grpSpPr>
          <a:xfrm>
            <a:off x="6732828" y="2144595"/>
            <a:ext cx="2484738" cy="2024748"/>
            <a:chOff x="6732828" y="2144595"/>
            <a:chExt cx="2484738" cy="2024748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E996A54-B32C-4C5F-B6B0-41D96F85C06B}"/>
                </a:ext>
              </a:extLst>
            </p:cNvPr>
            <p:cNvGrpSpPr/>
            <p:nvPr/>
          </p:nvGrpSpPr>
          <p:grpSpPr>
            <a:xfrm>
              <a:off x="7509784" y="2144595"/>
              <a:ext cx="930827" cy="746112"/>
              <a:chOff x="-13676313" y="881063"/>
              <a:chExt cx="8559800" cy="6861175"/>
            </a:xfrm>
          </p:grpSpPr>
          <p:pic>
            <p:nvPicPr>
              <p:cNvPr id="37" name="Picture 5">
                <a:extLst>
                  <a:ext uri="{FF2B5EF4-FFF2-40B4-BE49-F238E27FC236}">
                    <a16:creationId xmlns:a16="http://schemas.microsoft.com/office/drawing/2014/main" id="{8F9BB771-9BD9-46D1-B661-C49F7CCA1C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676313" y="881063"/>
                <a:ext cx="8559800" cy="685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8" name="Picture 6">
                <a:extLst>
                  <a:ext uri="{FF2B5EF4-FFF2-40B4-BE49-F238E27FC236}">
                    <a16:creationId xmlns:a16="http://schemas.microsoft.com/office/drawing/2014/main" id="{624A95B8-F420-489C-8284-ED0E7FF2A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334251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7">
                <a:extLst>
                  <a:ext uri="{FF2B5EF4-FFF2-40B4-BE49-F238E27FC236}">
                    <a16:creationId xmlns:a16="http://schemas.microsoft.com/office/drawing/2014/main" id="{D5AD4957-8204-48A7-A02A-CD9FA3BF959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6351588"/>
                <a:ext cx="1682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8">
                <a:extLst>
                  <a:ext uri="{FF2B5EF4-FFF2-40B4-BE49-F238E27FC236}">
                    <a16:creationId xmlns:a16="http://schemas.microsoft.com/office/drawing/2014/main" id="{9EA5EC8D-3FB4-4CD2-8AF6-27824BF3961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449888" y="5043488"/>
                <a:ext cx="168275" cy="11509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" name="Picture 9">
                <a:extLst>
                  <a:ext uri="{FF2B5EF4-FFF2-40B4-BE49-F238E27FC236}">
                    <a16:creationId xmlns:a16="http://schemas.microsoft.com/office/drawing/2014/main" id="{90D3C6A7-F98D-40A3-80C2-0BAB073FF9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87851"/>
                <a:ext cx="168275" cy="8255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" name="Picture 10">
                <a:extLst>
                  <a:ext uri="{FF2B5EF4-FFF2-40B4-BE49-F238E27FC236}">
                    <a16:creationId xmlns:a16="http://schemas.microsoft.com/office/drawing/2014/main" id="{4DAACAAA-E921-4154-9B5A-555DC27F77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941300" y="7246938"/>
                <a:ext cx="1308100" cy="495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3" name="Picture 11">
                <a:extLst>
                  <a:ext uri="{FF2B5EF4-FFF2-40B4-BE49-F238E27FC236}">
                    <a16:creationId xmlns:a16="http://schemas.microsoft.com/office/drawing/2014/main" id="{F30B8DC7-52F3-45CC-AC4A-C9C3351E13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39550" y="7246938"/>
                <a:ext cx="822325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4" name="Picture 12">
                <a:extLst>
                  <a:ext uri="{FF2B5EF4-FFF2-40B4-BE49-F238E27FC236}">
                    <a16:creationId xmlns:a16="http://schemas.microsoft.com/office/drawing/2014/main" id="{FCCB0D20-DC7A-45F4-B41B-AA6412D41E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823575" y="7246938"/>
                <a:ext cx="3302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" name="Picture 13">
                <a:extLst>
                  <a:ext uri="{FF2B5EF4-FFF2-40B4-BE49-F238E27FC236}">
                    <a16:creationId xmlns:a16="http://schemas.microsoft.com/office/drawing/2014/main" id="{46F6D3C6-ECD6-45A2-8266-593E1BEFE50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5124451"/>
                <a:ext cx="330200" cy="13112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14">
                <a:extLst>
                  <a:ext uri="{FF2B5EF4-FFF2-40B4-BE49-F238E27FC236}">
                    <a16:creationId xmlns:a16="http://schemas.microsoft.com/office/drawing/2014/main" id="{7E482E53-6944-43BC-A013-BE50493C956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5611813" y="4306888"/>
                <a:ext cx="168275" cy="823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7" name="Picture 15">
                <a:extLst>
                  <a:ext uri="{FF2B5EF4-FFF2-40B4-BE49-F238E27FC236}">
                    <a16:creationId xmlns:a16="http://schemas.microsoft.com/office/drawing/2014/main" id="{ED8D3557-ACBA-4B80-9B65-AF779A7B3C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15150" y="1533526"/>
                <a:ext cx="820737" cy="331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8" name="Picture 16">
                <a:extLst>
                  <a:ext uri="{FF2B5EF4-FFF2-40B4-BE49-F238E27FC236}">
                    <a16:creationId xmlns:a16="http://schemas.microsoft.com/office/drawing/2014/main" id="{E1145715-0680-4AF2-B59F-7F58771DE1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51638" y="1370013"/>
                <a:ext cx="65722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17">
                <a:extLst>
                  <a:ext uri="{FF2B5EF4-FFF2-40B4-BE49-F238E27FC236}">
                    <a16:creationId xmlns:a16="http://schemas.microsoft.com/office/drawing/2014/main" id="{CC5F8FBC-E6C4-4606-8787-406E3C853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427788" y="1206501"/>
                <a:ext cx="333375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18">
                <a:extLst>
                  <a:ext uri="{FF2B5EF4-FFF2-40B4-BE49-F238E27FC236}">
                    <a16:creationId xmlns:a16="http://schemas.microsoft.com/office/drawing/2014/main" id="{AEF580FC-F1FD-4648-910F-C1A14284E9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9250" y="5407026"/>
                <a:ext cx="1106487" cy="1217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19">
                <a:extLst>
                  <a:ext uri="{FF2B5EF4-FFF2-40B4-BE49-F238E27FC236}">
                    <a16:creationId xmlns:a16="http://schemas.microsoft.com/office/drawing/2014/main" id="{B1E76B79-D5C8-4A13-996A-7A8BC685BE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7863" y="1749426"/>
                <a:ext cx="7786687" cy="560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2" name="Picture 20">
                <a:extLst>
                  <a:ext uri="{FF2B5EF4-FFF2-40B4-BE49-F238E27FC236}">
                    <a16:creationId xmlns:a16="http://schemas.microsoft.com/office/drawing/2014/main" id="{9C86E0BE-F4BC-4154-801C-8A1C6F69D6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2173288"/>
                <a:ext cx="6605587" cy="4451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21">
                <a:extLst>
                  <a:ext uri="{FF2B5EF4-FFF2-40B4-BE49-F238E27FC236}">
                    <a16:creationId xmlns:a16="http://schemas.microsoft.com/office/drawing/2014/main" id="{E4EF79FF-F550-4D5F-9822-3E4D049AB25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53338" y="6616701"/>
                <a:ext cx="2058987" cy="741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4" name="Picture 22">
                <a:extLst>
                  <a:ext uri="{FF2B5EF4-FFF2-40B4-BE49-F238E27FC236}">
                    <a16:creationId xmlns:a16="http://schemas.microsoft.com/office/drawing/2014/main" id="{30432409-A46E-4C0D-AD84-A82785A323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764338"/>
                <a:ext cx="987425" cy="593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23">
                <a:extLst>
                  <a:ext uri="{FF2B5EF4-FFF2-40B4-BE49-F238E27FC236}">
                    <a16:creationId xmlns:a16="http://schemas.microsoft.com/office/drawing/2014/main" id="{8DC16E34-D967-416B-B08A-55A7C61DB6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396788" y="6910388"/>
                <a:ext cx="507365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24">
                <a:extLst>
                  <a:ext uri="{FF2B5EF4-FFF2-40B4-BE49-F238E27FC236}">
                    <a16:creationId xmlns:a16="http://schemas.microsoft.com/office/drawing/2014/main" id="{25238A13-0649-4804-B5B9-5BDF17F4FC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7056438"/>
                <a:ext cx="171450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25">
                <a:extLst>
                  <a:ext uri="{FF2B5EF4-FFF2-40B4-BE49-F238E27FC236}">
                    <a16:creationId xmlns:a16="http://schemas.microsoft.com/office/drawing/2014/main" id="{DF559D2C-9060-442D-9AAB-8AB79FD555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64388" y="6910388"/>
                <a:ext cx="169862" cy="301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26">
                <a:extLst>
                  <a:ext uri="{FF2B5EF4-FFF2-40B4-BE49-F238E27FC236}">
                    <a16:creationId xmlns:a16="http://schemas.microsoft.com/office/drawing/2014/main" id="{2FEFEBFE-5761-4D78-8B76-90EE938F75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3376275" y="6616701"/>
                <a:ext cx="660400" cy="153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9" name="Picture 27">
                <a:extLst>
                  <a:ext uri="{FF2B5EF4-FFF2-40B4-BE49-F238E27FC236}">
                    <a16:creationId xmlns:a16="http://schemas.microsoft.com/office/drawing/2014/main" id="{D5365AC1-232E-4D57-9FBD-93424D9159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876925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28">
                <a:extLst>
                  <a:ext uri="{FF2B5EF4-FFF2-40B4-BE49-F238E27FC236}">
                    <a16:creationId xmlns:a16="http://schemas.microsoft.com/office/drawing/2014/main" id="{A3DE64D5-35F3-420F-8076-AD66C823AB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5725" y="5673726"/>
                <a:ext cx="2122487" cy="950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" name="Picture 29">
                <a:extLst>
                  <a:ext uri="{FF2B5EF4-FFF2-40B4-BE49-F238E27FC236}">
                    <a16:creationId xmlns:a16="http://schemas.microsoft.com/office/drawing/2014/main" id="{A7CD0292-E445-4309-9FF0-E0473324B5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669588" y="4100513"/>
                <a:ext cx="169862" cy="23669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30">
                <a:extLst>
                  <a:ext uri="{FF2B5EF4-FFF2-40B4-BE49-F238E27FC236}">
                    <a16:creationId xmlns:a16="http://schemas.microsoft.com/office/drawing/2014/main" id="{3B5C2696-218B-46E9-B894-335F6F32AF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506075" y="4257676"/>
                <a:ext cx="168275" cy="2051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31">
                <a:extLst>
                  <a:ext uri="{FF2B5EF4-FFF2-40B4-BE49-F238E27FC236}">
                    <a16:creationId xmlns:a16="http://schemas.microsoft.com/office/drawing/2014/main" id="{D175D6A6-78D6-4B37-9651-B604C1E5821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344150" y="4414838"/>
                <a:ext cx="171450" cy="1736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32">
                <a:extLst>
                  <a:ext uri="{FF2B5EF4-FFF2-40B4-BE49-F238E27FC236}">
                    <a16:creationId xmlns:a16="http://schemas.microsoft.com/office/drawing/2014/main" id="{164B3794-BA27-4EA4-96B6-ABB4AB320C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179050" y="4572001"/>
                <a:ext cx="168275" cy="142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" name="Picture 33">
                <a:extLst>
                  <a:ext uri="{FF2B5EF4-FFF2-40B4-BE49-F238E27FC236}">
                    <a16:creationId xmlns:a16="http://schemas.microsoft.com/office/drawing/2014/main" id="{B853CA7A-60E3-4D3C-9912-CF15F10E987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0017125" y="4729163"/>
                <a:ext cx="168275" cy="1108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34">
                <a:extLst>
                  <a:ext uri="{FF2B5EF4-FFF2-40B4-BE49-F238E27FC236}">
                    <a16:creationId xmlns:a16="http://schemas.microsoft.com/office/drawing/2014/main" id="{E60E01C1-7B4A-489E-8DB0-012F34A9EE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623800" y="5357813"/>
                <a:ext cx="19605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Picture 35">
                <a:extLst>
                  <a:ext uri="{FF2B5EF4-FFF2-40B4-BE49-F238E27FC236}">
                    <a16:creationId xmlns:a16="http://schemas.microsoft.com/office/drawing/2014/main" id="{8AA79A5F-91C0-461F-979A-C5A83E72E12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855200" y="4886326"/>
                <a:ext cx="169862" cy="793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" name="Picture 36">
                <a:extLst>
                  <a:ext uri="{FF2B5EF4-FFF2-40B4-BE49-F238E27FC236}">
                    <a16:creationId xmlns:a16="http://schemas.microsoft.com/office/drawing/2014/main" id="{E4F137D4-46CC-4BF7-81D6-D1A3C86A55B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691688" y="5043488"/>
                <a:ext cx="16827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9" name="Picture 37">
                <a:extLst>
                  <a:ext uri="{FF2B5EF4-FFF2-40B4-BE49-F238E27FC236}">
                    <a16:creationId xmlns:a16="http://schemas.microsoft.com/office/drawing/2014/main" id="{F325C905-A929-42F7-B41B-5BB1516F74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460288" y="5200651"/>
                <a:ext cx="17970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0" name="Picture 38">
                <a:extLst>
                  <a:ext uri="{FF2B5EF4-FFF2-40B4-BE49-F238E27FC236}">
                    <a16:creationId xmlns:a16="http://schemas.microsoft.com/office/drawing/2014/main" id="{BE615108-AF6A-405E-8BA1-12963F1835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298363" y="5043488"/>
                <a:ext cx="163512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39">
                <a:extLst>
                  <a:ext uri="{FF2B5EF4-FFF2-40B4-BE49-F238E27FC236}">
                    <a16:creationId xmlns:a16="http://schemas.microsoft.com/office/drawing/2014/main" id="{148E6330-7A1B-457D-9294-373E82DD4D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133263" y="4729163"/>
                <a:ext cx="1470025" cy="32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40">
                <a:extLst>
                  <a:ext uri="{FF2B5EF4-FFF2-40B4-BE49-F238E27FC236}">
                    <a16:creationId xmlns:a16="http://schemas.microsoft.com/office/drawing/2014/main" id="{D5E6C2CE-5819-4BF2-B85D-7EFD265B448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971338" y="4572001"/>
                <a:ext cx="130810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" name="Picture 41">
                <a:extLst>
                  <a:ext uri="{FF2B5EF4-FFF2-40B4-BE49-F238E27FC236}">
                    <a16:creationId xmlns:a16="http://schemas.microsoft.com/office/drawing/2014/main" id="{69E07006-B4B1-4F54-814A-DF20A12C665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809413" y="4414838"/>
                <a:ext cx="1146175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" name="Picture 42">
                <a:extLst>
                  <a:ext uri="{FF2B5EF4-FFF2-40B4-BE49-F238E27FC236}">
                    <a16:creationId xmlns:a16="http://schemas.microsoft.com/office/drawing/2014/main" id="{87FB4686-0139-4550-A949-8ADBA43F5D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45900" y="4098926"/>
                <a:ext cx="982662" cy="322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5" name="Picture 43">
                <a:extLst>
                  <a:ext uri="{FF2B5EF4-FFF2-40B4-BE49-F238E27FC236}">
                    <a16:creationId xmlns:a16="http://schemas.microsoft.com/office/drawing/2014/main" id="{28EBE877-9FF6-4634-B17B-2092795BDC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483975" y="3941763"/>
                <a:ext cx="8207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6" name="Picture 44">
                <a:extLst>
                  <a:ext uri="{FF2B5EF4-FFF2-40B4-BE49-F238E27FC236}">
                    <a16:creationId xmlns:a16="http://schemas.microsoft.com/office/drawing/2014/main" id="{3C4339EF-7E28-4995-B734-4EADC992BAE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4138" y="6616701"/>
                <a:ext cx="5789612" cy="3159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7" name="Picture 45">
                <a:extLst>
                  <a:ext uri="{FF2B5EF4-FFF2-40B4-BE49-F238E27FC236}">
                    <a16:creationId xmlns:a16="http://schemas.microsoft.com/office/drawing/2014/main" id="{5C628B3D-073A-44B4-9E41-E7B88FDA85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241088" y="5522913"/>
                <a:ext cx="4873625" cy="140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8" name="Picture 46">
                <a:extLst>
                  <a:ext uri="{FF2B5EF4-FFF2-40B4-BE49-F238E27FC236}">
                    <a16:creationId xmlns:a16="http://schemas.microsoft.com/office/drawing/2014/main" id="{04B56320-8D99-453A-A458-ABC50EABCF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1128712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9" name="Picture 47">
                <a:extLst>
                  <a:ext uri="{FF2B5EF4-FFF2-40B4-BE49-F238E27FC236}">
                    <a16:creationId xmlns:a16="http://schemas.microsoft.com/office/drawing/2014/main" id="{E39C6931-4678-42D6-8291-3A4CF080BE4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0" name="Picture 48">
                <a:extLst>
                  <a:ext uri="{FF2B5EF4-FFF2-40B4-BE49-F238E27FC236}">
                    <a16:creationId xmlns:a16="http://schemas.microsoft.com/office/drawing/2014/main" id="{773C8DA2-883F-4E32-971A-EA061E45B87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375400" y="6289676"/>
                <a:ext cx="6350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49">
                <a:extLst>
                  <a:ext uri="{FF2B5EF4-FFF2-40B4-BE49-F238E27FC236}">
                    <a16:creationId xmlns:a16="http://schemas.microsoft.com/office/drawing/2014/main" id="{E2035094-C0A5-4B97-8395-FCDD1675AE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10563" y="4540251"/>
                <a:ext cx="638175" cy="558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2" name="Picture 50">
                <a:extLst>
                  <a:ext uri="{FF2B5EF4-FFF2-40B4-BE49-F238E27FC236}">
                    <a16:creationId xmlns:a16="http://schemas.microsoft.com/office/drawing/2014/main" id="{185B34B9-A2F6-44C3-A0E8-D1F1874DCA4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29763" y="4543426"/>
                <a:ext cx="915987" cy="815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3" name="Picture 51">
                <a:extLst>
                  <a:ext uri="{FF2B5EF4-FFF2-40B4-BE49-F238E27FC236}">
                    <a16:creationId xmlns:a16="http://schemas.microsoft.com/office/drawing/2014/main" id="{76B9A247-B26A-42D9-8150-5BE1031EB0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4543426"/>
                <a:ext cx="1100137" cy="9858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4" name="Picture 52">
                <a:extLst>
                  <a:ext uri="{FF2B5EF4-FFF2-40B4-BE49-F238E27FC236}">
                    <a16:creationId xmlns:a16="http://schemas.microsoft.com/office/drawing/2014/main" id="{6941EC28-9492-4A1B-9499-0913D2FCAA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5183188"/>
                <a:ext cx="1597025" cy="174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5" name="Picture 53">
                <a:extLst>
                  <a:ext uri="{FF2B5EF4-FFF2-40B4-BE49-F238E27FC236}">
                    <a16:creationId xmlns:a16="http://schemas.microsoft.com/office/drawing/2014/main" id="{0F833E0A-FB5A-479D-A81A-0870E3CC73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008813" y="6765926"/>
                <a:ext cx="322262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6" name="Picture 54">
                <a:extLst>
                  <a:ext uri="{FF2B5EF4-FFF2-40B4-BE49-F238E27FC236}">
                    <a16:creationId xmlns:a16="http://schemas.microsoft.com/office/drawing/2014/main" id="{4EDE34B8-8A2E-46F1-A154-8EFC1ED323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851650" y="6607176"/>
                <a:ext cx="325437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7" name="Picture 55">
                <a:extLst>
                  <a:ext uri="{FF2B5EF4-FFF2-40B4-BE49-F238E27FC236}">
                    <a16:creationId xmlns:a16="http://schemas.microsoft.com/office/drawing/2014/main" id="{353E5F48-D7DE-4989-B809-5CFCF53FE5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77325" y="4708526"/>
                <a:ext cx="163512" cy="1905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8" name="Picture 56">
                <a:extLst>
                  <a:ext uri="{FF2B5EF4-FFF2-40B4-BE49-F238E27FC236}">
                    <a16:creationId xmlns:a16="http://schemas.microsoft.com/office/drawing/2014/main" id="{62B61B2D-4C36-4025-A996-F854261453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692900" y="6450013"/>
                <a:ext cx="323850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9" name="Picture 57">
                <a:extLst>
                  <a:ext uri="{FF2B5EF4-FFF2-40B4-BE49-F238E27FC236}">
                    <a16:creationId xmlns:a16="http://schemas.microsoft.com/office/drawing/2014/main" id="{AC592629-03F8-4952-98DC-9477858C928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236075" y="4865688"/>
                <a:ext cx="165100" cy="159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0" name="Picture 58">
                <a:extLst>
                  <a:ext uri="{FF2B5EF4-FFF2-40B4-BE49-F238E27FC236}">
                    <a16:creationId xmlns:a16="http://schemas.microsoft.com/office/drawing/2014/main" id="{0709406A-D519-47A1-9767-DA54764274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32563" y="6132513"/>
                <a:ext cx="163512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1" name="Picture 59">
                <a:extLst>
                  <a:ext uri="{FF2B5EF4-FFF2-40B4-BE49-F238E27FC236}">
                    <a16:creationId xmlns:a16="http://schemas.microsoft.com/office/drawing/2014/main" id="{9FA55154-4899-4E79-A1EE-8067531ED6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396413" y="5026026"/>
                <a:ext cx="166687" cy="127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" name="Picture 60">
                <a:extLst>
                  <a:ext uri="{FF2B5EF4-FFF2-40B4-BE49-F238E27FC236}">
                    <a16:creationId xmlns:a16="http://schemas.microsoft.com/office/drawing/2014/main" id="{9CC9E55A-37CE-4FD0-8569-4D7C1C711A4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553575" y="5183188"/>
                <a:ext cx="163512" cy="796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3" name="Picture 61">
                <a:extLst>
                  <a:ext uri="{FF2B5EF4-FFF2-40B4-BE49-F238E27FC236}">
                    <a16:creationId xmlns:a16="http://schemas.microsoft.com/office/drawing/2014/main" id="{D3DB4739-76FF-4B27-91BA-121EA9BC1CA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713913" y="5341938"/>
                <a:ext cx="166687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4" name="Picture 62">
                <a:extLst>
                  <a:ext uri="{FF2B5EF4-FFF2-40B4-BE49-F238E27FC236}">
                    <a16:creationId xmlns:a16="http://schemas.microsoft.com/office/drawing/2014/main" id="{0632588C-56E2-4727-994B-A9FEDDCAFBE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29488" y="5341938"/>
                <a:ext cx="166687" cy="323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5" name="Picture 63">
                <a:extLst>
                  <a:ext uri="{FF2B5EF4-FFF2-40B4-BE49-F238E27FC236}">
                    <a16:creationId xmlns:a16="http://schemas.microsoft.com/office/drawing/2014/main" id="{66EB8373-0331-481B-B832-B1D315F03A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708526"/>
                <a:ext cx="1120775" cy="4810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6" name="Picture 64">
                <a:extLst>
                  <a:ext uri="{FF2B5EF4-FFF2-40B4-BE49-F238E27FC236}">
                    <a16:creationId xmlns:a16="http://schemas.microsoft.com/office/drawing/2014/main" id="{DFEDB748-DB7C-416F-B32E-C206D5D414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5026026"/>
                <a:ext cx="325437" cy="163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7" name="Picture 65">
                <a:extLst>
                  <a:ext uri="{FF2B5EF4-FFF2-40B4-BE49-F238E27FC236}">
                    <a16:creationId xmlns:a16="http://schemas.microsoft.com/office/drawing/2014/main" id="{D533942D-AB66-435D-8D42-F31F3B9C61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05738" y="4865688"/>
                <a:ext cx="166687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8" name="Picture 66">
                <a:extLst>
                  <a:ext uri="{FF2B5EF4-FFF2-40B4-BE49-F238E27FC236}">
                    <a16:creationId xmlns:a16="http://schemas.microsoft.com/office/drawing/2014/main" id="{EC113613-51DB-4F53-9F0C-B4766B4FCA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920163" y="4549776"/>
                <a:ext cx="3270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9" name="Picture 67">
                <a:extLst>
                  <a:ext uri="{FF2B5EF4-FFF2-40B4-BE49-F238E27FC236}">
                    <a16:creationId xmlns:a16="http://schemas.microsoft.com/office/drawing/2014/main" id="{7B21ACD5-9C70-44CD-9CEF-3DFB0242176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42325" y="4549776"/>
                <a:ext cx="482600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0" name="Picture 68">
                <a:extLst>
                  <a:ext uri="{FF2B5EF4-FFF2-40B4-BE49-F238E27FC236}">
                    <a16:creationId xmlns:a16="http://schemas.microsoft.com/office/drawing/2014/main" id="{6BCA64B0-6746-43CA-A05D-90D644BDE8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031288" y="4510088"/>
                <a:ext cx="1157287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1" name="Freeform 69">
                <a:extLst>
                  <a:ext uri="{FF2B5EF4-FFF2-40B4-BE49-F238E27FC236}">
                    <a16:creationId xmlns:a16="http://schemas.microsoft.com/office/drawing/2014/main" id="{D692DC4A-BD1C-4B21-83E9-6E488CC8F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2555538" y="3983038"/>
                <a:ext cx="1697037" cy="1139825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6 w 1490"/>
                  <a:gd name="T5" fmla="*/ 465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4 w 1490"/>
                  <a:gd name="T15" fmla="*/ 482 h 1003"/>
                  <a:gd name="T16" fmla="*/ 0 w 1490"/>
                  <a:gd name="T17" fmla="*/ 734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3"/>
                      <a:pt x="1246" y="484"/>
                      <a:pt x="1246" y="465"/>
                    </a:cubicBezTo>
                    <a:cubicBezTo>
                      <a:pt x="1246" y="208"/>
                      <a:pt x="1039" y="0"/>
                      <a:pt x="782" y="0"/>
                    </a:cubicBezTo>
                    <a:cubicBezTo>
                      <a:pt x="591" y="0"/>
                      <a:pt x="427" y="116"/>
                      <a:pt x="356" y="280"/>
                    </a:cubicBezTo>
                    <a:cubicBezTo>
                      <a:pt x="339" y="274"/>
                      <a:pt x="321" y="270"/>
                      <a:pt x="302" y="270"/>
                    </a:cubicBezTo>
                    <a:cubicBezTo>
                      <a:pt x="222" y="270"/>
                      <a:pt x="158" y="335"/>
                      <a:pt x="158" y="414"/>
                    </a:cubicBezTo>
                    <a:cubicBezTo>
                      <a:pt x="158" y="439"/>
                      <a:pt x="164" y="462"/>
                      <a:pt x="174" y="482"/>
                    </a:cubicBezTo>
                    <a:cubicBezTo>
                      <a:pt x="72" y="520"/>
                      <a:pt x="0" y="618"/>
                      <a:pt x="0" y="734"/>
                    </a:cubicBezTo>
                    <a:cubicBezTo>
                      <a:pt x="0" y="883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  <a:close/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2" name="Picture 70">
                <a:extLst>
                  <a:ext uri="{FF2B5EF4-FFF2-40B4-BE49-F238E27FC236}">
                    <a16:creationId xmlns:a16="http://schemas.microsoft.com/office/drawing/2014/main" id="{E1C62B53-4ECC-4EAF-AF45-9E1A080E82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2787313" y="3892551"/>
                <a:ext cx="4143375" cy="3040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" name="Picture 71">
                <a:extLst>
                  <a:ext uri="{FF2B5EF4-FFF2-40B4-BE49-F238E27FC236}">
                    <a16:creationId xmlns:a16="http://schemas.microsoft.com/office/drawing/2014/main" id="{5818ED11-8B19-4990-8C06-8ED78E9860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679238" y="3890963"/>
                <a:ext cx="1173162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" name="Picture 72">
                <a:extLst>
                  <a:ext uri="{FF2B5EF4-FFF2-40B4-BE49-F238E27FC236}">
                    <a16:creationId xmlns:a16="http://schemas.microsoft.com/office/drawing/2014/main" id="{9BE968B1-6901-4B68-9F20-03D437AB93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667625" y="5502276"/>
                <a:ext cx="2054225" cy="1855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5" name="Freeform 73">
                <a:extLst>
                  <a:ext uri="{FF2B5EF4-FFF2-40B4-BE49-F238E27FC236}">
                    <a16:creationId xmlns:a16="http://schemas.microsoft.com/office/drawing/2014/main" id="{1BD2CF2C-ABDC-47F7-ABE5-E68F309CE2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9639300" y="2892426"/>
                <a:ext cx="1697037" cy="1141413"/>
              </a:xfrm>
              <a:custGeom>
                <a:avLst/>
                <a:gdLst>
                  <a:gd name="T0" fmla="*/ 1249 w 1490"/>
                  <a:gd name="T1" fmla="*/ 521 h 1003"/>
                  <a:gd name="T2" fmla="*/ 1243 w 1490"/>
                  <a:gd name="T3" fmla="*/ 521 h 1003"/>
                  <a:gd name="T4" fmla="*/ 1247 w 1490"/>
                  <a:gd name="T5" fmla="*/ 464 h 1003"/>
                  <a:gd name="T6" fmla="*/ 782 w 1490"/>
                  <a:gd name="T7" fmla="*/ 0 h 1003"/>
                  <a:gd name="T8" fmla="*/ 356 w 1490"/>
                  <a:gd name="T9" fmla="*/ 280 h 1003"/>
                  <a:gd name="T10" fmla="*/ 302 w 1490"/>
                  <a:gd name="T11" fmla="*/ 270 h 1003"/>
                  <a:gd name="T12" fmla="*/ 158 w 1490"/>
                  <a:gd name="T13" fmla="*/ 414 h 1003"/>
                  <a:gd name="T14" fmla="*/ 175 w 1490"/>
                  <a:gd name="T15" fmla="*/ 481 h 1003"/>
                  <a:gd name="T16" fmla="*/ 0 w 1490"/>
                  <a:gd name="T17" fmla="*/ 733 h 1003"/>
                  <a:gd name="T18" fmla="*/ 269 w 1490"/>
                  <a:gd name="T19" fmla="*/ 1003 h 1003"/>
                  <a:gd name="T20" fmla="*/ 1249 w 1490"/>
                  <a:gd name="T21" fmla="*/ 1003 h 1003"/>
                  <a:gd name="T22" fmla="*/ 1490 w 1490"/>
                  <a:gd name="T23" fmla="*/ 762 h 1003"/>
                  <a:gd name="T24" fmla="*/ 1249 w 1490"/>
                  <a:gd name="T25" fmla="*/ 521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0" h="1003">
                    <a:moveTo>
                      <a:pt x="1249" y="521"/>
                    </a:moveTo>
                    <a:cubicBezTo>
                      <a:pt x="1247" y="521"/>
                      <a:pt x="1245" y="521"/>
                      <a:pt x="1243" y="521"/>
                    </a:cubicBezTo>
                    <a:cubicBezTo>
                      <a:pt x="1245" y="502"/>
                      <a:pt x="1247" y="483"/>
                      <a:pt x="1247" y="464"/>
                    </a:cubicBezTo>
                    <a:cubicBezTo>
                      <a:pt x="1247" y="208"/>
                      <a:pt x="1039" y="0"/>
                      <a:pt x="782" y="0"/>
                    </a:cubicBezTo>
                    <a:cubicBezTo>
                      <a:pt x="591" y="0"/>
                      <a:pt x="427" y="115"/>
                      <a:pt x="356" y="280"/>
                    </a:cubicBezTo>
                    <a:cubicBezTo>
                      <a:pt x="339" y="273"/>
                      <a:pt x="321" y="270"/>
                      <a:pt x="302" y="270"/>
                    </a:cubicBezTo>
                    <a:cubicBezTo>
                      <a:pt x="223" y="270"/>
                      <a:pt x="158" y="334"/>
                      <a:pt x="158" y="414"/>
                    </a:cubicBezTo>
                    <a:cubicBezTo>
                      <a:pt x="158" y="438"/>
                      <a:pt x="164" y="461"/>
                      <a:pt x="175" y="481"/>
                    </a:cubicBezTo>
                    <a:cubicBezTo>
                      <a:pt x="72" y="519"/>
                      <a:pt x="0" y="618"/>
                      <a:pt x="0" y="733"/>
                    </a:cubicBezTo>
                    <a:cubicBezTo>
                      <a:pt x="0" y="882"/>
                      <a:pt x="120" y="1003"/>
                      <a:pt x="269" y="1003"/>
                    </a:cubicBezTo>
                    <a:cubicBezTo>
                      <a:pt x="1249" y="1003"/>
                      <a:pt x="1249" y="1003"/>
                      <a:pt x="1249" y="1003"/>
                    </a:cubicBezTo>
                    <a:cubicBezTo>
                      <a:pt x="1382" y="1003"/>
                      <a:pt x="1490" y="895"/>
                      <a:pt x="1490" y="762"/>
                    </a:cubicBezTo>
                    <a:cubicBezTo>
                      <a:pt x="1490" y="629"/>
                      <a:pt x="1382" y="521"/>
                      <a:pt x="1249" y="521"/>
                    </a:cubicBezTo>
                  </a:path>
                </a:pathLst>
              </a:custGeom>
              <a:solidFill>
                <a:srgbClr val="008B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6" name="Picture 74">
                <a:extLst>
                  <a:ext uri="{FF2B5EF4-FFF2-40B4-BE49-F238E27FC236}">
                    <a16:creationId xmlns:a16="http://schemas.microsoft.com/office/drawing/2014/main" id="{E101DE21-721D-42F5-87F8-57DD61F231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429001"/>
                <a:ext cx="782637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7" name="Picture 75">
                <a:extLst>
                  <a:ext uri="{FF2B5EF4-FFF2-40B4-BE49-F238E27FC236}">
                    <a16:creationId xmlns:a16="http://schemas.microsoft.com/office/drawing/2014/main" id="{B7CBEB41-BB11-4A2A-A3B7-F78D3F43B2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123113" y="2789238"/>
                <a:ext cx="161925" cy="2562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" name="Picture 76">
                <a:extLst>
                  <a:ext uri="{FF2B5EF4-FFF2-40B4-BE49-F238E27FC236}">
                    <a16:creationId xmlns:a16="http://schemas.microsoft.com/office/drawing/2014/main" id="{B21D5E0B-A5C1-4262-9C2C-ED3E291EA1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278688" y="2630488"/>
                <a:ext cx="161925" cy="256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9" name="Picture 77">
                <a:extLst>
                  <a:ext uri="{FF2B5EF4-FFF2-40B4-BE49-F238E27FC236}">
                    <a16:creationId xmlns:a16="http://schemas.microsoft.com/office/drawing/2014/main" id="{9A9672F8-4B1F-43E8-A0B9-7BE706186F4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434263" y="2630488"/>
                <a:ext cx="161925" cy="2401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0" name="Picture 78">
                <a:extLst>
                  <a:ext uri="{FF2B5EF4-FFF2-40B4-BE49-F238E27FC236}">
                    <a16:creationId xmlns:a16="http://schemas.microsoft.com/office/drawing/2014/main" id="{585E6ACA-313D-443B-9831-BAA70710A22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589838" y="2630488"/>
                <a:ext cx="161925" cy="2241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" name="Picture 79">
                <a:extLst>
                  <a:ext uri="{FF2B5EF4-FFF2-40B4-BE49-F238E27FC236}">
                    <a16:creationId xmlns:a16="http://schemas.microsoft.com/office/drawing/2014/main" id="{826EA85A-7FDA-4596-A85C-BF1B0A6C298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745413" y="2630488"/>
                <a:ext cx="161925" cy="208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2" name="Picture 80">
                <a:extLst>
                  <a:ext uri="{FF2B5EF4-FFF2-40B4-BE49-F238E27FC236}">
                    <a16:creationId xmlns:a16="http://schemas.microsoft.com/office/drawing/2014/main" id="{1E3D96DC-3492-4C5E-8228-29B59B483A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899400" y="2630488"/>
                <a:ext cx="161925" cy="1924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" name="Picture 81">
                <a:extLst>
                  <a:ext uri="{FF2B5EF4-FFF2-40B4-BE49-F238E27FC236}">
                    <a16:creationId xmlns:a16="http://schemas.microsoft.com/office/drawing/2014/main" id="{642090AB-0678-4826-BA42-C30908F96D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054975" y="2630488"/>
                <a:ext cx="161925" cy="1763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" name="Picture 82">
                <a:extLst>
                  <a:ext uri="{FF2B5EF4-FFF2-40B4-BE49-F238E27FC236}">
                    <a16:creationId xmlns:a16="http://schemas.microsoft.com/office/drawing/2014/main" id="{7D399F7A-1D11-4ECB-BA4A-627791772FE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3906838"/>
                <a:ext cx="161925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83">
                <a:extLst>
                  <a:ext uri="{FF2B5EF4-FFF2-40B4-BE49-F238E27FC236}">
                    <a16:creationId xmlns:a16="http://schemas.microsoft.com/office/drawing/2014/main" id="{96039F3D-BE8A-496F-A7FA-D6FB2F5BFC8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3906838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" name="Picture 84">
                <a:extLst>
                  <a:ext uri="{FF2B5EF4-FFF2-40B4-BE49-F238E27FC236}">
                    <a16:creationId xmlns:a16="http://schemas.microsoft.com/office/drawing/2014/main" id="{34D036E4-BA76-4319-81E0-B83BC1DA4D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366125" y="2789238"/>
                <a:ext cx="317500" cy="806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" name="Picture 85">
                <a:extLst>
                  <a:ext uri="{FF2B5EF4-FFF2-40B4-BE49-F238E27FC236}">
                    <a16:creationId xmlns:a16="http://schemas.microsoft.com/office/drawing/2014/main" id="{79713D99-FAC6-4737-B7EF-21BA94B31D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3109913"/>
                <a:ext cx="471487" cy="325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86">
                <a:extLst>
                  <a:ext uri="{FF2B5EF4-FFF2-40B4-BE49-F238E27FC236}">
                    <a16:creationId xmlns:a16="http://schemas.microsoft.com/office/drawing/2014/main" id="{05F18B26-D6A4-4FB6-A2E5-2E403D3E9FC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502400" y="3270251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" name="Picture 87">
                <a:extLst>
                  <a:ext uri="{FF2B5EF4-FFF2-40B4-BE49-F238E27FC236}">
                    <a16:creationId xmlns:a16="http://schemas.microsoft.com/office/drawing/2014/main" id="{822A0FB7-0617-490A-AAE4-53D6B2A3C21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967538" y="2949576"/>
                <a:ext cx="161925" cy="166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88">
                <a:extLst>
                  <a:ext uri="{FF2B5EF4-FFF2-40B4-BE49-F238E27FC236}">
                    <a16:creationId xmlns:a16="http://schemas.microsoft.com/office/drawing/2014/main" id="{DBEFC55B-4251-4E56-8A48-E4B1BB2A5C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210550" y="2630488"/>
                <a:ext cx="161925" cy="165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89">
                <a:extLst>
                  <a:ext uri="{FF2B5EF4-FFF2-40B4-BE49-F238E27FC236}">
                    <a16:creationId xmlns:a16="http://schemas.microsoft.com/office/drawing/2014/main" id="{F400F779-19FB-4D23-A1F1-DF6B91CDA71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6765925" y="5505451"/>
                <a:ext cx="581025" cy="5794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" name="Picture 90">
                <a:extLst>
                  <a:ext uri="{FF2B5EF4-FFF2-40B4-BE49-F238E27FC236}">
                    <a16:creationId xmlns:a16="http://schemas.microsoft.com/office/drawing/2014/main" id="{775FC56F-8C79-4F18-807B-5D40B0CC6B0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0900" y="3055938"/>
                <a:ext cx="531812" cy="981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3" name="Picture 91">
                <a:extLst>
                  <a:ext uri="{FF2B5EF4-FFF2-40B4-BE49-F238E27FC236}">
                    <a16:creationId xmlns:a16="http://schemas.microsoft.com/office/drawing/2014/main" id="{60D94838-1B35-47B0-B40D-4F6D8CC42AF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472488" y="2628901"/>
                <a:ext cx="1671637" cy="16684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C6E4A67D-3E3A-4C7B-8782-C94050B88765}"/>
                </a:ext>
              </a:extLst>
            </p:cNvPr>
            <p:cNvGrpSpPr/>
            <p:nvPr/>
          </p:nvGrpSpPr>
          <p:grpSpPr>
            <a:xfrm>
              <a:off x="6732828" y="3111435"/>
              <a:ext cx="2484738" cy="1057908"/>
              <a:chOff x="849781" y="2035408"/>
              <a:chExt cx="2484738" cy="1057908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8BE9251-E9C3-4FDA-8C1D-D98F7ADA1C3A}"/>
                  </a:ext>
                </a:extLst>
              </p:cNvPr>
              <p:cNvSpPr/>
              <p:nvPr/>
            </p:nvSpPr>
            <p:spPr>
              <a:xfrm>
                <a:off x="849781" y="2403960"/>
                <a:ext cx="2484738" cy="6893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make a type specimen book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B7D2A955-2D55-4EEA-8053-7E43685A80AF}"/>
                  </a:ext>
                </a:extLst>
              </p:cNvPr>
              <p:cNvSpPr/>
              <p:nvPr/>
            </p:nvSpPr>
            <p:spPr>
              <a:xfrm>
                <a:off x="1209537" y="2035408"/>
                <a:ext cx="17652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B8308CC4-F8F0-4844-8D1B-4187E3532C5E}"/>
              </a:ext>
            </a:extLst>
          </p:cNvPr>
          <p:cNvGrpSpPr/>
          <p:nvPr/>
        </p:nvGrpSpPr>
        <p:grpSpPr>
          <a:xfrm>
            <a:off x="9578432" y="2133600"/>
            <a:ext cx="2484738" cy="2046738"/>
            <a:chOff x="9578432" y="2133600"/>
            <a:chExt cx="2484738" cy="2046738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387CFDE8-12AC-4E4F-9783-58490E49F3D1}"/>
                </a:ext>
              </a:extLst>
            </p:cNvPr>
            <p:cNvGrpSpPr/>
            <p:nvPr/>
          </p:nvGrpSpPr>
          <p:grpSpPr>
            <a:xfrm>
              <a:off x="10437308" y="2133600"/>
              <a:ext cx="788580" cy="859835"/>
              <a:chOff x="-28335288" y="-377825"/>
              <a:chExt cx="6289675" cy="6858001"/>
            </a:xfrm>
          </p:grpSpPr>
          <p:sp>
            <p:nvSpPr>
              <p:cNvPr id="129" name="Freeform 95">
                <a:extLst>
                  <a:ext uri="{FF2B5EF4-FFF2-40B4-BE49-F238E27FC236}">
                    <a16:creationId xmlns:a16="http://schemas.microsoft.com/office/drawing/2014/main" id="{C25CF56F-B3FD-4751-A832-8ACAB73967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103513" y="1714500"/>
                <a:ext cx="5824538" cy="4532313"/>
              </a:xfrm>
              <a:custGeom>
                <a:avLst/>
                <a:gdLst>
                  <a:gd name="T0" fmla="*/ 3669 w 3669"/>
                  <a:gd name="T1" fmla="*/ 220 h 2855"/>
                  <a:gd name="T2" fmla="*/ 2715 w 3669"/>
                  <a:gd name="T3" fmla="*/ 220 h 2855"/>
                  <a:gd name="T4" fmla="*/ 2715 w 3669"/>
                  <a:gd name="T5" fmla="*/ 0 h 2855"/>
                  <a:gd name="T6" fmla="*/ 954 w 3669"/>
                  <a:gd name="T7" fmla="*/ 0 h 2855"/>
                  <a:gd name="T8" fmla="*/ 954 w 3669"/>
                  <a:gd name="T9" fmla="*/ 220 h 2855"/>
                  <a:gd name="T10" fmla="*/ 0 w 3669"/>
                  <a:gd name="T11" fmla="*/ 220 h 2855"/>
                  <a:gd name="T12" fmla="*/ 0 w 3669"/>
                  <a:gd name="T13" fmla="*/ 2563 h 2855"/>
                  <a:gd name="T14" fmla="*/ 954 w 3669"/>
                  <a:gd name="T15" fmla="*/ 2563 h 2855"/>
                  <a:gd name="T16" fmla="*/ 954 w 3669"/>
                  <a:gd name="T17" fmla="*/ 2855 h 2855"/>
                  <a:gd name="T18" fmla="*/ 2715 w 3669"/>
                  <a:gd name="T19" fmla="*/ 2855 h 2855"/>
                  <a:gd name="T20" fmla="*/ 2715 w 3669"/>
                  <a:gd name="T21" fmla="*/ 2563 h 2855"/>
                  <a:gd name="T22" fmla="*/ 3669 w 3669"/>
                  <a:gd name="T23" fmla="*/ 2563 h 2855"/>
                  <a:gd name="T24" fmla="*/ 3669 w 3669"/>
                  <a:gd name="T25" fmla="*/ 220 h 28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69" h="2855">
                    <a:moveTo>
                      <a:pt x="3669" y="220"/>
                    </a:moveTo>
                    <a:lnTo>
                      <a:pt x="2715" y="220"/>
                    </a:lnTo>
                    <a:lnTo>
                      <a:pt x="2715" y="0"/>
                    </a:lnTo>
                    <a:lnTo>
                      <a:pt x="954" y="0"/>
                    </a:lnTo>
                    <a:lnTo>
                      <a:pt x="954" y="220"/>
                    </a:lnTo>
                    <a:lnTo>
                      <a:pt x="0" y="220"/>
                    </a:lnTo>
                    <a:lnTo>
                      <a:pt x="0" y="2563"/>
                    </a:lnTo>
                    <a:lnTo>
                      <a:pt x="954" y="2563"/>
                    </a:lnTo>
                    <a:lnTo>
                      <a:pt x="954" y="2855"/>
                    </a:lnTo>
                    <a:lnTo>
                      <a:pt x="2715" y="2855"/>
                    </a:lnTo>
                    <a:lnTo>
                      <a:pt x="2715" y="2563"/>
                    </a:lnTo>
                    <a:lnTo>
                      <a:pt x="3669" y="2563"/>
                    </a:lnTo>
                    <a:lnTo>
                      <a:pt x="3669" y="220"/>
                    </a:lnTo>
                    <a:close/>
                  </a:path>
                </a:pathLst>
              </a:cu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Oval 96">
                <a:extLst>
                  <a:ext uri="{FF2B5EF4-FFF2-40B4-BE49-F238E27FC236}">
                    <a16:creationId xmlns:a16="http://schemas.microsoft.com/office/drawing/2014/main" id="{35AEB41C-EBA6-4A5D-900D-4C7CEAB730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054176" y="2179638"/>
                <a:ext cx="3725863" cy="3719513"/>
              </a:xfrm>
              <a:prstGeom prst="ellipse">
                <a:avLst/>
              </a:prstGeom>
              <a:solidFill>
                <a:srgbClr val="50508A"/>
              </a:solidFill>
              <a:ln w="7938" cap="rnd">
                <a:solidFill>
                  <a:srgbClr val="283238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97">
                <a:extLst>
                  <a:ext uri="{FF2B5EF4-FFF2-40B4-BE49-F238E27FC236}">
                    <a16:creationId xmlns:a16="http://schemas.microsoft.com/office/drawing/2014/main" id="{9C2526D6-E7F5-4C04-95CE-D6289572D7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335288" y="2063750"/>
                <a:ext cx="1676400" cy="3719513"/>
              </a:xfrm>
              <a:custGeom>
                <a:avLst/>
                <a:gdLst>
                  <a:gd name="T0" fmla="*/ 1614 w 3319"/>
                  <a:gd name="T1" fmla="*/ 3921 h 7380"/>
                  <a:gd name="T2" fmla="*/ 3117 w 3319"/>
                  <a:gd name="T3" fmla="*/ 520 h 7380"/>
                  <a:gd name="T4" fmla="*/ 2914 w 3319"/>
                  <a:gd name="T5" fmla="*/ 0 h 7380"/>
                  <a:gd name="T6" fmla="*/ 452 w 3319"/>
                  <a:gd name="T7" fmla="*/ 0 h 7380"/>
                  <a:gd name="T8" fmla="*/ 0 w 3319"/>
                  <a:gd name="T9" fmla="*/ 452 h 7380"/>
                  <a:gd name="T10" fmla="*/ 0 w 3319"/>
                  <a:gd name="T11" fmla="*/ 6928 h 7380"/>
                  <a:gd name="T12" fmla="*/ 452 w 3319"/>
                  <a:gd name="T13" fmla="*/ 7380 h 7380"/>
                  <a:gd name="T14" fmla="*/ 2470 w 3319"/>
                  <a:gd name="T15" fmla="*/ 7380 h 7380"/>
                  <a:gd name="T16" fmla="*/ 2695 w 3319"/>
                  <a:gd name="T17" fmla="*/ 6881 h 7380"/>
                  <a:gd name="T18" fmla="*/ 1614 w 3319"/>
                  <a:gd name="T19" fmla="*/ 3921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1614" y="3921"/>
                    </a:moveTo>
                    <a:cubicBezTo>
                      <a:pt x="1614" y="2572"/>
                      <a:pt x="2195" y="1362"/>
                      <a:pt x="3117" y="520"/>
                    </a:cubicBezTo>
                    <a:cubicBezTo>
                      <a:pt x="3319" y="336"/>
                      <a:pt x="3188" y="0"/>
                      <a:pt x="2914" y="0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202" y="0"/>
                      <a:pt x="0" y="203"/>
                      <a:pt x="0" y="452"/>
                    </a:cubicBezTo>
                    <a:cubicBezTo>
                      <a:pt x="0" y="6928"/>
                      <a:pt x="0" y="6928"/>
                      <a:pt x="0" y="6928"/>
                    </a:cubicBezTo>
                    <a:cubicBezTo>
                      <a:pt x="0" y="7177"/>
                      <a:pt x="202" y="7380"/>
                      <a:pt x="452" y="7380"/>
                    </a:cubicBezTo>
                    <a:cubicBezTo>
                      <a:pt x="2470" y="7380"/>
                      <a:pt x="2470" y="7380"/>
                      <a:pt x="2470" y="7380"/>
                    </a:cubicBezTo>
                    <a:cubicBezTo>
                      <a:pt x="2728" y="7380"/>
                      <a:pt x="2862" y="7079"/>
                      <a:pt x="2695" y="6881"/>
                    </a:cubicBezTo>
                    <a:cubicBezTo>
                      <a:pt x="2022" y="6081"/>
                      <a:pt x="1614" y="5049"/>
                      <a:pt x="1614" y="3921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98">
                <a:extLst>
                  <a:ext uri="{FF2B5EF4-FFF2-40B4-BE49-F238E27FC236}">
                    <a16:creationId xmlns:a16="http://schemas.microsoft.com/office/drawing/2014/main" id="{84F99CC2-6655-470E-98F1-FDAD89E54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3722013" y="2063750"/>
                <a:ext cx="1676400" cy="3719513"/>
              </a:xfrm>
              <a:custGeom>
                <a:avLst/>
                <a:gdLst>
                  <a:gd name="T0" fmla="*/ 405 w 3319"/>
                  <a:gd name="T1" fmla="*/ 0 h 7380"/>
                  <a:gd name="T2" fmla="*/ 202 w 3319"/>
                  <a:gd name="T3" fmla="*/ 520 h 7380"/>
                  <a:gd name="T4" fmla="*/ 1705 w 3319"/>
                  <a:gd name="T5" fmla="*/ 3921 h 7380"/>
                  <a:gd name="T6" fmla="*/ 624 w 3319"/>
                  <a:gd name="T7" fmla="*/ 6881 h 7380"/>
                  <a:gd name="T8" fmla="*/ 849 w 3319"/>
                  <a:gd name="T9" fmla="*/ 7380 h 7380"/>
                  <a:gd name="T10" fmla="*/ 2867 w 3319"/>
                  <a:gd name="T11" fmla="*/ 7380 h 7380"/>
                  <a:gd name="T12" fmla="*/ 3319 w 3319"/>
                  <a:gd name="T13" fmla="*/ 6928 h 7380"/>
                  <a:gd name="T14" fmla="*/ 3319 w 3319"/>
                  <a:gd name="T15" fmla="*/ 452 h 7380"/>
                  <a:gd name="T16" fmla="*/ 2867 w 3319"/>
                  <a:gd name="T17" fmla="*/ 0 h 7380"/>
                  <a:gd name="T18" fmla="*/ 405 w 3319"/>
                  <a:gd name="T19" fmla="*/ 0 h 7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19" h="7380">
                    <a:moveTo>
                      <a:pt x="405" y="0"/>
                    </a:moveTo>
                    <a:cubicBezTo>
                      <a:pt x="131" y="0"/>
                      <a:pt x="0" y="336"/>
                      <a:pt x="202" y="520"/>
                    </a:cubicBezTo>
                    <a:cubicBezTo>
                      <a:pt x="1125" y="1362"/>
                      <a:pt x="1705" y="2572"/>
                      <a:pt x="1705" y="3921"/>
                    </a:cubicBezTo>
                    <a:cubicBezTo>
                      <a:pt x="1705" y="5049"/>
                      <a:pt x="1298" y="6081"/>
                      <a:pt x="624" y="6881"/>
                    </a:cubicBezTo>
                    <a:cubicBezTo>
                      <a:pt x="458" y="7079"/>
                      <a:pt x="591" y="7380"/>
                      <a:pt x="849" y="7380"/>
                    </a:cubicBezTo>
                    <a:cubicBezTo>
                      <a:pt x="2867" y="7380"/>
                      <a:pt x="2867" y="7380"/>
                      <a:pt x="2867" y="7380"/>
                    </a:cubicBezTo>
                    <a:cubicBezTo>
                      <a:pt x="3117" y="7380"/>
                      <a:pt x="3319" y="7177"/>
                      <a:pt x="3319" y="6928"/>
                    </a:cubicBezTo>
                    <a:cubicBezTo>
                      <a:pt x="3319" y="452"/>
                      <a:pt x="3319" y="452"/>
                      <a:pt x="3319" y="452"/>
                    </a:cubicBezTo>
                    <a:cubicBezTo>
                      <a:pt x="3319" y="203"/>
                      <a:pt x="3117" y="0"/>
                      <a:pt x="2867" y="0"/>
                    </a:cubicBezTo>
                    <a:lnTo>
                      <a:pt x="405" y="0"/>
                    </a:ln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Oval 99">
                <a:extLst>
                  <a:ext uri="{FF2B5EF4-FFF2-40B4-BE49-F238E27FC236}">
                    <a16:creationId xmlns:a16="http://schemas.microsoft.com/office/drawing/2014/main" id="{EB379670-2190-4819-B281-AF96F0A99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122313" y="3109913"/>
                <a:ext cx="1863725" cy="1858963"/>
              </a:xfrm>
              <a:prstGeom prst="ellipse">
                <a:avLst/>
              </a:prstGeom>
              <a:solidFill>
                <a:srgbClr val="434C6D"/>
              </a:solidFill>
              <a:ln w="3175" cap="rnd">
                <a:solidFill>
                  <a:srgbClr val="7383B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Rectangle 100">
                <a:extLst>
                  <a:ext uri="{FF2B5EF4-FFF2-40B4-BE49-F238E27FC236}">
                    <a16:creationId xmlns:a16="http://schemas.microsoft.com/office/drawing/2014/main" id="{A4A4D1C1-9B24-4733-93CF-E3FC8B104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7986038" y="1482725"/>
                <a:ext cx="931863" cy="581025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1">
                <a:extLst>
                  <a:ext uri="{FF2B5EF4-FFF2-40B4-BE49-F238E27FC236}">
                    <a16:creationId xmlns:a16="http://schemas.microsoft.com/office/drawing/2014/main" id="{8CF532BC-B3A2-49AE-84A2-FA07F7DB1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5783263"/>
                <a:ext cx="3028950" cy="696913"/>
              </a:xfrm>
              <a:custGeom>
                <a:avLst/>
                <a:gdLst>
                  <a:gd name="T0" fmla="*/ 5765 w 5996"/>
                  <a:gd name="T1" fmla="*/ 0 h 1384"/>
                  <a:gd name="T2" fmla="*/ 5534 w 5996"/>
                  <a:gd name="T3" fmla="*/ 230 h 1384"/>
                  <a:gd name="T4" fmla="*/ 5534 w 5996"/>
                  <a:gd name="T5" fmla="*/ 922 h 1384"/>
                  <a:gd name="T6" fmla="*/ 461 w 5996"/>
                  <a:gd name="T7" fmla="*/ 922 h 1384"/>
                  <a:gd name="T8" fmla="*/ 461 w 5996"/>
                  <a:gd name="T9" fmla="*/ 230 h 1384"/>
                  <a:gd name="T10" fmla="*/ 230 w 5996"/>
                  <a:gd name="T11" fmla="*/ 0 h 1384"/>
                  <a:gd name="T12" fmla="*/ 0 w 5996"/>
                  <a:gd name="T13" fmla="*/ 230 h 1384"/>
                  <a:gd name="T14" fmla="*/ 0 w 5996"/>
                  <a:gd name="T15" fmla="*/ 1153 h 1384"/>
                  <a:gd name="T16" fmla="*/ 230 w 5996"/>
                  <a:gd name="T17" fmla="*/ 1384 h 1384"/>
                  <a:gd name="T18" fmla="*/ 5765 w 5996"/>
                  <a:gd name="T19" fmla="*/ 1384 h 1384"/>
                  <a:gd name="T20" fmla="*/ 5996 w 5996"/>
                  <a:gd name="T21" fmla="*/ 1153 h 1384"/>
                  <a:gd name="T22" fmla="*/ 5996 w 5996"/>
                  <a:gd name="T23" fmla="*/ 230 h 1384"/>
                  <a:gd name="T24" fmla="*/ 5765 w 5996"/>
                  <a:gd name="T25" fmla="*/ 0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384">
                    <a:moveTo>
                      <a:pt x="5765" y="0"/>
                    </a:moveTo>
                    <a:cubicBezTo>
                      <a:pt x="5638" y="0"/>
                      <a:pt x="5534" y="103"/>
                      <a:pt x="5534" y="230"/>
                    </a:cubicBezTo>
                    <a:cubicBezTo>
                      <a:pt x="5534" y="922"/>
                      <a:pt x="5534" y="922"/>
                      <a:pt x="5534" y="922"/>
                    </a:cubicBezTo>
                    <a:cubicBezTo>
                      <a:pt x="461" y="922"/>
                      <a:pt x="461" y="922"/>
                      <a:pt x="461" y="922"/>
                    </a:cubicBezTo>
                    <a:cubicBezTo>
                      <a:pt x="461" y="230"/>
                      <a:pt x="461" y="230"/>
                      <a:pt x="461" y="230"/>
                    </a:cubicBezTo>
                    <a:cubicBezTo>
                      <a:pt x="461" y="103"/>
                      <a:pt x="358" y="0"/>
                      <a:pt x="230" y="0"/>
                    </a:cubicBezTo>
                    <a:cubicBezTo>
                      <a:pt x="103" y="0"/>
                      <a:pt x="0" y="103"/>
                      <a:pt x="0" y="230"/>
                    </a:cubicBezTo>
                    <a:cubicBezTo>
                      <a:pt x="0" y="1153"/>
                      <a:pt x="0" y="1153"/>
                      <a:pt x="0" y="1153"/>
                    </a:cubicBezTo>
                    <a:cubicBezTo>
                      <a:pt x="0" y="1280"/>
                      <a:pt x="103" y="1384"/>
                      <a:pt x="230" y="1384"/>
                    </a:cubicBezTo>
                    <a:cubicBezTo>
                      <a:pt x="5765" y="1384"/>
                      <a:pt x="5765" y="1384"/>
                      <a:pt x="5765" y="1384"/>
                    </a:cubicBezTo>
                    <a:cubicBezTo>
                      <a:pt x="5892" y="1384"/>
                      <a:pt x="5996" y="1280"/>
                      <a:pt x="5996" y="1153"/>
                    </a:cubicBezTo>
                    <a:cubicBezTo>
                      <a:pt x="5996" y="230"/>
                      <a:pt x="5996" y="230"/>
                      <a:pt x="5996" y="230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Oval 102">
                <a:extLst>
                  <a:ext uri="{FF2B5EF4-FFF2-40B4-BE49-F238E27FC236}">
                    <a16:creationId xmlns:a16="http://schemas.microsoft.com/office/drawing/2014/main" id="{CF5BC7F8-5F6F-4E6E-92DD-EA563137C5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6006426" y="-377825"/>
                <a:ext cx="1630363" cy="1627188"/>
              </a:xfrm>
              <a:prstGeom prst="ellipse">
                <a:avLst/>
              </a:prstGeom>
              <a:solidFill>
                <a:srgbClr val="3845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03">
                <a:extLst>
                  <a:ext uri="{FF2B5EF4-FFF2-40B4-BE49-F238E27FC236}">
                    <a16:creationId xmlns:a16="http://schemas.microsoft.com/office/drawing/2014/main" id="{92B8FAC0-B49D-48A3-A171-F06D7550A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5423813" y="1216025"/>
                <a:ext cx="465138" cy="498475"/>
              </a:xfrm>
              <a:custGeom>
                <a:avLst/>
                <a:gdLst>
                  <a:gd name="T0" fmla="*/ 462 w 923"/>
                  <a:gd name="T1" fmla="*/ 68 h 990"/>
                  <a:gd name="T2" fmla="*/ 0 w 923"/>
                  <a:gd name="T3" fmla="*/ 0 h 990"/>
                  <a:gd name="T4" fmla="*/ 0 w 923"/>
                  <a:gd name="T5" fmla="*/ 990 h 990"/>
                  <a:gd name="T6" fmla="*/ 923 w 923"/>
                  <a:gd name="T7" fmla="*/ 990 h 990"/>
                  <a:gd name="T8" fmla="*/ 923 w 923"/>
                  <a:gd name="T9" fmla="*/ 0 h 990"/>
                  <a:gd name="T10" fmla="*/ 462 w 923"/>
                  <a:gd name="T11" fmla="*/ 68 h 9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23" h="990">
                    <a:moveTo>
                      <a:pt x="462" y="68"/>
                    </a:moveTo>
                    <a:cubicBezTo>
                      <a:pt x="301" y="68"/>
                      <a:pt x="147" y="44"/>
                      <a:pt x="0" y="0"/>
                    </a:cubicBezTo>
                    <a:cubicBezTo>
                      <a:pt x="0" y="990"/>
                      <a:pt x="0" y="990"/>
                      <a:pt x="0" y="990"/>
                    </a:cubicBezTo>
                    <a:cubicBezTo>
                      <a:pt x="923" y="990"/>
                      <a:pt x="923" y="990"/>
                      <a:pt x="923" y="990"/>
                    </a:cubicBezTo>
                    <a:cubicBezTo>
                      <a:pt x="923" y="0"/>
                      <a:pt x="923" y="0"/>
                      <a:pt x="923" y="0"/>
                    </a:cubicBezTo>
                    <a:cubicBezTo>
                      <a:pt x="777" y="44"/>
                      <a:pt x="622" y="68"/>
                      <a:pt x="462" y="68"/>
                    </a:cubicBezTo>
                    <a:close/>
                  </a:path>
                </a:pathLst>
              </a:cu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Oval 104">
                <a:extLst>
                  <a:ext uri="{FF2B5EF4-FFF2-40B4-BE49-F238E27FC236}">
                    <a16:creationId xmlns:a16="http://schemas.microsoft.com/office/drawing/2014/main" id="{CF25EC40-F3B7-4834-8054-859AB63A2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87313"/>
                <a:ext cx="698500" cy="696913"/>
              </a:xfrm>
              <a:prstGeom prst="ellipse">
                <a:avLst/>
              </a:prstGeom>
              <a:solidFill>
                <a:srgbClr val="546A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05">
                <a:extLst>
                  <a:ext uri="{FF2B5EF4-FFF2-40B4-BE49-F238E27FC236}">
                    <a16:creationId xmlns:a16="http://schemas.microsoft.com/office/drawing/2014/main" id="{F9D03EAD-1037-4918-9DD2-A8A0D3AE0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704926" y="1482725"/>
                <a:ext cx="3028950" cy="581025"/>
              </a:xfrm>
              <a:custGeom>
                <a:avLst/>
                <a:gdLst>
                  <a:gd name="T0" fmla="*/ 5765 w 5996"/>
                  <a:gd name="T1" fmla="*/ 0 h 1153"/>
                  <a:gd name="T2" fmla="*/ 230 w 5996"/>
                  <a:gd name="T3" fmla="*/ 0 h 1153"/>
                  <a:gd name="T4" fmla="*/ 0 w 5996"/>
                  <a:gd name="T5" fmla="*/ 231 h 1153"/>
                  <a:gd name="T6" fmla="*/ 0 w 5996"/>
                  <a:gd name="T7" fmla="*/ 923 h 1153"/>
                  <a:gd name="T8" fmla="*/ 230 w 5996"/>
                  <a:gd name="T9" fmla="*/ 1153 h 1153"/>
                  <a:gd name="T10" fmla="*/ 461 w 5996"/>
                  <a:gd name="T11" fmla="*/ 923 h 1153"/>
                  <a:gd name="T12" fmla="*/ 461 w 5996"/>
                  <a:gd name="T13" fmla="*/ 461 h 1153"/>
                  <a:gd name="T14" fmla="*/ 5534 w 5996"/>
                  <a:gd name="T15" fmla="*/ 461 h 1153"/>
                  <a:gd name="T16" fmla="*/ 5534 w 5996"/>
                  <a:gd name="T17" fmla="*/ 923 h 1153"/>
                  <a:gd name="T18" fmla="*/ 5765 w 5996"/>
                  <a:gd name="T19" fmla="*/ 1153 h 1153"/>
                  <a:gd name="T20" fmla="*/ 5996 w 5996"/>
                  <a:gd name="T21" fmla="*/ 923 h 1153"/>
                  <a:gd name="T22" fmla="*/ 5996 w 5996"/>
                  <a:gd name="T23" fmla="*/ 231 h 1153"/>
                  <a:gd name="T24" fmla="*/ 5765 w 5996"/>
                  <a:gd name="T25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996" h="1153">
                    <a:moveTo>
                      <a:pt x="5765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103" y="0"/>
                      <a:pt x="0" y="103"/>
                      <a:pt x="0" y="231"/>
                    </a:cubicBezTo>
                    <a:cubicBezTo>
                      <a:pt x="0" y="923"/>
                      <a:pt x="0" y="923"/>
                      <a:pt x="0" y="923"/>
                    </a:cubicBezTo>
                    <a:cubicBezTo>
                      <a:pt x="0" y="1050"/>
                      <a:pt x="103" y="1153"/>
                      <a:pt x="230" y="1153"/>
                    </a:cubicBezTo>
                    <a:cubicBezTo>
                      <a:pt x="358" y="1153"/>
                      <a:pt x="461" y="1050"/>
                      <a:pt x="461" y="923"/>
                    </a:cubicBezTo>
                    <a:cubicBezTo>
                      <a:pt x="461" y="461"/>
                      <a:pt x="461" y="461"/>
                      <a:pt x="461" y="461"/>
                    </a:cubicBezTo>
                    <a:cubicBezTo>
                      <a:pt x="5534" y="461"/>
                      <a:pt x="5534" y="461"/>
                      <a:pt x="5534" y="461"/>
                    </a:cubicBezTo>
                    <a:cubicBezTo>
                      <a:pt x="5534" y="923"/>
                      <a:pt x="5534" y="923"/>
                      <a:pt x="5534" y="923"/>
                    </a:cubicBezTo>
                    <a:cubicBezTo>
                      <a:pt x="5534" y="1050"/>
                      <a:pt x="5638" y="1153"/>
                      <a:pt x="5765" y="1153"/>
                    </a:cubicBezTo>
                    <a:cubicBezTo>
                      <a:pt x="5892" y="1153"/>
                      <a:pt x="5996" y="1050"/>
                      <a:pt x="5996" y="923"/>
                    </a:cubicBezTo>
                    <a:cubicBezTo>
                      <a:pt x="5996" y="231"/>
                      <a:pt x="5996" y="231"/>
                      <a:pt x="5996" y="231"/>
                    </a:cubicBezTo>
                    <a:cubicBezTo>
                      <a:pt x="5996" y="103"/>
                      <a:pt x="5892" y="0"/>
                      <a:pt x="5765" y="0"/>
                    </a:cubicBezTo>
                    <a:close/>
                  </a:path>
                </a:pathLst>
              </a:custGeom>
              <a:solidFill>
                <a:srgbClr val="AFB6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Rectangle 106">
                <a:extLst>
                  <a:ext uri="{FF2B5EF4-FFF2-40B4-BE49-F238E27FC236}">
                    <a16:creationId xmlns:a16="http://schemas.microsoft.com/office/drawing/2014/main" id="{35775A18-73B6-4547-9CD3-0BB124860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3210838" y="1714500"/>
                <a:ext cx="814388" cy="349250"/>
              </a:xfrm>
              <a:prstGeom prst="rect">
                <a:avLst/>
              </a:prstGeom>
              <a:solidFill>
                <a:srgbClr val="2832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Oval 107">
                <a:extLst>
                  <a:ext uri="{FF2B5EF4-FFF2-40B4-BE49-F238E27FC236}">
                    <a16:creationId xmlns:a16="http://schemas.microsoft.com/office/drawing/2014/main" id="{79227E5E-A047-4B47-9D44-797AE075B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39701" y="3459163"/>
                <a:ext cx="698500" cy="696913"/>
              </a:xfrm>
              <a:prstGeom prst="ellipse">
                <a:avLst/>
              </a:prstGeom>
              <a:solidFill>
                <a:srgbClr val="71C3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Oval 108">
                <a:extLst>
                  <a:ext uri="{FF2B5EF4-FFF2-40B4-BE49-F238E27FC236}">
                    <a16:creationId xmlns:a16="http://schemas.microsoft.com/office/drawing/2014/main" id="{725167EB-2B0C-4392-A464-72977C5CF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423813" y="4852988"/>
                <a:ext cx="465138" cy="465138"/>
              </a:xfrm>
              <a:prstGeom prst="ellipse">
                <a:avLst/>
              </a:prstGeom>
              <a:solidFill>
                <a:srgbClr val="D75E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259487B1-902C-42E1-BA7B-2A35B7E88B95}"/>
                </a:ext>
              </a:extLst>
            </p:cNvPr>
            <p:cNvGrpSpPr/>
            <p:nvPr/>
          </p:nvGrpSpPr>
          <p:grpSpPr>
            <a:xfrm>
              <a:off x="9578432" y="3122430"/>
              <a:ext cx="2484738" cy="1057908"/>
              <a:chOff x="849781" y="2035408"/>
              <a:chExt cx="2484738" cy="1057908"/>
            </a:xfrm>
          </p:grpSpPr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0F193F44-9279-46BA-AC8A-0628E285251B}"/>
                  </a:ext>
                </a:extLst>
              </p:cNvPr>
              <p:cNvSpPr/>
              <p:nvPr/>
            </p:nvSpPr>
            <p:spPr>
              <a:xfrm>
                <a:off x="849781" y="2403960"/>
                <a:ext cx="2484738" cy="6893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Lorem Ipsum</a:t>
                </a: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 is simply dummy typesetting industry. make a type specimen book</a:t>
                </a:r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E47E15A7-92EF-43CC-904D-C3F4DF173F9B}"/>
                  </a:ext>
                </a:extLst>
              </p:cNvPr>
              <p:cNvSpPr/>
              <p:nvPr/>
            </p:nvSpPr>
            <p:spPr>
              <a:xfrm>
                <a:off x="1209537" y="2035408"/>
                <a:ext cx="17652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2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</p:grpSp>
      </p:grpSp>
      <p:sp>
        <p:nvSpPr>
          <p:cNvPr id="146" name="Rectangle 145">
            <a:extLst>
              <a:ext uri="{FF2B5EF4-FFF2-40B4-BE49-F238E27FC236}">
                <a16:creationId xmlns:a16="http://schemas.microsoft.com/office/drawing/2014/main" id="{D36A2999-BF98-4964-A67A-265913D117A6}"/>
              </a:ext>
            </a:extLst>
          </p:cNvPr>
          <p:cNvSpPr/>
          <p:nvPr/>
        </p:nvSpPr>
        <p:spPr>
          <a:xfrm>
            <a:off x="282385" y="2226233"/>
            <a:ext cx="5937632" cy="1861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in the 1960s with the release of </a:t>
            </a:r>
            <a:r>
              <a:rPr lang="en-US" sz="12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Letraset</a:t>
            </a: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sheets containing Lorem Ipsum passages, and more recently with desktop publishing software like Aldus PageMaker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1054344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2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round/>
              <a:headEnd/>
              <a:tailEnd/>
            </a14:hiddenLine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noAutofit/>
      </a:bodyPr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31742</TotalTime>
  <Words>182</Words>
  <Application>Microsoft Office PowerPoint</Application>
  <PresentationFormat>Widescreen</PresentationFormat>
  <Paragraphs>50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Calibri</vt:lpstr>
      <vt:lpstr>Gill Sans</vt:lpstr>
      <vt:lpstr>Lato</vt:lpstr>
      <vt:lpstr>Montserrat</vt:lpstr>
      <vt:lpstr>Montserrat-Bold</vt:lpstr>
      <vt:lpstr>Montserrat-Regular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 Message</vt:lpstr>
      <vt:lpstr>Welcom Message</vt:lpstr>
      <vt:lpstr>PowerPoint Presentation</vt:lpstr>
      <vt:lpstr>Photography About us</vt:lpstr>
      <vt:lpstr>PowerPoint Presentation</vt:lpstr>
      <vt:lpstr>PowerPoint Presentation</vt:lpstr>
      <vt:lpstr>Our Services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4287</cp:revision>
  <dcterms:created xsi:type="dcterms:W3CDTF">2017-07-18T09:08:44Z</dcterms:created>
  <dcterms:modified xsi:type="dcterms:W3CDTF">2018-07-23T15:25:19Z</dcterms:modified>
</cp:coreProperties>
</file>