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376" r:id="rId2"/>
    <p:sldId id="328" r:id="rId3"/>
    <p:sldId id="352" r:id="rId4"/>
    <p:sldId id="353" r:id="rId5"/>
    <p:sldId id="371" r:id="rId6"/>
    <p:sldId id="354" r:id="rId7"/>
    <p:sldId id="355" r:id="rId8"/>
    <p:sldId id="356" r:id="rId9"/>
    <p:sldId id="359" r:id="rId10"/>
    <p:sldId id="333" r:id="rId11"/>
    <p:sldId id="344" r:id="rId12"/>
    <p:sldId id="357" r:id="rId13"/>
    <p:sldId id="358" r:id="rId14"/>
    <p:sldId id="363" r:id="rId15"/>
    <p:sldId id="366" r:id="rId16"/>
    <p:sldId id="360" r:id="rId17"/>
    <p:sldId id="377" r:id="rId18"/>
    <p:sldId id="368" r:id="rId19"/>
    <p:sldId id="369" r:id="rId20"/>
    <p:sldId id="378" r:id="rId21"/>
    <p:sldId id="370"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EFA66B1-0676-4FFB-8EB4-884EB9AC968F}">
          <p14:sldIdLst>
            <p14:sldId id="376"/>
            <p14:sldId id="328"/>
            <p14:sldId id="352"/>
            <p14:sldId id="353"/>
            <p14:sldId id="371"/>
            <p14:sldId id="354"/>
            <p14:sldId id="355"/>
            <p14:sldId id="356"/>
            <p14:sldId id="359"/>
            <p14:sldId id="333"/>
            <p14:sldId id="344"/>
            <p14:sldId id="357"/>
            <p14:sldId id="358"/>
            <p14:sldId id="363"/>
            <p14:sldId id="366"/>
            <p14:sldId id="360"/>
            <p14:sldId id="377"/>
            <p14:sldId id="368"/>
            <p14:sldId id="369"/>
            <p14:sldId id="378"/>
            <p14:sldId id="370"/>
          </p14:sldIdLst>
        </p14:section>
        <p14:section name="Untitled Section" id="{51D59E19-1DD1-4DA1-A308-9010BD70524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AF1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162" autoAdjust="0"/>
    <p:restoredTop sz="94660"/>
  </p:normalViewPr>
  <p:slideViewPr>
    <p:cSldViewPr snapToGrid="0">
      <p:cViewPr>
        <p:scale>
          <a:sx n="75" d="100"/>
          <a:sy n="75" d="100"/>
        </p:scale>
        <p:origin x="546" y="-72"/>
      </p:cViewPr>
      <p:guideLst/>
    </p:cSldViewPr>
  </p:slideViewPr>
  <p:notesTextViewPr>
    <p:cViewPr>
      <p:scale>
        <a:sx n="1" d="1"/>
        <a:sy n="1" d="1"/>
      </p:scale>
      <p:origin x="0" y="0"/>
    </p:cViewPr>
  </p:notesTextViewPr>
  <p:notesViewPr>
    <p:cSldViewPr snapToGrid="0">
      <p:cViewPr varScale="1">
        <p:scale>
          <a:sx n="59" d="100"/>
          <a:sy n="59" d="100"/>
        </p:scale>
        <p:origin x="279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AB688CF-1604-4D0E-A216-0A2BFDA2372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2/14/2019</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2/14/2019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294970"/>
          </a:xfrm>
        </p:spPr>
        <p:txBody>
          <a:bodyPr>
            <a:normAutofit/>
          </a:bodyPr>
          <a:lstStyle>
            <a:lvl1pPr marL="0" indent="0" algn="ctr">
              <a:buNone/>
              <a:defRPr sz="12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99827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8" name="Picture Placeholder 8">
            <a:extLst>
              <a:ext uri="{FF2B5EF4-FFF2-40B4-BE49-F238E27FC236}">
                <a16:creationId xmlns:a16="http://schemas.microsoft.com/office/drawing/2014/main" id="{CB3CCE8C-185A-45EE-A5B4-A6D5444AD4C4}"/>
              </a:ext>
            </a:extLst>
          </p:cNvPr>
          <p:cNvSpPr>
            <a:spLocks noGrp="1"/>
          </p:cNvSpPr>
          <p:nvPr>
            <p:ph type="pic" sz="quarter" idx="15" hasCustomPrompt="1"/>
          </p:nvPr>
        </p:nvSpPr>
        <p:spPr>
          <a:xfrm>
            <a:off x="408974" y="405114"/>
            <a:ext cx="3456970" cy="6047772"/>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8">
            <a:extLst>
              <a:ext uri="{FF2B5EF4-FFF2-40B4-BE49-F238E27FC236}">
                <a16:creationId xmlns:a16="http://schemas.microsoft.com/office/drawing/2014/main" id="{41F8FC95-7008-4CED-BE15-79933072E79D}"/>
              </a:ext>
            </a:extLst>
          </p:cNvPr>
          <p:cNvSpPr>
            <a:spLocks noGrp="1"/>
          </p:cNvSpPr>
          <p:nvPr>
            <p:ph type="pic" sz="quarter" idx="16" hasCustomPrompt="1"/>
          </p:nvPr>
        </p:nvSpPr>
        <p:spPr>
          <a:xfrm>
            <a:off x="3979765" y="416688"/>
            <a:ext cx="3456970" cy="6047772"/>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lvl1pPr>
              <a:defRPr>
                <a:solidFill>
                  <a:schemeClr val="bg1"/>
                </a:solidFill>
              </a:defRPr>
            </a:lvl1pPr>
          </a:lstStyle>
          <a:p>
            <a:fld id="{22E1CF2F-19B6-4B01-91BB-CDBA096AD5BE}" type="slidenum">
              <a:rPr lang="en-US" smtClean="0"/>
              <a:pPr/>
              <a:t>‹#›</a:t>
            </a:fld>
            <a:endParaRPr lang="en-US" dirty="0"/>
          </a:p>
        </p:txBody>
      </p:sp>
    </p:spTree>
    <p:extLst>
      <p:ext uri="{BB962C8B-B14F-4D97-AF65-F5344CB8AC3E}">
        <p14:creationId xmlns:p14="http://schemas.microsoft.com/office/powerpoint/2010/main" val="26604727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6">
            <a:extLst>
              <a:ext uri="{FF2B5EF4-FFF2-40B4-BE49-F238E27FC236}">
                <a16:creationId xmlns:a16="http://schemas.microsoft.com/office/drawing/2014/main" id="{FA45AB58-5B4C-4C59-AEDD-03240E75D121}"/>
              </a:ext>
            </a:extLst>
          </p:cNvPr>
          <p:cNvSpPr>
            <a:spLocks noGrp="1"/>
          </p:cNvSpPr>
          <p:nvPr>
            <p:ph type="pic" sz="quarter" idx="11" hasCustomPrompt="1"/>
          </p:nvPr>
        </p:nvSpPr>
        <p:spPr>
          <a:xfrm>
            <a:off x="4367515" y="1543928"/>
            <a:ext cx="3154572" cy="3154572"/>
          </a:xfrm>
          <a:custGeom>
            <a:avLst/>
            <a:gdLst>
              <a:gd name="connsiteX0" fmla="*/ 1577286 w 3154572"/>
              <a:gd name="connsiteY0" fmla="*/ 0 h 3154572"/>
              <a:gd name="connsiteX1" fmla="*/ 3154572 w 3154572"/>
              <a:gd name="connsiteY1" fmla="*/ 1577286 h 3154572"/>
              <a:gd name="connsiteX2" fmla="*/ 1577286 w 3154572"/>
              <a:gd name="connsiteY2" fmla="*/ 3154572 h 3154572"/>
              <a:gd name="connsiteX3" fmla="*/ 0 w 3154572"/>
              <a:gd name="connsiteY3" fmla="*/ 1577286 h 3154572"/>
              <a:gd name="connsiteX4" fmla="*/ 1577286 w 3154572"/>
              <a:gd name="connsiteY4" fmla="*/ 0 h 3154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572" h="3154572">
                <a:moveTo>
                  <a:pt x="1577286" y="0"/>
                </a:moveTo>
                <a:cubicBezTo>
                  <a:pt x="2448397" y="0"/>
                  <a:pt x="3154572" y="706175"/>
                  <a:pt x="3154572" y="1577286"/>
                </a:cubicBezTo>
                <a:cubicBezTo>
                  <a:pt x="3154572" y="2448397"/>
                  <a:pt x="2448397" y="3154572"/>
                  <a:pt x="1577286" y="3154572"/>
                </a:cubicBezTo>
                <a:cubicBezTo>
                  <a:pt x="706175" y="3154572"/>
                  <a:pt x="0" y="2448397"/>
                  <a:pt x="0" y="1577286"/>
                </a:cubicBezTo>
                <a:cubicBezTo>
                  <a:pt x="0" y="706175"/>
                  <a:pt x="706175" y="0"/>
                  <a:pt x="1577286"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8" name="Picture Placeholder 17">
            <a:extLst>
              <a:ext uri="{FF2B5EF4-FFF2-40B4-BE49-F238E27FC236}">
                <a16:creationId xmlns:a16="http://schemas.microsoft.com/office/drawing/2014/main" id="{45CDD95F-70B1-4F1F-8A39-2213513DE34D}"/>
              </a:ext>
            </a:extLst>
          </p:cNvPr>
          <p:cNvSpPr>
            <a:spLocks noGrp="1"/>
          </p:cNvSpPr>
          <p:nvPr>
            <p:ph type="pic" sz="quarter" idx="12" hasCustomPrompt="1"/>
          </p:nvPr>
        </p:nvSpPr>
        <p:spPr>
          <a:xfrm>
            <a:off x="8095349" y="1543928"/>
            <a:ext cx="3154572" cy="3154572"/>
          </a:xfrm>
          <a:custGeom>
            <a:avLst/>
            <a:gdLst>
              <a:gd name="connsiteX0" fmla="*/ 1577286 w 3154572"/>
              <a:gd name="connsiteY0" fmla="*/ 0 h 3154572"/>
              <a:gd name="connsiteX1" fmla="*/ 3154572 w 3154572"/>
              <a:gd name="connsiteY1" fmla="*/ 1577286 h 3154572"/>
              <a:gd name="connsiteX2" fmla="*/ 1577286 w 3154572"/>
              <a:gd name="connsiteY2" fmla="*/ 3154572 h 3154572"/>
              <a:gd name="connsiteX3" fmla="*/ 0 w 3154572"/>
              <a:gd name="connsiteY3" fmla="*/ 1577286 h 3154572"/>
              <a:gd name="connsiteX4" fmla="*/ 1577286 w 3154572"/>
              <a:gd name="connsiteY4" fmla="*/ 0 h 3154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572" h="3154572">
                <a:moveTo>
                  <a:pt x="1577286" y="0"/>
                </a:moveTo>
                <a:cubicBezTo>
                  <a:pt x="2448397" y="0"/>
                  <a:pt x="3154572" y="706175"/>
                  <a:pt x="3154572" y="1577286"/>
                </a:cubicBezTo>
                <a:cubicBezTo>
                  <a:pt x="3154572" y="2448397"/>
                  <a:pt x="2448397" y="3154572"/>
                  <a:pt x="1577286" y="3154572"/>
                </a:cubicBezTo>
                <a:cubicBezTo>
                  <a:pt x="706175" y="3154572"/>
                  <a:pt x="0" y="2448397"/>
                  <a:pt x="0" y="1577286"/>
                </a:cubicBezTo>
                <a:cubicBezTo>
                  <a:pt x="0" y="706175"/>
                  <a:pt x="706175" y="0"/>
                  <a:pt x="1577286"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Picture Placeholder 15">
            <a:extLst>
              <a:ext uri="{FF2B5EF4-FFF2-40B4-BE49-F238E27FC236}">
                <a16:creationId xmlns:a16="http://schemas.microsoft.com/office/drawing/2014/main" id="{B212F333-B6DC-42A0-B413-4C901FBAE7E1}"/>
              </a:ext>
            </a:extLst>
          </p:cNvPr>
          <p:cNvSpPr>
            <a:spLocks noGrp="1"/>
          </p:cNvSpPr>
          <p:nvPr>
            <p:ph type="pic" sz="quarter" idx="10" hasCustomPrompt="1"/>
          </p:nvPr>
        </p:nvSpPr>
        <p:spPr>
          <a:xfrm>
            <a:off x="639681" y="1543928"/>
            <a:ext cx="3154572" cy="3154572"/>
          </a:xfrm>
          <a:custGeom>
            <a:avLst/>
            <a:gdLst>
              <a:gd name="connsiteX0" fmla="*/ 1577286 w 3154572"/>
              <a:gd name="connsiteY0" fmla="*/ 0 h 3154572"/>
              <a:gd name="connsiteX1" fmla="*/ 3154572 w 3154572"/>
              <a:gd name="connsiteY1" fmla="*/ 1577286 h 3154572"/>
              <a:gd name="connsiteX2" fmla="*/ 1577286 w 3154572"/>
              <a:gd name="connsiteY2" fmla="*/ 3154572 h 3154572"/>
              <a:gd name="connsiteX3" fmla="*/ 0 w 3154572"/>
              <a:gd name="connsiteY3" fmla="*/ 1577286 h 3154572"/>
              <a:gd name="connsiteX4" fmla="*/ 1577286 w 3154572"/>
              <a:gd name="connsiteY4" fmla="*/ 0 h 3154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572" h="3154572">
                <a:moveTo>
                  <a:pt x="1577286" y="0"/>
                </a:moveTo>
                <a:cubicBezTo>
                  <a:pt x="2448397" y="0"/>
                  <a:pt x="3154572" y="706175"/>
                  <a:pt x="3154572" y="1577286"/>
                </a:cubicBezTo>
                <a:cubicBezTo>
                  <a:pt x="3154572" y="2448397"/>
                  <a:pt x="2448397" y="3154572"/>
                  <a:pt x="1577286" y="3154572"/>
                </a:cubicBezTo>
                <a:cubicBezTo>
                  <a:pt x="706175" y="3154572"/>
                  <a:pt x="0" y="2448397"/>
                  <a:pt x="0" y="1577286"/>
                </a:cubicBezTo>
                <a:cubicBezTo>
                  <a:pt x="0" y="706175"/>
                  <a:pt x="706175" y="0"/>
                  <a:pt x="1577286"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6936108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icture Placeholder 8">
            <a:extLst>
              <a:ext uri="{FF2B5EF4-FFF2-40B4-BE49-F238E27FC236}">
                <a16:creationId xmlns:a16="http://schemas.microsoft.com/office/drawing/2014/main" id="{DE21D010-F634-4A77-A881-497A708FDB4F}"/>
              </a:ext>
            </a:extLst>
          </p:cNvPr>
          <p:cNvSpPr>
            <a:spLocks noGrp="1"/>
          </p:cNvSpPr>
          <p:nvPr>
            <p:ph type="pic" sz="quarter" idx="12" hasCustomPrompt="1"/>
          </p:nvPr>
        </p:nvSpPr>
        <p:spPr>
          <a:xfrm>
            <a:off x="519548" y="2521526"/>
            <a:ext cx="11152904" cy="3803539"/>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5845872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8">
            <a:extLst>
              <a:ext uri="{FF2B5EF4-FFF2-40B4-BE49-F238E27FC236}">
                <a16:creationId xmlns:a16="http://schemas.microsoft.com/office/drawing/2014/main" id="{9FE423CB-3712-4531-A10D-ED4684969961}"/>
              </a:ext>
            </a:extLst>
          </p:cNvPr>
          <p:cNvSpPr>
            <a:spLocks noGrp="1"/>
          </p:cNvSpPr>
          <p:nvPr>
            <p:ph type="pic" sz="quarter" idx="10" hasCustomPrompt="1"/>
          </p:nvPr>
        </p:nvSpPr>
        <p:spPr>
          <a:xfrm>
            <a:off x="2220686" y="0"/>
            <a:ext cx="9971314" cy="509664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827872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lvl1pPr>
              <a:defRPr>
                <a:solidFill>
                  <a:schemeClr val="bg1"/>
                </a:solidFill>
              </a:defRPr>
            </a:lvl1pPr>
          </a:lstStyle>
          <a:p>
            <a:fld id="{22E1CF2F-19B6-4B01-91BB-CDBA096AD5BE}" type="slidenum">
              <a:rPr lang="en-US" smtClean="0"/>
              <a:pPr/>
              <a:t>‹#›</a:t>
            </a:fld>
            <a:endParaRPr lang="en-US" dirty="0"/>
          </a:p>
        </p:txBody>
      </p:sp>
      <p:sp>
        <p:nvSpPr>
          <p:cNvPr id="8" name="Picture Placeholder 8">
            <a:extLst>
              <a:ext uri="{FF2B5EF4-FFF2-40B4-BE49-F238E27FC236}">
                <a16:creationId xmlns:a16="http://schemas.microsoft.com/office/drawing/2014/main" id="{AF9956BC-56B6-41EC-B39B-A3406C863EFE}"/>
              </a:ext>
            </a:extLst>
          </p:cNvPr>
          <p:cNvSpPr>
            <a:spLocks noGrp="1"/>
          </p:cNvSpPr>
          <p:nvPr>
            <p:ph type="pic" sz="quarter" idx="10" hasCustomPrompt="1"/>
          </p:nvPr>
        </p:nvSpPr>
        <p:spPr>
          <a:xfrm>
            <a:off x="-4809" y="753998"/>
            <a:ext cx="2807886" cy="3861537"/>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8">
            <a:extLst>
              <a:ext uri="{FF2B5EF4-FFF2-40B4-BE49-F238E27FC236}">
                <a16:creationId xmlns:a16="http://schemas.microsoft.com/office/drawing/2014/main" id="{4CF42A98-48BB-4E0B-9F5C-07034F67DC11}"/>
              </a:ext>
            </a:extLst>
          </p:cNvPr>
          <p:cNvSpPr>
            <a:spLocks noGrp="1"/>
          </p:cNvSpPr>
          <p:nvPr>
            <p:ph type="pic" sz="quarter" idx="12" hasCustomPrompt="1"/>
          </p:nvPr>
        </p:nvSpPr>
        <p:spPr>
          <a:xfrm>
            <a:off x="2883070" y="753998"/>
            <a:ext cx="2807886" cy="3861537"/>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8">
            <a:extLst>
              <a:ext uri="{FF2B5EF4-FFF2-40B4-BE49-F238E27FC236}">
                <a16:creationId xmlns:a16="http://schemas.microsoft.com/office/drawing/2014/main" id="{653B4ECE-DC8E-4872-B19B-A4649C04F641}"/>
              </a:ext>
            </a:extLst>
          </p:cNvPr>
          <p:cNvSpPr>
            <a:spLocks noGrp="1"/>
          </p:cNvSpPr>
          <p:nvPr>
            <p:ph type="pic" sz="quarter" idx="13" hasCustomPrompt="1"/>
          </p:nvPr>
        </p:nvSpPr>
        <p:spPr>
          <a:xfrm>
            <a:off x="5770949" y="753998"/>
            <a:ext cx="2807886" cy="3861537"/>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7827088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lvl1pPr>
              <a:defRPr>
                <a:solidFill>
                  <a:schemeClr val="bg1"/>
                </a:solidFill>
              </a:defRPr>
            </a:lvl1pPr>
          </a:lstStyle>
          <a:p>
            <a:fld id="{22E1CF2F-19B6-4B01-91BB-CDBA096AD5BE}" type="slidenum">
              <a:rPr lang="en-US" smtClean="0"/>
              <a:pPr/>
              <a:t>‹#›</a:t>
            </a:fld>
            <a:endParaRPr lang="en-US" dirty="0"/>
          </a:p>
        </p:txBody>
      </p:sp>
      <p:sp>
        <p:nvSpPr>
          <p:cNvPr id="6" name="Picture Placeholder 2">
            <a:extLst>
              <a:ext uri="{FF2B5EF4-FFF2-40B4-BE49-F238E27FC236}">
                <a16:creationId xmlns:a16="http://schemas.microsoft.com/office/drawing/2014/main" id="{2358AF34-906D-4653-9DD6-3A591FB95115}"/>
              </a:ext>
            </a:extLst>
          </p:cNvPr>
          <p:cNvSpPr>
            <a:spLocks noGrp="1"/>
          </p:cNvSpPr>
          <p:nvPr>
            <p:ph type="pic" sz="quarter" idx="16"/>
          </p:nvPr>
        </p:nvSpPr>
        <p:spPr>
          <a:xfrm>
            <a:off x="3397914" y="1820019"/>
            <a:ext cx="2463801" cy="3027680"/>
          </a:xfrm>
        </p:spPr>
        <p:txBody>
          <a:bodyPr anchor="ctr">
            <a:normAutofit/>
          </a:bodyPr>
          <a:lstStyle>
            <a:lvl1pPr marL="0" indent="0" algn="ctr">
              <a:buNone/>
              <a:defRPr sz="1200"/>
            </a:lvl1pPr>
          </a:lstStyle>
          <a:p>
            <a:endParaRPr lang="en-US" dirty="0"/>
          </a:p>
        </p:txBody>
      </p:sp>
      <p:sp>
        <p:nvSpPr>
          <p:cNvPr id="7" name="Picture Placeholder 2">
            <a:extLst>
              <a:ext uri="{FF2B5EF4-FFF2-40B4-BE49-F238E27FC236}">
                <a16:creationId xmlns:a16="http://schemas.microsoft.com/office/drawing/2014/main" id="{D91205D3-814B-4787-944F-90ED8A16F812}"/>
              </a:ext>
            </a:extLst>
          </p:cNvPr>
          <p:cNvSpPr>
            <a:spLocks noGrp="1"/>
          </p:cNvSpPr>
          <p:nvPr>
            <p:ph type="pic" sz="quarter" idx="15"/>
          </p:nvPr>
        </p:nvSpPr>
        <p:spPr>
          <a:xfrm>
            <a:off x="465544" y="1820019"/>
            <a:ext cx="2463801" cy="3027680"/>
          </a:xfrm>
        </p:spPr>
        <p:txBody>
          <a:bodyPr anchor="ctr">
            <a:normAutofit/>
          </a:bodyPr>
          <a:lstStyle>
            <a:lvl1pPr marL="0" indent="0" algn="ctr">
              <a:buNone/>
              <a:defRPr sz="1200"/>
            </a:lvl1pPr>
          </a:lstStyle>
          <a:p>
            <a:endParaRPr lang="en-US" dirty="0"/>
          </a:p>
        </p:txBody>
      </p:sp>
      <p:sp>
        <p:nvSpPr>
          <p:cNvPr id="8" name="Picture Placeholder 2">
            <a:extLst>
              <a:ext uri="{FF2B5EF4-FFF2-40B4-BE49-F238E27FC236}">
                <a16:creationId xmlns:a16="http://schemas.microsoft.com/office/drawing/2014/main" id="{8FA51ECF-1DF0-42D2-9702-DFE18DE97BDF}"/>
              </a:ext>
            </a:extLst>
          </p:cNvPr>
          <p:cNvSpPr>
            <a:spLocks noGrp="1"/>
          </p:cNvSpPr>
          <p:nvPr>
            <p:ph type="pic" sz="quarter" idx="17"/>
          </p:nvPr>
        </p:nvSpPr>
        <p:spPr>
          <a:xfrm>
            <a:off x="6330284" y="1820019"/>
            <a:ext cx="2463801" cy="3027680"/>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2720970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53C6BA2A-E861-4AA4-8435-E5D374C6501D}"/>
              </a:ext>
            </a:extLst>
          </p:cNvPr>
          <p:cNvSpPr>
            <a:spLocks noGrp="1"/>
          </p:cNvSpPr>
          <p:nvPr>
            <p:ph type="pic" sz="quarter" idx="15"/>
          </p:nvPr>
        </p:nvSpPr>
        <p:spPr>
          <a:xfrm>
            <a:off x="408973" y="401319"/>
            <a:ext cx="4325071" cy="6074716"/>
          </a:xfrm>
        </p:spPr>
        <p:txBody>
          <a:bodyPr anchor="ctr">
            <a:normAutofit/>
          </a:bodyPr>
          <a:lstStyle>
            <a:lvl1pPr marL="0" indent="0" algn="ctr">
              <a:buNone/>
              <a:defRPr sz="1200"/>
            </a:lvl1pPr>
          </a:lstStyle>
          <a:p>
            <a:endParaRPr lang="en-US" dirty="0"/>
          </a:p>
        </p:txBody>
      </p:sp>
      <p:sp>
        <p:nvSpPr>
          <p:cNvPr id="15" name="Picture Placeholder 2">
            <a:extLst>
              <a:ext uri="{FF2B5EF4-FFF2-40B4-BE49-F238E27FC236}">
                <a16:creationId xmlns:a16="http://schemas.microsoft.com/office/drawing/2014/main" id="{996DF38A-B735-4521-A946-AD0028BAA933}"/>
              </a:ext>
            </a:extLst>
          </p:cNvPr>
          <p:cNvSpPr>
            <a:spLocks noGrp="1"/>
          </p:cNvSpPr>
          <p:nvPr>
            <p:ph type="pic" sz="quarter" idx="16"/>
          </p:nvPr>
        </p:nvSpPr>
        <p:spPr>
          <a:xfrm>
            <a:off x="4864099" y="398502"/>
            <a:ext cx="3134007" cy="2495169"/>
          </a:xfrm>
        </p:spPr>
        <p:txBody>
          <a:bodyPr anchor="ctr">
            <a:normAutofit/>
          </a:bodyPr>
          <a:lstStyle>
            <a:lvl1pPr marL="0" indent="0" algn="ctr">
              <a:buNone/>
              <a:defRPr sz="1200"/>
            </a:lvl1pPr>
          </a:lstStyle>
          <a:p>
            <a:endParaRPr lang="en-US" dirty="0"/>
          </a:p>
        </p:txBody>
      </p:sp>
      <p:sp>
        <p:nvSpPr>
          <p:cNvPr id="16" name="Picture Placeholder 2">
            <a:extLst>
              <a:ext uri="{FF2B5EF4-FFF2-40B4-BE49-F238E27FC236}">
                <a16:creationId xmlns:a16="http://schemas.microsoft.com/office/drawing/2014/main" id="{350A1FE6-83DF-46FB-8026-DF594AA45D14}"/>
              </a:ext>
            </a:extLst>
          </p:cNvPr>
          <p:cNvSpPr>
            <a:spLocks noGrp="1"/>
          </p:cNvSpPr>
          <p:nvPr>
            <p:ph type="pic" sz="quarter" idx="17"/>
          </p:nvPr>
        </p:nvSpPr>
        <p:spPr>
          <a:xfrm>
            <a:off x="8117711" y="401319"/>
            <a:ext cx="3619015" cy="4714690"/>
          </a:xfrm>
        </p:spPr>
        <p:txBody>
          <a:bodyPr anchor="ctr">
            <a:normAutofit/>
          </a:bodyPr>
          <a:lstStyle>
            <a:lvl1pPr marL="0" indent="0" algn="ctr">
              <a:buNone/>
              <a:defRPr sz="1200"/>
            </a:lvl1pPr>
          </a:lstStyle>
          <a:p>
            <a:endParaRPr lang="en-US" dirty="0"/>
          </a:p>
        </p:txBody>
      </p:sp>
      <p:sp>
        <p:nvSpPr>
          <p:cNvPr id="19" name="Picture Placeholder 2">
            <a:extLst>
              <a:ext uri="{FF2B5EF4-FFF2-40B4-BE49-F238E27FC236}">
                <a16:creationId xmlns:a16="http://schemas.microsoft.com/office/drawing/2014/main" id="{864A166B-768D-45CF-9814-5B3FC9A5A893}"/>
              </a:ext>
            </a:extLst>
          </p:cNvPr>
          <p:cNvSpPr>
            <a:spLocks noGrp="1"/>
          </p:cNvSpPr>
          <p:nvPr>
            <p:ph type="pic" sz="quarter" idx="18"/>
          </p:nvPr>
        </p:nvSpPr>
        <p:spPr>
          <a:xfrm>
            <a:off x="4853651" y="3020992"/>
            <a:ext cx="3144455" cy="2095018"/>
          </a:xfrm>
        </p:spPr>
        <p:txBody>
          <a:bodyPr anchor="ctr">
            <a:normAutofit/>
          </a:bodyPr>
          <a:lstStyle>
            <a:lvl1pPr marL="0" indent="0" algn="ctr">
              <a:buNone/>
              <a:defRPr sz="1200"/>
            </a:lvl1pPr>
          </a:lstStyle>
          <a:p>
            <a:endParaRPr lang="en-US" dirty="0"/>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lvl1pPr>
              <a:defRPr>
                <a:solidFill>
                  <a:schemeClr val="bg1"/>
                </a:solidFill>
              </a:defRPr>
            </a:lvl1pPr>
          </a:lstStyle>
          <a:p>
            <a:fld id="{22E1CF2F-19B6-4B01-91BB-CDBA096AD5BE}" type="slidenum">
              <a:rPr lang="en-US" smtClean="0"/>
              <a:pPr/>
              <a:t>‹#›</a:t>
            </a:fld>
            <a:endParaRPr lang="en-US" dirty="0"/>
          </a:p>
        </p:txBody>
      </p:sp>
    </p:spTree>
    <p:extLst>
      <p:ext uri="{BB962C8B-B14F-4D97-AF65-F5344CB8AC3E}">
        <p14:creationId xmlns:p14="http://schemas.microsoft.com/office/powerpoint/2010/main" val="26476149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lvl1pPr>
              <a:defRPr>
                <a:solidFill>
                  <a:schemeClr val="bg1"/>
                </a:solidFill>
              </a:defRPr>
            </a:lvl1pPr>
          </a:lstStyle>
          <a:p>
            <a:fld id="{22E1CF2F-19B6-4B01-91BB-CDBA096AD5BE}" type="slidenum">
              <a:rPr lang="en-US" smtClean="0"/>
              <a:pPr/>
              <a:t>‹#›</a:t>
            </a:fld>
            <a:endParaRPr lang="en-US" dirty="0"/>
          </a:p>
        </p:txBody>
      </p:sp>
      <p:sp>
        <p:nvSpPr>
          <p:cNvPr id="7" name="Picture Placeholder 8">
            <a:extLst>
              <a:ext uri="{FF2B5EF4-FFF2-40B4-BE49-F238E27FC236}">
                <a16:creationId xmlns:a16="http://schemas.microsoft.com/office/drawing/2014/main" id="{3604219C-A16F-4E98-9EA3-4B06DD33E341}"/>
              </a:ext>
            </a:extLst>
          </p:cNvPr>
          <p:cNvSpPr>
            <a:spLocks noGrp="1"/>
          </p:cNvSpPr>
          <p:nvPr>
            <p:ph type="pic" sz="quarter" idx="10" hasCustomPrompt="1"/>
          </p:nvPr>
        </p:nvSpPr>
        <p:spPr>
          <a:xfrm>
            <a:off x="868016" y="3299791"/>
            <a:ext cx="10455965" cy="2385391"/>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26214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8">
            <a:extLst>
              <a:ext uri="{FF2B5EF4-FFF2-40B4-BE49-F238E27FC236}">
                <a16:creationId xmlns:a16="http://schemas.microsoft.com/office/drawing/2014/main" id="{38DE60AC-4672-4649-9861-031191EC44A4}"/>
              </a:ext>
            </a:extLst>
          </p:cNvPr>
          <p:cNvSpPr>
            <a:spLocks noGrp="1"/>
          </p:cNvSpPr>
          <p:nvPr>
            <p:ph type="pic" sz="quarter" idx="10" hasCustomPrompt="1"/>
          </p:nvPr>
        </p:nvSpPr>
        <p:spPr>
          <a:xfrm>
            <a:off x="0" y="0"/>
            <a:ext cx="12192000" cy="685800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041481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a:extLst>
              <a:ext uri="{FF2B5EF4-FFF2-40B4-BE49-F238E27FC236}">
                <a16:creationId xmlns:a16="http://schemas.microsoft.com/office/drawing/2014/main" id="{349D2775-8E14-416A-8CD6-130D78AFB244}"/>
              </a:ext>
            </a:extLst>
          </p:cNvPr>
          <p:cNvSpPr>
            <a:spLocks noGrp="1"/>
          </p:cNvSpPr>
          <p:nvPr>
            <p:ph type="pic" sz="quarter" idx="10" hasCustomPrompt="1"/>
          </p:nvPr>
        </p:nvSpPr>
        <p:spPr>
          <a:xfrm>
            <a:off x="638632" y="548162"/>
            <a:ext cx="5718629" cy="5761676"/>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231452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455E205B-EDEB-4642-BF9E-DA90FE0CF79D}"/>
              </a:ext>
            </a:extLst>
          </p:cNvPr>
          <p:cNvSpPr>
            <a:spLocks noGrp="1"/>
          </p:cNvSpPr>
          <p:nvPr>
            <p:ph type="pic" sz="quarter" idx="10" hasCustomPrompt="1"/>
          </p:nvPr>
        </p:nvSpPr>
        <p:spPr>
          <a:xfrm>
            <a:off x="5671930" y="1"/>
            <a:ext cx="3203689" cy="4731026"/>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8">
            <a:extLst>
              <a:ext uri="{FF2B5EF4-FFF2-40B4-BE49-F238E27FC236}">
                <a16:creationId xmlns:a16="http://schemas.microsoft.com/office/drawing/2014/main" id="{634FC59A-BFDF-4F63-A022-AB6356BD7845}"/>
              </a:ext>
            </a:extLst>
          </p:cNvPr>
          <p:cNvSpPr>
            <a:spLocks noGrp="1"/>
          </p:cNvSpPr>
          <p:nvPr>
            <p:ph type="pic" sz="quarter" idx="11" hasCustomPrompt="1"/>
          </p:nvPr>
        </p:nvSpPr>
        <p:spPr>
          <a:xfrm>
            <a:off x="8988311" y="2126974"/>
            <a:ext cx="3203689" cy="4731026"/>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8">
            <a:extLst>
              <a:ext uri="{FF2B5EF4-FFF2-40B4-BE49-F238E27FC236}">
                <a16:creationId xmlns:a16="http://schemas.microsoft.com/office/drawing/2014/main" id="{D88FAB06-A813-4D31-8F19-340580D38276}"/>
              </a:ext>
            </a:extLst>
          </p:cNvPr>
          <p:cNvSpPr>
            <a:spLocks noGrp="1"/>
          </p:cNvSpPr>
          <p:nvPr>
            <p:ph type="pic" sz="quarter" idx="12" hasCustomPrompt="1"/>
          </p:nvPr>
        </p:nvSpPr>
        <p:spPr>
          <a:xfrm>
            <a:off x="5671930" y="4823790"/>
            <a:ext cx="3203689" cy="203421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8">
            <a:extLst>
              <a:ext uri="{FF2B5EF4-FFF2-40B4-BE49-F238E27FC236}">
                <a16:creationId xmlns:a16="http://schemas.microsoft.com/office/drawing/2014/main" id="{F48A6FFF-89BE-4C74-AC45-E56BDCC7D8FF}"/>
              </a:ext>
            </a:extLst>
          </p:cNvPr>
          <p:cNvSpPr>
            <a:spLocks noGrp="1"/>
          </p:cNvSpPr>
          <p:nvPr>
            <p:ph type="pic" sz="quarter" idx="13" hasCustomPrompt="1"/>
          </p:nvPr>
        </p:nvSpPr>
        <p:spPr>
          <a:xfrm>
            <a:off x="8988311" y="1"/>
            <a:ext cx="3203689" cy="203421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1573021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8">
            <a:extLst>
              <a:ext uri="{FF2B5EF4-FFF2-40B4-BE49-F238E27FC236}">
                <a16:creationId xmlns:a16="http://schemas.microsoft.com/office/drawing/2014/main" id="{0AAF9737-7EEC-47FD-9040-36CB89E7DAF8}"/>
              </a:ext>
            </a:extLst>
          </p:cNvPr>
          <p:cNvSpPr>
            <a:spLocks noGrp="1"/>
          </p:cNvSpPr>
          <p:nvPr>
            <p:ph type="pic" sz="quarter" idx="10" hasCustomPrompt="1"/>
          </p:nvPr>
        </p:nvSpPr>
        <p:spPr>
          <a:xfrm>
            <a:off x="6223754" y="555524"/>
            <a:ext cx="3338286" cy="3102075"/>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7333964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8">
            <a:extLst>
              <a:ext uri="{FF2B5EF4-FFF2-40B4-BE49-F238E27FC236}">
                <a16:creationId xmlns:a16="http://schemas.microsoft.com/office/drawing/2014/main" id="{5E2E105B-F679-4193-8648-82DDCC329C16}"/>
              </a:ext>
            </a:extLst>
          </p:cNvPr>
          <p:cNvSpPr>
            <a:spLocks noGrp="1"/>
          </p:cNvSpPr>
          <p:nvPr>
            <p:ph type="pic" sz="quarter" idx="10" hasCustomPrompt="1"/>
          </p:nvPr>
        </p:nvSpPr>
        <p:spPr>
          <a:xfrm>
            <a:off x="483835" y="422728"/>
            <a:ext cx="6832191" cy="3166069"/>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7BBDB860-BA51-4DEE-A6A1-979ABFD8BC60}"/>
              </a:ext>
            </a:extLst>
          </p:cNvPr>
          <p:cNvSpPr>
            <a:spLocks noGrp="1"/>
          </p:cNvSpPr>
          <p:nvPr>
            <p:ph type="pic" sz="quarter" idx="11" hasCustomPrompt="1"/>
          </p:nvPr>
        </p:nvSpPr>
        <p:spPr>
          <a:xfrm>
            <a:off x="483835" y="3769663"/>
            <a:ext cx="3340146" cy="2665608"/>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8">
            <a:extLst>
              <a:ext uri="{FF2B5EF4-FFF2-40B4-BE49-F238E27FC236}">
                <a16:creationId xmlns:a16="http://schemas.microsoft.com/office/drawing/2014/main" id="{3B4256BE-843D-4BD2-9D1F-AE9EE0224A93}"/>
              </a:ext>
            </a:extLst>
          </p:cNvPr>
          <p:cNvSpPr>
            <a:spLocks noGrp="1"/>
          </p:cNvSpPr>
          <p:nvPr>
            <p:ph type="pic" sz="quarter" idx="12" hasCustomPrompt="1"/>
          </p:nvPr>
        </p:nvSpPr>
        <p:spPr>
          <a:xfrm>
            <a:off x="3975880" y="3769663"/>
            <a:ext cx="3340146" cy="2665608"/>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119065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1EC1A802-EF1B-426C-AFF9-4E3368146169}"/>
              </a:ext>
            </a:extLst>
          </p:cNvPr>
          <p:cNvSpPr>
            <a:spLocks noGrp="1"/>
          </p:cNvSpPr>
          <p:nvPr>
            <p:ph type="pic" sz="quarter" idx="10" hasCustomPrompt="1"/>
          </p:nvPr>
        </p:nvSpPr>
        <p:spPr>
          <a:xfrm>
            <a:off x="547376" y="482952"/>
            <a:ext cx="7392238" cy="2946047"/>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8">
            <a:extLst>
              <a:ext uri="{FF2B5EF4-FFF2-40B4-BE49-F238E27FC236}">
                <a16:creationId xmlns:a16="http://schemas.microsoft.com/office/drawing/2014/main" id="{D6CF2385-EE1E-47FD-8323-4FDFEBDF604A}"/>
              </a:ext>
            </a:extLst>
          </p:cNvPr>
          <p:cNvSpPr>
            <a:spLocks noGrp="1"/>
          </p:cNvSpPr>
          <p:nvPr>
            <p:ph type="pic" sz="quarter" idx="11" hasCustomPrompt="1"/>
          </p:nvPr>
        </p:nvSpPr>
        <p:spPr>
          <a:xfrm>
            <a:off x="547376" y="3428998"/>
            <a:ext cx="3782346" cy="2946047"/>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8">
            <a:extLst>
              <a:ext uri="{FF2B5EF4-FFF2-40B4-BE49-F238E27FC236}">
                <a16:creationId xmlns:a16="http://schemas.microsoft.com/office/drawing/2014/main" id="{EB8DD5E3-E827-4D3B-9C5F-CB1E99DE6EE8}"/>
              </a:ext>
            </a:extLst>
          </p:cNvPr>
          <p:cNvSpPr>
            <a:spLocks noGrp="1"/>
          </p:cNvSpPr>
          <p:nvPr>
            <p:ph type="pic" sz="quarter" idx="12" hasCustomPrompt="1"/>
          </p:nvPr>
        </p:nvSpPr>
        <p:spPr>
          <a:xfrm>
            <a:off x="4329722" y="3428998"/>
            <a:ext cx="3603630" cy="2946047"/>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262509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
        <p:nvSpPr>
          <p:cNvPr id="8" name="Picture Placeholder 8">
            <a:extLst>
              <a:ext uri="{FF2B5EF4-FFF2-40B4-BE49-F238E27FC236}">
                <a16:creationId xmlns:a16="http://schemas.microsoft.com/office/drawing/2014/main" id="{72CD91AF-AD12-488F-A43A-E085368398C9}"/>
              </a:ext>
            </a:extLst>
          </p:cNvPr>
          <p:cNvSpPr>
            <a:spLocks noGrp="1"/>
          </p:cNvSpPr>
          <p:nvPr>
            <p:ph type="pic" sz="quarter" idx="10" hasCustomPrompt="1"/>
          </p:nvPr>
        </p:nvSpPr>
        <p:spPr>
          <a:xfrm>
            <a:off x="408972" y="381964"/>
            <a:ext cx="4143737" cy="4421528"/>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893BA6DB-353E-4F88-B63D-A697426D5B58}"/>
              </a:ext>
            </a:extLst>
          </p:cNvPr>
          <p:cNvSpPr>
            <a:spLocks noGrp="1"/>
          </p:cNvSpPr>
          <p:nvPr>
            <p:ph type="pic" sz="quarter" idx="11" hasCustomPrompt="1"/>
          </p:nvPr>
        </p:nvSpPr>
        <p:spPr>
          <a:xfrm>
            <a:off x="7685589" y="381964"/>
            <a:ext cx="4143737" cy="4421528"/>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8">
            <a:extLst>
              <a:ext uri="{FF2B5EF4-FFF2-40B4-BE49-F238E27FC236}">
                <a16:creationId xmlns:a16="http://schemas.microsoft.com/office/drawing/2014/main" id="{1E10B864-2B97-4762-A766-F143B5DE5F41}"/>
              </a:ext>
            </a:extLst>
          </p:cNvPr>
          <p:cNvSpPr>
            <a:spLocks noGrp="1"/>
          </p:cNvSpPr>
          <p:nvPr>
            <p:ph type="pic" sz="quarter" idx="12" hasCustomPrompt="1"/>
          </p:nvPr>
        </p:nvSpPr>
        <p:spPr>
          <a:xfrm>
            <a:off x="4656879" y="3736091"/>
            <a:ext cx="2924535" cy="3121907"/>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8">
            <a:extLst>
              <a:ext uri="{FF2B5EF4-FFF2-40B4-BE49-F238E27FC236}">
                <a16:creationId xmlns:a16="http://schemas.microsoft.com/office/drawing/2014/main" id="{60210031-B393-4060-BF9F-D5E998460AE1}"/>
              </a:ext>
            </a:extLst>
          </p:cNvPr>
          <p:cNvSpPr>
            <a:spLocks noGrp="1"/>
          </p:cNvSpPr>
          <p:nvPr>
            <p:ph type="pic" sz="quarter" idx="13" hasCustomPrompt="1"/>
          </p:nvPr>
        </p:nvSpPr>
        <p:spPr>
          <a:xfrm>
            <a:off x="408970" y="401482"/>
            <a:ext cx="4143733" cy="440201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8">
            <a:extLst>
              <a:ext uri="{FF2B5EF4-FFF2-40B4-BE49-F238E27FC236}">
                <a16:creationId xmlns:a16="http://schemas.microsoft.com/office/drawing/2014/main" id="{0A62AB9F-439C-4450-BD72-9F3B688922EB}"/>
              </a:ext>
            </a:extLst>
          </p:cNvPr>
          <p:cNvSpPr>
            <a:spLocks noGrp="1"/>
          </p:cNvSpPr>
          <p:nvPr>
            <p:ph type="pic" sz="quarter" idx="14" hasCustomPrompt="1"/>
          </p:nvPr>
        </p:nvSpPr>
        <p:spPr>
          <a:xfrm>
            <a:off x="7685583" y="401482"/>
            <a:ext cx="4143733" cy="440201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Picture Placeholder 8">
            <a:extLst>
              <a:ext uri="{FF2B5EF4-FFF2-40B4-BE49-F238E27FC236}">
                <a16:creationId xmlns:a16="http://schemas.microsoft.com/office/drawing/2014/main" id="{373E43D5-7FE4-4736-8F95-4E3469BAA803}"/>
              </a:ext>
            </a:extLst>
          </p:cNvPr>
          <p:cNvSpPr>
            <a:spLocks noGrp="1"/>
          </p:cNvSpPr>
          <p:nvPr>
            <p:ph type="pic" sz="quarter" idx="15" hasCustomPrompt="1"/>
          </p:nvPr>
        </p:nvSpPr>
        <p:spPr>
          <a:xfrm>
            <a:off x="4656867" y="3736089"/>
            <a:ext cx="2924535" cy="3121906"/>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883594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AFB5302B-24D9-465C-B108-7F991ED68075}"/>
              </a:ext>
            </a:extLst>
          </p:cNvPr>
          <p:cNvSpPr>
            <a:spLocks noGrp="1"/>
          </p:cNvSpPr>
          <p:nvPr>
            <p:ph type="pic" sz="quarter" idx="10" hasCustomPrompt="1"/>
          </p:nvPr>
        </p:nvSpPr>
        <p:spPr>
          <a:xfrm>
            <a:off x="754742" y="819032"/>
            <a:ext cx="3253289" cy="3366990"/>
          </a:xfrm>
          <a:custGeom>
            <a:avLst/>
            <a:gdLst>
              <a:gd name="connsiteX0" fmla="*/ 542226 w 3253289"/>
              <a:gd name="connsiteY0" fmla="*/ 0 h 3366990"/>
              <a:gd name="connsiteX1" fmla="*/ 3253289 w 3253289"/>
              <a:gd name="connsiteY1" fmla="*/ 0 h 3366990"/>
              <a:gd name="connsiteX2" fmla="*/ 3253289 w 3253289"/>
              <a:gd name="connsiteY2" fmla="*/ 2824764 h 3366990"/>
              <a:gd name="connsiteX3" fmla="*/ 2711063 w 3253289"/>
              <a:gd name="connsiteY3" fmla="*/ 3366990 h 3366990"/>
              <a:gd name="connsiteX4" fmla="*/ 0 w 3253289"/>
              <a:gd name="connsiteY4" fmla="*/ 3366990 h 3366990"/>
              <a:gd name="connsiteX5" fmla="*/ 0 w 3253289"/>
              <a:gd name="connsiteY5" fmla="*/ 542226 h 3366990"/>
              <a:gd name="connsiteX6" fmla="*/ 542226 w 3253289"/>
              <a:gd name="connsiteY6" fmla="*/ 0 h 336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53289" h="3366990">
                <a:moveTo>
                  <a:pt x="542226" y="0"/>
                </a:moveTo>
                <a:lnTo>
                  <a:pt x="3253289" y="0"/>
                </a:lnTo>
                <a:lnTo>
                  <a:pt x="3253289" y="2824764"/>
                </a:lnTo>
                <a:cubicBezTo>
                  <a:pt x="3253289" y="3124227"/>
                  <a:pt x="3010526" y="3366990"/>
                  <a:pt x="2711063" y="3366990"/>
                </a:cubicBezTo>
                <a:lnTo>
                  <a:pt x="0" y="3366990"/>
                </a:lnTo>
                <a:lnTo>
                  <a:pt x="0" y="542226"/>
                </a:lnTo>
                <a:cubicBezTo>
                  <a:pt x="0" y="242763"/>
                  <a:pt x="242763" y="0"/>
                  <a:pt x="542226"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lvl1pPr>
              <a:defRPr>
                <a:solidFill>
                  <a:schemeClr val="bg1"/>
                </a:solidFill>
              </a:defRPr>
            </a:lvl1pPr>
          </a:lstStyle>
          <a:p>
            <a:fld id="{22E1CF2F-19B6-4B01-91BB-CDBA096AD5BE}" type="slidenum">
              <a:rPr lang="en-US" smtClean="0"/>
              <a:pPr/>
              <a:t>‹#›</a:t>
            </a:fld>
            <a:endParaRPr lang="en-US" dirty="0"/>
          </a:p>
        </p:txBody>
      </p:sp>
      <p:sp>
        <p:nvSpPr>
          <p:cNvPr id="15" name="Picture Placeholder 14">
            <a:extLst>
              <a:ext uri="{FF2B5EF4-FFF2-40B4-BE49-F238E27FC236}">
                <a16:creationId xmlns:a16="http://schemas.microsoft.com/office/drawing/2014/main" id="{4C8DD287-4FD1-4E16-A69A-51552688CCEB}"/>
              </a:ext>
            </a:extLst>
          </p:cNvPr>
          <p:cNvSpPr>
            <a:spLocks noGrp="1"/>
          </p:cNvSpPr>
          <p:nvPr>
            <p:ph type="pic" sz="quarter" idx="12" hasCustomPrompt="1"/>
          </p:nvPr>
        </p:nvSpPr>
        <p:spPr>
          <a:xfrm>
            <a:off x="4440723" y="819032"/>
            <a:ext cx="3253289" cy="3366990"/>
          </a:xfrm>
          <a:custGeom>
            <a:avLst/>
            <a:gdLst>
              <a:gd name="connsiteX0" fmla="*/ 542226 w 3253289"/>
              <a:gd name="connsiteY0" fmla="*/ 0 h 3366990"/>
              <a:gd name="connsiteX1" fmla="*/ 3253289 w 3253289"/>
              <a:gd name="connsiteY1" fmla="*/ 0 h 3366990"/>
              <a:gd name="connsiteX2" fmla="*/ 3253289 w 3253289"/>
              <a:gd name="connsiteY2" fmla="*/ 2824764 h 3366990"/>
              <a:gd name="connsiteX3" fmla="*/ 2711063 w 3253289"/>
              <a:gd name="connsiteY3" fmla="*/ 3366990 h 3366990"/>
              <a:gd name="connsiteX4" fmla="*/ 0 w 3253289"/>
              <a:gd name="connsiteY4" fmla="*/ 3366990 h 3366990"/>
              <a:gd name="connsiteX5" fmla="*/ 0 w 3253289"/>
              <a:gd name="connsiteY5" fmla="*/ 542226 h 3366990"/>
              <a:gd name="connsiteX6" fmla="*/ 542226 w 3253289"/>
              <a:gd name="connsiteY6" fmla="*/ 0 h 336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53289" h="3366990">
                <a:moveTo>
                  <a:pt x="542226" y="0"/>
                </a:moveTo>
                <a:lnTo>
                  <a:pt x="3253289" y="0"/>
                </a:lnTo>
                <a:lnTo>
                  <a:pt x="3253289" y="2824764"/>
                </a:lnTo>
                <a:cubicBezTo>
                  <a:pt x="3253289" y="3124227"/>
                  <a:pt x="3010526" y="3366990"/>
                  <a:pt x="2711063" y="3366990"/>
                </a:cubicBezTo>
                <a:lnTo>
                  <a:pt x="0" y="3366990"/>
                </a:lnTo>
                <a:lnTo>
                  <a:pt x="0" y="542226"/>
                </a:lnTo>
                <a:cubicBezTo>
                  <a:pt x="0" y="242763"/>
                  <a:pt x="242763" y="0"/>
                  <a:pt x="542226"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Picture Placeholder 15">
            <a:extLst>
              <a:ext uri="{FF2B5EF4-FFF2-40B4-BE49-F238E27FC236}">
                <a16:creationId xmlns:a16="http://schemas.microsoft.com/office/drawing/2014/main" id="{E24442A0-B3DC-4B8A-B53D-4AEB4EEE03E3}"/>
              </a:ext>
            </a:extLst>
          </p:cNvPr>
          <p:cNvSpPr>
            <a:spLocks noGrp="1"/>
          </p:cNvSpPr>
          <p:nvPr>
            <p:ph type="pic" sz="quarter" idx="13" hasCustomPrompt="1"/>
          </p:nvPr>
        </p:nvSpPr>
        <p:spPr>
          <a:xfrm>
            <a:off x="8126704" y="819032"/>
            <a:ext cx="3253289" cy="3366990"/>
          </a:xfrm>
          <a:custGeom>
            <a:avLst/>
            <a:gdLst>
              <a:gd name="connsiteX0" fmla="*/ 542226 w 3253289"/>
              <a:gd name="connsiteY0" fmla="*/ 0 h 3366990"/>
              <a:gd name="connsiteX1" fmla="*/ 3253289 w 3253289"/>
              <a:gd name="connsiteY1" fmla="*/ 0 h 3366990"/>
              <a:gd name="connsiteX2" fmla="*/ 3253289 w 3253289"/>
              <a:gd name="connsiteY2" fmla="*/ 2824764 h 3366990"/>
              <a:gd name="connsiteX3" fmla="*/ 2711063 w 3253289"/>
              <a:gd name="connsiteY3" fmla="*/ 3366990 h 3366990"/>
              <a:gd name="connsiteX4" fmla="*/ 0 w 3253289"/>
              <a:gd name="connsiteY4" fmla="*/ 3366990 h 3366990"/>
              <a:gd name="connsiteX5" fmla="*/ 0 w 3253289"/>
              <a:gd name="connsiteY5" fmla="*/ 542226 h 3366990"/>
              <a:gd name="connsiteX6" fmla="*/ 542226 w 3253289"/>
              <a:gd name="connsiteY6" fmla="*/ 0 h 336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53289" h="3366990">
                <a:moveTo>
                  <a:pt x="542226" y="0"/>
                </a:moveTo>
                <a:lnTo>
                  <a:pt x="3253289" y="0"/>
                </a:lnTo>
                <a:lnTo>
                  <a:pt x="3253289" y="2824764"/>
                </a:lnTo>
                <a:cubicBezTo>
                  <a:pt x="3253289" y="3124227"/>
                  <a:pt x="3010526" y="3366990"/>
                  <a:pt x="2711063" y="3366990"/>
                </a:cubicBezTo>
                <a:lnTo>
                  <a:pt x="0" y="3366990"/>
                </a:lnTo>
                <a:lnTo>
                  <a:pt x="0" y="542226"/>
                </a:lnTo>
                <a:cubicBezTo>
                  <a:pt x="0" y="242763"/>
                  <a:pt x="242763" y="0"/>
                  <a:pt x="542226"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5641249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6257563-0C49-491B-B5E4-EA92D7828CA7}"/>
              </a:ext>
            </a:extLst>
          </p:cNvPr>
          <p:cNvSpPr/>
          <p:nvPr userDrawn="1"/>
        </p:nvSpPr>
        <p:spPr>
          <a:xfrm>
            <a:off x="0" y="6381114"/>
            <a:ext cx="12192000" cy="476886"/>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a:extLst>
              <a:ext uri="{FF2B5EF4-FFF2-40B4-BE49-F238E27FC236}">
                <a16:creationId xmlns:a16="http://schemas.microsoft.com/office/drawing/2014/main" id="{10D70935-7E95-4F31-BBF9-E8BBEFC4EA14}"/>
              </a:ext>
            </a:extLst>
          </p:cNvPr>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801889" y="6488752"/>
            <a:ext cx="898171" cy="261611"/>
          </a:xfrm>
          <a:prstGeom prst="rect">
            <a:avLst/>
          </a:prstGeom>
        </p:spPr>
      </p:pic>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838200" y="476886"/>
            <a:ext cx="10515600" cy="61023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AA8CE2F2-50B7-45A7-A752-331D60C05B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9">
            <a:extLst>
              <a:ext uri="{FF2B5EF4-FFF2-40B4-BE49-F238E27FC236}">
                <a16:creationId xmlns:a16="http://schemas.microsoft.com/office/drawing/2014/main" id="{D81DB46D-77D7-499B-977A-D670A24E7767}"/>
              </a:ext>
            </a:extLst>
          </p:cNvPr>
          <p:cNvCxnSpPr>
            <a:cxnSpLocks/>
          </p:cNvCxnSpPr>
          <p:nvPr userDrawn="1"/>
        </p:nvCxnSpPr>
        <p:spPr>
          <a:xfrm>
            <a:off x="1797147" y="6498493"/>
            <a:ext cx="0" cy="242129"/>
          </a:xfrm>
          <a:prstGeom prst="line">
            <a:avLst/>
          </a:prstGeom>
          <a:ln w="19050">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6B5FF849-AD70-4FFB-B722-87B9A2304A17}"/>
              </a:ext>
            </a:extLst>
          </p:cNvPr>
          <p:cNvSpPr/>
          <p:nvPr userDrawn="1"/>
        </p:nvSpPr>
        <p:spPr>
          <a:xfrm>
            <a:off x="11094856" y="6476989"/>
            <a:ext cx="285137" cy="2851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12" name="Chevron 16">
            <a:extLst>
              <a:ext uri="{FF2B5EF4-FFF2-40B4-BE49-F238E27FC236}">
                <a16:creationId xmlns:a16="http://schemas.microsoft.com/office/drawing/2014/main" id="{54D81A09-25D7-49A0-BFF0-B0FAA8FC9B85}"/>
              </a:ext>
            </a:extLst>
          </p:cNvPr>
          <p:cNvSpPr/>
          <p:nvPr userDrawn="1"/>
        </p:nvSpPr>
        <p:spPr>
          <a:xfrm>
            <a:off x="11187560" y="6555164"/>
            <a:ext cx="79863" cy="128786"/>
          </a:xfrm>
          <a:prstGeom prst="chevron">
            <a:avLst>
              <a:gd name="adj" fmla="val 7657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Oval 12">
            <a:extLst>
              <a:ext uri="{FF2B5EF4-FFF2-40B4-BE49-F238E27FC236}">
                <a16:creationId xmlns:a16="http://schemas.microsoft.com/office/drawing/2014/main" id="{0164A0E9-5313-4004-96D2-E9320B6987A5}"/>
              </a:ext>
            </a:extLst>
          </p:cNvPr>
          <p:cNvSpPr/>
          <p:nvPr userDrawn="1"/>
        </p:nvSpPr>
        <p:spPr>
          <a:xfrm>
            <a:off x="10722246" y="6476989"/>
            <a:ext cx="285137" cy="2851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14" name="Chevron 19">
            <a:extLst>
              <a:ext uri="{FF2B5EF4-FFF2-40B4-BE49-F238E27FC236}">
                <a16:creationId xmlns:a16="http://schemas.microsoft.com/office/drawing/2014/main" id="{087EA94F-9EE3-4BB4-A44F-9E30426305DC}"/>
              </a:ext>
            </a:extLst>
          </p:cNvPr>
          <p:cNvSpPr/>
          <p:nvPr userDrawn="1"/>
        </p:nvSpPr>
        <p:spPr>
          <a:xfrm rot="10800000">
            <a:off x="10820249" y="6555164"/>
            <a:ext cx="79863" cy="128786"/>
          </a:xfrm>
          <a:prstGeom prst="chevron">
            <a:avLst>
              <a:gd name="adj" fmla="val 7657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Rectangle 14">
            <a:extLst>
              <a:ext uri="{FF2B5EF4-FFF2-40B4-BE49-F238E27FC236}">
                <a16:creationId xmlns:a16="http://schemas.microsoft.com/office/drawing/2014/main" id="{FEAF94C3-1D8C-42D8-A345-1034DB5DE3FB}"/>
              </a:ext>
            </a:extLst>
          </p:cNvPr>
          <p:cNvSpPr/>
          <p:nvPr userDrawn="1"/>
        </p:nvSpPr>
        <p:spPr>
          <a:xfrm>
            <a:off x="10448015" y="0"/>
            <a:ext cx="905786" cy="326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 name="Slide Number Placeholder 5">
            <a:extLst>
              <a:ext uri="{FF2B5EF4-FFF2-40B4-BE49-F238E27FC236}">
                <a16:creationId xmlns:a16="http://schemas.microsoft.com/office/drawing/2014/main" id="{62DF5369-DAAC-4977-A00C-27A3C3821667}"/>
              </a:ext>
            </a:extLst>
          </p:cNvPr>
          <p:cNvSpPr txBox="1">
            <a:spLocks/>
          </p:cNvSpPr>
          <p:nvPr userDrawn="1"/>
        </p:nvSpPr>
        <p:spPr>
          <a:xfrm>
            <a:off x="10502477" y="66851"/>
            <a:ext cx="540688" cy="192612"/>
          </a:xfrm>
          <a:prstGeom prst="rect">
            <a:avLst/>
          </a:prstGeom>
        </p:spPr>
        <p:txBody>
          <a:bodyPr vert="horz" lIns="91440" tIns="45720" rIns="91440" bIns="45720" rtlCol="0" anchor="ctr"/>
          <a:lstStyle>
            <a:defPPr>
              <a:defRPr lang="en-US"/>
            </a:defPPr>
            <a:lvl1pPr marL="0" algn="l" defTabSz="914400" rtl="0" eaLnBrk="1" latinLnBrk="0" hangingPunct="1">
              <a:defRPr sz="1000" b="0" i="0" kern="1200">
                <a:solidFill>
                  <a:srgbClr val="000000"/>
                </a:solidFill>
                <a:latin typeface="Montserrat Light" charset="0"/>
                <a:ea typeface="Montserrat Light" charset="0"/>
                <a:cs typeface="Montserrat Light"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0" i="0" spc="120" baseline="0" dirty="0">
                <a:solidFill>
                  <a:schemeClr val="bg1"/>
                </a:solidFill>
                <a:latin typeface="Bodoni 72 Book"/>
                <a:ea typeface="Open Sans" panose="020B0606030504020204" pitchFamily="34" charset="0"/>
                <a:cs typeface="Open Sans" panose="020B0606030504020204" pitchFamily="34" charset="0"/>
              </a:rPr>
              <a:t>PAGE</a:t>
            </a:r>
          </a:p>
        </p:txBody>
      </p:sp>
      <p:sp>
        <p:nvSpPr>
          <p:cNvPr id="6" name="Slide Number Placeholder 5">
            <a:extLst>
              <a:ext uri="{FF2B5EF4-FFF2-40B4-BE49-F238E27FC236}">
                <a16:creationId xmlns:a16="http://schemas.microsoft.com/office/drawing/2014/main" id="{EEC439DD-3853-4254-9CC6-141635332CE3}"/>
              </a:ext>
            </a:extLst>
          </p:cNvPr>
          <p:cNvSpPr>
            <a:spLocks noGrp="1"/>
          </p:cNvSpPr>
          <p:nvPr>
            <p:ph type="sldNum" sz="quarter" idx="4"/>
          </p:nvPr>
        </p:nvSpPr>
        <p:spPr>
          <a:xfrm>
            <a:off x="10915718" y="65063"/>
            <a:ext cx="464275" cy="191427"/>
          </a:xfrm>
          <a:prstGeom prst="rect">
            <a:avLst/>
          </a:prstGeom>
        </p:spPr>
        <p:txBody>
          <a:bodyPr vert="horz" lIns="91440" tIns="45720" rIns="91440" bIns="45720" rtlCol="0" anchor="ctr"/>
          <a:lstStyle>
            <a:lvl1pPr algn="l">
              <a:defRPr sz="1000">
                <a:solidFill>
                  <a:schemeClr val="bg1"/>
                </a:solidFill>
                <a:latin typeface="Bodoni 72 Book"/>
                <a:ea typeface="Open Sans" panose="020B0606030504020204" pitchFamily="34" charset="0"/>
                <a:cs typeface="Open Sans" panose="020B0606030504020204" pitchFamily="34" charset="0"/>
              </a:defRPr>
            </a:lvl1pPr>
          </a:lstStyle>
          <a:p>
            <a:fld id="{22E1CF2F-19B6-4B01-91BB-CDBA096AD5BE}" type="slidenum">
              <a:rPr lang="en-US" smtClean="0"/>
              <a:pPr/>
              <a:t>‹#›</a:t>
            </a:fld>
            <a:endParaRPr lang="en-US" dirty="0"/>
          </a:p>
        </p:txBody>
      </p:sp>
      <p:sp>
        <p:nvSpPr>
          <p:cNvPr id="19" name="TextBox 18">
            <a:extLst>
              <a:ext uri="{FF2B5EF4-FFF2-40B4-BE49-F238E27FC236}">
                <a16:creationId xmlns:a16="http://schemas.microsoft.com/office/drawing/2014/main" id="{1F1C7C28-3793-4685-93DF-0E1C60276D47}"/>
              </a:ext>
            </a:extLst>
          </p:cNvPr>
          <p:cNvSpPr txBox="1"/>
          <p:nvPr userDrawn="1"/>
        </p:nvSpPr>
        <p:spPr>
          <a:xfrm>
            <a:off x="1841150" y="6488752"/>
            <a:ext cx="182407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lumMod val="75000"/>
                    <a:lumOff val="25000"/>
                  </a:schemeClr>
                </a:solidFill>
                <a:latin typeface="Bodoni 72 Book"/>
                <a:ea typeface="Open Sans" panose="020B0606030504020204" pitchFamily="34" charset="0"/>
                <a:cs typeface="Open Sans" panose="020B0606030504020204" pitchFamily="34" charset="0"/>
              </a:rPr>
              <a:t>www.infobusiness.com</a:t>
            </a:r>
          </a:p>
        </p:txBody>
      </p:sp>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49" r:id="rId1"/>
    <p:sldLayoutId id="2147483667" r:id="rId2"/>
    <p:sldLayoutId id="2147483697" r:id="rId3"/>
    <p:sldLayoutId id="2147483707" r:id="rId4"/>
    <p:sldLayoutId id="2147483698" r:id="rId5"/>
    <p:sldLayoutId id="2147483699" r:id="rId6"/>
    <p:sldLayoutId id="2147483694" r:id="rId7"/>
    <p:sldLayoutId id="2147483712" r:id="rId8"/>
    <p:sldLayoutId id="2147483690" r:id="rId9"/>
    <p:sldLayoutId id="2147483700" r:id="rId10"/>
    <p:sldLayoutId id="2147483695" r:id="rId11"/>
    <p:sldLayoutId id="2147483701" r:id="rId12"/>
    <p:sldLayoutId id="2147483702" r:id="rId13"/>
    <p:sldLayoutId id="2147483691" r:id="rId14"/>
    <p:sldLayoutId id="2147483705" r:id="rId15"/>
    <p:sldLayoutId id="2147483713" r:id="rId16"/>
    <p:sldLayoutId id="2147483706" r:id="rId17"/>
  </p:sldLayoutIdLst>
  <p:hf hdr="0" dt="0"/>
  <p:txStyles>
    <p:titleStyle>
      <a:lvl1pPr algn="ctr" defTabSz="914400" rtl="0" eaLnBrk="1" latinLnBrk="0" hangingPunct="1">
        <a:lnSpc>
          <a:spcPct val="90000"/>
        </a:lnSpc>
        <a:spcBef>
          <a:spcPct val="0"/>
        </a:spcBef>
        <a:buNone/>
        <a:defRPr sz="30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9.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1.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jpg"/><Relationship Id="rId1" Type="http://schemas.openxmlformats.org/officeDocument/2006/relationships/slideLayout" Target="../slideLayouts/slideLayout10.xml"/><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14.xml"/><Relationship Id="rId4" Type="http://schemas.openxmlformats.org/officeDocument/2006/relationships/image" Target="../media/image28.jpg"/></Relationships>
</file>

<file path=ppt/slides/_rels/slide1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15.xml"/><Relationship Id="rId4" Type="http://schemas.openxmlformats.org/officeDocument/2006/relationships/image" Target="../media/image31.jp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2.jp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g"/><Relationship Id="rId1" Type="http://schemas.openxmlformats.org/officeDocument/2006/relationships/slideLayout" Target="../slideLayouts/slideLayout16.xml"/><Relationship Id="rId5" Type="http://schemas.openxmlformats.org/officeDocument/2006/relationships/image" Target="../media/image36.jpg"/><Relationship Id="rId4" Type="http://schemas.openxmlformats.org/officeDocument/2006/relationships/image" Target="../media/image35.jp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7.pn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4.xml"/><Relationship Id="rId6" Type="http://schemas.openxmlformats.org/officeDocument/2006/relationships/image" Target="../media/image1.png"/><Relationship Id="rId5" Type="http://schemas.openxmlformats.org/officeDocument/2006/relationships/image" Target="../media/image9.jp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png"/><Relationship Id="rId1" Type="http://schemas.openxmlformats.org/officeDocument/2006/relationships/slideLayout" Target="../slideLayouts/slideLayout6.xml"/><Relationship Id="rId5" Type="http://schemas.openxmlformats.org/officeDocument/2006/relationships/image" Target="../media/image12.jpg"/><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5.jpg"/><Relationship Id="rId1" Type="http://schemas.openxmlformats.org/officeDocument/2006/relationships/slideLayout" Target="../slideLayouts/slideLayout8.xml"/><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B6AE8DDA-DEC0-4702-9C3F-8BC71F2DEA8A}"/>
              </a:ext>
            </a:extLst>
          </p:cNvPr>
          <p:cNvGrpSpPr/>
          <p:nvPr/>
        </p:nvGrpSpPr>
        <p:grpSpPr>
          <a:xfrm>
            <a:off x="-1039000" y="-242047"/>
            <a:ext cx="14163330" cy="8624026"/>
            <a:chOff x="-9398000" y="1427312"/>
            <a:chExt cx="12909550" cy="15240000"/>
          </a:xfrm>
          <a:solidFill>
            <a:schemeClr val="tx1"/>
          </a:solidFill>
        </p:grpSpPr>
        <p:sp>
          <p:nvSpPr>
            <p:cNvPr id="8" name="AutoShape 3">
              <a:extLst>
                <a:ext uri="{FF2B5EF4-FFF2-40B4-BE49-F238E27FC236}">
                  <a16:creationId xmlns:a16="http://schemas.microsoft.com/office/drawing/2014/main" id="{8EC817E4-05C6-458B-8DFF-BB8510825644}"/>
                </a:ext>
              </a:extLst>
            </p:cNvPr>
            <p:cNvSpPr>
              <a:spLocks/>
            </p:cNvSpPr>
            <p:nvPr/>
          </p:nvSpPr>
          <p:spPr bwMode="auto">
            <a:xfrm>
              <a:off x="-5867400" y="1427312"/>
              <a:ext cx="4189413" cy="5197475"/>
            </a:xfrm>
            <a:custGeom>
              <a:avLst/>
              <a:gdLst/>
              <a:ahLst/>
              <a:cxnLst/>
              <a:rect l="0" t="0" r="r" b="b"/>
              <a:pathLst>
                <a:path w="21600" h="21600">
                  <a:moveTo>
                    <a:pt x="10174" y="21600"/>
                  </a:moveTo>
                  <a:lnTo>
                    <a:pt x="21600" y="0"/>
                  </a:lnTo>
                  <a:lnTo>
                    <a:pt x="130" y="0"/>
                  </a:lnTo>
                  <a:lnTo>
                    <a:pt x="0" y="144"/>
                  </a:lnTo>
                  <a:cubicBezTo>
                    <a:pt x="0" y="144"/>
                    <a:pt x="10174" y="21600"/>
                    <a:pt x="10174" y="21600"/>
                  </a:cubicBezTo>
                  <a:close/>
                  <a:moveTo>
                    <a:pt x="10174" y="21600"/>
                  </a:moveTo>
                </a:path>
              </a:pathLst>
            </a:custGeom>
            <a:solidFill>
              <a:schemeClr val="tx1">
                <a:alpha val="4000"/>
              </a:schemeClr>
            </a:solidFill>
            <a:ln w="12700" cap="flat">
              <a:noFill/>
              <a:miter lim="800000"/>
              <a:headEnd type="none" w="med" len="med"/>
              <a:tailEnd type="none" w="med" len="med"/>
            </a:ln>
          </p:spPr>
          <p:txBody>
            <a:bodyPr lIns="0" tIns="0" rIns="0" bIns="0"/>
            <a:lstStyle/>
            <a:p>
              <a:endParaRPr lang="en-US"/>
            </a:p>
          </p:txBody>
        </p:sp>
        <p:sp>
          <p:nvSpPr>
            <p:cNvPr id="9" name="AutoShape 4">
              <a:extLst>
                <a:ext uri="{FF2B5EF4-FFF2-40B4-BE49-F238E27FC236}">
                  <a16:creationId xmlns:a16="http://schemas.microsoft.com/office/drawing/2014/main" id="{1A007F34-88A2-4192-BA60-FE1E93963442}"/>
                </a:ext>
              </a:extLst>
            </p:cNvPr>
            <p:cNvSpPr>
              <a:spLocks/>
            </p:cNvSpPr>
            <p:nvPr/>
          </p:nvSpPr>
          <p:spPr bwMode="auto">
            <a:xfrm>
              <a:off x="-9398000" y="1465412"/>
              <a:ext cx="5502275" cy="12927013"/>
            </a:xfrm>
            <a:custGeom>
              <a:avLst/>
              <a:gdLst/>
              <a:ahLst/>
              <a:cxnLst/>
              <a:rect l="0" t="0" r="r" b="b"/>
              <a:pathLst>
                <a:path w="21600" h="21600">
                  <a:moveTo>
                    <a:pt x="0" y="8122"/>
                  </a:moveTo>
                  <a:lnTo>
                    <a:pt x="8606" y="21600"/>
                  </a:lnTo>
                  <a:lnTo>
                    <a:pt x="21600" y="8628"/>
                  </a:lnTo>
                  <a:lnTo>
                    <a:pt x="13852" y="0"/>
                  </a:lnTo>
                  <a:cubicBezTo>
                    <a:pt x="13852" y="0"/>
                    <a:pt x="0" y="8122"/>
                    <a:pt x="0" y="8122"/>
                  </a:cubicBezTo>
                  <a:close/>
                  <a:moveTo>
                    <a:pt x="0" y="8122"/>
                  </a:moveTo>
                </a:path>
              </a:pathLst>
            </a:custGeom>
            <a:solidFill>
              <a:schemeClr val="tx1">
                <a:alpha val="2000"/>
              </a:schemeClr>
            </a:solidFill>
            <a:ln w="12700" cap="flat">
              <a:noFill/>
              <a:miter lim="800000"/>
              <a:headEnd type="none" w="med" len="med"/>
              <a:tailEnd type="none" w="med" len="med"/>
            </a:ln>
          </p:spPr>
          <p:txBody>
            <a:bodyPr lIns="0" tIns="0" rIns="0" bIns="0"/>
            <a:lstStyle/>
            <a:p>
              <a:endParaRPr lang="en-US"/>
            </a:p>
          </p:txBody>
        </p:sp>
        <p:sp>
          <p:nvSpPr>
            <p:cNvPr id="10" name="AutoShape 6">
              <a:extLst>
                <a:ext uri="{FF2B5EF4-FFF2-40B4-BE49-F238E27FC236}">
                  <a16:creationId xmlns:a16="http://schemas.microsoft.com/office/drawing/2014/main" id="{B15C2A5B-D3B6-471D-9379-260277CB82B6}"/>
                </a:ext>
              </a:extLst>
            </p:cNvPr>
            <p:cNvSpPr>
              <a:spLocks/>
            </p:cNvSpPr>
            <p:nvPr/>
          </p:nvSpPr>
          <p:spPr bwMode="auto">
            <a:xfrm>
              <a:off x="-1689100" y="1427312"/>
              <a:ext cx="5200650" cy="7716838"/>
            </a:xfrm>
            <a:custGeom>
              <a:avLst/>
              <a:gdLst/>
              <a:ahLst/>
              <a:cxnLst/>
              <a:rect l="0" t="0" r="r" b="b"/>
              <a:pathLst>
                <a:path w="21600" h="21600">
                  <a:moveTo>
                    <a:pt x="21600" y="8384"/>
                  </a:moveTo>
                  <a:lnTo>
                    <a:pt x="13689" y="0"/>
                  </a:lnTo>
                  <a:lnTo>
                    <a:pt x="0" y="0"/>
                  </a:lnTo>
                  <a:lnTo>
                    <a:pt x="15901" y="21600"/>
                  </a:lnTo>
                  <a:cubicBezTo>
                    <a:pt x="15901" y="21600"/>
                    <a:pt x="21600" y="8384"/>
                    <a:pt x="21600" y="8384"/>
                  </a:cubicBezTo>
                  <a:close/>
                  <a:moveTo>
                    <a:pt x="21600" y="8384"/>
                  </a:moveTo>
                </a:path>
              </a:pathLst>
            </a:custGeom>
            <a:solidFill>
              <a:schemeClr val="tx1">
                <a:alpha val="6000"/>
              </a:schemeClr>
            </a:solidFill>
            <a:ln w="12700" cap="flat">
              <a:noFill/>
              <a:miter lim="800000"/>
              <a:headEnd type="none" w="med" len="med"/>
              <a:tailEnd type="none" w="med" len="med"/>
            </a:ln>
          </p:spPr>
          <p:txBody>
            <a:bodyPr lIns="0" tIns="0" rIns="0" bIns="0"/>
            <a:lstStyle/>
            <a:p>
              <a:endParaRPr lang="en-US"/>
            </a:p>
          </p:txBody>
        </p:sp>
        <p:sp>
          <p:nvSpPr>
            <p:cNvPr id="11" name="AutoShape 10">
              <a:extLst>
                <a:ext uri="{FF2B5EF4-FFF2-40B4-BE49-F238E27FC236}">
                  <a16:creationId xmlns:a16="http://schemas.microsoft.com/office/drawing/2014/main" id="{129053DB-1C9C-4B6B-A42A-ACCBEB3E5F89}"/>
                </a:ext>
              </a:extLst>
            </p:cNvPr>
            <p:cNvSpPr>
              <a:spLocks/>
            </p:cNvSpPr>
            <p:nvPr/>
          </p:nvSpPr>
          <p:spPr bwMode="auto">
            <a:xfrm>
              <a:off x="-3898900" y="1427312"/>
              <a:ext cx="6045200" cy="15240000"/>
            </a:xfrm>
            <a:custGeom>
              <a:avLst/>
              <a:gdLst/>
              <a:ahLst/>
              <a:cxnLst/>
              <a:rect l="0" t="0" r="r" b="b"/>
              <a:pathLst>
                <a:path w="21600" h="21600">
                  <a:moveTo>
                    <a:pt x="7919" y="0"/>
                  </a:moveTo>
                  <a:lnTo>
                    <a:pt x="7919" y="0"/>
                  </a:lnTo>
                  <a:lnTo>
                    <a:pt x="0" y="7369"/>
                  </a:lnTo>
                  <a:lnTo>
                    <a:pt x="13710" y="21600"/>
                  </a:lnTo>
                  <a:lnTo>
                    <a:pt x="13788" y="21600"/>
                  </a:lnTo>
                  <a:lnTo>
                    <a:pt x="21600" y="10938"/>
                  </a:lnTo>
                  <a:cubicBezTo>
                    <a:pt x="21600" y="10938"/>
                    <a:pt x="7919" y="0"/>
                    <a:pt x="7919" y="0"/>
                  </a:cubicBezTo>
                  <a:close/>
                  <a:moveTo>
                    <a:pt x="7919" y="0"/>
                  </a:moveTo>
                </a:path>
              </a:pathLst>
            </a:custGeom>
            <a:solidFill>
              <a:schemeClr val="tx1">
                <a:alpha val="2000"/>
              </a:schemeClr>
            </a:solidFill>
            <a:ln w="12700" cap="flat">
              <a:noFill/>
              <a:miter lim="800000"/>
              <a:headEnd type="none" w="med" len="med"/>
              <a:tailEnd type="none" w="med" len="med"/>
            </a:ln>
          </p:spPr>
          <p:txBody>
            <a:bodyPr lIns="0" tIns="0" rIns="0" bIns="0"/>
            <a:lstStyle/>
            <a:p>
              <a:endParaRPr lang="en-US"/>
            </a:p>
          </p:txBody>
        </p:sp>
        <p:sp>
          <p:nvSpPr>
            <p:cNvPr id="12" name="AutoShape 12">
              <a:extLst>
                <a:ext uri="{FF2B5EF4-FFF2-40B4-BE49-F238E27FC236}">
                  <a16:creationId xmlns:a16="http://schemas.microsoft.com/office/drawing/2014/main" id="{33CA628E-14F0-4368-8948-B3CF7B6DFF31}"/>
                </a:ext>
              </a:extLst>
            </p:cNvPr>
            <p:cNvSpPr>
              <a:spLocks/>
            </p:cNvSpPr>
            <p:nvPr/>
          </p:nvSpPr>
          <p:spPr bwMode="auto">
            <a:xfrm>
              <a:off x="-7213600" y="6621612"/>
              <a:ext cx="7146925" cy="10040938"/>
            </a:xfrm>
            <a:custGeom>
              <a:avLst/>
              <a:gdLst/>
              <a:ahLst/>
              <a:cxnLst/>
              <a:rect l="0" t="0" r="r" b="b"/>
              <a:pathLst>
                <a:path w="21600" h="21600">
                  <a:moveTo>
                    <a:pt x="0" y="16701"/>
                  </a:moveTo>
                  <a:lnTo>
                    <a:pt x="1870" y="21600"/>
                  </a:lnTo>
                  <a:lnTo>
                    <a:pt x="21600" y="21600"/>
                  </a:lnTo>
                  <a:lnTo>
                    <a:pt x="10003" y="0"/>
                  </a:lnTo>
                  <a:cubicBezTo>
                    <a:pt x="10003" y="0"/>
                    <a:pt x="0" y="16701"/>
                    <a:pt x="0" y="16701"/>
                  </a:cubicBezTo>
                  <a:close/>
                  <a:moveTo>
                    <a:pt x="0" y="16701"/>
                  </a:moveTo>
                </a:path>
              </a:pathLst>
            </a:custGeom>
            <a:solidFill>
              <a:schemeClr val="tx1">
                <a:alpha val="5000"/>
              </a:schemeClr>
            </a:solidFill>
            <a:ln w="12700" cap="flat">
              <a:noFill/>
              <a:miter lim="800000"/>
              <a:headEnd type="none" w="med" len="med"/>
              <a:tailEnd type="none" w="med" len="med"/>
            </a:ln>
          </p:spPr>
          <p:txBody>
            <a:bodyPr lIns="0" tIns="0" rIns="0" bIns="0"/>
            <a:lstStyle/>
            <a:p>
              <a:endParaRPr lang="en-US"/>
            </a:p>
          </p:txBody>
        </p:sp>
      </p:grpSp>
      <p:pic>
        <p:nvPicPr>
          <p:cNvPr id="13" name="Picture 12">
            <a:extLst>
              <a:ext uri="{FF2B5EF4-FFF2-40B4-BE49-F238E27FC236}">
                <a16:creationId xmlns:a16="http://schemas.microsoft.com/office/drawing/2014/main" id="{E1C0AE3D-4671-44AD-9B13-8F6BC501FC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5877" y="2637076"/>
            <a:ext cx="5110412" cy="1488516"/>
          </a:xfrm>
          <a:prstGeom prst="rect">
            <a:avLst/>
          </a:prstGeom>
        </p:spPr>
      </p:pic>
    </p:spTree>
    <p:extLst>
      <p:ext uri="{BB962C8B-B14F-4D97-AF65-F5344CB8AC3E}">
        <p14:creationId xmlns:p14="http://schemas.microsoft.com/office/powerpoint/2010/main" val="152181078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18B770C5-7055-4DBA-9FF3-24B1C7BDAFD1}"/>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7782" r="17782"/>
          <a:stretch>
            <a:fillRect/>
          </a:stretch>
        </p:blipFill>
        <p:spPr/>
      </p:pic>
      <p:pic>
        <p:nvPicPr>
          <p:cNvPr id="14" name="Picture Placeholder 13">
            <a:extLst>
              <a:ext uri="{FF2B5EF4-FFF2-40B4-BE49-F238E27FC236}">
                <a16:creationId xmlns:a16="http://schemas.microsoft.com/office/drawing/2014/main" id="{E878773A-3EC4-4B83-9286-A06A8D33D4A3}"/>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7706" t="10038" r="34355"/>
          <a:stretch/>
        </p:blipFill>
        <p:spPr>
          <a:xfrm>
            <a:off x="8126704" y="819032"/>
            <a:ext cx="3253289" cy="3366990"/>
          </a:xfrm>
        </p:spPr>
      </p:pic>
      <p:pic>
        <p:nvPicPr>
          <p:cNvPr id="10" name="Picture Placeholder 9">
            <a:extLst>
              <a:ext uri="{FF2B5EF4-FFF2-40B4-BE49-F238E27FC236}">
                <a16:creationId xmlns:a16="http://schemas.microsoft.com/office/drawing/2014/main" id="{E135AEAF-91B4-4570-89DA-7338484925B3}"/>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17779" r="17779"/>
          <a:stretch>
            <a:fillRect/>
          </a:stretch>
        </p:blipFill>
        <p:spPr/>
      </p:pic>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10</a:t>
            </a:fld>
            <a:endParaRPr lang="en-US" dirty="0"/>
          </a:p>
        </p:txBody>
      </p:sp>
      <p:sp>
        <p:nvSpPr>
          <p:cNvPr id="20" name="TextBox 19">
            <a:extLst>
              <a:ext uri="{FF2B5EF4-FFF2-40B4-BE49-F238E27FC236}">
                <a16:creationId xmlns:a16="http://schemas.microsoft.com/office/drawing/2014/main" id="{B7B68A06-C523-42A3-B785-42DFA52C3F3C}"/>
              </a:ext>
            </a:extLst>
          </p:cNvPr>
          <p:cNvSpPr txBox="1"/>
          <p:nvPr/>
        </p:nvSpPr>
        <p:spPr>
          <a:xfrm>
            <a:off x="754741" y="4576612"/>
            <a:ext cx="2624233" cy="1246495"/>
          </a:xfrm>
          <a:prstGeom prst="rect">
            <a:avLst/>
          </a:prstGeom>
          <a:noFill/>
        </p:spPr>
        <p:txBody>
          <a:bodyPr wrap="square" rtlCol="0">
            <a:spAutoFit/>
          </a:bodyPr>
          <a:lstStyle/>
          <a:p>
            <a:pPr marL="171450" indent="-171450">
              <a:lnSpc>
                <a:spcPts val="1800"/>
              </a:lnSpc>
              <a:buClr>
                <a:schemeClr val="accent1"/>
              </a:buClr>
              <a:buFont typeface="Wingdings" panose="05000000000000000000" pitchFamily="2" charset="2"/>
              <a:buChar char="Ø"/>
            </a:pPr>
            <a:r>
              <a:rPr lang="en-US" sz="1050" dirty="0">
                <a:latin typeface="Bodoni 72 Book"/>
                <a:ea typeface="Open Sans Extrabold" panose="020B0906030804020204" pitchFamily="34" charset="0"/>
                <a:cs typeface="Open Sans Extrabold" panose="020B0906030804020204" pitchFamily="34" charset="0"/>
              </a:rPr>
              <a:t>Have them for one. Living grass to </a:t>
            </a:r>
            <a:r>
              <a:rPr lang="en-US" sz="1000" dirty="0">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gathered waters had winged. had seasons. Fifth you'll, man wherein seas our creeping. Very.  Dolor sit </a:t>
            </a:r>
            <a:r>
              <a:rPr lang="en-US" sz="1000" dirty="0" err="1">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amet</a:t>
            </a:r>
            <a:r>
              <a:rPr lang="en-US" sz="1000" dirty="0">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 </a:t>
            </a:r>
            <a:r>
              <a:rPr lang="en-US" sz="1000" dirty="0" err="1">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adipiscing</a:t>
            </a:r>
            <a:r>
              <a:rPr lang="en-US" sz="1000" dirty="0">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 </a:t>
            </a:r>
            <a:r>
              <a:rPr lang="en-US" sz="1000" dirty="0" err="1">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consectetue</a:t>
            </a:r>
            <a:r>
              <a:rPr lang="en-US" sz="1000" dirty="0">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 dolor sit </a:t>
            </a:r>
            <a:r>
              <a:rPr lang="en-US" sz="1000" dirty="0" err="1">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amet</a:t>
            </a:r>
            <a:r>
              <a:rPr lang="en-US" sz="1000" dirty="0">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 </a:t>
            </a:r>
            <a:r>
              <a:rPr lang="en-US" sz="1000" dirty="0" err="1">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aquam</a:t>
            </a:r>
            <a:endParaRPr lang="en-US" sz="1000" b="1" dirty="0">
              <a:latin typeface="Bodoni 72 Book"/>
              <a:ea typeface="Open Sans Extrabold" panose="020B0906030804020204" pitchFamily="34" charset="0"/>
              <a:cs typeface="Open Sans Extrabold" panose="020B0906030804020204" pitchFamily="34" charset="0"/>
            </a:endParaRPr>
          </a:p>
        </p:txBody>
      </p:sp>
      <p:grpSp>
        <p:nvGrpSpPr>
          <p:cNvPr id="45" name="Group 44">
            <a:extLst>
              <a:ext uri="{FF2B5EF4-FFF2-40B4-BE49-F238E27FC236}">
                <a16:creationId xmlns:a16="http://schemas.microsoft.com/office/drawing/2014/main" id="{2709C104-E8DF-4EFE-91CA-D41AD9D6CD81}"/>
              </a:ext>
            </a:extLst>
          </p:cNvPr>
          <p:cNvGrpSpPr/>
          <p:nvPr/>
        </p:nvGrpSpPr>
        <p:grpSpPr>
          <a:xfrm>
            <a:off x="754741" y="3826856"/>
            <a:ext cx="591501" cy="400110"/>
            <a:chOff x="1436082" y="4259988"/>
            <a:chExt cx="591501" cy="400110"/>
          </a:xfrm>
        </p:grpSpPr>
        <p:sp>
          <p:nvSpPr>
            <p:cNvPr id="42" name="Rectangle 41">
              <a:extLst>
                <a:ext uri="{FF2B5EF4-FFF2-40B4-BE49-F238E27FC236}">
                  <a16:creationId xmlns:a16="http://schemas.microsoft.com/office/drawing/2014/main" id="{B0DBAD86-F698-4E21-817F-4950A2A460A9}"/>
                </a:ext>
              </a:extLst>
            </p:cNvPr>
            <p:cNvSpPr/>
            <p:nvPr/>
          </p:nvSpPr>
          <p:spPr>
            <a:xfrm>
              <a:off x="1436082" y="4293704"/>
              <a:ext cx="591501" cy="3326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Box 43">
              <a:extLst>
                <a:ext uri="{FF2B5EF4-FFF2-40B4-BE49-F238E27FC236}">
                  <a16:creationId xmlns:a16="http://schemas.microsoft.com/office/drawing/2014/main" id="{3641EA57-DA8D-445C-BA82-E34D8A90CF1D}"/>
                </a:ext>
              </a:extLst>
            </p:cNvPr>
            <p:cNvSpPr txBox="1"/>
            <p:nvPr/>
          </p:nvSpPr>
          <p:spPr>
            <a:xfrm>
              <a:off x="1536993" y="4259988"/>
              <a:ext cx="389679" cy="400110"/>
            </a:xfrm>
            <a:prstGeom prst="rect">
              <a:avLst/>
            </a:prstGeom>
            <a:noFill/>
          </p:spPr>
          <p:txBody>
            <a:bodyPr wrap="square" rtlCol="0">
              <a:spAutoFit/>
            </a:bodyPr>
            <a:lstStyle/>
            <a:p>
              <a:r>
                <a:rPr lang="en-US" sz="2000" b="1"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A</a:t>
              </a:r>
            </a:p>
          </p:txBody>
        </p:sp>
      </p:grpSp>
      <p:grpSp>
        <p:nvGrpSpPr>
          <p:cNvPr id="50" name="Group 49">
            <a:extLst>
              <a:ext uri="{FF2B5EF4-FFF2-40B4-BE49-F238E27FC236}">
                <a16:creationId xmlns:a16="http://schemas.microsoft.com/office/drawing/2014/main" id="{55004D4C-1EFC-4396-91C0-EF5D486948D8}"/>
              </a:ext>
            </a:extLst>
          </p:cNvPr>
          <p:cNvGrpSpPr/>
          <p:nvPr/>
        </p:nvGrpSpPr>
        <p:grpSpPr>
          <a:xfrm>
            <a:off x="8126704" y="3826856"/>
            <a:ext cx="591501" cy="400110"/>
            <a:chOff x="1436082" y="4259988"/>
            <a:chExt cx="591501" cy="400110"/>
          </a:xfrm>
        </p:grpSpPr>
        <p:sp>
          <p:nvSpPr>
            <p:cNvPr id="51" name="Rectangle 50">
              <a:extLst>
                <a:ext uri="{FF2B5EF4-FFF2-40B4-BE49-F238E27FC236}">
                  <a16:creationId xmlns:a16="http://schemas.microsoft.com/office/drawing/2014/main" id="{60BA0735-4118-48D0-8833-1A464E43AA80}"/>
                </a:ext>
              </a:extLst>
            </p:cNvPr>
            <p:cNvSpPr/>
            <p:nvPr/>
          </p:nvSpPr>
          <p:spPr>
            <a:xfrm>
              <a:off x="1436082" y="4293704"/>
              <a:ext cx="591501" cy="33267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TextBox 51">
              <a:extLst>
                <a:ext uri="{FF2B5EF4-FFF2-40B4-BE49-F238E27FC236}">
                  <a16:creationId xmlns:a16="http://schemas.microsoft.com/office/drawing/2014/main" id="{E034896A-CC3A-4BC3-80F8-37CE40768890}"/>
                </a:ext>
              </a:extLst>
            </p:cNvPr>
            <p:cNvSpPr txBox="1"/>
            <p:nvPr/>
          </p:nvSpPr>
          <p:spPr>
            <a:xfrm>
              <a:off x="1536993" y="4259988"/>
              <a:ext cx="389679" cy="400110"/>
            </a:xfrm>
            <a:prstGeom prst="rect">
              <a:avLst/>
            </a:prstGeom>
            <a:noFill/>
          </p:spPr>
          <p:txBody>
            <a:bodyPr wrap="square" rtlCol="0">
              <a:spAutoFit/>
            </a:bodyPr>
            <a:lstStyle/>
            <a:p>
              <a:r>
                <a:rPr lang="en-US" sz="2000" b="1"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C</a:t>
              </a:r>
            </a:p>
          </p:txBody>
        </p:sp>
      </p:grpSp>
      <p:grpSp>
        <p:nvGrpSpPr>
          <p:cNvPr id="46" name="Group 45">
            <a:extLst>
              <a:ext uri="{FF2B5EF4-FFF2-40B4-BE49-F238E27FC236}">
                <a16:creationId xmlns:a16="http://schemas.microsoft.com/office/drawing/2014/main" id="{6E19F12D-8CAC-4FE9-83B6-1140BBE41047}"/>
              </a:ext>
            </a:extLst>
          </p:cNvPr>
          <p:cNvGrpSpPr/>
          <p:nvPr/>
        </p:nvGrpSpPr>
        <p:grpSpPr>
          <a:xfrm>
            <a:off x="4440723" y="3826856"/>
            <a:ext cx="591501" cy="400110"/>
            <a:chOff x="1436082" y="4259988"/>
            <a:chExt cx="591501" cy="400110"/>
          </a:xfrm>
        </p:grpSpPr>
        <p:sp>
          <p:nvSpPr>
            <p:cNvPr id="47" name="Rectangle 46">
              <a:extLst>
                <a:ext uri="{FF2B5EF4-FFF2-40B4-BE49-F238E27FC236}">
                  <a16:creationId xmlns:a16="http://schemas.microsoft.com/office/drawing/2014/main" id="{AF541483-B220-4B3A-9FCB-F4C556003E9D}"/>
                </a:ext>
              </a:extLst>
            </p:cNvPr>
            <p:cNvSpPr/>
            <p:nvPr/>
          </p:nvSpPr>
          <p:spPr>
            <a:xfrm>
              <a:off x="1436082" y="4293704"/>
              <a:ext cx="591501" cy="33267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Box 47">
              <a:extLst>
                <a:ext uri="{FF2B5EF4-FFF2-40B4-BE49-F238E27FC236}">
                  <a16:creationId xmlns:a16="http://schemas.microsoft.com/office/drawing/2014/main" id="{A8348E33-00A2-437B-B59A-3D8CFEEBBF97}"/>
                </a:ext>
              </a:extLst>
            </p:cNvPr>
            <p:cNvSpPr txBox="1"/>
            <p:nvPr/>
          </p:nvSpPr>
          <p:spPr>
            <a:xfrm>
              <a:off x="1536993" y="4259988"/>
              <a:ext cx="389679" cy="400110"/>
            </a:xfrm>
            <a:prstGeom prst="rect">
              <a:avLst/>
            </a:prstGeom>
            <a:noFill/>
          </p:spPr>
          <p:txBody>
            <a:bodyPr wrap="square" rtlCol="0">
              <a:spAutoFit/>
            </a:bodyPr>
            <a:lstStyle/>
            <a:p>
              <a:r>
                <a:rPr lang="en-US" sz="2000" b="1"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B</a:t>
              </a:r>
            </a:p>
          </p:txBody>
        </p:sp>
      </p:grpSp>
      <p:sp>
        <p:nvSpPr>
          <p:cNvPr id="37" name="TextBox 36">
            <a:extLst>
              <a:ext uri="{FF2B5EF4-FFF2-40B4-BE49-F238E27FC236}">
                <a16:creationId xmlns:a16="http://schemas.microsoft.com/office/drawing/2014/main" id="{DE88E0E2-DC66-470C-B720-7D781220E91B}"/>
              </a:ext>
            </a:extLst>
          </p:cNvPr>
          <p:cNvSpPr txBox="1"/>
          <p:nvPr/>
        </p:nvSpPr>
        <p:spPr>
          <a:xfrm>
            <a:off x="4440723" y="4576612"/>
            <a:ext cx="2624233" cy="1246495"/>
          </a:xfrm>
          <a:prstGeom prst="rect">
            <a:avLst/>
          </a:prstGeom>
          <a:noFill/>
        </p:spPr>
        <p:txBody>
          <a:bodyPr wrap="square" rtlCol="0">
            <a:spAutoFit/>
          </a:bodyPr>
          <a:lstStyle/>
          <a:p>
            <a:pPr marL="171450" indent="-171450">
              <a:lnSpc>
                <a:spcPts val="1800"/>
              </a:lnSpc>
              <a:buClr>
                <a:schemeClr val="accent1"/>
              </a:buClr>
              <a:buFont typeface="Wingdings" panose="05000000000000000000" pitchFamily="2" charset="2"/>
              <a:buChar char="Ø"/>
            </a:pPr>
            <a:r>
              <a:rPr lang="en-US" sz="1050" dirty="0">
                <a:latin typeface="Bodoni 72 Book"/>
                <a:ea typeface="Open Sans Extrabold" panose="020B0906030804020204" pitchFamily="34" charset="0"/>
                <a:cs typeface="Open Sans Extrabold" panose="020B0906030804020204" pitchFamily="34" charset="0"/>
              </a:rPr>
              <a:t>Have them for one. Living grass to </a:t>
            </a:r>
            <a:r>
              <a:rPr lang="en-US" sz="1000" dirty="0">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gathered waters had winged. had seasons. Fifth you'll, man wherein seas our creeping. Very.  Dolor sit </a:t>
            </a:r>
            <a:r>
              <a:rPr lang="en-US" sz="1000" dirty="0" err="1">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amet</a:t>
            </a:r>
            <a:r>
              <a:rPr lang="en-US" sz="1000" dirty="0">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 </a:t>
            </a:r>
            <a:r>
              <a:rPr lang="en-US" sz="1000" dirty="0" err="1">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adipiscing</a:t>
            </a:r>
            <a:r>
              <a:rPr lang="en-US" sz="1000" dirty="0">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 </a:t>
            </a:r>
            <a:r>
              <a:rPr lang="en-US" sz="1000" dirty="0" err="1">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consectetue</a:t>
            </a:r>
            <a:r>
              <a:rPr lang="en-US" sz="1000" dirty="0">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 dolor sit </a:t>
            </a:r>
            <a:r>
              <a:rPr lang="en-US" sz="1000" dirty="0" err="1">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amet</a:t>
            </a:r>
            <a:r>
              <a:rPr lang="en-US" sz="1000" dirty="0">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 </a:t>
            </a:r>
            <a:r>
              <a:rPr lang="en-US" sz="1000" dirty="0" err="1">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aquam</a:t>
            </a:r>
            <a:endParaRPr lang="en-US" sz="1000" b="1" dirty="0">
              <a:latin typeface="Bodoni 72 Book"/>
              <a:ea typeface="Open Sans Extrabold" panose="020B0906030804020204" pitchFamily="34" charset="0"/>
              <a:cs typeface="Open Sans Extrabold" panose="020B0906030804020204" pitchFamily="34" charset="0"/>
            </a:endParaRPr>
          </a:p>
        </p:txBody>
      </p:sp>
      <p:sp>
        <p:nvSpPr>
          <p:cNvPr id="39" name="TextBox 38">
            <a:extLst>
              <a:ext uri="{FF2B5EF4-FFF2-40B4-BE49-F238E27FC236}">
                <a16:creationId xmlns:a16="http://schemas.microsoft.com/office/drawing/2014/main" id="{FD65C66D-43CE-405C-94C3-EEDA58EAE49A}"/>
              </a:ext>
            </a:extLst>
          </p:cNvPr>
          <p:cNvSpPr txBox="1"/>
          <p:nvPr/>
        </p:nvSpPr>
        <p:spPr>
          <a:xfrm>
            <a:off x="8126704" y="4576612"/>
            <a:ext cx="2624233" cy="1246495"/>
          </a:xfrm>
          <a:prstGeom prst="rect">
            <a:avLst/>
          </a:prstGeom>
          <a:noFill/>
        </p:spPr>
        <p:txBody>
          <a:bodyPr wrap="square" rtlCol="0">
            <a:spAutoFit/>
          </a:bodyPr>
          <a:lstStyle/>
          <a:p>
            <a:pPr marL="171450" indent="-171450">
              <a:lnSpc>
                <a:spcPts val="1800"/>
              </a:lnSpc>
              <a:buClr>
                <a:schemeClr val="accent1"/>
              </a:buClr>
              <a:buFont typeface="Wingdings" panose="05000000000000000000" pitchFamily="2" charset="2"/>
              <a:buChar char="Ø"/>
            </a:pPr>
            <a:r>
              <a:rPr lang="en-US" sz="1050" dirty="0">
                <a:latin typeface="Bodoni 72 Book"/>
                <a:ea typeface="Open Sans Extrabold" panose="020B0906030804020204" pitchFamily="34" charset="0"/>
                <a:cs typeface="Open Sans Extrabold" panose="020B0906030804020204" pitchFamily="34" charset="0"/>
              </a:rPr>
              <a:t>Have them for one. Living grass to</a:t>
            </a:r>
            <a:r>
              <a:rPr lang="en-US" sz="1050" dirty="0">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 </a:t>
            </a:r>
            <a:r>
              <a:rPr lang="en-US" sz="1000" dirty="0">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gathered waters had winged. had seasons. Fifth you'll, man wherein seas our creeping. Very.  Dolor sit </a:t>
            </a:r>
            <a:r>
              <a:rPr lang="en-US" sz="1000" dirty="0" err="1">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amet</a:t>
            </a:r>
            <a:r>
              <a:rPr lang="en-US" sz="1000" dirty="0">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 </a:t>
            </a:r>
            <a:r>
              <a:rPr lang="en-US" sz="1000" dirty="0" err="1">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adipiscing</a:t>
            </a:r>
            <a:r>
              <a:rPr lang="en-US" sz="1000" dirty="0">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 </a:t>
            </a:r>
            <a:r>
              <a:rPr lang="en-US" sz="1000" dirty="0" err="1">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consectetue</a:t>
            </a:r>
            <a:r>
              <a:rPr lang="en-US" sz="1000" dirty="0">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 dolor sit </a:t>
            </a:r>
            <a:r>
              <a:rPr lang="en-US" sz="1000" dirty="0" err="1">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amet</a:t>
            </a:r>
            <a:r>
              <a:rPr lang="en-US" sz="1000" dirty="0">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 </a:t>
            </a:r>
            <a:r>
              <a:rPr lang="en-US" sz="1000" dirty="0" err="1">
                <a:solidFill>
                  <a:schemeClr val="tx1">
                    <a:lumMod val="50000"/>
                    <a:lumOff val="50000"/>
                  </a:schemeClr>
                </a:solidFill>
                <a:latin typeface="Bodoni 72 Book"/>
                <a:ea typeface="Open Sans Extrabold" panose="020B0906030804020204" pitchFamily="34" charset="0"/>
                <a:cs typeface="Open Sans Extrabold" panose="020B0906030804020204" pitchFamily="34" charset="0"/>
              </a:rPr>
              <a:t>aquam</a:t>
            </a:r>
            <a:endParaRPr lang="en-US" sz="1000" b="1" dirty="0">
              <a:latin typeface="Bodoni 72 Book"/>
              <a:ea typeface="Open Sans Extrabold" panose="020B0906030804020204" pitchFamily="34" charset="0"/>
              <a:cs typeface="Open Sans Extrabold" panose="020B0906030804020204" pitchFamily="34" charset="0"/>
            </a:endParaRPr>
          </a:p>
        </p:txBody>
      </p:sp>
    </p:spTree>
    <p:extLst>
      <p:ext uri="{BB962C8B-B14F-4D97-AF65-F5344CB8AC3E}">
        <p14:creationId xmlns:p14="http://schemas.microsoft.com/office/powerpoint/2010/main" val="3754676648"/>
      </p:ext>
    </p:extLst>
  </p:cSld>
  <p:clrMapOvr>
    <a:masterClrMapping/>
  </p:clrMapOvr>
  <p:transition spd="slow">
    <p:comb/>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Slide Number Placeholder 5">
            <a:extLst>
              <a:ext uri="{FF2B5EF4-FFF2-40B4-BE49-F238E27FC236}">
                <a16:creationId xmlns:a16="http://schemas.microsoft.com/office/drawing/2014/main" id="{ABFDEC96-B3B9-45AD-9A5F-4EA04FC3BCF8}"/>
              </a:ext>
            </a:extLst>
          </p:cNvPr>
          <p:cNvSpPr txBox="1">
            <a:spLocks/>
          </p:cNvSpPr>
          <p:nvPr/>
        </p:nvSpPr>
        <p:spPr>
          <a:xfrm>
            <a:off x="10915718" y="65063"/>
            <a:ext cx="464275" cy="191427"/>
          </a:xfrm>
          <a:prstGeom prst="rect">
            <a:avLst/>
          </a:prstGeom>
        </p:spPr>
        <p:txBody>
          <a:bodyPr vert="horz" lIns="91440" tIns="45720" rIns="91440" bIns="45720" rtlCol="0">
            <a:normAutofit fontScale="7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1200" kern="1200">
                <a:solidFill>
                  <a:schemeClr val="tx1">
                    <a:lumMod val="50000"/>
                    <a:lumOff val="50000"/>
                  </a:schemeClr>
                </a:solidFill>
                <a:latin typeface="Montserrat Light" panose="00000400000000000000" pitchFamily="50"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fld id="{22E1CF2F-19B6-4B01-91BB-CDBA096AD5BE}" type="slidenum">
              <a:rPr lang="en-US" smtClean="0"/>
              <a:pPr/>
              <a:t>11</a:t>
            </a:fld>
            <a:endParaRPr lang="en-US" dirty="0"/>
          </a:p>
        </p:txBody>
      </p:sp>
      <p:sp>
        <p:nvSpPr>
          <p:cNvPr id="40" name="TextBox 39">
            <a:extLst>
              <a:ext uri="{FF2B5EF4-FFF2-40B4-BE49-F238E27FC236}">
                <a16:creationId xmlns:a16="http://schemas.microsoft.com/office/drawing/2014/main" id="{2AEC7E65-0853-4EA9-811C-E7CD7D161A8B}"/>
              </a:ext>
            </a:extLst>
          </p:cNvPr>
          <p:cNvSpPr txBox="1"/>
          <p:nvPr/>
        </p:nvSpPr>
        <p:spPr>
          <a:xfrm>
            <a:off x="1436088" y="728129"/>
            <a:ext cx="9319824"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Bodoni 72 Book"/>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Bodoni 72 Book"/>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Bodoni 72 Book"/>
                <a:ea typeface="Open Sans Extrabold" panose="020B0906030804020204" pitchFamily="34" charset="0"/>
                <a:cs typeface="Open Sans Extrabold" panose="020B0906030804020204" pitchFamily="34" charset="0"/>
              </a:rPr>
              <a:t> two set had seasons. Fifth you'll, man</a:t>
            </a:r>
          </a:p>
        </p:txBody>
      </p:sp>
      <p:sp>
        <p:nvSpPr>
          <p:cNvPr id="41" name="Title 1">
            <a:extLst>
              <a:ext uri="{FF2B5EF4-FFF2-40B4-BE49-F238E27FC236}">
                <a16:creationId xmlns:a16="http://schemas.microsoft.com/office/drawing/2014/main" id="{A24D407B-912F-40E4-BC9C-D30AF34C6C75}"/>
              </a:ext>
            </a:extLst>
          </p:cNvPr>
          <p:cNvSpPr txBox="1">
            <a:spLocks/>
          </p:cNvSpPr>
          <p:nvPr/>
        </p:nvSpPr>
        <p:spPr>
          <a:xfrm>
            <a:off x="838200" y="19546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tx1">
                    <a:lumMod val="85000"/>
                    <a:lumOff val="15000"/>
                  </a:schemeClr>
                </a:solidFill>
                <a:latin typeface="Bodoni 72 Book"/>
                <a:ea typeface="Open Sans" panose="020B0606030504020204" pitchFamily="34" charset="0"/>
                <a:cs typeface="Open Sans" panose="020B0606030504020204" pitchFamily="34" charset="0"/>
              </a:rPr>
              <a:t>More</a:t>
            </a:r>
            <a:r>
              <a:rPr lang="en-US" sz="3000" b="1" dirty="0">
                <a:solidFill>
                  <a:schemeClr val="tx1">
                    <a:lumMod val="85000"/>
                    <a:lumOff val="15000"/>
                  </a:schemeClr>
                </a:solidFill>
                <a:latin typeface="Bodoni 72 Book"/>
                <a:ea typeface="Lato" panose="020F0502020204030203" pitchFamily="34" charset="0"/>
                <a:cs typeface="Lato" panose="020F0502020204030203" pitchFamily="34" charset="0"/>
              </a:rPr>
              <a:t> </a:t>
            </a:r>
            <a:r>
              <a:rPr lang="en-US" sz="3000" b="1" dirty="0">
                <a:solidFill>
                  <a:schemeClr val="tx1">
                    <a:lumMod val="85000"/>
                    <a:lumOff val="15000"/>
                  </a:schemeClr>
                </a:solidFill>
                <a:latin typeface="Bodoni 72 Book"/>
                <a:ea typeface="Open Sans" panose="020B0606030504020204" pitchFamily="34" charset="0"/>
                <a:cs typeface="Open Sans" panose="020B0606030504020204" pitchFamily="34" charset="0"/>
              </a:rPr>
              <a:t>Portfolio</a:t>
            </a:r>
            <a:endParaRPr lang="en-US" sz="3000" dirty="0">
              <a:solidFill>
                <a:schemeClr val="tx1">
                  <a:lumMod val="85000"/>
                  <a:lumOff val="15000"/>
                </a:schemeClr>
              </a:solidFill>
              <a:latin typeface="Bodoni 72 Book"/>
              <a:ea typeface="Open Sans" panose="020B0606030504020204" pitchFamily="34" charset="0"/>
              <a:cs typeface="Open Sans" panose="020B0606030504020204" pitchFamily="34" charset="0"/>
            </a:endParaRPr>
          </a:p>
        </p:txBody>
      </p:sp>
      <p:sp>
        <p:nvSpPr>
          <p:cNvPr id="42" name="TextBox 41">
            <a:extLst>
              <a:ext uri="{FF2B5EF4-FFF2-40B4-BE49-F238E27FC236}">
                <a16:creationId xmlns:a16="http://schemas.microsoft.com/office/drawing/2014/main" id="{78E7E0F4-4D86-4B1E-B86E-79174723D5F5}"/>
              </a:ext>
            </a:extLst>
          </p:cNvPr>
          <p:cNvSpPr txBox="1"/>
          <p:nvPr/>
        </p:nvSpPr>
        <p:spPr>
          <a:xfrm>
            <a:off x="4367516" y="5762922"/>
            <a:ext cx="2962368" cy="784830"/>
          </a:xfrm>
          <a:prstGeom prst="rect">
            <a:avLst/>
          </a:prstGeom>
          <a:noFill/>
        </p:spPr>
        <p:txBody>
          <a:bodyPr wrap="square" rtlCol="0">
            <a:spAutoFit/>
          </a:bodyPr>
          <a:lstStyle/>
          <a:p>
            <a:pPr>
              <a:lnSpc>
                <a:spcPts val="18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Typesetting industry. Lorem Ipsum has been the industry's standard dummy text ever type specimen. Dolor sit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amet</a:t>
            </a:r>
            <a:endPar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3" name="TextBox 42">
            <a:extLst>
              <a:ext uri="{FF2B5EF4-FFF2-40B4-BE49-F238E27FC236}">
                <a16:creationId xmlns:a16="http://schemas.microsoft.com/office/drawing/2014/main" id="{CA3B01AE-1931-4E19-87B2-C9FF15709C45}"/>
              </a:ext>
            </a:extLst>
          </p:cNvPr>
          <p:cNvSpPr txBox="1"/>
          <p:nvPr/>
        </p:nvSpPr>
        <p:spPr>
          <a:xfrm>
            <a:off x="8095349" y="5762922"/>
            <a:ext cx="2962366" cy="784830"/>
          </a:xfrm>
          <a:prstGeom prst="rect">
            <a:avLst/>
          </a:prstGeom>
          <a:noFill/>
        </p:spPr>
        <p:txBody>
          <a:bodyPr wrap="square" rtlCol="0">
            <a:spAutoFit/>
          </a:bodyPr>
          <a:lstStyle/>
          <a:p>
            <a:pPr>
              <a:lnSpc>
                <a:spcPts val="18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Typesetting industry. Lorem Ipsum has been the industry's standard dummy text ever type specimen. Dolor sit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amet</a:t>
            </a:r>
            <a:endPar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4" name="TextBox 43">
            <a:extLst>
              <a:ext uri="{FF2B5EF4-FFF2-40B4-BE49-F238E27FC236}">
                <a16:creationId xmlns:a16="http://schemas.microsoft.com/office/drawing/2014/main" id="{F49C6299-0BC0-4F5A-B666-06FE5DB6712D}"/>
              </a:ext>
            </a:extLst>
          </p:cNvPr>
          <p:cNvSpPr txBox="1"/>
          <p:nvPr/>
        </p:nvSpPr>
        <p:spPr>
          <a:xfrm>
            <a:off x="639681" y="5762922"/>
            <a:ext cx="2962367" cy="784830"/>
          </a:xfrm>
          <a:prstGeom prst="rect">
            <a:avLst/>
          </a:prstGeom>
          <a:noFill/>
        </p:spPr>
        <p:txBody>
          <a:bodyPr wrap="square" rtlCol="0">
            <a:spAutoFit/>
          </a:bodyPr>
          <a:lstStyle/>
          <a:p>
            <a:pPr>
              <a:lnSpc>
                <a:spcPts val="18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Typesetting industry. Lorem Ipsum has been the industry's standard dummy text ever type specimen. Dolor sit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amet</a:t>
            </a:r>
            <a:endPar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6" name="TextBox 45">
            <a:extLst>
              <a:ext uri="{FF2B5EF4-FFF2-40B4-BE49-F238E27FC236}">
                <a16:creationId xmlns:a16="http://schemas.microsoft.com/office/drawing/2014/main" id="{F753FF5E-0DCF-4719-9536-5F4844DE2C9A}"/>
              </a:ext>
            </a:extLst>
          </p:cNvPr>
          <p:cNvSpPr txBox="1"/>
          <p:nvPr/>
        </p:nvSpPr>
        <p:spPr>
          <a:xfrm>
            <a:off x="639681" y="5118500"/>
            <a:ext cx="2608561" cy="584775"/>
          </a:xfrm>
          <a:prstGeom prst="rect">
            <a:avLst/>
          </a:prstGeom>
          <a:noFill/>
        </p:spPr>
        <p:txBody>
          <a:bodyPr wrap="square" rtlCol="0">
            <a:spAutoFit/>
          </a:bodyPr>
          <a:lstStyle/>
          <a:p>
            <a:r>
              <a:rPr lang="en-US" sz="16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Lorem Ipsum Has Been The Industry</a:t>
            </a:r>
          </a:p>
        </p:txBody>
      </p:sp>
      <p:sp>
        <p:nvSpPr>
          <p:cNvPr id="47" name="TextBox 46">
            <a:extLst>
              <a:ext uri="{FF2B5EF4-FFF2-40B4-BE49-F238E27FC236}">
                <a16:creationId xmlns:a16="http://schemas.microsoft.com/office/drawing/2014/main" id="{4567CFEE-DA81-428D-B812-BE2F40C97318}"/>
              </a:ext>
            </a:extLst>
          </p:cNvPr>
          <p:cNvSpPr txBox="1"/>
          <p:nvPr/>
        </p:nvSpPr>
        <p:spPr>
          <a:xfrm>
            <a:off x="4367515" y="5118500"/>
            <a:ext cx="2608561" cy="584775"/>
          </a:xfrm>
          <a:prstGeom prst="rect">
            <a:avLst/>
          </a:prstGeom>
          <a:noFill/>
        </p:spPr>
        <p:txBody>
          <a:bodyPr wrap="square" rtlCol="0">
            <a:spAutoFit/>
          </a:bodyPr>
          <a:lstStyle/>
          <a:p>
            <a:r>
              <a:rPr lang="en-US" sz="16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Lorem Ipsum Has Been The Industry</a:t>
            </a:r>
          </a:p>
        </p:txBody>
      </p:sp>
      <p:pic>
        <p:nvPicPr>
          <p:cNvPr id="81" name="Picture Placeholder 80">
            <a:extLst>
              <a:ext uri="{FF2B5EF4-FFF2-40B4-BE49-F238E27FC236}">
                <a16:creationId xmlns:a16="http://schemas.microsoft.com/office/drawing/2014/main" id="{ACC4250C-E525-42FD-8D78-2C07DA840E0D}"/>
              </a:ext>
            </a:extLst>
          </p:cNvPr>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l="25000"/>
          <a:stretch/>
        </p:blipFill>
        <p:spPr>
          <a:xfrm>
            <a:off x="4367515" y="1543928"/>
            <a:ext cx="3154572" cy="3154572"/>
          </a:xfrm>
        </p:spPr>
      </p:pic>
      <p:sp>
        <p:nvSpPr>
          <p:cNvPr id="51" name="Oval 50">
            <a:extLst>
              <a:ext uri="{FF2B5EF4-FFF2-40B4-BE49-F238E27FC236}">
                <a16:creationId xmlns:a16="http://schemas.microsoft.com/office/drawing/2014/main" id="{F6DDB452-BE0B-4421-83B8-BA1E136A0C3D}"/>
              </a:ext>
            </a:extLst>
          </p:cNvPr>
          <p:cNvSpPr/>
          <p:nvPr/>
        </p:nvSpPr>
        <p:spPr>
          <a:xfrm>
            <a:off x="4367515" y="1543928"/>
            <a:ext cx="3154572" cy="3154572"/>
          </a:xfrm>
          <a:prstGeom prst="ellipse">
            <a:avLst/>
          </a:prstGeom>
          <a:solidFill>
            <a:schemeClr val="accent2">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3FBA69CD-7212-482B-8C63-79E818595294}"/>
              </a:ext>
            </a:extLst>
          </p:cNvPr>
          <p:cNvSpPr txBox="1"/>
          <p:nvPr/>
        </p:nvSpPr>
        <p:spPr>
          <a:xfrm>
            <a:off x="8095348" y="5118500"/>
            <a:ext cx="2608561" cy="584775"/>
          </a:xfrm>
          <a:prstGeom prst="rect">
            <a:avLst/>
          </a:prstGeom>
          <a:noFill/>
        </p:spPr>
        <p:txBody>
          <a:bodyPr wrap="square" rtlCol="0">
            <a:spAutoFit/>
          </a:bodyPr>
          <a:lstStyle/>
          <a:p>
            <a:r>
              <a:rPr lang="en-US"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Has Been The Industry</a:t>
            </a:r>
          </a:p>
        </p:txBody>
      </p:sp>
      <p:pic>
        <p:nvPicPr>
          <p:cNvPr id="5" name="Picture Placeholder 4">
            <a:extLst>
              <a:ext uri="{FF2B5EF4-FFF2-40B4-BE49-F238E27FC236}">
                <a16:creationId xmlns:a16="http://schemas.microsoft.com/office/drawing/2014/main" id="{716FAE4D-4C05-42B6-9E17-DC191ECB515E}"/>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1705" r="1628"/>
          <a:stretch/>
        </p:blipFill>
        <p:spPr>
          <a:xfrm>
            <a:off x="639681" y="1543928"/>
            <a:ext cx="3154572" cy="3154572"/>
          </a:xfrm>
        </p:spPr>
      </p:pic>
      <p:sp>
        <p:nvSpPr>
          <p:cNvPr id="52" name="TextBox 51">
            <a:extLst>
              <a:ext uri="{FF2B5EF4-FFF2-40B4-BE49-F238E27FC236}">
                <a16:creationId xmlns:a16="http://schemas.microsoft.com/office/drawing/2014/main" id="{4FA60A7D-BECE-4856-9880-9906E825DD6F}"/>
              </a:ext>
            </a:extLst>
          </p:cNvPr>
          <p:cNvSpPr txBox="1"/>
          <p:nvPr/>
        </p:nvSpPr>
        <p:spPr>
          <a:xfrm>
            <a:off x="4998696" y="2190799"/>
            <a:ext cx="1892210" cy="1892826"/>
          </a:xfrm>
          <a:prstGeom prst="rect">
            <a:avLst/>
          </a:prstGeom>
          <a:noFill/>
        </p:spPr>
        <p:txBody>
          <a:bodyPr wrap="square" rtlCol="0">
            <a:spAutoFit/>
          </a:bodyPr>
          <a:lstStyle/>
          <a:p>
            <a:pPr algn="ctr">
              <a:lnSpc>
                <a:spcPct val="150000"/>
              </a:lnSpc>
            </a:pPr>
            <a:r>
              <a:rPr lang="en-US" sz="1300" i="1" dirty="0">
                <a:latin typeface="Open Sans" panose="020B0606030504020204" pitchFamily="34" charset="0"/>
                <a:ea typeface="Open Sans" panose="020B0606030504020204" pitchFamily="34" charset="0"/>
                <a:cs typeface="Open Sans" panose="020B0606030504020204" pitchFamily="34" charset="0"/>
              </a:rPr>
              <a:t>Lorem Ipsum is simply typesetting industry. Lorem Ipsum has been the industry's standard dummy text ever since the 1500s, when an</a:t>
            </a:r>
          </a:p>
        </p:txBody>
      </p:sp>
      <p:grpSp>
        <p:nvGrpSpPr>
          <p:cNvPr id="82" name="Group 81">
            <a:extLst>
              <a:ext uri="{FF2B5EF4-FFF2-40B4-BE49-F238E27FC236}">
                <a16:creationId xmlns:a16="http://schemas.microsoft.com/office/drawing/2014/main" id="{0027C2B1-B2CE-4433-9A53-F26AC26D0F28}"/>
              </a:ext>
            </a:extLst>
          </p:cNvPr>
          <p:cNvGrpSpPr/>
          <p:nvPr/>
        </p:nvGrpSpPr>
        <p:grpSpPr>
          <a:xfrm>
            <a:off x="2894436" y="1461980"/>
            <a:ext cx="707612" cy="707612"/>
            <a:chOff x="3440447" y="1565538"/>
            <a:chExt cx="707612" cy="707612"/>
          </a:xfrm>
        </p:grpSpPr>
        <p:sp>
          <p:nvSpPr>
            <p:cNvPr id="84" name="Oval 83">
              <a:extLst>
                <a:ext uri="{FF2B5EF4-FFF2-40B4-BE49-F238E27FC236}">
                  <a16:creationId xmlns:a16="http://schemas.microsoft.com/office/drawing/2014/main" id="{2049CB2E-8EB4-40CB-9F54-E2CDCFC40B62}"/>
                </a:ext>
              </a:extLst>
            </p:cNvPr>
            <p:cNvSpPr/>
            <p:nvPr/>
          </p:nvSpPr>
          <p:spPr bwMode="auto">
            <a:xfrm>
              <a:off x="3440447" y="1565538"/>
              <a:ext cx="707612" cy="707612"/>
            </a:xfrm>
            <a:prstGeom prst="ellipse">
              <a:avLst/>
            </a:prstGeom>
            <a:solidFill>
              <a:schemeClr val="accent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85" name="Rectangle 84">
              <a:extLst>
                <a:ext uri="{FF2B5EF4-FFF2-40B4-BE49-F238E27FC236}">
                  <a16:creationId xmlns:a16="http://schemas.microsoft.com/office/drawing/2014/main" id="{8408CDF5-9A30-4E0A-A259-55A1B3154E98}"/>
                </a:ext>
              </a:extLst>
            </p:cNvPr>
            <p:cNvSpPr>
              <a:spLocks/>
            </p:cNvSpPr>
            <p:nvPr/>
          </p:nvSpPr>
          <p:spPr bwMode="auto">
            <a:xfrm>
              <a:off x="3491854" y="1669622"/>
              <a:ext cx="604798" cy="499444"/>
            </a:xfrm>
            <a:prstGeom prst="rect">
              <a:avLst/>
            </a:prstGeom>
            <a:noFill/>
            <a:ln w="12700" cap="flat">
              <a:noFill/>
              <a:miter lim="800000"/>
              <a:headEnd type="none" w="med" len="med"/>
              <a:tailEnd type="none" w="med" len="med"/>
            </a:ln>
            <a:extLst/>
          </p:spPr>
          <p:txBody>
            <a:bodyPr lIns="0" tIns="0" rIns="0" bIns="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sz="2400" b="1"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Montserrat-Regular" charset="0"/>
                </a:rPr>
                <a:t>A</a:t>
              </a:r>
            </a:p>
          </p:txBody>
        </p:sp>
      </p:grpSp>
      <p:pic>
        <p:nvPicPr>
          <p:cNvPr id="9" name="Picture Placeholder 8">
            <a:extLst>
              <a:ext uri="{FF2B5EF4-FFF2-40B4-BE49-F238E27FC236}">
                <a16:creationId xmlns:a16="http://schemas.microsoft.com/office/drawing/2014/main" id="{0E4C1DC7-BF88-489E-AE99-B1D923D28265}"/>
              </a:ext>
            </a:extLst>
          </p:cNvPr>
          <p:cNvPicPr>
            <a:picLocks noGrp="1" noChangeAspect="1"/>
          </p:cNvPicPr>
          <p:nvPr>
            <p:ph type="pic" sz="quarter" idx="12"/>
          </p:nvPr>
        </p:nvPicPr>
        <p:blipFill rotWithShape="1">
          <a:blip r:embed="rId4">
            <a:extLst>
              <a:ext uri="{28A0092B-C50C-407E-A947-70E740481C1C}">
                <a14:useLocalDpi xmlns:a14="http://schemas.microsoft.com/office/drawing/2010/main" val="0"/>
              </a:ext>
            </a:extLst>
          </a:blip>
          <a:srcRect r="33300"/>
          <a:stretch/>
        </p:blipFill>
        <p:spPr>
          <a:xfrm>
            <a:off x="8095349" y="1543928"/>
            <a:ext cx="3154572" cy="3154572"/>
          </a:xfrm>
        </p:spPr>
      </p:pic>
      <p:grpSp>
        <p:nvGrpSpPr>
          <p:cNvPr id="88" name="Group 87">
            <a:extLst>
              <a:ext uri="{FF2B5EF4-FFF2-40B4-BE49-F238E27FC236}">
                <a16:creationId xmlns:a16="http://schemas.microsoft.com/office/drawing/2014/main" id="{A8D81502-AE56-4220-A42A-F2859A18AF95}"/>
              </a:ext>
            </a:extLst>
          </p:cNvPr>
          <p:cNvGrpSpPr/>
          <p:nvPr/>
        </p:nvGrpSpPr>
        <p:grpSpPr>
          <a:xfrm>
            <a:off x="6701782" y="4015296"/>
            <a:ext cx="707612" cy="707612"/>
            <a:chOff x="3440447" y="1565538"/>
            <a:chExt cx="707612" cy="707612"/>
          </a:xfrm>
        </p:grpSpPr>
        <p:sp>
          <p:nvSpPr>
            <p:cNvPr id="89" name="Oval 88">
              <a:extLst>
                <a:ext uri="{FF2B5EF4-FFF2-40B4-BE49-F238E27FC236}">
                  <a16:creationId xmlns:a16="http://schemas.microsoft.com/office/drawing/2014/main" id="{CC8D046C-B8B3-4EEF-A147-546BF83B4B01}"/>
                </a:ext>
              </a:extLst>
            </p:cNvPr>
            <p:cNvSpPr/>
            <p:nvPr/>
          </p:nvSpPr>
          <p:spPr bwMode="auto">
            <a:xfrm>
              <a:off x="3440447" y="1565538"/>
              <a:ext cx="707612" cy="707612"/>
            </a:xfrm>
            <a:prstGeom prst="ellipse">
              <a:avLst/>
            </a:prstGeom>
            <a:solidFill>
              <a:schemeClr val="tx1">
                <a:lumMod val="85000"/>
                <a:lumOff val="1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0" name="Rectangle 89">
              <a:extLst>
                <a:ext uri="{FF2B5EF4-FFF2-40B4-BE49-F238E27FC236}">
                  <a16:creationId xmlns:a16="http://schemas.microsoft.com/office/drawing/2014/main" id="{4BF4726A-BA64-471F-BCC9-88AD5A4E9F17}"/>
                </a:ext>
              </a:extLst>
            </p:cNvPr>
            <p:cNvSpPr>
              <a:spLocks/>
            </p:cNvSpPr>
            <p:nvPr/>
          </p:nvSpPr>
          <p:spPr bwMode="auto">
            <a:xfrm>
              <a:off x="3491854" y="1669622"/>
              <a:ext cx="604798" cy="499444"/>
            </a:xfrm>
            <a:prstGeom prst="rect">
              <a:avLst/>
            </a:prstGeom>
            <a:noFill/>
            <a:ln w="12700" cap="flat">
              <a:noFill/>
              <a:miter lim="800000"/>
              <a:headEnd type="none" w="med" len="med"/>
              <a:tailEnd type="none" w="med" len="med"/>
            </a:ln>
            <a:extLst/>
          </p:spPr>
          <p:txBody>
            <a:bodyPr lIns="0" tIns="0" rIns="0" bIns="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sz="2400" b="1"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Montserrat-Regular" charset="0"/>
                </a:rPr>
                <a:t>B</a:t>
              </a:r>
            </a:p>
          </p:txBody>
        </p:sp>
      </p:grpSp>
      <p:grpSp>
        <p:nvGrpSpPr>
          <p:cNvPr id="91" name="Group 90">
            <a:extLst>
              <a:ext uri="{FF2B5EF4-FFF2-40B4-BE49-F238E27FC236}">
                <a16:creationId xmlns:a16="http://schemas.microsoft.com/office/drawing/2014/main" id="{D1028EE7-DDA8-45FD-91EB-9DBCB0ECA9F1}"/>
              </a:ext>
            </a:extLst>
          </p:cNvPr>
          <p:cNvGrpSpPr/>
          <p:nvPr/>
        </p:nvGrpSpPr>
        <p:grpSpPr>
          <a:xfrm>
            <a:off x="10350103" y="1461980"/>
            <a:ext cx="707612" cy="707612"/>
            <a:chOff x="3440447" y="1565538"/>
            <a:chExt cx="707612" cy="707612"/>
          </a:xfrm>
        </p:grpSpPr>
        <p:sp>
          <p:nvSpPr>
            <p:cNvPr id="92" name="Oval 91">
              <a:extLst>
                <a:ext uri="{FF2B5EF4-FFF2-40B4-BE49-F238E27FC236}">
                  <a16:creationId xmlns:a16="http://schemas.microsoft.com/office/drawing/2014/main" id="{C113B041-0AD8-4B88-B6E0-546EF6A864D2}"/>
                </a:ext>
              </a:extLst>
            </p:cNvPr>
            <p:cNvSpPr/>
            <p:nvPr/>
          </p:nvSpPr>
          <p:spPr bwMode="auto">
            <a:xfrm>
              <a:off x="3440447" y="1565538"/>
              <a:ext cx="707612" cy="707612"/>
            </a:xfrm>
            <a:prstGeom prst="ellipse">
              <a:avLst/>
            </a:prstGeom>
            <a:solidFill>
              <a:schemeClr val="tx1">
                <a:lumMod val="75000"/>
                <a:lumOff val="2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3" name="Rectangle 92">
              <a:extLst>
                <a:ext uri="{FF2B5EF4-FFF2-40B4-BE49-F238E27FC236}">
                  <a16:creationId xmlns:a16="http://schemas.microsoft.com/office/drawing/2014/main" id="{D7F700FC-DC32-4D02-8017-C651C03CCA92}"/>
                </a:ext>
              </a:extLst>
            </p:cNvPr>
            <p:cNvSpPr>
              <a:spLocks/>
            </p:cNvSpPr>
            <p:nvPr/>
          </p:nvSpPr>
          <p:spPr bwMode="auto">
            <a:xfrm>
              <a:off x="3491854" y="1669622"/>
              <a:ext cx="604798" cy="499444"/>
            </a:xfrm>
            <a:prstGeom prst="rect">
              <a:avLst/>
            </a:prstGeom>
            <a:noFill/>
            <a:ln w="12700" cap="flat">
              <a:noFill/>
              <a:miter lim="800000"/>
              <a:headEnd type="none" w="med" len="med"/>
              <a:tailEnd type="none" w="med" len="med"/>
            </a:ln>
            <a:extLst/>
          </p:spPr>
          <p:txBody>
            <a:bodyPr lIns="0" tIns="0" rIns="0" bIns="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sz="2400" b="1" dirty="0">
                  <a:solidFill>
                    <a:srgbClr val="FFFFFF"/>
                  </a:solidFill>
                  <a:latin typeface="Open Sans" panose="020B0606030504020204" pitchFamily="34" charset="0"/>
                  <a:ea typeface="Open Sans" panose="020B0606030504020204" pitchFamily="34" charset="0"/>
                  <a:cs typeface="Open Sans" panose="020B0606030504020204" pitchFamily="34" charset="0"/>
                  <a:sym typeface="Montserrat-Regular" charset="0"/>
                </a:rPr>
                <a:t>C</a:t>
              </a:r>
            </a:p>
          </p:txBody>
        </p:sp>
      </p:grpSp>
    </p:spTree>
    <p:extLst>
      <p:ext uri="{BB962C8B-B14F-4D97-AF65-F5344CB8AC3E}">
        <p14:creationId xmlns:p14="http://schemas.microsoft.com/office/powerpoint/2010/main" val="2395680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B055213-ADA4-42D2-BB15-013477B7D49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Picture Placeholder 36">
            <a:extLst>
              <a:ext uri="{FF2B5EF4-FFF2-40B4-BE49-F238E27FC236}">
                <a16:creationId xmlns:a16="http://schemas.microsoft.com/office/drawing/2014/main" id="{ECCEA76A-1D45-4629-8D75-9ACCEBD50528}"/>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l="38276" r="23632"/>
          <a:stretch/>
        </p:blipFill>
        <p:spPr>
          <a:xfrm>
            <a:off x="408974" y="405114"/>
            <a:ext cx="3456970" cy="6047772"/>
          </a:xfrm>
        </p:spPr>
      </p:pic>
      <p:sp>
        <p:nvSpPr>
          <p:cNvPr id="28" name="Rectangle 27">
            <a:extLst>
              <a:ext uri="{FF2B5EF4-FFF2-40B4-BE49-F238E27FC236}">
                <a16:creationId xmlns:a16="http://schemas.microsoft.com/office/drawing/2014/main" id="{56E810A9-BDCB-4A88-A8F3-C72BC17E82A3}"/>
              </a:ext>
            </a:extLst>
          </p:cNvPr>
          <p:cNvSpPr/>
          <p:nvPr/>
        </p:nvSpPr>
        <p:spPr>
          <a:xfrm>
            <a:off x="7550554" y="381965"/>
            <a:ext cx="4641446" cy="6012542"/>
          </a:xfrm>
          <a:prstGeom prst="rect">
            <a:avLst/>
          </a:prstGeom>
          <a:gradFill flip="none" rotWithShape="1">
            <a:gsLst>
              <a:gs pos="0">
                <a:schemeClr val="accent1">
                  <a:lumMod val="5000"/>
                  <a:lumOff val="95000"/>
                </a:schemeClr>
              </a:gs>
              <a:gs pos="0">
                <a:schemeClr val="accent2"/>
              </a:gs>
              <a:gs pos="100000">
                <a:schemeClr val="accent1"/>
              </a:gs>
              <a:gs pos="100000">
                <a:schemeClr val="accent1">
                  <a:lumMod val="30000"/>
                  <a:lumOff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9">
            <a:extLst>
              <a:ext uri="{FF2B5EF4-FFF2-40B4-BE49-F238E27FC236}">
                <a16:creationId xmlns:a16="http://schemas.microsoft.com/office/drawing/2014/main" id="{F6789D5A-708B-4E19-8A0C-82AB177F908A}"/>
              </a:ext>
            </a:extLst>
          </p:cNvPr>
          <p:cNvSpPr/>
          <p:nvPr/>
        </p:nvSpPr>
        <p:spPr>
          <a:xfrm>
            <a:off x="7990289" y="2978187"/>
            <a:ext cx="2523281" cy="798653"/>
          </a:xfrm>
          <a:prstGeom prst="roundRect">
            <a:avLst>
              <a:gd name="adj" fmla="val 105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0" name="TextBox 29">
            <a:extLst>
              <a:ext uri="{FF2B5EF4-FFF2-40B4-BE49-F238E27FC236}">
                <a16:creationId xmlns:a16="http://schemas.microsoft.com/office/drawing/2014/main" id="{6758FE72-B182-4343-9794-2D926D28C38D}"/>
              </a:ext>
            </a:extLst>
          </p:cNvPr>
          <p:cNvSpPr txBox="1"/>
          <p:nvPr/>
        </p:nvSpPr>
        <p:spPr>
          <a:xfrm>
            <a:off x="8823637" y="3069978"/>
            <a:ext cx="1064900" cy="584775"/>
          </a:xfrm>
          <a:prstGeom prst="rect">
            <a:avLst/>
          </a:prstGeom>
          <a:noFill/>
        </p:spPr>
        <p:txBody>
          <a:bodyPr wrap="square" rtlCol="0" anchor="ctr">
            <a:spAutoFit/>
          </a:bodyPr>
          <a:lstStyle/>
          <a:p>
            <a:r>
              <a:rPr lang="en-US" sz="3200" b="1" dirty="0">
                <a:latin typeface="Abril Text" panose="02000503070000020004" pitchFamily="50" charset="0"/>
                <a:ea typeface="spinwerad" charset="0"/>
                <a:cs typeface="spinwerad" charset="0"/>
              </a:rPr>
              <a:t>1.7K</a:t>
            </a:r>
          </a:p>
        </p:txBody>
      </p:sp>
      <p:sp>
        <p:nvSpPr>
          <p:cNvPr id="31" name="Heart 30">
            <a:extLst>
              <a:ext uri="{FF2B5EF4-FFF2-40B4-BE49-F238E27FC236}">
                <a16:creationId xmlns:a16="http://schemas.microsoft.com/office/drawing/2014/main" id="{F054D9C7-AFFD-45F4-9FF1-15E3DB289516}"/>
              </a:ext>
            </a:extLst>
          </p:cNvPr>
          <p:cNvSpPr/>
          <p:nvPr/>
        </p:nvSpPr>
        <p:spPr>
          <a:xfrm>
            <a:off x="8244930" y="3166945"/>
            <a:ext cx="509287" cy="437464"/>
          </a:xfrm>
          <a:prstGeom prst="heart">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74F8D822-9E81-4703-9FF2-552CE2D07993}"/>
              </a:ext>
            </a:extLst>
          </p:cNvPr>
          <p:cNvSpPr txBox="1"/>
          <p:nvPr/>
        </p:nvSpPr>
        <p:spPr>
          <a:xfrm>
            <a:off x="7898373" y="4427067"/>
            <a:ext cx="2962437" cy="1354602"/>
          </a:xfrm>
          <a:prstGeom prst="rect">
            <a:avLst/>
          </a:prstGeom>
          <a:noFill/>
        </p:spPr>
        <p:txBody>
          <a:bodyPr wrap="square" rtlCol="0">
            <a:spAutoFit/>
          </a:bodyPr>
          <a:lstStyle/>
          <a:p>
            <a:pPr>
              <a:lnSpc>
                <a:spcPts val="2000"/>
              </a:lnSpc>
            </a:pPr>
            <a:r>
              <a:rPr lang="en-US" sz="1300" dirty="0">
                <a:latin typeface="Bodoni 72 Book" charset="0"/>
                <a:ea typeface="Bodoni 72 Book" charset="0"/>
                <a:cs typeface="Bodoni 72 Book" charset="0"/>
              </a:rPr>
              <a:t>Lorem Ipsum is simply dummy text of the printing and typesetting industry. Lorem Ipsum has been the industry's standard dummy text ever since the 1500s, when an unknown printer took a galley.</a:t>
            </a:r>
          </a:p>
        </p:txBody>
      </p:sp>
      <p:pic>
        <p:nvPicPr>
          <p:cNvPr id="33" name="Picture 32">
            <a:extLst>
              <a:ext uri="{FF2B5EF4-FFF2-40B4-BE49-F238E27FC236}">
                <a16:creationId xmlns:a16="http://schemas.microsoft.com/office/drawing/2014/main" id="{D8CAE8C9-47E8-4745-A1B6-341C958F86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1377" y="1175479"/>
            <a:ext cx="2103048" cy="612557"/>
          </a:xfrm>
          <a:prstGeom prst="rect">
            <a:avLst/>
          </a:prstGeom>
        </p:spPr>
      </p:pic>
      <p:sp>
        <p:nvSpPr>
          <p:cNvPr id="34" name="TextBox 33">
            <a:extLst>
              <a:ext uri="{FF2B5EF4-FFF2-40B4-BE49-F238E27FC236}">
                <a16:creationId xmlns:a16="http://schemas.microsoft.com/office/drawing/2014/main" id="{5242647F-4315-4DB3-AFD5-BFCF806317F5}"/>
              </a:ext>
            </a:extLst>
          </p:cNvPr>
          <p:cNvSpPr txBox="1"/>
          <p:nvPr/>
        </p:nvSpPr>
        <p:spPr>
          <a:xfrm>
            <a:off x="7898375" y="3987230"/>
            <a:ext cx="2846690" cy="400110"/>
          </a:xfrm>
          <a:prstGeom prst="rect">
            <a:avLst/>
          </a:prstGeom>
          <a:noFill/>
        </p:spPr>
        <p:txBody>
          <a:bodyPr wrap="square" rtlCol="0">
            <a:spAutoFit/>
          </a:bodyPr>
          <a:lstStyle/>
          <a:p>
            <a:r>
              <a:rPr lang="en-US" sz="2000" b="1" dirty="0">
                <a:latin typeface="Bodoni 72 Book" charset="0"/>
                <a:ea typeface="Bodoni 72 Book" charset="0"/>
                <a:cs typeface="Bodoni 72 Book" charset="0"/>
              </a:rPr>
              <a:t>Ipsum Been Industry</a:t>
            </a:r>
          </a:p>
        </p:txBody>
      </p:sp>
      <p:pic>
        <p:nvPicPr>
          <p:cNvPr id="47" name="Picture Placeholder 46">
            <a:extLst>
              <a:ext uri="{FF2B5EF4-FFF2-40B4-BE49-F238E27FC236}">
                <a16:creationId xmlns:a16="http://schemas.microsoft.com/office/drawing/2014/main" id="{E7AA5AC5-5103-4332-B518-5F3DCF6BCB21}"/>
              </a:ext>
            </a:extLst>
          </p:cNvPr>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28563" r="28563"/>
          <a:stretch>
            <a:fillRect/>
          </a:stretch>
        </p:blipFill>
        <p:spPr/>
      </p:pic>
    </p:spTree>
    <p:extLst>
      <p:ext uri="{BB962C8B-B14F-4D97-AF65-F5344CB8AC3E}">
        <p14:creationId xmlns:p14="http://schemas.microsoft.com/office/powerpoint/2010/main" val="20909849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FDF8985-F1EA-45F5-813C-61931CE90038}"/>
              </a:ext>
            </a:extLst>
          </p:cNvPr>
          <p:cNvSpPr txBox="1"/>
          <p:nvPr/>
        </p:nvSpPr>
        <p:spPr>
          <a:xfrm>
            <a:off x="5514292" y="959328"/>
            <a:ext cx="5098281" cy="941925"/>
          </a:xfrm>
          <a:prstGeom prst="rect">
            <a:avLst/>
          </a:prstGeom>
          <a:noFill/>
        </p:spPr>
        <p:txBody>
          <a:bodyPr wrap="square" rtlCol="0">
            <a:spAutoFit/>
          </a:bodyPr>
          <a:lstStyle/>
          <a:p>
            <a:pPr>
              <a:lnSpc>
                <a:spcPts val="2300"/>
              </a:lnSpc>
            </a:pPr>
            <a:r>
              <a:rPr lang="en-US" sz="1000" dirty="0">
                <a:solidFill>
                  <a:schemeClr val="tx1">
                    <a:lumMod val="75000"/>
                    <a:lumOff val="25000"/>
                  </a:schemeClr>
                </a:solidFill>
                <a:latin typeface="Abril Text" panose="02000503070000020004" pitchFamily="50" charset="0"/>
                <a:ea typeface="Bodoni 72 Book" charset="0"/>
                <a:cs typeface="Bodoni 72 Book" charset="0"/>
              </a:rPr>
              <a:t>Lorem Ipsum is simply dummy text of the printing and typesetting industry. Lorem Ipsum has been the industry's standard dummy text ever since the 1500s, when an unknown printer took a galley of type and scrambled it to</a:t>
            </a:r>
          </a:p>
        </p:txBody>
      </p:sp>
      <p:cxnSp>
        <p:nvCxnSpPr>
          <p:cNvPr id="7" name="Straight Connector 6">
            <a:extLst>
              <a:ext uri="{FF2B5EF4-FFF2-40B4-BE49-F238E27FC236}">
                <a16:creationId xmlns:a16="http://schemas.microsoft.com/office/drawing/2014/main" id="{537E1D64-2F4A-454E-9A75-3639E544EC81}"/>
              </a:ext>
            </a:extLst>
          </p:cNvPr>
          <p:cNvCxnSpPr>
            <a:cxnSpLocks/>
          </p:cNvCxnSpPr>
          <p:nvPr/>
        </p:nvCxnSpPr>
        <p:spPr>
          <a:xfrm>
            <a:off x="5327813" y="1050011"/>
            <a:ext cx="0" cy="760558"/>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8DC3F94-4D41-4206-8D85-6F64B813DA1E}"/>
              </a:ext>
            </a:extLst>
          </p:cNvPr>
          <p:cNvSpPr txBox="1"/>
          <p:nvPr/>
        </p:nvSpPr>
        <p:spPr>
          <a:xfrm>
            <a:off x="1579428" y="1050667"/>
            <a:ext cx="3561906" cy="759247"/>
          </a:xfrm>
          <a:prstGeom prst="rect">
            <a:avLst/>
          </a:prstGeom>
          <a:noFill/>
        </p:spPr>
        <p:txBody>
          <a:bodyPr wrap="square" rtlCol="0">
            <a:spAutoFit/>
          </a:bodyPr>
          <a:lstStyle/>
          <a:p>
            <a:pPr algn="r">
              <a:lnSpc>
                <a:spcPts val="2700"/>
              </a:lnSpc>
            </a:pPr>
            <a:r>
              <a:rPr lang="en-US" b="1" spc="300" dirty="0">
                <a:solidFill>
                  <a:schemeClr val="tx1">
                    <a:lumMod val="85000"/>
                    <a:lumOff val="15000"/>
                  </a:schemeClr>
                </a:solidFill>
                <a:latin typeface="Bodoni 72 Book"/>
                <a:ea typeface="spinwerad" charset="0"/>
                <a:cs typeface="spinwerad" charset="0"/>
              </a:rPr>
              <a:t>CREATIVITY</a:t>
            </a:r>
          </a:p>
          <a:p>
            <a:pPr algn="r">
              <a:lnSpc>
                <a:spcPts val="2700"/>
              </a:lnSpc>
            </a:pPr>
            <a:r>
              <a:rPr lang="en-US" b="1" spc="300" dirty="0">
                <a:solidFill>
                  <a:schemeClr val="tx1">
                    <a:lumMod val="85000"/>
                    <a:lumOff val="15000"/>
                  </a:schemeClr>
                </a:solidFill>
                <a:latin typeface="Bodoni 72 Book"/>
                <a:ea typeface="spinwerad" charset="0"/>
                <a:cs typeface="spinwerad" charset="0"/>
              </a:rPr>
              <a:t>TAKES PHOTO GRAPHY</a:t>
            </a:r>
          </a:p>
        </p:txBody>
      </p:sp>
      <p:sp>
        <p:nvSpPr>
          <p:cNvPr id="13" name="Rectangle 12">
            <a:extLst>
              <a:ext uri="{FF2B5EF4-FFF2-40B4-BE49-F238E27FC236}">
                <a16:creationId xmlns:a16="http://schemas.microsoft.com/office/drawing/2014/main" id="{6A6A1567-A1D8-4EE1-9734-60783BDA641D}"/>
              </a:ext>
            </a:extLst>
          </p:cNvPr>
          <p:cNvSpPr/>
          <p:nvPr/>
        </p:nvSpPr>
        <p:spPr>
          <a:xfrm>
            <a:off x="519548" y="2521527"/>
            <a:ext cx="11152904" cy="38035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Placeholder 3">
            <a:extLst>
              <a:ext uri="{FF2B5EF4-FFF2-40B4-BE49-F238E27FC236}">
                <a16:creationId xmlns:a16="http://schemas.microsoft.com/office/drawing/2014/main" id="{8929B3F5-D1D2-4B84-80C1-636E372E84BC}"/>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14676" b="34173"/>
          <a:stretch/>
        </p:blipFill>
        <p:spPr>
          <a:xfrm>
            <a:off x="519548" y="2521526"/>
            <a:ext cx="11152904" cy="3803539"/>
          </a:xfrm>
        </p:spPr>
      </p:pic>
    </p:spTree>
    <p:extLst>
      <p:ext uri="{BB962C8B-B14F-4D97-AF65-F5344CB8AC3E}">
        <p14:creationId xmlns:p14="http://schemas.microsoft.com/office/powerpoint/2010/main" val="33194158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14</a:t>
            </a:fld>
            <a:endParaRPr lang="en-US" dirty="0"/>
          </a:p>
        </p:txBody>
      </p:sp>
      <p:sp>
        <p:nvSpPr>
          <p:cNvPr id="52" name="TextBox 51">
            <a:extLst>
              <a:ext uri="{FF2B5EF4-FFF2-40B4-BE49-F238E27FC236}">
                <a16:creationId xmlns:a16="http://schemas.microsoft.com/office/drawing/2014/main" id="{7BD75D58-2B67-4E1E-87B1-A2308676F4C2}"/>
              </a:ext>
            </a:extLst>
          </p:cNvPr>
          <p:cNvSpPr txBox="1"/>
          <p:nvPr/>
        </p:nvSpPr>
        <p:spPr>
          <a:xfrm>
            <a:off x="698497" y="4983761"/>
            <a:ext cx="1865722" cy="502702"/>
          </a:xfrm>
          <a:prstGeom prst="rect">
            <a:avLst/>
          </a:prstGeom>
          <a:noFill/>
        </p:spPr>
        <p:txBody>
          <a:bodyPr wrap="square" rtlCol="0">
            <a:spAutoFit/>
          </a:bodyPr>
          <a:lstStyle/>
          <a:p>
            <a:pPr algn="ctr">
              <a:lnSpc>
                <a:spcPts val="1600"/>
              </a:lnSpc>
            </a:pPr>
            <a:r>
              <a:rPr lang="en-US" sz="2000" b="1" dirty="0" err="1">
                <a:solidFill>
                  <a:schemeClr val="accent1"/>
                </a:solidFill>
                <a:latin typeface="Bodoni 72 Book"/>
                <a:ea typeface="Open Sans" panose="020B0606030504020204" pitchFamily="34" charset="0"/>
                <a:cs typeface="Open Sans" panose="020B0606030504020204" pitchFamily="34" charset="0"/>
              </a:rPr>
              <a:t>Sakawi</a:t>
            </a:r>
            <a:r>
              <a:rPr lang="en-US" sz="2000" b="1" dirty="0">
                <a:solidFill>
                  <a:schemeClr val="accent1"/>
                </a:solidFill>
                <a:latin typeface="Bodoni 72 Book"/>
                <a:ea typeface="Open Sans" panose="020B0606030504020204" pitchFamily="34" charset="0"/>
                <a:cs typeface="Open Sans" panose="020B0606030504020204" pitchFamily="34" charset="0"/>
              </a:rPr>
              <a:t> Beda</a:t>
            </a:r>
          </a:p>
          <a:p>
            <a:pPr algn="ctr">
              <a:lnSpc>
                <a:spcPts val="1600"/>
              </a:lnSpc>
            </a:pPr>
            <a:r>
              <a:rPr lang="en-US" sz="1100" dirty="0">
                <a:latin typeface="Bodoni 72 Book"/>
                <a:ea typeface="Open Sans" panose="020B0606030504020204" pitchFamily="34" charset="0"/>
                <a:cs typeface="Open Sans" panose="020B0606030504020204" pitchFamily="34" charset="0"/>
              </a:rPr>
              <a:t>Post Title Text</a:t>
            </a:r>
          </a:p>
        </p:txBody>
      </p:sp>
      <p:sp>
        <p:nvSpPr>
          <p:cNvPr id="63" name="Oval 62">
            <a:extLst>
              <a:ext uri="{FF2B5EF4-FFF2-40B4-BE49-F238E27FC236}">
                <a16:creationId xmlns:a16="http://schemas.microsoft.com/office/drawing/2014/main" id="{4768334F-2E23-4A2A-92FC-A945B897206D}"/>
              </a:ext>
            </a:extLst>
          </p:cNvPr>
          <p:cNvSpPr/>
          <p:nvPr/>
        </p:nvSpPr>
        <p:spPr>
          <a:xfrm>
            <a:off x="1239016" y="5532644"/>
            <a:ext cx="239009" cy="2390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AutoShape 1">
            <a:extLst>
              <a:ext uri="{FF2B5EF4-FFF2-40B4-BE49-F238E27FC236}">
                <a16:creationId xmlns:a16="http://schemas.microsoft.com/office/drawing/2014/main" id="{EDC77B78-9BA7-4988-B2D5-AA4B8CDE0BF4}"/>
              </a:ext>
            </a:extLst>
          </p:cNvPr>
          <p:cNvSpPr>
            <a:spLocks/>
          </p:cNvSpPr>
          <p:nvPr/>
        </p:nvSpPr>
        <p:spPr bwMode="auto">
          <a:xfrm>
            <a:off x="1296746" y="5601944"/>
            <a:ext cx="123548" cy="100407"/>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dirty="0"/>
          </a:p>
        </p:txBody>
      </p:sp>
      <p:sp>
        <p:nvSpPr>
          <p:cNvPr id="67" name="Oval 66">
            <a:extLst>
              <a:ext uri="{FF2B5EF4-FFF2-40B4-BE49-F238E27FC236}">
                <a16:creationId xmlns:a16="http://schemas.microsoft.com/office/drawing/2014/main" id="{922EDAE8-19D2-40AD-A9C4-20878B5CD602}"/>
              </a:ext>
            </a:extLst>
          </p:cNvPr>
          <p:cNvSpPr/>
          <p:nvPr/>
        </p:nvSpPr>
        <p:spPr>
          <a:xfrm>
            <a:off x="1511853" y="5532644"/>
            <a:ext cx="239009" cy="239009"/>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AutoShape 21">
            <a:extLst>
              <a:ext uri="{FF2B5EF4-FFF2-40B4-BE49-F238E27FC236}">
                <a16:creationId xmlns:a16="http://schemas.microsoft.com/office/drawing/2014/main" id="{E6FC9072-7CF0-4426-BAD6-8400FF0B8306}"/>
              </a:ext>
            </a:extLst>
          </p:cNvPr>
          <p:cNvSpPr>
            <a:spLocks/>
          </p:cNvSpPr>
          <p:nvPr/>
        </p:nvSpPr>
        <p:spPr bwMode="auto">
          <a:xfrm>
            <a:off x="1585933" y="5606725"/>
            <a:ext cx="90847" cy="90847"/>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sp>
        <p:nvSpPr>
          <p:cNvPr id="69" name="Oval 68">
            <a:extLst>
              <a:ext uri="{FF2B5EF4-FFF2-40B4-BE49-F238E27FC236}">
                <a16:creationId xmlns:a16="http://schemas.microsoft.com/office/drawing/2014/main" id="{1D575919-2911-4CE8-9871-CD13CF71605B}"/>
              </a:ext>
            </a:extLst>
          </p:cNvPr>
          <p:cNvSpPr/>
          <p:nvPr/>
        </p:nvSpPr>
        <p:spPr>
          <a:xfrm>
            <a:off x="1784691" y="5532643"/>
            <a:ext cx="239009" cy="239009"/>
          </a:xfrm>
          <a:prstGeom prst="ellipse">
            <a:avLst/>
          </a:prstGeom>
          <a:solidFill>
            <a:schemeClr val="tx1">
              <a:lumMod val="75000"/>
              <a:lumOff val="2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97" name="AutoShape 18">
            <a:extLst>
              <a:ext uri="{FF2B5EF4-FFF2-40B4-BE49-F238E27FC236}">
                <a16:creationId xmlns:a16="http://schemas.microsoft.com/office/drawing/2014/main" id="{02B3D5C1-EA7B-411E-96C0-03C1315C8ED0}"/>
              </a:ext>
            </a:extLst>
          </p:cNvPr>
          <p:cNvSpPr>
            <a:spLocks/>
          </p:cNvSpPr>
          <p:nvPr/>
        </p:nvSpPr>
        <p:spPr bwMode="auto">
          <a:xfrm>
            <a:off x="1836560" y="5608941"/>
            <a:ext cx="135272" cy="86412"/>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dirty="0"/>
          </a:p>
        </p:txBody>
      </p:sp>
      <p:sp>
        <p:nvSpPr>
          <p:cNvPr id="136" name="TextBox 135">
            <a:extLst>
              <a:ext uri="{FF2B5EF4-FFF2-40B4-BE49-F238E27FC236}">
                <a16:creationId xmlns:a16="http://schemas.microsoft.com/office/drawing/2014/main" id="{86D46C55-CF92-48DF-8966-1B4905FF3FB5}"/>
              </a:ext>
            </a:extLst>
          </p:cNvPr>
          <p:cNvSpPr txBox="1"/>
          <p:nvPr/>
        </p:nvSpPr>
        <p:spPr>
          <a:xfrm>
            <a:off x="9092576" y="989526"/>
            <a:ext cx="2255326" cy="1058623"/>
          </a:xfrm>
          <a:prstGeom prst="rect">
            <a:avLst/>
          </a:prstGeom>
          <a:noFill/>
        </p:spPr>
        <p:txBody>
          <a:bodyPr wrap="square" rtlCol="0">
            <a:spAutoFit/>
          </a:bodyPr>
          <a:lstStyle/>
          <a:p>
            <a:pPr>
              <a:lnSpc>
                <a:spcPts val="2500"/>
              </a:lnSpc>
            </a:pPr>
            <a:r>
              <a:rPr lang="en-US" sz="2500" b="1" dirty="0">
                <a:solidFill>
                  <a:schemeClr val="accent2"/>
                </a:solidFill>
                <a:latin typeface="Bodoni 72 Book"/>
                <a:ea typeface="spinwerad" charset="0"/>
                <a:cs typeface="spinwerad" charset="0"/>
              </a:rPr>
              <a:t>SIMPLICITY</a:t>
            </a:r>
          </a:p>
          <a:p>
            <a:pPr>
              <a:lnSpc>
                <a:spcPts val="2500"/>
              </a:lnSpc>
            </a:pPr>
            <a:r>
              <a:rPr lang="en-US" sz="2500" b="1" dirty="0">
                <a:solidFill>
                  <a:schemeClr val="tx1">
                    <a:lumMod val="95000"/>
                    <a:lumOff val="5000"/>
                  </a:schemeClr>
                </a:solidFill>
                <a:latin typeface="Bodoni 72 Book"/>
                <a:ea typeface="spinwerad" charset="0"/>
                <a:cs typeface="spinwerad" charset="0"/>
              </a:rPr>
              <a:t>CREATIVITUY</a:t>
            </a:r>
          </a:p>
          <a:p>
            <a:pPr>
              <a:lnSpc>
                <a:spcPts val="2500"/>
              </a:lnSpc>
            </a:pPr>
            <a:r>
              <a:rPr lang="en-US" sz="2500" b="1" dirty="0">
                <a:solidFill>
                  <a:schemeClr val="tx1">
                    <a:lumMod val="95000"/>
                    <a:lumOff val="5000"/>
                  </a:schemeClr>
                </a:solidFill>
                <a:latin typeface="Bodoni 72 Book"/>
                <a:ea typeface="spinwerad" charset="0"/>
                <a:cs typeface="spinwerad" charset="0"/>
              </a:rPr>
              <a:t>MINIMAL</a:t>
            </a:r>
          </a:p>
        </p:txBody>
      </p:sp>
      <p:sp>
        <p:nvSpPr>
          <p:cNvPr id="137" name="TextBox 136">
            <a:extLst>
              <a:ext uri="{FF2B5EF4-FFF2-40B4-BE49-F238E27FC236}">
                <a16:creationId xmlns:a16="http://schemas.microsoft.com/office/drawing/2014/main" id="{7F8C320E-132B-4DBA-ABBC-35DCD103DFF0}"/>
              </a:ext>
            </a:extLst>
          </p:cNvPr>
          <p:cNvSpPr txBox="1"/>
          <p:nvPr/>
        </p:nvSpPr>
        <p:spPr>
          <a:xfrm>
            <a:off x="9108650" y="2091333"/>
            <a:ext cx="2239252" cy="2614434"/>
          </a:xfrm>
          <a:prstGeom prst="rect">
            <a:avLst/>
          </a:prstGeom>
          <a:noFill/>
        </p:spPr>
        <p:txBody>
          <a:bodyPr wrap="square" rtlCol="0">
            <a:spAutoFit/>
          </a:bodyPr>
          <a:lstStyle/>
          <a:p>
            <a:pPr>
              <a:lnSpc>
                <a:spcPts val="1800"/>
              </a:lnSpc>
            </a:pPr>
            <a:r>
              <a:rPr lang="en-US" sz="1200" dirty="0">
                <a:solidFill>
                  <a:schemeClr val="tx1">
                    <a:alpha val="87000"/>
                  </a:schemeClr>
                </a:solidFill>
                <a:latin typeface="Bodoni 72 Book" charset="0"/>
                <a:ea typeface="Bodoni 72 Book" charset="0"/>
                <a:cs typeface="Bodoni 72 Book" charset="0"/>
              </a:rPr>
              <a:t>Lorem Ipsum is simply dummy typesetting industry. Lorem Ipsum has been the industry's standard dummy text unknown printer took a galley.</a:t>
            </a:r>
          </a:p>
          <a:p>
            <a:pPr>
              <a:lnSpc>
                <a:spcPts val="1800"/>
              </a:lnSpc>
            </a:pPr>
            <a:endParaRPr lang="en-US" sz="1200" dirty="0">
              <a:solidFill>
                <a:schemeClr val="tx1">
                  <a:alpha val="87000"/>
                </a:schemeClr>
              </a:solidFill>
              <a:latin typeface="Bodoni 72 Book" charset="0"/>
              <a:ea typeface="Bodoni 72 Book" charset="0"/>
              <a:cs typeface="Bodoni 72 Book" charset="0"/>
            </a:endParaRPr>
          </a:p>
          <a:p>
            <a:pPr>
              <a:lnSpc>
                <a:spcPts val="1800"/>
              </a:lnSpc>
            </a:pPr>
            <a:r>
              <a:rPr lang="en-US" sz="1200" dirty="0">
                <a:solidFill>
                  <a:schemeClr val="tx1">
                    <a:alpha val="87000"/>
                  </a:schemeClr>
                </a:solidFill>
                <a:latin typeface="Bodoni 72 Book" charset="0"/>
                <a:ea typeface="Bodoni 72 Book" charset="0"/>
                <a:cs typeface="Bodoni 72 Book" charset="0"/>
              </a:rPr>
              <a:t>Lorem Ipsum has been the industry's standard dummy text ever since the 1500. dolor sit</a:t>
            </a:r>
          </a:p>
          <a:p>
            <a:pPr>
              <a:lnSpc>
                <a:spcPts val="1800"/>
              </a:lnSpc>
            </a:pPr>
            <a:r>
              <a:rPr lang="en-US" sz="1200" dirty="0" err="1">
                <a:solidFill>
                  <a:schemeClr val="tx1">
                    <a:alpha val="87000"/>
                  </a:schemeClr>
                </a:solidFill>
                <a:latin typeface="Bodoni 72 Book" charset="0"/>
                <a:ea typeface="Bodoni 72 Book" charset="0"/>
                <a:cs typeface="Bodoni 72 Book" charset="0"/>
              </a:rPr>
              <a:t>Consecteture</a:t>
            </a:r>
            <a:r>
              <a:rPr lang="en-US" sz="1200" dirty="0">
                <a:solidFill>
                  <a:schemeClr val="tx1">
                    <a:alpha val="87000"/>
                  </a:schemeClr>
                </a:solidFill>
                <a:latin typeface="Bodoni 72 Book" charset="0"/>
                <a:ea typeface="Bodoni 72 Book" charset="0"/>
                <a:cs typeface="Bodoni 72 Book" charset="0"/>
              </a:rPr>
              <a:t> dolor sit </a:t>
            </a:r>
            <a:r>
              <a:rPr lang="en-US" sz="1200" dirty="0" err="1">
                <a:solidFill>
                  <a:schemeClr val="tx1">
                    <a:alpha val="87000"/>
                  </a:schemeClr>
                </a:solidFill>
                <a:latin typeface="Bodoni 72 Book" charset="0"/>
                <a:ea typeface="Bodoni 72 Book" charset="0"/>
                <a:cs typeface="Bodoni 72 Book" charset="0"/>
              </a:rPr>
              <a:t>amet</a:t>
            </a:r>
            <a:r>
              <a:rPr lang="en-US" sz="1200" dirty="0">
                <a:solidFill>
                  <a:schemeClr val="tx1">
                    <a:alpha val="87000"/>
                  </a:schemeClr>
                </a:solidFill>
                <a:latin typeface="Bodoni 72 Book" charset="0"/>
                <a:ea typeface="Bodoni 72 Book" charset="0"/>
                <a:cs typeface="Bodoni 72 Book" charset="0"/>
              </a:rPr>
              <a:t> </a:t>
            </a:r>
            <a:r>
              <a:rPr lang="en-US" sz="1200" dirty="0" err="1">
                <a:solidFill>
                  <a:schemeClr val="tx1">
                    <a:alpha val="87000"/>
                  </a:schemeClr>
                </a:solidFill>
                <a:latin typeface="Bodoni 72 Book" charset="0"/>
                <a:ea typeface="Bodoni 72 Book" charset="0"/>
                <a:cs typeface="Bodoni 72 Book" charset="0"/>
              </a:rPr>
              <a:t>ips</a:t>
            </a:r>
            <a:endParaRPr lang="en-US" sz="1200" dirty="0">
              <a:solidFill>
                <a:schemeClr val="tx1">
                  <a:alpha val="87000"/>
                </a:schemeClr>
              </a:solidFill>
              <a:latin typeface="Bodoni 72 Book" charset="0"/>
              <a:ea typeface="Bodoni 72 Book" charset="0"/>
              <a:cs typeface="Bodoni 72 Book" charset="0"/>
            </a:endParaRPr>
          </a:p>
          <a:p>
            <a:pPr>
              <a:lnSpc>
                <a:spcPts val="1800"/>
              </a:lnSpc>
            </a:pPr>
            <a:r>
              <a:rPr lang="en-US" sz="1200" dirty="0">
                <a:solidFill>
                  <a:schemeClr val="tx1">
                    <a:alpha val="87000"/>
                  </a:schemeClr>
                </a:solidFill>
                <a:latin typeface="Bodoni 72 Book" charset="0"/>
                <a:ea typeface="Bodoni 72 Book" charset="0"/>
                <a:cs typeface="Bodoni 72 Book" charset="0"/>
              </a:rPr>
              <a:t>Printer took a galley.</a:t>
            </a:r>
          </a:p>
        </p:txBody>
      </p:sp>
      <p:sp>
        <p:nvSpPr>
          <p:cNvPr id="160" name="TextBox 159">
            <a:extLst>
              <a:ext uri="{FF2B5EF4-FFF2-40B4-BE49-F238E27FC236}">
                <a16:creationId xmlns:a16="http://schemas.microsoft.com/office/drawing/2014/main" id="{91D9311E-5241-438E-A64A-E041B9EDEF24}"/>
              </a:ext>
            </a:extLst>
          </p:cNvPr>
          <p:cNvSpPr txBox="1"/>
          <p:nvPr/>
        </p:nvSpPr>
        <p:spPr>
          <a:xfrm>
            <a:off x="3586376" y="4980835"/>
            <a:ext cx="1865722" cy="502702"/>
          </a:xfrm>
          <a:prstGeom prst="rect">
            <a:avLst/>
          </a:prstGeom>
          <a:noFill/>
        </p:spPr>
        <p:txBody>
          <a:bodyPr wrap="square" rtlCol="0">
            <a:spAutoFit/>
          </a:bodyPr>
          <a:lstStyle/>
          <a:p>
            <a:pPr algn="ctr">
              <a:lnSpc>
                <a:spcPts val="1600"/>
              </a:lnSpc>
            </a:pPr>
            <a:r>
              <a:rPr lang="en-US" sz="2000" b="1" dirty="0" err="1">
                <a:solidFill>
                  <a:schemeClr val="tx1">
                    <a:lumMod val="85000"/>
                    <a:lumOff val="15000"/>
                  </a:schemeClr>
                </a:solidFill>
                <a:latin typeface="Bodoni 72 Book"/>
                <a:ea typeface="Open Sans" panose="020B0606030504020204" pitchFamily="34" charset="0"/>
                <a:cs typeface="Open Sans" panose="020B0606030504020204" pitchFamily="34" charset="0"/>
              </a:rPr>
              <a:t>Sakawi</a:t>
            </a:r>
            <a:r>
              <a:rPr lang="en-US" sz="2000" b="1" dirty="0">
                <a:solidFill>
                  <a:schemeClr val="tx1">
                    <a:lumMod val="85000"/>
                    <a:lumOff val="15000"/>
                  </a:schemeClr>
                </a:solidFill>
                <a:latin typeface="Bodoni 72 Book"/>
                <a:ea typeface="Open Sans" panose="020B0606030504020204" pitchFamily="34" charset="0"/>
                <a:cs typeface="Open Sans" panose="020B0606030504020204" pitchFamily="34" charset="0"/>
              </a:rPr>
              <a:t> Beda</a:t>
            </a:r>
          </a:p>
          <a:p>
            <a:pPr algn="ctr">
              <a:lnSpc>
                <a:spcPts val="1600"/>
              </a:lnSpc>
            </a:pPr>
            <a:r>
              <a:rPr lang="en-US" sz="1100" dirty="0">
                <a:latin typeface="Bodoni 72 Book"/>
                <a:ea typeface="Open Sans" panose="020B0606030504020204" pitchFamily="34" charset="0"/>
                <a:cs typeface="Open Sans" panose="020B0606030504020204" pitchFamily="34" charset="0"/>
              </a:rPr>
              <a:t>Post Title Text</a:t>
            </a:r>
          </a:p>
        </p:txBody>
      </p:sp>
      <p:sp>
        <p:nvSpPr>
          <p:cNvPr id="161" name="Oval 160">
            <a:extLst>
              <a:ext uri="{FF2B5EF4-FFF2-40B4-BE49-F238E27FC236}">
                <a16:creationId xmlns:a16="http://schemas.microsoft.com/office/drawing/2014/main" id="{9CFD5EE0-ADAA-44FB-B4AE-E256E6E5F72D}"/>
              </a:ext>
            </a:extLst>
          </p:cNvPr>
          <p:cNvSpPr/>
          <p:nvPr/>
        </p:nvSpPr>
        <p:spPr>
          <a:xfrm>
            <a:off x="4126895" y="5529718"/>
            <a:ext cx="239009" cy="2390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2" name="AutoShape 1">
            <a:extLst>
              <a:ext uri="{FF2B5EF4-FFF2-40B4-BE49-F238E27FC236}">
                <a16:creationId xmlns:a16="http://schemas.microsoft.com/office/drawing/2014/main" id="{78702464-4484-495E-B04D-3298BA3972C2}"/>
              </a:ext>
            </a:extLst>
          </p:cNvPr>
          <p:cNvSpPr>
            <a:spLocks/>
          </p:cNvSpPr>
          <p:nvPr/>
        </p:nvSpPr>
        <p:spPr bwMode="auto">
          <a:xfrm>
            <a:off x="4184625" y="5599018"/>
            <a:ext cx="123548" cy="100407"/>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dirty="0"/>
          </a:p>
        </p:txBody>
      </p:sp>
      <p:sp>
        <p:nvSpPr>
          <p:cNvPr id="163" name="Oval 162">
            <a:extLst>
              <a:ext uri="{FF2B5EF4-FFF2-40B4-BE49-F238E27FC236}">
                <a16:creationId xmlns:a16="http://schemas.microsoft.com/office/drawing/2014/main" id="{99006517-CF84-4322-B28A-863B51429190}"/>
              </a:ext>
            </a:extLst>
          </p:cNvPr>
          <p:cNvSpPr/>
          <p:nvPr/>
        </p:nvSpPr>
        <p:spPr>
          <a:xfrm>
            <a:off x="4399732" y="5529718"/>
            <a:ext cx="239009" cy="239009"/>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4" name="AutoShape 21">
            <a:extLst>
              <a:ext uri="{FF2B5EF4-FFF2-40B4-BE49-F238E27FC236}">
                <a16:creationId xmlns:a16="http://schemas.microsoft.com/office/drawing/2014/main" id="{68674B2D-1E77-4552-9BF7-24B72902ABD3}"/>
              </a:ext>
            </a:extLst>
          </p:cNvPr>
          <p:cNvSpPr>
            <a:spLocks/>
          </p:cNvSpPr>
          <p:nvPr/>
        </p:nvSpPr>
        <p:spPr bwMode="auto">
          <a:xfrm>
            <a:off x="4473812" y="5603799"/>
            <a:ext cx="90847" cy="90847"/>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sp>
        <p:nvSpPr>
          <p:cNvPr id="165" name="Oval 164">
            <a:extLst>
              <a:ext uri="{FF2B5EF4-FFF2-40B4-BE49-F238E27FC236}">
                <a16:creationId xmlns:a16="http://schemas.microsoft.com/office/drawing/2014/main" id="{6C8F5E66-6B62-4EFC-9E2E-54A8AAB8EF40}"/>
              </a:ext>
            </a:extLst>
          </p:cNvPr>
          <p:cNvSpPr/>
          <p:nvPr/>
        </p:nvSpPr>
        <p:spPr>
          <a:xfrm>
            <a:off x="4672570" y="5529717"/>
            <a:ext cx="239009" cy="239009"/>
          </a:xfrm>
          <a:prstGeom prst="ellipse">
            <a:avLst/>
          </a:prstGeom>
          <a:solidFill>
            <a:schemeClr val="tx1">
              <a:lumMod val="75000"/>
              <a:lumOff val="2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166" name="AutoShape 18">
            <a:extLst>
              <a:ext uri="{FF2B5EF4-FFF2-40B4-BE49-F238E27FC236}">
                <a16:creationId xmlns:a16="http://schemas.microsoft.com/office/drawing/2014/main" id="{E35CCA4C-A4DA-4546-AABF-3E628DF9C650}"/>
              </a:ext>
            </a:extLst>
          </p:cNvPr>
          <p:cNvSpPr>
            <a:spLocks/>
          </p:cNvSpPr>
          <p:nvPr/>
        </p:nvSpPr>
        <p:spPr bwMode="auto">
          <a:xfrm>
            <a:off x="4724439" y="5606015"/>
            <a:ext cx="135272" cy="86412"/>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dirty="0"/>
          </a:p>
        </p:txBody>
      </p:sp>
      <p:sp>
        <p:nvSpPr>
          <p:cNvPr id="169" name="TextBox 168">
            <a:extLst>
              <a:ext uri="{FF2B5EF4-FFF2-40B4-BE49-F238E27FC236}">
                <a16:creationId xmlns:a16="http://schemas.microsoft.com/office/drawing/2014/main" id="{5C5C8D4F-09BB-41A2-9626-EB2979FE8E5A}"/>
              </a:ext>
            </a:extLst>
          </p:cNvPr>
          <p:cNvSpPr txBox="1"/>
          <p:nvPr/>
        </p:nvSpPr>
        <p:spPr>
          <a:xfrm>
            <a:off x="6474255" y="4980835"/>
            <a:ext cx="1865722" cy="502702"/>
          </a:xfrm>
          <a:prstGeom prst="rect">
            <a:avLst/>
          </a:prstGeom>
          <a:noFill/>
        </p:spPr>
        <p:txBody>
          <a:bodyPr wrap="square" rtlCol="0">
            <a:spAutoFit/>
          </a:bodyPr>
          <a:lstStyle/>
          <a:p>
            <a:pPr algn="ctr">
              <a:lnSpc>
                <a:spcPts val="1600"/>
              </a:lnSpc>
            </a:pPr>
            <a:r>
              <a:rPr lang="en-US" sz="2000" b="1" dirty="0" err="1">
                <a:solidFill>
                  <a:schemeClr val="tx1">
                    <a:lumMod val="75000"/>
                    <a:lumOff val="25000"/>
                  </a:schemeClr>
                </a:solidFill>
                <a:latin typeface="Bodoni 72 Book"/>
                <a:ea typeface="Open Sans" panose="020B0606030504020204" pitchFamily="34" charset="0"/>
                <a:cs typeface="Open Sans" panose="020B0606030504020204" pitchFamily="34" charset="0"/>
              </a:rPr>
              <a:t>Sakawi</a:t>
            </a:r>
            <a:r>
              <a:rPr lang="en-US" sz="2000" b="1" dirty="0">
                <a:solidFill>
                  <a:schemeClr val="tx1">
                    <a:lumMod val="75000"/>
                    <a:lumOff val="25000"/>
                  </a:schemeClr>
                </a:solidFill>
                <a:latin typeface="Bodoni 72 Book"/>
                <a:ea typeface="Open Sans" panose="020B0606030504020204" pitchFamily="34" charset="0"/>
                <a:cs typeface="Open Sans" panose="020B0606030504020204" pitchFamily="34" charset="0"/>
              </a:rPr>
              <a:t> Beda</a:t>
            </a:r>
          </a:p>
          <a:p>
            <a:pPr algn="ctr">
              <a:lnSpc>
                <a:spcPts val="1600"/>
              </a:lnSpc>
            </a:pPr>
            <a:r>
              <a:rPr lang="en-US" sz="1100" dirty="0">
                <a:latin typeface="Bodoni 72 Book"/>
                <a:ea typeface="Open Sans" panose="020B0606030504020204" pitchFamily="34" charset="0"/>
                <a:cs typeface="Open Sans" panose="020B0606030504020204" pitchFamily="34" charset="0"/>
              </a:rPr>
              <a:t>Post Title Text</a:t>
            </a:r>
          </a:p>
        </p:txBody>
      </p:sp>
      <p:sp>
        <p:nvSpPr>
          <p:cNvPr id="170" name="Oval 169">
            <a:extLst>
              <a:ext uri="{FF2B5EF4-FFF2-40B4-BE49-F238E27FC236}">
                <a16:creationId xmlns:a16="http://schemas.microsoft.com/office/drawing/2014/main" id="{003093F5-CF0D-4B94-85A5-0FE95F870EBC}"/>
              </a:ext>
            </a:extLst>
          </p:cNvPr>
          <p:cNvSpPr/>
          <p:nvPr/>
        </p:nvSpPr>
        <p:spPr>
          <a:xfrm>
            <a:off x="7014774" y="5529718"/>
            <a:ext cx="239009" cy="2390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1" name="AutoShape 1">
            <a:extLst>
              <a:ext uri="{FF2B5EF4-FFF2-40B4-BE49-F238E27FC236}">
                <a16:creationId xmlns:a16="http://schemas.microsoft.com/office/drawing/2014/main" id="{49FA7121-90FE-4C22-B935-25C2EB859DC4}"/>
              </a:ext>
            </a:extLst>
          </p:cNvPr>
          <p:cNvSpPr>
            <a:spLocks/>
          </p:cNvSpPr>
          <p:nvPr/>
        </p:nvSpPr>
        <p:spPr bwMode="auto">
          <a:xfrm>
            <a:off x="7072504" y="5599018"/>
            <a:ext cx="123548" cy="100407"/>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dirty="0"/>
          </a:p>
        </p:txBody>
      </p:sp>
      <p:sp>
        <p:nvSpPr>
          <p:cNvPr id="172" name="Oval 171">
            <a:extLst>
              <a:ext uri="{FF2B5EF4-FFF2-40B4-BE49-F238E27FC236}">
                <a16:creationId xmlns:a16="http://schemas.microsoft.com/office/drawing/2014/main" id="{6D5EEA20-E89E-405E-AE27-16D7E3575447}"/>
              </a:ext>
            </a:extLst>
          </p:cNvPr>
          <p:cNvSpPr/>
          <p:nvPr/>
        </p:nvSpPr>
        <p:spPr>
          <a:xfrm>
            <a:off x="7287611" y="5529718"/>
            <a:ext cx="239009" cy="239009"/>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3" name="AutoShape 21">
            <a:extLst>
              <a:ext uri="{FF2B5EF4-FFF2-40B4-BE49-F238E27FC236}">
                <a16:creationId xmlns:a16="http://schemas.microsoft.com/office/drawing/2014/main" id="{7F5AC5E0-C41F-4FA7-8502-6B61CF029936}"/>
              </a:ext>
            </a:extLst>
          </p:cNvPr>
          <p:cNvSpPr>
            <a:spLocks/>
          </p:cNvSpPr>
          <p:nvPr/>
        </p:nvSpPr>
        <p:spPr bwMode="auto">
          <a:xfrm>
            <a:off x="7361691" y="5603799"/>
            <a:ext cx="90847" cy="90847"/>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sp>
        <p:nvSpPr>
          <p:cNvPr id="174" name="Oval 173">
            <a:extLst>
              <a:ext uri="{FF2B5EF4-FFF2-40B4-BE49-F238E27FC236}">
                <a16:creationId xmlns:a16="http://schemas.microsoft.com/office/drawing/2014/main" id="{D695C8ED-8D9D-4755-8131-D9E5933AAD39}"/>
              </a:ext>
            </a:extLst>
          </p:cNvPr>
          <p:cNvSpPr/>
          <p:nvPr/>
        </p:nvSpPr>
        <p:spPr>
          <a:xfrm>
            <a:off x="7560449" y="5529717"/>
            <a:ext cx="239009" cy="239009"/>
          </a:xfrm>
          <a:prstGeom prst="ellipse">
            <a:avLst/>
          </a:prstGeom>
          <a:solidFill>
            <a:schemeClr val="tx1">
              <a:lumMod val="75000"/>
              <a:lumOff val="2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175" name="AutoShape 18">
            <a:extLst>
              <a:ext uri="{FF2B5EF4-FFF2-40B4-BE49-F238E27FC236}">
                <a16:creationId xmlns:a16="http://schemas.microsoft.com/office/drawing/2014/main" id="{41B8D541-050D-4DE2-A2EC-1BF58BC33504}"/>
              </a:ext>
            </a:extLst>
          </p:cNvPr>
          <p:cNvSpPr>
            <a:spLocks/>
          </p:cNvSpPr>
          <p:nvPr/>
        </p:nvSpPr>
        <p:spPr bwMode="auto">
          <a:xfrm>
            <a:off x="7612318" y="5606015"/>
            <a:ext cx="135272" cy="86412"/>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dirty="0"/>
          </a:p>
        </p:txBody>
      </p:sp>
      <p:pic>
        <p:nvPicPr>
          <p:cNvPr id="13" name="Picture Placeholder 12">
            <a:extLst>
              <a:ext uri="{FF2B5EF4-FFF2-40B4-BE49-F238E27FC236}">
                <a16:creationId xmlns:a16="http://schemas.microsoft.com/office/drawing/2014/main" id="{82E1DEA3-771D-435A-A7AA-C07E2AC13963}"/>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38627" t="25224" r="33417" b="17195"/>
          <a:stretch/>
        </p:blipFill>
        <p:spPr>
          <a:xfrm>
            <a:off x="2883070" y="753998"/>
            <a:ext cx="2807886" cy="3861537"/>
          </a:xfrm>
        </p:spPr>
      </p:pic>
      <p:pic>
        <p:nvPicPr>
          <p:cNvPr id="15" name="Picture Placeholder 14">
            <a:extLst>
              <a:ext uri="{FF2B5EF4-FFF2-40B4-BE49-F238E27FC236}">
                <a16:creationId xmlns:a16="http://schemas.microsoft.com/office/drawing/2014/main" id="{C4E6E2CC-571A-4F60-9A42-CF2BD91CCDF0}"/>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4040" r="14040"/>
          <a:stretch>
            <a:fillRect/>
          </a:stretch>
        </p:blipFill>
        <p:spPr/>
      </p:pic>
      <p:pic>
        <p:nvPicPr>
          <p:cNvPr id="19" name="Picture Placeholder 18">
            <a:extLst>
              <a:ext uri="{FF2B5EF4-FFF2-40B4-BE49-F238E27FC236}">
                <a16:creationId xmlns:a16="http://schemas.microsoft.com/office/drawing/2014/main" id="{D0AA26D1-CC31-4AE3-ADE4-92117A3CA122}"/>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13429" r="13429"/>
          <a:stretch>
            <a:fillRect/>
          </a:stretch>
        </p:blipFill>
        <p:spPr/>
      </p:pic>
    </p:spTree>
    <p:extLst>
      <p:ext uri="{BB962C8B-B14F-4D97-AF65-F5344CB8AC3E}">
        <p14:creationId xmlns:p14="http://schemas.microsoft.com/office/powerpoint/2010/main" val="1192520662"/>
      </p:ext>
    </p:extLst>
  </p:cSld>
  <p:clrMapOvr>
    <a:masterClrMapping/>
  </p:clrMapOvr>
  <p:transition spd="slow">
    <p:comb/>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15</a:t>
            </a:fld>
            <a:endParaRPr lang="en-US" dirty="0"/>
          </a:p>
        </p:txBody>
      </p:sp>
      <p:pic>
        <p:nvPicPr>
          <p:cNvPr id="25" name="Picture Placeholder 24">
            <a:extLst>
              <a:ext uri="{FF2B5EF4-FFF2-40B4-BE49-F238E27FC236}">
                <a16:creationId xmlns:a16="http://schemas.microsoft.com/office/drawing/2014/main" id="{E250DBFF-B44C-4AFD-A51B-A4FAC4B10DD0}"/>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l="9329" r="9329"/>
          <a:stretch>
            <a:fillRect/>
          </a:stretch>
        </p:blipFill>
        <p:spPr/>
      </p:pic>
      <p:pic>
        <p:nvPicPr>
          <p:cNvPr id="23" name="Picture Placeholder 22">
            <a:extLst>
              <a:ext uri="{FF2B5EF4-FFF2-40B4-BE49-F238E27FC236}">
                <a16:creationId xmlns:a16="http://schemas.microsoft.com/office/drawing/2014/main" id="{24B45262-9427-4BD2-9B27-8B2A4268FE54}"/>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9329" r="9329"/>
          <a:stretch>
            <a:fillRect/>
          </a:stretch>
        </p:blipFill>
        <p:spPr>
          <a:xfrm>
            <a:off x="465138" y="1819275"/>
            <a:ext cx="2463800" cy="3028950"/>
          </a:xfrm>
        </p:spPr>
      </p:pic>
      <p:pic>
        <p:nvPicPr>
          <p:cNvPr id="28" name="Picture Placeholder 27">
            <a:extLst>
              <a:ext uri="{FF2B5EF4-FFF2-40B4-BE49-F238E27FC236}">
                <a16:creationId xmlns:a16="http://schemas.microsoft.com/office/drawing/2014/main" id="{75B60FE0-9BA8-4117-99F6-FB05E1509337}"/>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l="9329" r="9329"/>
          <a:stretch>
            <a:fillRect/>
          </a:stretch>
        </p:blipFill>
        <p:spPr/>
      </p:pic>
      <p:sp>
        <p:nvSpPr>
          <p:cNvPr id="54" name="TextBox 53">
            <a:extLst>
              <a:ext uri="{FF2B5EF4-FFF2-40B4-BE49-F238E27FC236}">
                <a16:creationId xmlns:a16="http://schemas.microsoft.com/office/drawing/2014/main" id="{9FF8E3E7-00AC-4A58-BDEB-97DC7104AD63}"/>
              </a:ext>
            </a:extLst>
          </p:cNvPr>
          <p:cNvSpPr txBox="1"/>
          <p:nvPr/>
        </p:nvSpPr>
        <p:spPr>
          <a:xfrm>
            <a:off x="9127480" y="3317729"/>
            <a:ext cx="2870556" cy="1415516"/>
          </a:xfrm>
          <a:prstGeom prst="rect">
            <a:avLst/>
          </a:prstGeom>
          <a:noFill/>
        </p:spPr>
        <p:txBody>
          <a:bodyPr wrap="square" rtlCol="0">
            <a:spAutoFit/>
          </a:bodyPr>
          <a:lstStyle/>
          <a:p>
            <a:pPr>
              <a:lnSpc>
                <a:spcPts val="2100"/>
              </a:lnSpc>
            </a:pPr>
            <a:r>
              <a:rPr lang="en-US" sz="1300" dirty="0">
                <a:solidFill>
                  <a:schemeClr val="tx1">
                    <a:lumMod val="95000"/>
                    <a:lumOff val="5000"/>
                  </a:schemeClr>
                </a:solidFill>
                <a:latin typeface="Bodoni 72 Book" charset="0"/>
                <a:ea typeface="Bodoni 72 Book" charset="0"/>
                <a:cs typeface="Bodoni 72 Book" charset="0"/>
              </a:rPr>
              <a:t>Lorem Ipsum is simply dummy text dolor </a:t>
            </a:r>
            <a:r>
              <a:rPr lang="en-US" sz="1300" dirty="0" err="1">
                <a:solidFill>
                  <a:schemeClr val="tx1">
                    <a:lumMod val="95000"/>
                    <a:lumOff val="5000"/>
                  </a:schemeClr>
                </a:solidFill>
                <a:latin typeface="Bodoni 72 Book" charset="0"/>
                <a:ea typeface="Bodoni 72 Book" charset="0"/>
                <a:cs typeface="Bodoni 72 Book" charset="0"/>
              </a:rPr>
              <a:t>sity</a:t>
            </a:r>
            <a:r>
              <a:rPr lang="en-US" sz="1300" dirty="0">
                <a:solidFill>
                  <a:schemeClr val="tx1">
                    <a:lumMod val="95000"/>
                    <a:lumOff val="5000"/>
                  </a:schemeClr>
                </a:solidFill>
                <a:latin typeface="Bodoni 72 Book" charset="0"/>
                <a:ea typeface="Bodoni 72 Book" charset="0"/>
                <a:cs typeface="Bodoni 72 Book" charset="0"/>
              </a:rPr>
              <a:t> printing and typesetting industry. Lorem Ipsum </a:t>
            </a:r>
            <a:r>
              <a:rPr lang="en-US" sz="1300" dirty="0" err="1">
                <a:solidFill>
                  <a:schemeClr val="tx1">
                    <a:lumMod val="95000"/>
                    <a:lumOff val="5000"/>
                  </a:schemeClr>
                </a:solidFill>
                <a:latin typeface="Bodoni 72 Book" charset="0"/>
                <a:ea typeface="Bodoni 72 Book" charset="0"/>
                <a:cs typeface="Bodoni 72 Book" charset="0"/>
              </a:rPr>
              <a:t>ut</a:t>
            </a:r>
            <a:r>
              <a:rPr lang="en-US" sz="1300" dirty="0">
                <a:solidFill>
                  <a:schemeClr val="tx1">
                    <a:lumMod val="95000"/>
                    <a:lumOff val="5000"/>
                  </a:schemeClr>
                </a:solidFill>
                <a:latin typeface="Bodoni 72 Book" charset="0"/>
                <a:ea typeface="Bodoni 72 Book" charset="0"/>
                <a:cs typeface="Bodoni 72 Book" charset="0"/>
              </a:rPr>
              <a:t> been the industry standard dummy text ever since the 1500s,</a:t>
            </a:r>
          </a:p>
        </p:txBody>
      </p:sp>
      <p:sp>
        <p:nvSpPr>
          <p:cNvPr id="55" name="TextBox 54">
            <a:extLst>
              <a:ext uri="{FF2B5EF4-FFF2-40B4-BE49-F238E27FC236}">
                <a16:creationId xmlns:a16="http://schemas.microsoft.com/office/drawing/2014/main" id="{E7410953-4439-4930-9E39-7C6817980B76}"/>
              </a:ext>
            </a:extLst>
          </p:cNvPr>
          <p:cNvSpPr txBox="1"/>
          <p:nvPr/>
        </p:nvSpPr>
        <p:spPr>
          <a:xfrm>
            <a:off x="9127480" y="2611674"/>
            <a:ext cx="2383703" cy="584775"/>
          </a:xfrm>
          <a:prstGeom prst="rect">
            <a:avLst/>
          </a:prstGeom>
          <a:noFill/>
        </p:spPr>
        <p:txBody>
          <a:bodyPr wrap="square" rtlCol="0">
            <a:spAutoFit/>
          </a:bodyPr>
          <a:lstStyle/>
          <a:p>
            <a:r>
              <a:rPr lang="en-US" sz="1600" b="1" dirty="0">
                <a:solidFill>
                  <a:schemeClr val="accent2"/>
                </a:solidFill>
                <a:latin typeface="Bodoni 72 Book" charset="0"/>
                <a:ea typeface="Bodoni 72 Book" charset="0"/>
                <a:cs typeface="Bodoni 72 Book" charset="0"/>
              </a:rPr>
              <a:t>Lorem Ipsum Has Been The Industry</a:t>
            </a:r>
          </a:p>
        </p:txBody>
      </p:sp>
      <p:sp>
        <p:nvSpPr>
          <p:cNvPr id="12" name="TextBox 11">
            <a:extLst>
              <a:ext uri="{FF2B5EF4-FFF2-40B4-BE49-F238E27FC236}">
                <a16:creationId xmlns:a16="http://schemas.microsoft.com/office/drawing/2014/main" id="{C306A033-62AD-42A8-A7E3-E9B1E014A2C8}"/>
              </a:ext>
            </a:extLst>
          </p:cNvPr>
          <p:cNvSpPr txBox="1"/>
          <p:nvPr/>
        </p:nvSpPr>
        <p:spPr>
          <a:xfrm>
            <a:off x="465544" y="440732"/>
            <a:ext cx="4888438" cy="646331"/>
          </a:xfrm>
          <a:prstGeom prst="rect">
            <a:avLst/>
          </a:prstGeom>
          <a:noFill/>
        </p:spPr>
        <p:txBody>
          <a:bodyPr wrap="square" rtlCol="0">
            <a:spAutoFit/>
          </a:bodyPr>
          <a:lstStyle/>
          <a:p>
            <a:r>
              <a:rPr lang="en-US" sz="3600" b="1" spc="100" dirty="0">
                <a:solidFill>
                  <a:schemeClr val="tx1">
                    <a:lumMod val="85000"/>
                    <a:lumOff val="15000"/>
                  </a:schemeClr>
                </a:solidFill>
                <a:latin typeface="Bodoni 72 Book"/>
                <a:ea typeface="Roboto" panose="02000000000000000000" pitchFamily="2" charset="0"/>
                <a:cs typeface="Open Sans Condensed" panose="020B0806030504020204" pitchFamily="34" charset="0"/>
              </a:rPr>
              <a:t>Our Team Member</a:t>
            </a:r>
          </a:p>
        </p:txBody>
      </p:sp>
      <p:sp>
        <p:nvSpPr>
          <p:cNvPr id="57" name="TextBox 56">
            <a:extLst>
              <a:ext uri="{FF2B5EF4-FFF2-40B4-BE49-F238E27FC236}">
                <a16:creationId xmlns:a16="http://schemas.microsoft.com/office/drawing/2014/main" id="{083546FD-1626-49F2-88E7-ED8ACE3B0C6F}"/>
              </a:ext>
            </a:extLst>
          </p:cNvPr>
          <p:cNvSpPr txBox="1"/>
          <p:nvPr/>
        </p:nvSpPr>
        <p:spPr>
          <a:xfrm>
            <a:off x="9127480" y="1493419"/>
            <a:ext cx="607438" cy="1015663"/>
          </a:xfrm>
          <a:prstGeom prst="rect">
            <a:avLst/>
          </a:prstGeom>
          <a:noFill/>
        </p:spPr>
        <p:txBody>
          <a:bodyPr wrap="square" rtlCol="0">
            <a:spAutoFit/>
          </a:bodyPr>
          <a:lstStyle/>
          <a:p>
            <a:r>
              <a:rPr lang="en-US" sz="6000" dirty="0">
                <a:solidFill>
                  <a:schemeClr val="accent2"/>
                </a:solidFill>
                <a:latin typeface="Bodoni 72 Book"/>
              </a:rPr>
              <a:t>,,</a:t>
            </a:r>
          </a:p>
        </p:txBody>
      </p:sp>
      <p:sp>
        <p:nvSpPr>
          <p:cNvPr id="13" name="Subtitle 2">
            <a:extLst>
              <a:ext uri="{FF2B5EF4-FFF2-40B4-BE49-F238E27FC236}">
                <a16:creationId xmlns:a16="http://schemas.microsoft.com/office/drawing/2014/main" id="{30726B95-2C38-4428-9B12-CCB3A698484B}"/>
              </a:ext>
            </a:extLst>
          </p:cNvPr>
          <p:cNvSpPr txBox="1">
            <a:spLocks/>
          </p:cNvSpPr>
          <p:nvPr/>
        </p:nvSpPr>
        <p:spPr>
          <a:xfrm>
            <a:off x="465544" y="1097498"/>
            <a:ext cx="4140200" cy="338553"/>
          </a:xfrm>
          <a:prstGeom prst="rect">
            <a:avLst/>
          </a:prstGeom>
        </p:spPr>
        <p:txBody>
          <a:bodyPr/>
          <a:lst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US" sz="1200" dirty="0">
                <a:solidFill>
                  <a:schemeClr val="tx1">
                    <a:lumMod val="75000"/>
                    <a:lumOff val="25000"/>
                  </a:schemeClr>
                </a:solidFill>
                <a:latin typeface="Bodoni 72 Book"/>
                <a:ea typeface="Roboto" panose="02000000000000000000" pitchFamily="2" charset="0"/>
              </a:rPr>
              <a:t>Lorem ipsum dolor sit </a:t>
            </a:r>
            <a:r>
              <a:rPr lang="en-US" sz="1200" dirty="0" err="1">
                <a:solidFill>
                  <a:schemeClr val="tx1">
                    <a:lumMod val="75000"/>
                    <a:lumOff val="25000"/>
                  </a:schemeClr>
                </a:solidFill>
                <a:latin typeface="Bodoni 72 Book"/>
                <a:ea typeface="Roboto" panose="02000000000000000000" pitchFamily="2" charset="0"/>
              </a:rPr>
              <a:t>amet</a:t>
            </a:r>
            <a:r>
              <a:rPr lang="en-US" sz="1200" dirty="0">
                <a:solidFill>
                  <a:schemeClr val="tx1">
                    <a:lumMod val="75000"/>
                    <a:lumOff val="25000"/>
                  </a:schemeClr>
                </a:solidFill>
                <a:latin typeface="Bodoni 72 Book"/>
                <a:ea typeface="Roboto" panose="02000000000000000000" pitchFamily="2" charset="0"/>
              </a:rPr>
              <a:t> </a:t>
            </a:r>
            <a:r>
              <a:rPr lang="en-US" sz="1200" dirty="0" err="1">
                <a:solidFill>
                  <a:schemeClr val="tx1">
                    <a:lumMod val="75000"/>
                    <a:lumOff val="25000"/>
                  </a:schemeClr>
                </a:solidFill>
                <a:latin typeface="Bodoni 72 Book"/>
                <a:ea typeface="Roboto" panose="02000000000000000000" pitchFamily="2" charset="0"/>
              </a:rPr>
              <a:t>agam</a:t>
            </a:r>
            <a:r>
              <a:rPr lang="en-US" sz="1200" dirty="0">
                <a:solidFill>
                  <a:schemeClr val="tx1">
                    <a:lumMod val="75000"/>
                    <a:lumOff val="25000"/>
                  </a:schemeClr>
                </a:solidFill>
                <a:latin typeface="Bodoni 72 Book"/>
                <a:ea typeface="Roboto" panose="02000000000000000000" pitchFamily="2" charset="0"/>
              </a:rPr>
              <a:t> facer </a:t>
            </a:r>
            <a:r>
              <a:rPr lang="en-US" sz="1200" dirty="0" err="1">
                <a:solidFill>
                  <a:schemeClr val="tx1">
                    <a:lumMod val="75000"/>
                    <a:lumOff val="25000"/>
                  </a:schemeClr>
                </a:solidFill>
                <a:latin typeface="Bodoni 72 Book"/>
                <a:ea typeface="Roboto" panose="02000000000000000000" pitchFamily="2" charset="0"/>
              </a:rPr>
              <a:t>aquam</a:t>
            </a:r>
            <a:r>
              <a:rPr lang="en-US" sz="1200" dirty="0">
                <a:solidFill>
                  <a:schemeClr val="tx1">
                    <a:lumMod val="75000"/>
                    <a:lumOff val="25000"/>
                  </a:schemeClr>
                </a:solidFill>
                <a:latin typeface="Bodoni 72 Book"/>
                <a:ea typeface="Roboto" panose="02000000000000000000" pitchFamily="2" charset="0"/>
              </a:rPr>
              <a:t> sit,</a:t>
            </a:r>
          </a:p>
        </p:txBody>
      </p:sp>
    </p:spTree>
    <p:extLst>
      <p:ext uri="{BB962C8B-B14F-4D97-AF65-F5344CB8AC3E}">
        <p14:creationId xmlns:p14="http://schemas.microsoft.com/office/powerpoint/2010/main" val="1484626100"/>
      </p:ext>
    </p:extLst>
  </p:cSld>
  <p:clrMapOvr>
    <a:masterClrMapping/>
  </p:clrMapOvr>
  <p:transition spd="slow">
    <p:comb/>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FB7409CB-5365-45A5-B3E5-35B2C6EE52F1}"/>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1676" b="11676"/>
          <a:stretch>
            <a:fillRect/>
          </a:stretch>
        </p:blipFill>
        <p:spPr/>
      </p:pic>
      <p:sp>
        <p:nvSpPr>
          <p:cNvPr id="4" name="Rectangle 3">
            <a:extLst>
              <a:ext uri="{FF2B5EF4-FFF2-40B4-BE49-F238E27FC236}">
                <a16:creationId xmlns:a16="http://schemas.microsoft.com/office/drawing/2014/main" id="{B6E4F886-0FE4-4454-B4D8-959C0B4AB03A}"/>
              </a:ext>
            </a:extLst>
          </p:cNvPr>
          <p:cNvSpPr/>
          <p:nvPr/>
        </p:nvSpPr>
        <p:spPr>
          <a:xfrm>
            <a:off x="576580" y="3048001"/>
            <a:ext cx="4033520" cy="381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FD5C82EA-A4FD-41EF-B257-9473C55DF6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1643" y="3873845"/>
            <a:ext cx="2310409" cy="672956"/>
          </a:xfrm>
          <a:prstGeom prst="rect">
            <a:avLst/>
          </a:prstGeom>
        </p:spPr>
      </p:pic>
      <p:sp>
        <p:nvSpPr>
          <p:cNvPr id="6" name="TextBox 5">
            <a:extLst>
              <a:ext uri="{FF2B5EF4-FFF2-40B4-BE49-F238E27FC236}">
                <a16:creationId xmlns:a16="http://schemas.microsoft.com/office/drawing/2014/main" id="{7DE888E8-0A50-4381-9096-8DE43FBB82E3}"/>
              </a:ext>
            </a:extLst>
          </p:cNvPr>
          <p:cNvSpPr txBox="1"/>
          <p:nvPr/>
        </p:nvSpPr>
        <p:spPr>
          <a:xfrm>
            <a:off x="1036840" y="4991412"/>
            <a:ext cx="2994140" cy="1460272"/>
          </a:xfrm>
          <a:prstGeom prst="rect">
            <a:avLst/>
          </a:prstGeom>
          <a:noFill/>
        </p:spPr>
        <p:txBody>
          <a:bodyPr wrap="square" rtlCol="0">
            <a:spAutoFit/>
          </a:bodyPr>
          <a:lstStyle/>
          <a:p>
            <a:pPr>
              <a:lnSpc>
                <a:spcPts val="1800"/>
              </a:lnSpc>
            </a:pPr>
            <a:r>
              <a:rPr lang="en-US" sz="1200" dirty="0">
                <a:latin typeface="Bodoni 72 Book" charset="0"/>
                <a:ea typeface="Bodoni 72 Book" charset="0"/>
                <a:cs typeface="Bodoni 72 Book" charset="0"/>
              </a:rPr>
              <a:t>Lorem Ipsum is simply dummy text of the printing and typesetting industry. Lorem Ipsum has been the industry's standard.</a:t>
            </a:r>
          </a:p>
          <a:p>
            <a:pPr>
              <a:lnSpc>
                <a:spcPts val="1800"/>
              </a:lnSpc>
            </a:pPr>
            <a:endParaRPr lang="en-US" sz="1200" dirty="0">
              <a:latin typeface="Bodoni 72 Book" charset="0"/>
              <a:ea typeface="Bodoni 72 Book" charset="0"/>
              <a:cs typeface="Bodoni 72 Book" charset="0"/>
            </a:endParaRPr>
          </a:p>
          <a:p>
            <a:pPr>
              <a:lnSpc>
                <a:spcPts val="1800"/>
              </a:lnSpc>
            </a:pPr>
            <a:r>
              <a:rPr lang="en-US" sz="1200" dirty="0">
                <a:latin typeface="Bodoni 72 Book" charset="0"/>
                <a:ea typeface="Bodoni 72 Book" charset="0"/>
                <a:cs typeface="Bodoni 72 Book" charset="0"/>
              </a:rPr>
              <a:t>Lorem Ipsum has been the industry's standard dummy text ever since the 1500.</a:t>
            </a:r>
          </a:p>
        </p:txBody>
      </p:sp>
      <p:sp>
        <p:nvSpPr>
          <p:cNvPr id="7" name="TextBox 6">
            <a:extLst>
              <a:ext uri="{FF2B5EF4-FFF2-40B4-BE49-F238E27FC236}">
                <a16:creationId xmlns:a16="http://schemas.microsoft.com/office/drawing/2014/main" id="{1A59094F-19F6-457D-8568-C32E63239D51}"/>
              </a:ext>
            </a:extLst>
          </p:cNvPr>
          <p:cNvSpPr txBox="1"/>
          <p:nvPr/>
        </p:nvSpPr>
        <p:spPr>
          <a:xfrm>
            <a:off x="5296578" y="5506358"/>
            <a:ext cx="5098281" cy="941925"/>
          </a:xfrm>
          <a:prstGeom prst="rect">
            <a:avLst/>
          </a:prstGeom>
          <a:noFill/>
        </p:spPr>
        <p:txBody>
          <a:bodyPr wrap="square" rtlCol="0">
            <a:spAutoFit/>
          </a:bodyPr>
          <a:lstStyle/>
          <a:p>
            <a:pPr>
              <a:lnSpc>
                <a:spcPts val="2300"/>
              </a:lnSpc>
            </a:pPr>
            <a:r>
              <a:rPr lang="en-US" sz="1000" dirty="0">
                <a:solidFill>
                  <a:schemeClr val="tx1">
                    <a:lumMod val="75000"/>
                    <a:lumOff val="25000"/>
                  </a:schemeClr>
                </a:solidFill>
                <a:latin typeface="Abril Text" panose="02000503070000020004" pitchFamily="50" charset="0"/>
                <a:ea typeface="Bodoni 72 Book" charset="0"/>
                <a:cs typeface="Bodoni 72 Book" charset="0"/>
              </a:rPr>
              <a:t>Lorem Ipsum is simply dummy text of the printing and typesetting industry. Lorem Ipsum has been the industry's standard dummy text ever since the 1500s, when an unknown printer took a galley of type and scrambled it to</a:t>
            </a:r>
          </a:p>
        </p:txBody>
      </p:sp>
    </p:spTree>
    <p:extLst>
      <p:ext uri="{BB962C8B-B14F-4D97-AF65-F5344CB8AC3E}">
        <p14:creationId xmlns:p14="http://schemas.microsoft.com/office/powerpoint/2010/main" val="23254732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5049507-6D27-4BBC-8211-1EFE99B83998}"/>
              </a:ext>
            </a:extLst>
          </p:cNvPr>
          <p:cNvSpPr/>
          <p:nvPr/>
        </p:nvSpPr>
        <p:spPr>
          <a:xfrm>
            <a:off x="0" y="0"/>
            <a:ext cx="12192000" cy="67929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Picture Placeholder 39">
            <a:extLst>
              <a:ext uri="{FF2B5EF4-FFF2-40B4-BE49-F238E27FC236}">
                <a16:creationId xmlns:a16="http://schemas.microsoft.com/office/drawing/2014/main" id="{7EEF951E-175E-4364-BD25-069724EEFE23}"/>
              </a:ext>
            </a:extLst>
          </p:cNvPr>
          <p:cNvPicPr>
            <a:picLocks noGrp="1" noChangeAspect="1"/>
          </p:cNvPicPr>
          <p:nvPr>
            <p:ph type="pic" sz="quarter" idx="18"/>
          </p:nvPr>
        </p:nvPicPr>
        <p:blipFill>
          <a:blip r:embed="rId2">
            <a:extLst>
              <a:ext uri="{28A0092B-C50C-407E-A947-70E740481C1C}">
                <a14:useLocalDpi xmlns:a14="http://schemas.microsoft.com/office/drawing/2010/main" val="0"/>
              </a:ext>
            </a:extLst>
          </a:blip>
          <a:srcRect t="31" b="31"/>
          <a:stretch>
            <a:fillRect/>
          </a:stretch>
        </p:blipFill>
        <p:spPr/>
      </p:pic>
      <p:sp>
        <p:nvSpPr>
          <p:cNvPr id="17" name="Rectangle 16">
            <a:extLst>
              <a:ext uri="{FF2B5EF4-FFF2-40B4-BE49-F238E27FC236}">
                <a16:creationId xmlns:a16="http://schemas.microsoft.com/office/drawing/2014/main" id="{CD61A3EE-91E6-4949-9E70-5E1268A29B60}"/>
              </a:ext>
            </a:extLst>
          </p:cNvPr>
          <p:cNvSpPr/>
          <p:nvPr/>
        </p:nvSpPr>
        <p:spPr>
          <a:xfrm>
            <a:off x="4853651" y="3020991"/>
            <a:ext cx="3144455" cy="2106594"/>
          </a:xfrm>
          <a:prstGeom prst="rect">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Placeholder 31">
            <a:extLst>
              <a:ext uri="{FF2B5EF4-FFF2-40B4-BE49-F238E27FC236}">
                <a16:creationId xmlns:a16="http://schemas.microsoft.com/office/drawing/2014/main" id="{9D527948-6CC7-48CD-A099-DA4C6FC4D599}"/>
              </a:ext>
            </a:extLst>
          </p:cNvPr>
          <p:cNvPicPr>
            <a:picLocks noGrp="1" noChangeAspect="1"/>
          </p:cNvPicPr>
          <p:nvPr>
            <p:ph type="pic" sz="quarter" idx="16"/>
          </p:nvPr>
        </p:nvPicPr>
        <p:blipFill rotWithShape="1">
          <a:blip r:embed="rId3">
            <a:extLst>
              <a:ext uri="{28A0092B-C50C-407E-A947-70E740481C1C}">
                <a14:useLocalDpi xmlns:a14="http://schemas.microsoft.com/office/drawing/2010/main" val="0"/>
              </a:ext>
            </a:extLst>
          </a:blip>
          <a:srcRect l="30877" t="24458" r="16543" b="12819"/>
          <a:stretch/>
        </p:blipFill>
        <p:spPr>
          <a:xfrm>
            <a:off x="4864099" y="398502"/>
            <a:ext cx="3134007" cy="2495169"/>
          </a:xfrm>
        </p:spPr>
      </p:pic>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17</a:t>
            </a:fld>
            <a:endParaRPr lang="en-US" dirty="0"/>
          </a:p>
        </p:txBody>
      </p:sp>
      <p:sp>
        <p:nvSpPr>
          <p:cNvPr id="18" name="Heart 17">
            <a:extLst>
              <a:ext uri="{FF2B5EF4-FFF2-40B4-BE49-F238E27FC236}">
                <a16:creationId xmlns:a16="http://schemas.microsoft.com/office/drawing/2014/main" id="{1FD1D217-A3D9-4C3E-A84D-7BEA36AD5268}"/>
              </a:ext>
            </a:extLst>
          </p:cNvPr>
          <p:cNvSpPr/>
          <p:nvPr/>
        </p:nvSpPr>
        <p:spPr>
          <a:xfrm>
            <a:off x="5128355" y="3403600"/>
            <a:ext cx="784766" cy="674092"/>
          </a:xfrm>
          <a:prstGeom prst="hear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8AFFC0B0-5DC9-43C6-B174-AE5918B405E0}"/>
              </a:ext>
            </a:extLst>
          </p:cNvPr>
          <p:cNvSpPr txBox="1"/>
          <p:nvPr/>
        </p:nvSpPr>
        <p:spPr>
          <a:xfrm>
            <a:off x="5747058" y="3905458"/>
            <a:ext cx="1064900" cy="630942"/>
          </a:xfrm>
          <a:prstGeom prst="rect">
            <a:avLst/>
          </a:prstGeom>
          <a:noFill/>
        </p:spPr>
        <p:txBody>
          <a:bodyPr wrap="square" rtlCol="0" anchor="ctr">
            <a:spAutoFit/>
          </a:bodyPr>
          <a:lstStyle/>
          <a:p>
            <a:r>
              <a:rPr lang="en-US" sz="3500" dirty="0">
                <a:solidFill>
                  <a:srgbClr val="FFFFFF"/>
                </a:solidFill>
                <a:latin typeface="spinwerad" charset="0"/>
                <a:ea typeface="spinwerad" charset="0"/>
                <a:cs typeface="spinwerad" charset="0"/>
              </a:rPr>
              <a:t>1.7K</a:t>
            </a:r>
          </a:p>
        </p:txBody>
      </p:sp>
      <p:pic>
        <p:nvPicPr>
          <p:cNvPr id="59" name="Picture Placeholder 58">
            <a:extLst>
              <a:ext uri="{FF2B5EF4-FFF2-40B4-BE49-F238E27FC236}">
                <a16:creationId xmlns:a16="http://schemas.microsoft.com/office/drawing/2014/main" id="{917C5FDA-A408-4E49-8416-1E5F66C7F2BE}"/>
              </a:ext>
            </a:extLst>
          </p:cNvPr>
          <p:cNvPicPr>
            <a:picLocks noGrp="1" noChangeAspect="1"/>
          </p:cNvPicPr>
          <p:nvPr>
            <p:ph type="pic" sz="quarter" idx="17"/>
          </p:nvPr>
        </p:nvPicPr>
        <p:blipFill rotWithShape="1">
          <a:blip r:embed="rId4">
            <a:extLst>
              <a:ext uri="{28A0092B-C50C-407E-A947-70E740481C1C}">
                <a14:useLocalDpi xmlns:a14="http://schemas.microsoft.com/office/drawing/2010/main" val="0"/>
              </a:ext>
            </a:extLst>
          </a:blip>
          <a:srcRect l="49404" r="7472"/>
          <a:stretch/>
        </p:blipFill>
        <p:spPr>
          <a:xfrm>
            <a:off x="8117711" y="401319"/>
            <a:ext cx="3619015" cy="4714690"/>
          </a:xfrm>
        </p:spPr>
      </p:pic>
      <p:pic>
        <p:nvPicPr>
          <p:cNvPr id="67" name="Picture Placeholder 66">
            <a:extLst>
              <a:ext uri="{FF2B5EF4-FFF2-40B4-BE49-F238E27FC236}">
                <a16:creationId xmlns:a16="http://schemas.microsoft.com/office/drawing/2014/main" id="{85EA8C32-BD1F-4B9D-83CD-EBA3E330FD78}"/>
              </a:ext>
            </a:extLst>
          </p:cNvPr>
          <p:cNvPicPr>
            <a:picLocks noGrp="1" noChangeAspect="1"/>
          </p:cNvPicPr>
          <p:nvPr>
            <p:ph type="pic" sz="quarter" idx="15"/>
          </p:nvPr>
        </p:nvPicPr>
        <p:blipFill rotWithShape="1">
          <a:blip r:embed="rId5">
            <a:extLst>
              <a:ext uri="{28A0092B-C50C-407E-A947-70E740481C1C}">
                <a14:useLocalDpi xmlns:a14="http://schemas.microsoft.com/office/drawing/2010/main" val="0"/>
              </a:ext>
            </a:extLst>
          </a:blip>
          <a:srcRect l="11747" r="40693"/>
          <a:stretch/>
        </p:blipFill>
        <p:spPr>
          <a:xfrm>
            <a:off x="408973" y="401319"/>
            <a:ext cx="4325071" cy="6074716"/>
          </a:xfrm>
        </p:spPr>
      </p:pic>
      <p:sp>
        <p:nvSpPr>
          <p:cNvPr id="68" name="TextBox 67">
            <a:extLst>
              <a:ext uri="{FF2B5EF4-FFF2-40B4-BE49-F238E27FC236}">
                <a16:creationId xmlns:a16="http://schemas.microsoft.com/office/drawing/2014/main" id="{A3B8DA07-6757-4611-BE26-94BEE8D96027}"/>
              </a:ext>
            </a:extLst>
          </p:cNvPr>
          <p:cNvSpPr txBox="1"/>
          <p:nvPr/>
        </p:nvSpPr>
        <p:spPr>
          <a:xfrm>
            <a:off x="5568570" y="5380050"/>
            <a:ext cx="5098281" cy="941925"/>
          </a:xfrm>
          <a:prstGeom prst="rect">
            <a:avLst/>
          </a:prstGeom>
          <a:noFill/>
        </p:spPr>
        <p:txBody>
          <a:bodyPr wrap="square" rtlCol="0">
            <a:spAutoFit/>
          </a:bodyPr>
          <a:lstStyle/>
          <a:p>
            <a:pPr>
              <a:lnSpc>
                <a:spcPts val="2300"/>
              </a:lnSpc>
            </a:pPr>
            <a:r>
              <a:rPr lang="en-US" sz="1000" dirty="0">
                <a:solidFill>
                  <a:schemeClr val="tx1">
                    <a:lumMod val="75000"/>
                    <a:lumOff val="25000"/>
                  </a:schemeClr>
                </a:solidFill>
                <a:latin typeface="Abril Text" panose="02000503070000020004" pitchFamily="50" charset="0"/>
                <a:ea typeface="Bodoni 72 Book" charset="0"/>
                <a:cs typeface="Bodoni 72 Book" charset="0"/>
              </a:rPr>
              <a:t>Lorem Ipsum is simply dummy text of the printing and typesetting industry. Lorem Ipsum has been the industry's standard dummy text ever since the 1500s, when an unknown printer took a galley of type and scrambled it to</a:t>
            </a:r>
          </a:p>
        </p:txBody>
      </p:sp>
    </p:spTree>
    <p:extLst>
      <p:ext uri="{BB962C8B-B14F-4D97-AF65-F5344CB8AC3E}">
        <p14:creationId xmlns:p14="http://schemas.microsoft.com/office/powerpoint/2010/main" val="1311448182"/>
      </p:ext>
    </p:extLst>
  </p:cSld>
  <p:clrMapOvr>
    <a:masterClrMapping/>
  </p:clrMapOvr>
  <p:transition spd="slow">
    <p:comb/>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C1EFD95-BA3F-42BA-90E6-C8F4C1DB2EA9}"/>
              </a:ext>
            </a:extLst>
          </p:cNvPr>
          <p:cNvSpPr txBox="1"/>
          <p:nvPr/>
        </p:nvSpPr>
        <p:spPr>
          <a:xfrm>
            <a:off x="6225702" y="2000317"/>
            <a:ext cx="5098281" cy="871392"/>
          </a:xfrm>
          <a:prstGeom prst="rect">
            <a:avLst/>
          </a:prstGeom>
          <a:noFill/>
        </p:spPr>
        <p:txBody>
          <a:bodyPr wrap="square" rtlCol="0">
            <a:spAutoFit/>
          </a:bodyPr>
          <a:lstStyle/>
          <a:p>
            <a:pPr algn="r">
              <a:lnSpc>
                <a:spcPts val="2100"/>
              </a:lnSpc>
            </a:pPr>
            <a:r>
              <a:rPr lang="en-US" sz="1000" dirty="0">
                <a:solidFill>
                  <a:schemeClr val="tx1">
                    <a:lumMod val="75000"/>
                    <a:lumOff val="25000"/>
                  </a:schemeClr>
                </a:solidFill>
                <a:latin typeface="Abril Text" panose="02000503070000020004" pitchFamily="50" charset="0"/>
                <a:ea typeface="Bodoni 72 Book" charset="0"/>
                <a:cs typeface="Bodoni 72 Book" charset="0"/>
              </a:rPr>
              <a:t>Lorem Ipsum is simply dummy text of the printing and typesetting industry. Lorem Ipsum has been the industry's standard dummy text ever since the 1500s, when an unknown printer took a galley of type and scrambled it to</a:t>
            </a:r>
          </a:p>
        </p:txBody>
      </p:sp>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18</a:t>
            </a:fld>
            <a:endParaRPr lang="en-US" dirty="0"/>
          </a:p>
        </p:txBody>
      </p:sp>
      <p:pic>
        <p:nvPicPr>
          <p:cNvPr id="11" name="Picture Placeholder 10">
            <a:extLst>
              <a:ext uri="{FF2B5EF4-FFF2-40B4-BE49-F238E27FC236}">
                <a16:creationId xmlns:a16="http://schemas.microsoft.com/office/drawing/2014/main" id="{50869EDF-9435-4B8C-80EB-432EAA27F221}"/>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4163" t="39546" r="4163" b="39546"/>
          <a:stretch/>
        </p:blipFill>
        <p:spPr>
          <a:xfrm>
            <a:off x="868016" y="3299791"/>
            <a:ext cx="10455965" cy="2385391"/>
          </a:xfrm>
        </p:spPr>
      </p:pic>
      <p:sp>
        <p:nvSpPr>
          <p:cNvPr id="21" name="TextBox 20">
            <a:extLst>
              <a:ext uri="{FF2B5EF4-FFF2-40B4-BE49-F238E27FC236}">
                <a16:creationId xmlns:a16="http://schemas.microsoft.com/office/drawing/2014/main" id="{8254A3B9-0103-4DA7-ADE1-577BD461E41E}"/>
              </a:ext>
            </a:extLst>
          </p:cNvPr>
          <p:cNvSpPr txBox="1"/>
          <p:nvPr/>
        </p:nvSpPr>
        <p:spPr>
          <a:xfrm>
            <a:off x="8477293" y="1600207"/>
            <a:ext cx="2846690" cy="400110"/>
          </a:xfrm>
          <a:prstGeom prst="rect">
            <a:avLst/>
          </a:prstGeom>
          <a:noFill/>
        </p:spPr>
        <p:txBody>
          <a:bodyPr wrap="square" rtlCol="0">
            <a:spAutoFit/>
          </a:bodyPr>
          <a:lstStyle/>
          <a:p>
            <a:pPr algn="r"/>
            <a:r>
              <a:rPr lang="en-US" sz="2000" b="1" dirty="0">
                <a:solidFill>
                  <a:schemeClr val="accent2"/>
                </a:solidFill>
                <a:latin typeface="Bodoni 72 Book" charset="0"/>
                <a:ea typeface="Bodoni 72 Book" charset="0"/>
                <a:cs typeface="Bodoni 72 Book" charset="0"/>
              </a:rPr>
              <a:t>Ipsum Been Industry</a:t>
            </a:r>
          </a:p>
        </p:txBody>
      </p:sp>
      <p:pic>
        <p:nvPicPr>
          <p:cNvPr id="22" name="Picture 21">
            <a:extLst>
              <a:ext uri="{FF2B5EF4-FFF2-40B4-BE49-F238E27FC236}">
                <a16:creationId xmlns:a16="http://schemas.microsoft.com/office/drawing/2014/main" id="{D61038E4-14E6-49FA-B55E-D9805CD168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018" y="2133600"/>
            <a:ext cx="2618226" cy="762614"/>
          </a:xfrm>
          <a:prstGeom prst="rect">
            <a:avLst/>
          </a:prstGeom>
        </p:spPr>
      </p:pic>
      <p:sp>
        <p:nvSpPr>
          <p:cNvPr id="12" name="Oval 11">
            <a:extLst>
              <a:ext uri="{FF2B5EF4-FFF2-40B4-BE49-F238E27FC236}">
                <a16:creationId xmlns:a16="http://schemas.microsoft.com/office/drawing/2014/main" id="{D6C7F03D-5F66-4FCA-A8A6-A96990ACA9A2}"/>
              </a:ext>
            </a:extLst>
          </p:cNvPr>
          <p:cNvSpPr/>
          <p:nvPr/>
        </p:nvSpPr>
        <p:spPr>
          <a:xfrm>
            <a:off x="5558971" y="3744685"/>
            <a:ext cx="1074058" cy="1074058"/>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39034922"/>
      </p:ext>
    </p:extLst>
  </p:cSld>
  <p:clrMapOvr>
    <a:masterClrMapping/>
  </p:clrMapOvr>
  <p:transition spd="slow">
    <p:comb/>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E6EF45D-EA66-4F8F-8E7F-EEA2856ED6CE}"/>
              </a:ext>
            </a:extLst>
          </p:cNvPr>
          <p:cNvSpPr>
            <a:spLocks noGrp="1"/>
          </p:cNvSpPr>
          <p:nvPr>
            <p:ph type="sldNum" sz="quarter" idx="11"/>
          </p:nvPr>
        </p:nvSpPr>
        <p:spPr/>
        <p:txBody>
          <a:bodyPr/>
          <a:lstStyle/>
          <a:p>
            <a:fld id="{22E1CF2F-19B6-4B01-91BB-CDBA096AD5BE}" type="slidenum">
              <a:rPr lang="en-US" smtClean="0"/>
              <a:pPr/>
              <a:t>19</a:t>
            </a:fld>
            <a:endParaRPr lang="en-US" dirty="0"/>
          </a:p>
        </p:txBody>
      </p:sp>
      <p:sp>
        <p:nvSpPr>
          <p:cNvPr id="7" name="Title 1">
            <a:extLst>
              <a:ext uri="{FF2B5EF4-FFF2-40B4-BE49-F238E27FC236}">
                <a16:creationId xmlns:a16="http://schemas.microsoft.com/office/drawing/2014/main" id="{65AC0ED3-ACBD-432C-8EB8-56ED86CDEC0D}"/>
              </a:ext>
            </a:extLst>
          </p:cNvPr>
          <p:cNvSpPr txBox="1">
            <a:spLocks/>
          </p:cNvSpPr>
          <p:nvPr/>
        </p:nvSpPr>
        <p:spPr>
          <a:xfrm>
            <a:off x="838200" y="336817"/>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spc="120" dirty="0">
                <a:solidFill>
                  <a:schemeClr val="tx1">
                    <a:lumMod val="85000"/>
                    <a:lumOff val="15000"/>
                  </a:schemeClr>
                </a:solidFill>
                <a:latin typeface="Bodoni 72 Book"/>
                <a:ea typeface="Open Sans" panose="020B0606030504020204" pitchFamily="34" charset="0"/>
                <a:cs typeface="Open Sans" panose="020B0606030504020204" pitchFamily="34" charset="0"/>
              </a:rPr>
              <a:t>Social Media</a:t>
            </a:r>
            <a:endParaRPr lang="en-US" sz="3000" spc="120" dirty="0">
              <a:solidFill>
                <a:schemeClr val="tx1">
                  <a:lumMod val="85000"/>
                  <a:lumOff val="15000"/>
                </a:schemeClr>
              </a:solidFill>
              <a:latin typeface="Bodoni 72 Book"/>
              <a:ea typeface="Open Sans" panose="020B0606030504020204" pitchFamily="34" charset="0"/>
              <a:cs typeface="Open Sans" panose="020B0606030504020204" pitchFamily="34" charset="0"/>
            </a:endParaRPr>
          </a:p>
        </p:txBody>
      </p:sp>
      <p:sp>
        <p:nvSpPr>
          <p:cNvPr id="8" name="TextBox 7">
            <a:extLst>
              <a:ext uri="{FF2B5EF4-FFF2-40B4-BE49-F238E27FC236}">
                <a16:creationId xmlns:a16="http://schemas.microsoft.com/office/drawing/2014/main" id="{9DCD471C-D172-43F6-9279-336F575D7EC2}"/>
              </a:ext>
            </a:extLst>
          </p:cNvPr>
          <p:cNvSpPr txBox="1"/>
          <p:nvPr/>
        </p:nvSpPr>
        <p:spPr>
          <a:xfrm>
            <a:off x="1979854" y="945840"/>
            <a:ext cx="8232292" cy="577081"/>
          </a:xfrm>
          <a:prstGeom prst="rect">
            <a:avLst/>
          </a:prstGeom>
          <a:noFill/>
        </p:spPr>
        <p:txBody>
          <a:bodyPr wrap="square" rtlCol="0">
            <a:spAutoFit/>
          </a:bodyPr>
          <a:lstStyle/>
          <a:p>
            <a:pPr algn="ctr">
              <a:lnSpc>
                <a:spcPct val="150000"/>
              </a:lnSpc>
            </a:pPr>
            <a:r>
              <a:rPr lang="en-US" sz="1050" i="1" dirty="0">
                <a:solidFill>
                  <a:schemeClr val="tx1">
                    <a:lumMod val="65000"/>
                    <a:lumOff val="35000"/>
                  </a:schemeClr>
                </a:solidFill>
                <a:latin typeface="Bodoni 72 Book"/>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50" i="1" dirty="0" err="1">
                <a:solidFill>
                  <a:schemeClr val="tx1">
                    <a:lumMod val="65000"/>
                    <a:lumOff val="35000"/>
                  </a:schemeClr>
                </a:solidFill>
                <a:latin typeface="Bodoni 72 Book"/>
                <a:ea typeface="Open Sans Extrabold" panose="020B0906030804020204" pitchFamily="34" charset="0"/>
                <a:cs typeface="Open Sans Extrabold" panose="020B0906030804020204" pitchFamily="34" charset="0"/>
              </a:rPr>
              <a:t>i</a:t>
            </a:r>
            <a:r>
              <a:rPr lang="en-US" sz="1050" i="1" dirty="0">
                <a:solidFill>
                  <a:schemeClr val="tx1">
                    <a:lumMod val="65000"/>
                    <a:lumOff val="35000"/>
                  </a:schemeClr>
                </a:solidFill>
                <a:latin typeface="Bodoni 72 Book"/>
                <a:ea typeface="Open Sans Extrabold" panose="020B0906030804020204" pitchFamily="34" charset="0"/>
                <a:cs typeface="Open Sans Extrabold" panose="020B0906030804020204" pitchFamily="34" charset="0"/>
              </a:rPr>
              <a:t> two set had seasons. Fifth you'll, man wherein seas our creeping. Very. Make won't appear him, were they're and years unto doesn't they're.</a:t>
            </a:r>
          </a:p>
        </p:txBody>
      </p:sp>
      <p:sp>
        <p:nvSpPr>
          <p:cNvPr id="9" name="Rectangle 8">
            <a:extLst>
              <a:ext uri="{FF2B5EF4-FFF2-40B4-BE49-F238E27FC236}">
                <a16:creationId xmlns:a16="http://schemas.microsoft.com/office/drawing/2014/main" id="{7E459404-F6F4-41D9-97A2-83F62DDE6E3E}"/>
              </a:ext>
            </a:extLst>
          </p:cNvPr>
          <p:cNvSpPr/>
          <p:nvPr/>
        </p:nvSpPr>
        <p:spPr>
          <a:xfrm>
            <a:off x="4964481" y="1697425"/>
            <a:ext cx="2263039"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11" name="TextBox 10">
            <a:extLst>
              <a:ext uri="{FF2B5EF4-FFF2-40B4-BE49-F238E27FC236}">
                <a16:creationId xmlns:a16="http://schemas.microsoft.com/office/drawing/2014/main" id="{BC46C0B8-0AD6-49CB-877B-BE24143CED73}"/>
              </a:ext>
            </a:extLst>
          </p:cNvPr>
          <p:cNvSpPr txBox="1"/>
          <p:nvPr/>
        </p:nvSpPr>
        <p:spPr>
          <a:xfrm>
            <a:off x="1790360" y="5241321"/>
            <a:ext cx="1755906" cy="415498"/>
          </a:xfrm>
          <a:prstGeom prst="rect">
            <a:avLst/>
          </a:prstGeom>
          <a:noFill/>
        </p:spPr>
        <p:txBody>
          <a:bodyPr wrap="square" rtlCol="0">
            <a:spAutoFit/>
          </a:bodyPr>
          <a:lstStyle/>
          <a:p>
            <a:pPr algn="ctr"/>
            <a:r>
              <a:rPr lang="en-US" sz="1050" dirty="0">
                <a:latin typeface="Bodoni 72 Book"/>
              </a:rPr>
              <a:t>Also he his male dolor sit</a:t>
            </a:r>
          </a:p>
          <a:p>
            <a:pPr algn="ctr"/>
            <a:r>
              <a:rPr lang="en-US" sz="1050" dirty="0">
                <a:latin typeface="Bodoni 72 Book"/>
              </a:rPr>
              <a:t>Air bring first sit</a:t>
            </a:r>
          </a:p>
        </p:txBody>
      </p:sp>
      <p:sp>
        <p:nvSpPr>
          <p:cNvPr id="12" name="Rectangle 11">
            <a:extLst>
              <a:ext uri="{FF2B5EF4-FFF2-40B4-BE49-F238E27FC236}">
                <a16:creationId xmlns:a16="http://schemas.microsoft.com/office/drawing/2014/main" id="{91ABFEC3-8D3E-4658-B5B3-6FE1B9306795}"/>
              </a:ext>
            </a:extLst>
          </p:cNvPr>
          <p:cNvSpPr/>
          <p:nvPr/>
        </p:nvSpPr>
        <p:spPr bwMode="auto">
          <a:xfrm>
            <a:off x="1790360" y="2278770"/>
            <a:ext cx="1755906" cy="1755906"/>
          </a:xfrm>
          <a:prstGeom prst="rect">
            <a:avLst/>
          </a:prstGeom>
          <a:solidFill>
            <a:schemeClr val="accent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3" name="Rectangle 12">
            <a:extLst>
              <a:ext uri="{FF2B5EF4-FFF2-40B4-BE49-F238E27FC236}">
                <a16:creationId xmlns:a16="http://schemas.microsoft.com/office/drawing/2014/main" id="{DF0E90FF-A793-492C-9877-FBE355C8FFDC}"/>
              </a:ext>
            </a:extLst>
          </p:cNvPr>
          <p:cNvSpPr/>
          <p:nvPr/>
        </p:nvSpPr>
        <p:spPr bwMode="auto">
          <a:xfrm>
            <a:off x="1790360" y="5009286"/>
            <a:ext cx="1755906" cy="59669"/>
          </a:xfrm>
          <a:prstGeom prst="rect">
            <a:avLst/>
          </a:prstGeom>
          <a:solidFill>
            <a:schemeClr val="accent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4" name="AutoShape 18">
            <a:extLst>
              <a:ext uri="{FF2B5EF4-FFF2-40B4-BE49-F238E27FC236}">
                <a16:creationId xmlns:a16="http://schemas.microsoft.com/office/drawing/2014/main" id="{6E7B124F-3DDE-4F94-AFC2-1716786BDB13}"/>
              </a:ext>
            </a:extLst>
          </p:cNvPr>
          <p:cNvSpPr>
            <a:spLocks/>
          </p:cNvSpPr>
          <p:nvPr/>
        </p:nvSpPr>
        <p:spPr bwMode="auto">
          <a:xfrm>
            <a:off x="2308327" y="2881729"/>
            <a:ext cx="796036" cy="508517"/>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rgbClr val="FFFFFF"/>
          </a:solidFill>
          <a:ln>
            <a:noFill/>
          </a:ln>
        </p:spPr>
        <p:txBody>
          <a:bodyPr lIns="0" tIns="0" rIns="0" bIns="0"/>
          <a:lstStyle/>
          <a:p>
            <a:endParaRPr lang="en-US"/>
          </a:p>
        </p:txBody>
      </p:sp>
      <p:sp>
        <p:nvSpPr>
          <p:cNvPr id="15" name="Rectangle 6">
            <a:extLst>
              <a:ext uri="{FF2B5EF4-FFF2-40B4-BE49-F238E27FC236}">
                <a16:creationId xmlns:a16="http://schemas.microsoft.com/office/drawing/2014/main" id="{A3A1FA4A-824F-461C-BBC0-9AE14FC2DDA5}"/>
              </a:ext>
            </a:extLst>
          </p:cNvPr>
          <p:cNvSpPr>
            <a:spLocks/>
          </p:cNvSpPr>
          <p:nvPr/>
        </p:nvSpPr>
        <p:spPr bwMode="auto">
          <a:xfrm>
            <a:off x="1858725" y="4431131"/>
            <a:ext cx="1619177" cy="209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200" b="1" dirty="0">
                <a:solidFill>
                  <a:schemeClr val="accent1"/>
                </a:solidFill>
                <a:latin typeface="Bodoni 72 Book"/>
                <a:ea typeface="Lato" charset="0"/>
                <a:cs typeface="Lato" charset="0"/>
                <a:sym typeface="Montserrat-Bold" charset="0"/>
              </a:rPr>
              <a:t>G O O G L E I D # T E X T</a:t>
            </a:r>
          </a:p>
        </p:txBody>
      </p:sp>
      <p:sp>
        <p:nvSpPr>
          <p:cNvPr id="17" name="Rectangle 16">
            <a:extLst>
              <a:ext uri="{FF2B5EF4-FFF2-40B4-BE49-F238E27FC236}">
                <a16:creationId xmlns:a16="http://schemas.microsoft.com/office/drawing/2014/main" id="{4F20BD1D-9F0D-4E54-A68C-95B5168A7842}"/>
              </a:ext>
            </a:extLst>
          </p:cNvPr>
          <p:cNvSpPr/>
          <p:nvPr/>
        </p:nvSpPr>
        <p:spPr bwMode="auto">
          <a:xfrm>
            <a:off x="4014272" y="2278770"/>
            <a:ext cx="1755906" cy="1755906"/>
          </a:xfrm>
          <a:prstGeom prst="rect">
            <a:avLst/>
          </a:prstGeom>
          <a:solidFill>
            <a:schemeClr val="tx1">
              <a:lumMod val="85000"/>
              <a:lumOff val="1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9" name="Rectangle 18">
            <a:extLst>
              <a:ext uri="{FF2B5EF4-FFF2-40B4-BE49-F238E27FC236}">
                <a16:creationId xmlns:a16="http://schemas.microsoft.com/office/drawing/2014/main" id="{838FA631-72CE-4AD5-8D99-EB29D324624B}"/>
              </a:ext>
            </a:extLst>
          </p:cNvPr>
          <p:cNvSpPr/>
          <p:nvPr/>
        </p:nvSpPr>
        <p:spPr bwMode="auto">
          <a:xfrm>
            <a:off x="4005167" y="5009286"/>
            <a:ext cx="1755906" cy="59669"/>
          </a:xfrm>
          <a:prstGeom prst="rect">
            <a:avLst/>
          </a:prstGeom>
          <a:solidFill>
            <a:schemeClr val="tx1">
              <a:lumMod val="85000"/>
              <a:lumOff val="1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3" name="AutoShape 21">
            <a:extLst>
              <a:ext uri="{FF2B5EF4-FFF2-40B4-BE49-F238E27FC236}">
                <a16:creationId xmlns:a16="http://schemas.microsoft.com/office/drawing/2014/main" id="{B0457E61-16BB-477D-9DBE-98828B18F0E5}"/>
              </a:ext>
            </a:extLst>
          </p:cNvPr>
          <p:cNvSpPr>
            <a:spLocks/>
          </p:cNvSpPr>
          <p:nvPr/>
        </p:nvSpPr>
        <p:spPr bwMode="auto">
          <a:xfrm>
            <a:off x="4624920" y="2858190"/>
            <a:ext cx="534610" cy="534610"/>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rgbClr val="FFFFFF"/>
          </a:solidFill>
          <a:ln>
            <a:noFill/>
          </a:ln>
        </p:spPr>
        <p:txBody>
          <a:bodyPr lIns="0" tIns="0" rIns="0" bIns="0"/>
          <a:lstStyle/>
          <a:p>
            <a:endParaRPr lang="en-US"/>
          </a:p>
        </p:txBody>
      </p:sp>
      <p:sp>
        <p:nvSpPr>
          <p:cNvPr id="24" name="Rectangle 6">
            <a:extLst>
              <a:ext uri="{FF2B5EF4-FFF2-40B4-BE49-F238E27FC236}">
                <a16:creationId xmlns:a16="http://schemas.microsoft.com/office/drawing/2014/main" id="{161BE2D3-D8C4-4E1B-94B4-2C2FB1C5ECA2}"/>
              </a:ext>
            </a:extLst>
          </p:cNvPr>
          <p:cNvSpPr>
            <a:spLocks/>
          </p:cNvSpPr>
          <p:nvPr/>
        </p:nvSpPr>
        <p:spPr bwMode="auto">
          <a:xfrm>
            <a:off x="4082637" y="4431131"/>
            <a:ext cx="1619177" cy="139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200" b="1" dirty="0">
                <a:solidFill>
                  <a:schemeClr val="tx1">
                    <a:lumMod val="85000"/>
                    <a:lumOff val="15000"/>
                  </a:schemeClr>
                </a:solidFill>
                <a:latin typeface="Bodoni 72 Book"/>
                <a:ea typeface="Lato" charset="0"/>
                <a:cs typeface="Lato" charset="0"/>
                <a:sym typeface="Montserrat-Bold" charset="0"/>
              </a:rPr>
              <a:t>@ O U R F A C E B O </a:t>
            </a:r>
            <a:r>
              <a:rPr lang="en-US" sz="1200" b="1" dirty="0" err="1">
                <a:solidFill>
                  <a:schemeClr val="tx1">
                    <a:lumMod val="85000"/>
                    <a:lumOff val="15000"/>
                  </a:schemeClr>
                </a:solidFill>
                <a:latin typeface="Bodoni 72 Book"/>
                <a:ea typeface="Lato" charset="0"/>
                <a:cs typeface="Lato" charset="0"/>
                <a:sym typeface="Montserrat-Bold" charset="0"/>
              </a:rPr>
              <a:t>O</a:t>
            </a:r>
            <a:r>
              <a:rPr lang="en-US" sz="1200" b="1" dirty="0">
                <a:solidFill>
                  <a:schemeClr val="tx1">
                    <a:lumMod val="85000"/>
                    <a:lumOff val="15000"/>
                  </a:schemeClr>
                </a:solidFill>
                <a:latin typeface="Bodoni 72 Book"/>
                <a:ea typeface="Lato" charset="0"/>
                <a:cs typeface="Lato" charset="0"/>
                <a:sym typeface="Montserrat-Bold" charset="0"/>
              </a:rPr>
              <a:t> K</a:t>
            </a:r>
          </a:p>
        </p:txBody>
      </p:sp>
      <p:sp>
        <p:nvSpPr>
          <p:cNvPr id="25" name="TextBox 24">
            <a:extLst>
              <a:ext uri="{FF2B5EF4-FFF2-40B4-BE49-F238E27FC236}">
                <a16:creationId xmlns:a16="http://schemas.microsoft.com/office/drawing/2014/main" id="{C04D2534-52C3-4E68-91F7-7C8EE5A89BBF}"/>
              </a:ext>
            </a:extLst>
          </p:cNvPr>
          <p:cNvSpPr txBox="1"/>
          <p:nvPr/>
        </p:nvSpPr>
        <p:spPr>
          <a:xfrm>
            <a:off x="4005167" y="5241321"/>
            <a:ext cx="1755906" cy="415498"/>
          </a:xfrm>
          <a:prstGeom prst="rect">
            <a:avLst/>
          </a:prstGeom>
          <a:noFill/>
        </p:spPr>
        <p:txBody>
          <a:bodyPr wrap="square" rtlCol="0">
            <a:spAutoFit/>
          </a:bodyPr>
          <a:lstStyle/>
          <a:p>
            <a:pPr algn="ctr"/>
            <a:r>
              <a:rPr lang="en-US" sz="1050" dirty="0">
                <a:latin typeface="Bodoni 72 Book"/>
              </a:rPr>
              <a:t>Also he his male dolor sit</a:t>
            </a:r>
          </a:p>
          <a:p>
            <a:pPr algn="ctr"/>
            <a:r>
              <a:rPr lang="en-US" sz="1050" dirty="0">
                <a:latin typeface="Bodoni 72 Book"/>
              </a:rPr>
              <a:t>Air bring first sit</a:t>
            </a:r>
          </a:p>
        </p:txBody>
      </p:sp>
      <p:sp>
        <p:nvSpPr>
          <p:cNvPr id="27" name="Rectangle 26">
            <a:extLst>
              <a:ext uri="{FF2B5EF4-FFF2-40B4-BE49-F238E27FC236}">
                <a16:creationId xmlns:a16="http://schemas.microsoft.com/office/drawing/2014/main" id="{E059AF5A-2E46-4475-A0A2-794AA1F4ACBD}"/>
              </a:ext>
            </a:extLst>
          </p:cNvPr>
          <p:cNvSpPr/>
          <p:nvPr/>
        </p:nvSpPr>
        <p:spPr bwMode="auto">
          <a:xfrm>
            <a:off x="6229079" y="2278770"/>
            <a:ext cx="1755906" cy="1755906"/>
          </a:xfrm>
          <a:prstGeom prst="rect">
            <a:avLst/>
          </a:prstGeom>
          <a:solidFill>
            <a:schemeClr val="tx1">
              <a:lumMod val="75000"/>
              <a:lumOff val="2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8" name="Rectangle 27">
            <a:extLst>
              <a:ext uri="{FF2B5EF4-FFF2-40B4-BE49-F238E27FC236}">
                <a16:creationId xmlns:a16="http://schemas.microsoft.com/office/drawing/2014/main" id="{D73FC02D-24AD-4375-8547-78679C1B5AA4}"/>
              </a:ext>
            </a:extLst>
          </p:cNvPr>
          <p:cNvSpPr/>
          <p:nvPr/>
        </p:nvSpPr>
        <p:spPr bwMode="auto">
          <a:xfrm>
            <a:off x="6229079" y="5009286"/>
            <a:ext cx="1755906" cy="59669"/>
          </a:xfrm>
          <a:prstGeom prst="rect">
            <a:avLst/>
          </a:prstGeom>
          <a:solidFill>
            <a:schemeClr val="tx1">
              <a:lumMod val="75000"/>
              <a:lumOff val="2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9" name="AutoShape 1">
            <a:extLst>
              <a:ext uri="{FF2B5EF4-FFF2-40B4-BE49-F238E27FC236}">
                <a16:creationId xmlns:a16="http://schemas.microsoft.com/office/drawing/2014/main" id="{A514F7B4-D0F0-49D1-B010-6635519941B0}"/>
              </a:ext>
            </a:extLst>
          </p:cNvPr>
          <p:cNvSpPr>
            <a:spLocks/>
          </p:cNvSpPr>
          <p:nvPr/>
        </p:nvSpPr>
        <p:spPr bwMode="auto">
          <a:xfrm>
            <a:off x="6786342" y="2838279"/>
            <a:ext cx="727043" cy="590871"/>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rgbClr val="FFFFFF"/>
          </a:solidFill>
          <a:ln>
            <a:noFill/>
          </a:ln>
          <a:extLst/>
        </p:spPr>
        <p:txBody>
          <a:bodyPr lIns="0" tIns="0" rIns="0" bIns="0"/>
          <a:lstStyle/>
          <a:p>
            <a:endParaRPr lang="en-US"/>
          </a:p>
        </p:txBody>
      </p:sp>
      <p:sp>
        <p:nvSpPr>
          <p:cNvPr id="30" name="Rectangle 6">
            <a:extLst>
              <a:ext uri="{FF2B5EF4-FFF2-40B4-BE49-F238E27FC236}">
                <a16:creationId xmlns:a16="http://schemas.microsoft.com/office/drawing/2014/main" id="{FBF75514-47DE-4B4D-BF73-D152AD9D2B33}"/>
              </a:ext>
            </a:extLst>
          </p:cNvPr>
          <p:cNvSpPr>
            <a:spLocks/>
          </p:cNvSpPr>
          <p:nvPr/>
        </p:nvSpPr>
        <p:spPr bwMode="auto">
          <a:xfrm>
            <a:off x="6435166" y="4431131"/>
            <a:ext cx="1343732" cy="209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200" b="1" dirty="0">
                <a:solidFill>
                  <a:schemeClr val="tx1">
                    <a:lumMod val="75000"/>
                    <a:lumOff val="25000"/>
                  </a:schemeClr>
                </a:solidFill>
                <a:latin typeface="Bodoni 72 Book"/>
                <a:ea typeface="Lato" charset="0"/>
                <a:cs typeface="Lato" charset="0"/>
                <a:sym typeface="Montserrat-Bold" charset="0"/>
              </a:rPr>
              <a:t>T W I T T E R # I D</a:t>
            </a:r>
          </a:p>
        </p:txBody>
      </p:sp>
      <p:sp>
        <p:nvSpPr>
          <p:cNvPr id="31" name="TextBox 30">
            <a:extLst>
              <a:ext uri="{FF2B5EF4-FFF2-40B4-BE49-F238E27FC236}">
                <a16:creationId xmlns:a16="http://schemas.microsoft.com/office/drawing/2014/main" id="{F830137C-9B8C-4D93-A533-F1B850115ECB}"/>
              </a:ext>
            </a:extLst>
          </p:cNvPr>
          <p:cNvSpPr txBox="1"/>
          <p:nvPr/>
        </p:nvSpPr>
        <p:spPr>
          <a:xfrm>
            <a:off x="6229079" y="5241321"/>
            <a:ext cx="1755906" cy="415498"/>
          </a:xfrm>
          <a:prstGeom prst="rect">
            <a:avLst/>
          </a:prstGeom>
          <a:noFill/>
        </p:spPr>
        <p:txBody>
          <a:bodyPr wrap="square" rtlCol="0">
            <a:spAutoFit/>
          </a:bodyPr>
          <a:lstStyle/>
          <a:p>
            <a:pPr algn="ctr"/>
            <a:r>
              <a:rPr lang="en-US" sz="1050" dirty="0">
                <a:latin typeface="Bodoni 72 Book"/>
              </a:rPr>
              <a:t>Also he his male dolor sit</a:t>
            </a:r>
          </a:p>
          <a:p>
            <a:pPr algn="ctr"/>
            <a:r>
              <a:rPr lang="en-US" sz="1050" dirty="0">
                <a:latin typeface="Bodoni 72 Book"/>
              </a:rPr>
              <a:t>Air bring first sit</a:t>
            </a:r>
          </a:p>
        </p:txBody>
      </p:sp>
      <p:sp>
        <p:nvSpPr>
          <p:cNvPr id="33" name="Rectangle 32">
            <a:extLst>
              <a:ext uri="{FF2B5EF4-FFF2-40B4-BE49-F238E27FC236}">
                <a16:creationId xmlns:a16="http://schemas.microsoft.com/office/drawing/2014/main" id="{49935480-A638-479E-AEDB-2F1A6C67DFC9}"/>
              </a:ext>
            </a:extLst>
          </p:cNvPr>
          <p:cNvSpPr/>
          <p:nvPr/>
        </p:nvSpPr>
        <p:spPr bwMode="auto">
          <a:xfrm>
            <a:off x="8443887" y="2278770"/>
            <a:ext cx="1755906" cy="1755906"/>
          </a:xfrm>
          <a:prstGeom prst="rect">
            <a:avLst/>
          </a:prstGeom>
          <a:solidFill>
            <a:schemeClr val="tx1">
              <a:lumMod val="65000"/>
              <a:lumOff val="3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34" name="Rectangle 33">
            <a:extLst>
              <a:ext uri="{FF2B5EF4-FFF2-40B4-BE49-F238E27FC236}">
                <a16:creationId xmlns:a16="http://schemas.microsoft.com/office/drawing/2014/main" id="{CD70E7F0-8D65-49BC-BB8F-D591BA540BBF}"/>
              </a:ext>
            </a:extLst>
          </p:cNvPr>
          <p:cNvSpPr/>
          <p:nvPr/>
        </p:nvSpPr>
        <p:spPr bwMode="auto">
          <a:xfrm>
            <a:off x="8443887" y="5009286"/>
            <a:ext cx="1755906" cy="59669"/>
          </a:xfrm>
          <a:prstGeom prst="rect">
            <a:avLst/>
          </a:prstGeom>
          <a:solidFill>
            <a:schemeClr val="tx1">
              <a:lumMod val="65000"/>
              <a:lumOff val="3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35" name="AutoShape 16">
            <a:extLst>
              <a:ext uri="{FF2B5EF4-FFF2-40B4-BE49-F238E27FC236}">
                <a16:creationId xmlns:a16="http://schemas.microsoft.com/office/drawing/2014/main" id="{7C8DA319-9980-48BB-B4DF-C477F1BC99C4}"/>
              </a:ext>
            </a:extLst>
          </p:cNvPr>
          <p:cNvSpPr>
            <a:spLocks/>
          </p:cNvSpPr>
          <p:nvPr/>
        </p:nvSpPr>
        <p:spPr bwMode="auto">
          <a:xfrm>
            <a:off x="9055785" y="2806425"/>
            <a:ext cx="601934" cy="575889"/>
          </a:xfrm>
          <a:custGeom>
            <a:avLst/>
            <a:gdLst/>
            <a:ahLst/>
            <a:cxnLst/>
            <a:rect l="0" t="0" r="r" b="b"/>
            <a:pathLst>
              <a:path w="21600" h="21600">
                <a:moveTo>
                  <a:pt x="274" y="7028"/>
                </a:moveTo>
                <a:lnTo>
                  <a:pt x="4903" y="7028"/>
                </a:lnTo>
                <a:lnTo>
                  <a:pt x="4903" y="21600"/>
                </a:lnTo>
                <a:lnTo>
                  <a:pt x="274" y="21600"/>
                </a:lnTo>
                <a:cubicBezTo>
                  <a:pt x="274" y="21600"/>
                  <a:pt x="274" y="7028"/>
                  <a:pt x="274" y="7028"/>
                </a:cubicBezTo>
                <a:close/>
                <a:moveTo>
                  <a:pt x="16271" y="6686"/>
                </a:moveTo>
                <a:cubicBezTo>
                  <a:pt x="19318" y="6686"/>
                  <a:pt x="21600" y="8766"/>
                  <a:pt x="21600" y="13243"/>
                </a:cubicBezTo>
                <a:lnTo>
                  <a:pt x="21600" y="21600"/>
                </a:lnTo>
                <a:lnTo>
                  <a:pt x="16972" y="21600"/>
                </a:lnTo>
                <a:lnTo>
                  <a:pt x="16972" y="13805"/>
                </a:lnTo>
                <a:cubicBezTo>
                  <a:pt x="16972" y="11845"/>
                  <a:pt x="16299" y="10509"/>
                  <a:pt x="14623" y="10509"/>
                </a:cubicBezTo>
                <a:cubicBezTo>
                  <a:pt x="13345" y="10509"/>
                  <a:pt x="12587" y="11408"/>
                  <a:pt x="12253" y="12279"/>
                </a:cubicBezTo>
                <a:cubicBezTo>
                  <a:pt x="12129" y="12590"/>
                  <a:pt x="12097" y="13025"/>
                  <a:pt x="12097" y="13461"/>
                </a:cubicBezTo>
                <a:lnTo>
                  <a:pt x="12097" y="21600"/>
                </a:lnTo>
                <a:lnTo>
                  <a:pt x="7468" y="21600"/>
                </a:lnTo>
                <a:cubicBezTo>
                  <a:pt x="7468" y="21600"/>
                  <a:pt x="7528" y="8395"/>
                  <a:pt x="7468" y="7030"/>
                </a:cubicBezTo>
                <a:lnTo>
                  <a:pt x="12097" y="7030"/>
                </a:lnTo>
                <a:lnTo>
                  <a:pt x="12097" y="9093"/>
                </a:lnTo>
                <a:cubicBezTo>
                  <a:pt x="12712" y="8101"/>
                  <a:pt x="13811" y="6686"/>
                  <a:pt x="16271" y="6686"/>
                </a:cubicBezTo>
                <a:cubicBezTo>
                  <a:pt x="16271" y="6686"/>
                  <a:pt x="16271" y="6686"/>
                  <a:pt x="16271" y="6686"/>
                </a:cubicBezTo>
                <a:close/>
                <a:moveTo>
                  <a:pt x="2621" y="0"/>
                </a:moveTo>
                <a:cubicBezTo>
                  <a:pt x="4204" y="0"/>
                  <a:pt x="5181" y="1090"/>
                  <a:pt x="5210" y="2520"/>
                </a:cubicBezTo>
                <a:cubicBezTo>
                  <a:pt x="5210" y="3918"/>
                  <a:pt x="4202" y="5036"/>
                  <a:pt x="2589" y="5036"/>
                </a:cubicBezTo>
                <a:lnTo>
                  <a:pt x="2560" y="5036"/>
                </a:lnTo>
                <a:cubicBezTo>
                  <a:pt x="1007" y="5036"/>
                  <a:pt x="0" y="3918"/>
                  <a:pt x="0" y="2520"/>
                </a:cubicBezTo>
                <a:cubicBezTo>
                  <a:pt x="0" y="1090"/>
                  <a:pt x="1036" y="0"/>
                  <a:pt x="2621" y="0"/>
                </a:cubicBezTo>
                <a:cubicBezTo>
                  <a:pt x="2621" y="0"/>
                  <a:pt x="2621" y="0"/>
                  <a:pt x="2621" y="0"/>
                </a:cubicBezTo>
                <a:close/>
                <a:moveTo>
                  <a:pt x="2621" y="0"/>
                </a:moveTo>
              </a:path>
            </a:pathLst>
          </a:custGeom>
          <a:solidFill>
            <a:srgbClr val="FFFFFF"/>
          </a:solidFill>
          <a:ln>
            <a:noFill/>
          </a:ln>
        </p:spPr>
        <p:txBody>
          <a:bodyPr lIns="0" tIns="0" rIns="0" bIns="0"/>
          <a:lstStyle/>
          <a:p>
            <a:endParaRPr lang="en-US"/>
          </a:p>
        </p:txBody>
      </p:sp>
      <p:sp>
        <p:nvSpPr>
          <p:cNvPr id="36" name="Rectangle 6">
            <a:extLst>
              <a:ext uri="{FF2B5EF4-FFF2-40B4-BE49-F238E27FC236}">
                <a16:creationId xmlns:a16="http://schemas.microsoft.com/office/drawing/2014/main" id="{51291C75-4075-4733-90C0-ED2D2DE48BE2}"/>
              </a:ext>
            </a:extLst>
          </p:cNvPr>
          <p:cNvSpPr>
            <a:spLocks/>
          </p:cNvSpPr>
          <p:nvPr/>
        </p:nvSpPr>
        <p:spPr bwMode="auto">
          <a:xfrm>
            <a:off x="8649974" y="4431131"/>
            <a:ext cx="1343732" cy="209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200" b="1" dirty="0">
                <a:solidFill>
                  <a:schemeClr val="tx1">
                    <a:lumMod val="65000"/>
                    <a:lumOff val="35000"/>
                  </a:schemeClr>
                </a:solidFill>
                <a:latin typeface="Bodoni 72 Book"/>
                <a:ea typeface="Lato" charset="0"/>
                <a:cs typeface="Lato" charset="0"/>
                <a:sym typeface="Montserrat-Bold" charset="0"/>
              </a:rPr>
              <a:t>L I N K E D I N &amp; I D</a:t>
            </a:r>
          </a:p>
        </p:txBody>
      </p:sp>
      <p:sp>
        <p:nvSpPr>
          <p:cNvPr id="37" name="TextBox 36">
            <a:extLst>
              <a:ext uri="{FF2B5EF4-FFF2-40B4-BE49-F238E27FC236}">
                <a16:creationId xmlns:a16="http://schemas.microsoft.com/office/drawing/2014/main" id="{1D1C2519-89CD-4A80-818C-F4F32567B3D4}"/>
              </a:ext>
            </a:extLst>
          </p:cNvPr>
          <p:cNvSpPr txBox="1"/>
          <p:nvPr/>
        </p:nvSpPr>
        <p:spPr>
          <a:xfrm>
            <a:off x="8443887" y="5241321"/>
            <a:ext cx="1755906" cy="415498"/>
          </a:xfrm>
          <a:prstGeom prst="rect">
            <a:avLst/>
          </a:prstGeom>
          <a:noFill/>
        </p:spPr>
        <p:txBody>
          <a:bodyPr wrap="square" rtlCol="0">
            <a:spAutoFit/>
          </a:bodyPr>
          <a:lstStyle/>
          <a:p>
            <a:pPr algn="ctr"/>
            <a:r>
              <a:rPr lang="en-US" sz="1050" dirty="0">
                <a:latin typeface="Bodoni 72 Book"/>
              </a:rPr>
              <a:t>Also he his male dolor sit</a:t>
            </a:r>
          </a:p>
          <a:p>
            <a:pPr algn="ctr"/>
            <a:r>
              <a:rPr lang="en-US" sz="1050" dirty="0">
                <a:latin typeface="Bodoni 72 Book"/>
              </a:rPr>
              <a:t>Air bring first sit</a:t>
            </a:r>
          </a:p>
        </p:txBody>
      </p:sp>
    </p:spTree>
    <p:extLst>
      <p:ext uri="{BB962C8B-B14F-4D97-AF65-F5344CB8AC3E}">
        <p14:creationId xmlns:p14="http://schemas.microsoft.com/office/powerpoint/2010/main" val="2089307609"/>
      </p:ext>
    </p:extLst>
  </p:cSld>
  <p:clrMapOvr>
    <a:masterClrMapping/>
  </p:clrMapOvr>
  <p:transition spd="slow">
    <p:comb/>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Placeholder 39">
            <a:extLst>
              <a:ext uri="{FF2B5EF4-FFF2-40B4-BE49-F238E27FC236}">
                <a16:creationId xmlns:a16="http://schemas.microsoft.com/office/drawing/2014/main" id="{E97A8AB2-996B-4FC4-8191-86F4A44A30C9}"/>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556" r="3556"/>
          <a:stretch>
            <a:fillRect/>
          </a:stretch>
        </p:blipFill>
        <p:spPr/>
      </p:pic>
      <p:sp>
        <p:nvSpPr>
          <p:cNvPr id="41" name="Rectangle 40">
            <a:extLst>
              <a:ext uri="{FF2B5EF4-FFF2-40B4-BE49-F238E27FC236}">
                <a16:creationId xmlns:a16="http://schemas.microsoft.com/office/drawing/2014/main" id="{3684F449-927D-4932-B7C2-C99132EE3A68}"/>
              </a:ext>
            </a:extLst>
          </p:cNvPr>
          <p:cNvSpPr/>
          <p:nvPr/>
        </p:nvSpPr>
        <p:spPr>
          <a:xfrm>
            <a:off x="0" y="-14514"/>
            <a:ext cx="12192000" cy="6872514"/>
          </a:xfrm>
          <a:prstGeom prst="rect">
            <a:avLst/>
          </a:prstGeom>
          <a:gradFill>
            <a:gsLst>
              <a:gs pos="0">
                <a:schemeClr val="tx1">
                  <a:lumMod val="85000"/>
                  <a:lumOff val="15000"/>
                  <a:alpha val="85000"/>
                </a:schemeClr>
              </a:gs>
              <a:gs pos="100000">
                <a:schemeClr val="tx1">
                  <a:alpha val="9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Picture 43">
            <a:extLst>
              <a:ext uri="{FF2B5EF4-FFF2-40B4-BE49-F238E27FC236}">
                <a16:creationId xmlns:a16="http://schemas.microsoft.com/office/drawing/2014/main" id="{8C4B8E38-E4E4-4D9E-ADDC-C31234023F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0802" y="2741567"/>
            <a:ext cx="4670397" cy="1360352"/>
          </a:xfrm>
          <a:prstGeom prst="rect">
            <a:avLst/>
          </a:prstGeom>
        </p:spPr>
      </p:pic>
    </p:spTree>
    <p:extLst>
      <p:ext uri="{BB962C8B-B14F-4D97-AF65-F5344CB8AC3E}">
        <p14:creationId xmlns:p14="http://schemas.microsoft.com/office/powerpoint/2010/main" val="167769264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92D4583-5441-4E7B-B955-54026B414966}"/>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a:extLst>
              <a:ext uri="{FF2B5EF4-FFF2-40B4-BE49-F238E27FC236}">
                <a16:creationId xmlns:a16="http://schemas.microsoft.com/office/drawing/2014/main" id="{F5493512-0874-457D-B2F2-D327772FB5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9021" y="2132903"/>
            <a:ext cx="4133958" cy="1204104"/>
          </a:xfrm>
          <a:prstGeom prst="rect">
            <a:avLst/>
          </a:prstGeom>
        </p:spPr>
      </p:pic>
      <p:sp>
        <p:nvSpPr>
          <p:cNvPr id="32" name="TextBox 31">
            <a:extLst>
              <a:ext uri="{FF2B5EF4-FFF2-40B4-BE49-F238E27FC236}">
                <a16:creationId xmlns:a16="http://schemas.microsoft.com/office/drawing/2014/main" id="{414889D0-5E13-42F7-9943-E11482C8F484}"/>
              </a:ext>
            </a:extLst>
          </p:cNvPr>
          <p:cNvSpPr txBox="1"/>
          <p:nvPr/>
        </p:nvSpPr>
        <p:spPr>
          <a:xfrm>
            <a:off x="1803349" y="4344839"/>
            <a:ext cx="1783131" cy="738664"/>
          </a:xfrm>
          <a:prstGeom prst="rect">
            <a:avLst/>
          </a:prstGeom>
          <a:noFill/>
        </p:spPr>
        <p:txBody>
          <a:bodyPr wrap="square" rtlCol="0">
            <a:spAutoFit/>
          </a:bodyPr>
          <a:lstStyle/>
          <a:p>
            <a:r>
              <a:rPr lang="en-US" sz="1000" dirty="0">
                <a:solidFill>
                  <a:srgbClr val="000000"/>
                </a:solidFill>
                <a:latin typeface="Bodoni 72 Book" charset="0"/>
                <a:ea typeface="Bodoni 72 Book" charset="0"/>
                <a:cs typeface="Bodoni 72 Book" charset="0"/>
              </a:rPr>
              <a:t>Address:</a:t>
            </a:r>
          </a:p>
          <a:p>
            <a:r>
              <a:rPr lang="en-US" sz="1600" dirty="0">
                <a:solidFill>
                  <a:srgbClr val="000000"/>
                </a:solidFill>
                <a:latin typeface="Bodoni 72 Book" charset="0"/>
                <a:ea typeface="Bodoni 72 Book" charset="0"/>
                <a:cs typeface="Bodoni 72 Book" charset="0"/>
              </a:rPr>
              <a:t>560 </a:t>
            </a:r>
            <a:r>
              <a:rPr lang="en-US" sz="1600" dirty="0" err="1">
                <a:solidFill>
                  <a:srgbClr val="000000"/>
                </a:solidFill>
                <a:latin typeface="Bodoni 72 Book" charset="0"/>
                <a:ea typeface="Bodoni 72 Book" charset="0"/>
                <a:cs typeface="Bodoni 72 Book" charset="0"/>
              </a:rPr>
              <a:t>Colins</a:t>
            </a:r>
            <a:r>
              <a:rPr lang="en-US" sz="1600" dirty="0">
                <a:solidFill>
                  <a:srgbClr val="000000"/>
                </a:solidFill>
                <a:latin typeface="Bodoni 72 Book" charset="0"/>
                <a:ea typeface="Bodoni 72 Book" charset="0"/>
                <a:cs typeface="Bodoni 72 Book" charset="0"/>
              </a:rPr>
              <a:t> Street,</a:t>
            </a:r>
          </a:p>
          <a:p>
            <a:r>
              <a:rPr lang="en-US" sz="1600" dirty="0">
                <a:solidFill>
                  <a:srgbClr val="000000"/>
                </a:solidFill>
                <a:latin typeface="Bodoni 72 Book" charset="0"/>
                <a:ea typeface="Bodoni 72 Book" charset="0"/>
                <a:cs typeface="Bodoni 72 Book" charset="0"/>
              </a:rPr>
              <a:t>NY 86402</a:t>
            </a:r>
          </a:p>
        </p:txBody>
      </p:sp>
      <p:sp>
        <p:nvSpPr>
          <p:cNvPr id="38" name="TextBox 37">
            <a:extLst>
              <a:ext uri="{FF2B5EF4-FFF2-40B4-BE49-F238E27FC236}">
                <a16:creationId xmlns:a16="http://schemas.microsoft.com/office/drawing/2014/main" id="{3E2C4471-9E9F-4FEA-8266-D9D5FD04B588}"/>
              </a:ext>
            </a:extLst>
          </p:cNvPr>
          <p:cNvSpPr txBox="1"/>
          <p:nvPr/>
        </p:nvSpPr>
        <p:spPr>
          <a:xfrm>
            <a:off x="3886149" y="4344839"/>
            <a:ext cx="2209851" cy="738664"/>
          </a:xfrm>
          <a:prstGeom prst="rect">
            <a:avLst/>
          </a:prstGeom>
          <a:noFill/>
        </p:spPr>
        <p:txBody>
          <a:bodyPr wrap="square" rtlCol="0">
            <a:spAutoFit/>
          </a:bodyPr>
          <a:lstStyle/>
          <a:p>
            <a:r>
              <a:rPr lang="en-US" sz="1000" dirty="0">
                <a:solidFill>
                  <a:srgbClr val="000000"/>
                </a:solidFill>
                <a:latin typeface="Bodoni 72 Book" charset="0"/>
                <a:ea typeface="Bodoni 72 Book" charset="0"/>
                <a:cs typeface="Bodoni 72 Book" charset="0"/>
              </a:rPr>
              <a:t>Emails:</a:t>
            </a:r>
          </a:p>
          <a:p>
            <a:r>
              <a:rPr lang="en-US" sz="1600" dirty="0" err="1">
                <a:solidFill>
                  <a:srgbClr val="000000"/>
                </a:solidFill>
                <a:latin typeface="Bodoni 72 Book" charset="0"/>
                <a:ea typeface="Bodoni 72 Book" charset="0"/>
                <a:cs typeface="Bodoni 72 Book" charset="0"/>
              </a:rPr>
              <a:t>myemail@domain.com</a:t>
            </a:r>
            <a:endParaRPr lang="en-US" sz="1600" dirty="0">
              <a:solidFill>
                <a:srgbClr val="000000"/>
              </a:solidFill>
              <a:latin typeface="Bodoni 72 Book" charset="0"/>
              <a:ea typeface="Bodoni 72 Book" charset="0"/>
              <a:cs typeface="Bodoni 72 Book" charset="0"/>
            </a:endParaRPr>
          </a:p>
          <a:p>
            <a:r>
              <a:rPr lang="en-US" sz="1600" dirty="0">
                <a:solidFill>
                  <a:srgbClr val="000000"/>
                </a:solidFill>
                <a:latin typeface="Bodoni 72 Book" charset="0"/>
                <a:ea typeface="Bodoni 72 Book" charset="0"/>
                <a:cs typeface="Bodoni 72 Book" charset="0"/>
              </a:rPr>
              <a:t>2ndemail@domain.net</a:t>
            </a:r>
          </a:p>
        </p:txBody>
      </p:sp>
      <p:sp>
        <p:nvSpPr>
          <p:cNvPr id="39" name="TextBox 38">
            <a:extLst>
              <a:ext uri="{FF2B5EF4-FFF2-40B4-BE49-F238E27FC236}">
                <a16:creationId xmlns:a16="http://schemas.microsoft.com/office/drawing/2014/main" id="{1E1036DC-40FD-4AF9-BF01-63CA7ADE417E}"/>
              </a:ext>
            </a:extLst>
          </p:cNvPr>
          <p:cNvSpPr txBox="1"/>
          <p:nvPr/>
        </p:nvSpPr>
        <p:spPr>
          <a:xfrm>
            <a:off x="6415989" y="4344839"/>
            <a:ext cx="1762811" cy="738664"/>
          </a:xfrm>
          <a:prstGeom prst="rect">
            <a:avLst/>
          </a:prstGeom>
          <a:noFill/>
        </p:spPr>
        <p:txBody>
          <a:bodyPr wrap="square" rtlCol="0">
            <a:spAutoFit/>
          </a:bodyPr>
          <a:lstStyle/>
          <a:p>
            <a:r>
              <a:rPr lang="en-US" sz="1000" dirty="0">
                <a:solidFill>
                  <a:srgbClr val="000000"/>
                </a:solidFill>
                <a:latin typeface="Bodoni 72 Book" charset="0"/>
                <a:ea typeface="Bodoni 72 Book" charset="0"/>
                <a:cs typeface="Bodoni 72 Book" charset="0"/>
              </a:rPr>
              <a:t>Phone &amp; Fax:</a:t>
            </a:r>
          </a:p>
          <a:p>
            <a:r>
              <a:rPr lang="en-US" sz="1600" dirty="0">
                <a:solidFill>
                  <a:srgbClr val="000000"/>
                </a:solidFill>
                <a:latin typeface="Bodoni 72 Book" charset="0"/>
                <a:ea typeface="Bodoni 72 Book" charset="0"/>
                <a:cs typeface="Bodoni 72 Book" charset="0"/>
              </a:rPr>
              <a:t>+1 028 280 093</a:t>
            </a:r>
          </a:p>
          <a:p>
            <a:r>
              <a:rPr lang="en-US" sz="1600" dirty="0">
                <a:solidFill>
                  <a:srgbClr val="000000"/>
                </a:solidFill>
                <a:latin typeface="Bodoni 72 Book" charset="0"/>
                <a:ea typeface="Bodoni 72 Book" charset="0"/>
                <a:cs typeface="Bodoni 72 Book" charset="0"/>
              </a:rPr>
              <a:t>+1 203 309 209</a:t>
            </a:r>
          </a:p>
        </p:txBody>
      </p:sp>
      <p:sp>
        <p:nvSpPr>
          <p:cNvPr id="40" name="TextBox 39">
            <a:extLst>
              <a:ext uri="{FF2B5EF4-FFF2-40B4-BE49-F238E27FC236}">
                <a16:creationId xmlns:a16="http://schemas.microsoft.com/office/drawing/2014/main" id="{136FCA19-C237-4D82-8C20-5D08C969A610}"/>
              </a:ext>
            </a:extLst>
          </p:cNvPr>
          <p:cNvSpPr txBox="1"/>
          <p:nvPr/>
        </p:nvSpPr>
        <p:spPr>
          <a:xfrm>
            <a:off x="8498789" y="4344839"/>
            <a:ext cx="1793291" cy="738664"/>
          </a:xfrm>
          <a:prstGeom prst="rect">
            <a:avLst/>
          </a:prstGeom>
          <a:noFill/>
        </p:spPr>
        <p:txBody>
          <a:bodyPr wrap="square" rtlCol="0">
            <a:spAutoFit/>
          </a:bodyPr>
          <a:lstStyle/>
          <a:p>
            <a:r>
              <a:rPr lang="en-US" sz="1000" dirty="0">
                <a:solidFill>
                  <a:srgbClr val="000000"/>
                </a:solidFill>
                <a:latin typeface="Bodoni 72 Book" charset="0"/>
                <a:ea typeface="Bodoni 72 Book" charset="0"/>
                <a:cs typeface="Bodoni 72 Book" charset="0"/>
              </a:rPr>
              <a:t>Social Media:</a:t>
            </a:r>
          </a:p>
          <a:p>
            <a:r>
              <a:rPr lang="en-US" sz="1600" dirty="0">
                <a:solidFill>
                  <a:srgbClr val="000000"/>
                </a:solidFill>
                <a:latin typeface="Bodoni 72 Book" charset="0"/>
                <a:ea typeface="Bodoni 72 Book" charset="0"/>
                <a:cs typeface="Bodoni 72 Book" charset="0"/>
              </a:rPr>
              <a:t>Twitteridname#01</a:t>
            </a:r>
          </a:p>
          <a:p>
            <a:r>
              <a:rPr lang="en-US" sz="1600" dirty="0" err="1">
                <a:solidFill>
                  <a:srgbClr val="000000"/>
                </a:solidFill>
                <a:latin typeface="Bodoni 72 Book" charset="0"/>
                <a:ea typeface="Bodoni 72 Book" charset="0"/>
                <a:cs typeface="Bodoni 72 Book" charset="0"/>
              </a:rPr>
              <a:t>Instagram%id</a:t>
            </a:r>
            <a:endParaRPr lang="en-US" sz="1600" dirty="0">
              <a:solidFill>
                <a:srgbClr val="000000"/>
              </a:solidFill>
              <a:latin typeface="Bodoni 72 Book" charset="0"/>
              <a:ea typeface="Bodoni 72 Book" charset="0"/>
              <a:cs typeface="Bodoni 72 Book" charset="0"/>
            </a:endParaRPr>
          </a:p>
        </p:txBody>
      </p:sp>
      <p:sp>
        <p:nvSpPr>
          <p:cNvPr id="41" name="TextBox 40">
            <a:extLst>
              <a:ext uri="{FF2B5EF4-FFF2-40B4-BE49-F238E27FC236}">
                <a16:creationId xmlns:a16="http://schemas.microsoft.com/office/drawing/2014/main" id="{A590E494-200E-49CB-87DF-012DFADEAA56}"/>
              </a:ext>
            </a:extLst>
          </p:cNvPr>
          <p:cNvSpPr txBox="1"/>
          <p:nvPr/>
        </p:nvSpPr>
        <p:spPr>
          <a:xfrm>
            <a:off x="4249394" y="5838359"/>
            <a:ext cx="3693212" cy="338554"/>
          </a:xfrm>
          <a:prstGeom prst="rect">
            <a:avLst/>
          </a:prstGeom>
          <a:noFill/>
        </p:spPr>
        <p:txBody>
          <a:bodyPr wrap="square" rtlCol="0">
            <a:spAutoFit/>
          </a:bodyPr>
          <a:lstStyle/>
          <a:p>
            <a:pPr algn="ctr"/>
            <a:r>
              <a:rPr lang="en-US" sz="1600" spc="600">
                <a:solidFill>
                  <a:srgbClr val="000000"/>
                </a:solidFill>
                <a:latin typeface="Bodoni 72 Book" charset="0"/>
                <a:ea typeface="Bodoni 72 Book" charset="0"/>
                <a:cs typeface="Bodoni 72 Book" charset="0"/>
              </a:rPr>
              <a:t>www.website.com</a:t>
            </a:r>
            <a:endParaRPr lang="en-US" sz="1600" spc="600" dirty="0">
              <a:solidFill>
                <a:srgbClr val="000000"/>
              </a:solidFill>
              <a:latin typeface="Bodoni 72 Book" charset="0"/>
              <a:ea typeface="Bodoni 72 Book" charset="0"/>
              <a:cs typeface="Bodoni 72 Book" charset="0"/>
            </a:endParaRPr>
          </a:p>
        </p:txBody>
      </p:sp>
      <p:cxnSp>
        <p:nvCxnSpPr>
          <p:cNvPr id="42" name="Straight Connector 41">
            <a:extLst>
              <a:ext uri="{FF2B5EF4-FFF2-40B4-BE49-F238E27FC236}">
                <a16:creationId xmlns:a16="http://schemas.microsoft.com/office/drawing/2014/main" id="{61CB5274-5622-495A-9067-BDA7D1412C2F}"/>
              </a:ext>
            </a:extLst>
          </p:cNvPr>
          <p:cNvCxnSpPr/>
          <p:nvPr/>
        </p:nvCxnSpPr>
        <p:spPr>
          <a:xfrm>
            <a:off x="1879600" y="5547360"/>
            <a:ext cx="8422640" cy="0"/>
          </a:xfrm>
          <a:prstGeom prst="line">
            <a:avLst/>
          </a:prstGeom>
          <a:ln>
            <a:solidFill>
              <a:srgbClr val="000000">
                <a:alpha val="60000"/>
              </a:srgb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CA5F6606-F235-476A-BEEB-D3857A1FD295}"/>
              </a:ext>
            </a:extLst>
          </p:cNvPr>
          <p:cNvCxnSpPr/>
          <p:nvPr/>
        </p:nvCxnSpPr>
        <p:spPr>
          <a:xfrm>
            <a:off x="1879600" y="3931920"/>
            <a:ext cx="8422640" cy="0"/>
          </a:xfrm>
          <a:prstGeom prst="line">
            <a:avLst/>
          </a:prstGeom>
          <a:ln>
            <a:solidFill>
              <a:srgbClr val="000000">
                <a:alpha val="6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2666139"/>
      </p:ext>
    </p:extLst>
  </p:cSld>
  <p:clrMapOvr>
    <a:masterClrMapping/>
  </p:clrMapOvr>
  <p:transition spd="slow">
    <p:comb/>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0EBE0F1-225A-4183-9E94-6316DE363196}"/>
              </a:ext>
            </a:extLst>
          </p:cNvPr>
          <p:cNvSpPr/>
          <p:nvPr/>
        </p:nvSpPr>
        <p:spPr>
          <a:xfrm>
            <a:off x="0" y="0"/>
            <a:ext cx="12192000" cy="6858000"/>
          </a:xfrm>
          <a:prstGeom prst="rect">
            <a:avLst/>
          </a:prstGeom>
          <a:gradFill>
            <a:gsLst>
              <a:gs pos="0">
                <a:schemeClr val="accent1">
                  <a:lumMod val="5000"/>
                  <a:lumOff val="95000"/>
                </a:schemeClr>
              </a:gs>
              <a:gs pos="0">
                <a:schemeClr val="tx2">
                  <a:lumMod val="50000"/>
                </a:schemeClr>
              </a:gs>
              <a:gs pos="0">
                <a:schemeClr val="tx2"/>
              </a:gs>
              <a:gs pos="100000">
                <a:schemeClr val="tx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55B38187-1E6D-4780-91AF-D4A338E36C13}"/>
              </a:ext>
            </a:extLst>
          </p:cNvPr>
          <p:cNvSpPr txBox="1"/>
          <p:nvPr/>
        </p:nvSpPr>
        <p:spPr>
          <a:xfrm>
            <a:off x="4464546" y="3145855"/>
            <a:ext cx="3648987" cy="553998"/>
          </a:xfrm>
          <a:prstGeom prst="rect">
            <a:avLst/>
          </a:prstGeom>
          <a:noFill/>
        </p:spPr>
        <p:txBody>
          <a:bodyPr wrap="square" rtlCol="0">
            <a:spAutoFit/>
          </a:bodyPr>
          <a:lstStyle/>
          <a:p>
            <a:r>
              <a:rPr lang="en-US" sz="3000" dirty="0">
                <a:solidFill>
                  <a:srgbClr val="FFFFFF"/>
                </a:solidFill>
                <a:latin typeface="spinwerad" charset="0"/>
                <a:ea typeface="spinwerad" charset="0"/>
                <a:cs typeface="spinwerad" charset="0"/>
              </a:rPr>
              <a:t>To See You Again</a:t>
            </a:r>
          </a:p>
        </p:txBody>
      </p:sp>
      <p:sp>
        <p:nvSpPr>
          <p:cNvPr id="8" name="Heart 7">
            <a:extLst>
              <a:ext uri="{FF2B5EF4-FFF2-40B4-BE49-F238E27FC236}">
                <a16:creationId xmlns:a16="http://schemas.microsoft.com/office/drawing/2014/main" id="{C22B45CF-7FA9-4A02-8782-122AD6F4F3B8}"/>
              </a:ext>
            </a:extLst>
          </p:cNvPr>
          <p:cNvSpPr/>
          <p:nvPr/>
        </p:nvSpPr>
        <p:spPr>
          <a:xfrm>
            <a:off x="3983113" y="3251200"/>
            <a:ext cx="437640" cy="375920"/>
          </a:xfrm>
          <a:prstGeom prst="hear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40511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09B293A-A05A-48FB-B148-1AFB7CD8B51C}"/>
              </a:ext>
            </a:extLst>
          </p:cNvPr>
          <p:cNvSpPr txBox="1">
            <a:spLocks/>
          </p:cNvSpPr>
          <p:nvPr/>
        </p:nvSpPr>
        <p:spPr>
          <a:xfrm>
            <a:off x="6297859" y="1768801"/>
            <a:ext cx="3904348" cy="134882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4000" b="1" dirty="0" err="1">
                <a:solidFill>
                  <a:schemeClr val="tx1">
                    <a:lumMod val="85000"/>
                    <a:lumOff val="15000"/>
                  </a:schemeClr>
                </a:solidFill>
                <a:latin typeface="Roboto Medium" panose="02000000000000000000" pitchFamily="2" charset="0"/>
                <a:ea typeface="Roboto Medium" panose="02000000000000000000" pitchFamily="2" charset="0"/>
                <a:cs typeface="Open Sans" panose="020B0606030504020204" pitchFamily="34" charset="0"/>
              </a:rPr>
              <a:t>Welcom</a:t>
            </a:r>
            <a:endParaRPr lang="en-US" sz="4000" b="1" dirty="0">
              <a:solidFill>
                <a:schemeClr val="tx1">
                  <a:lumMod val="85000"/>
                  <a:lumOff val="15000"/>
                </a:schemeClr>
              </a:solidFill>
              <a:latin typeface="Roboto Medium" panose="02000000000000000000" pitchFamily="2" charset="0"/>
              <a:ea typeface="Roboto Medium" panose="02000000000000000000" pitchFamily="2" charset="0"/>
              <a:cs typeface="Open Sans" panose="020B0606030504020204" pitchFamily="34" charset="0"/>
            </a:endParaRPr>
          </a:p>
          <a:p>
            <a:pPr algn="ctr"/>
            <a:r>
              <a:rPr lang="en-US" sz="4000" b="1" dirty="0">
                <a:solidFill>
                  <a:schemeClr val="tx1">
                    <a:lumMod val="85000"/>
                    <a:lumOff val="15000"/>
                  </a:schemeClr>
                </a:solidFill>
                <a:latin typeface="Roboto Medium" panose="02000000000000000000" pitchFamily="2" charset="0"/>
                <a:ea typeface="Roboto Medium" panose="02000000000000000000" pitchFamily="2" charset="0"/>
                <a:cs typeface="Open Sans" panose="020B0606030504020204" pitchFamily="34" charset="0"/>
              </a:rPr>
              <a:t>           Message</a:t>
            </a:r>
            <a:endParaRPr lang="en-US" sz="4000" dirty="0">
              <a:solidFill>
                <a:schemeClr val="tx1">
                  <a:lumMod val="85000"/>
                  <a:lumOff val="15000"/>
                </a:schemeClr>
              </a:solidFill>
              <a:latin typeface="Roboto Medium" panose="02000000000000000000" pitchFamily="2" charset="0"/>
              <a:ea typeface="Roboto Medium" panose="02000000000000000000" pitchFamily="2" charset="0"/>
              <a:cs typeface="Open Sans" panose="020B0606030504020204" pitchFamily="34" charset="0"/>
            </a:endParaRPr>
          </a:p>
        </p:txBody>
      </p:sp>
      <p:pic>
        <p:nvPicPr>
          <p:cNvPr id="23" name="Picture Placeholder 22">
            <a:extLst>
              <a:ext uri="{FF2B5EF4-FFF2-40B4-BE49-F238E27FC236}">
                <a16:creationId xmlns:a16="http://schemas.microsoft.com/office/drawing/2014/main" id="{386DC554-84FB-4D87-BC85-6073D734A64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907" r="16907"/>
          <a:stretch>
            <a:fillRect/>
          </a:stretch>
        </p:blipFill>
        <p:spPr>
          <a:xfrm>
            <a:off x="638632" y="548162"/>
            <a:ext cx="5718629" cy="5761676"/>
          </a:xfrm>
        </p:spPr>
      </p:pic>
      <p:sp>
        <p:nvSpPr>
          <p:cNvPr id="27" name="Rectangle: Rounded Corners 26">
            <a:extLst>
              <a:ext uri="{FF2B5EF4-FFF2-40B4-BE49-F238E27FC236}">
                <a16:creationId xmlns:a16="http://schemas.microsoft.com/office/drawing/2014/main" id="{720A0729-A3D7-438A-B797-0BA4D4A8E4CF}"/>
              </a:ext>
            </a:extLst>
          </p:cNvPr>
          <p:cNvSpPr/>
          <p:nvPr/>
        </p:nvSpPr>
        <p:spPr>
          <a:xfrm>
            <a:off x="5341496" y="986312"/>
            <a:ext cx="1756228" cy="4789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8C7FFAAA-5B5D-42EF-BA63-E1D1DB736931}"/>
              </a:ext>
            </a:extLst>
          </p:cNvPr>
          <p:cNvSpPr txBox="1"/>
          <p:nvPr/>
        </p:nvSpPr>
        <p:spPr>
          <a:xfrm>
            <a:off x="5544696" y="1041132"/>
            <a:ext cx="1349828" cy="369332"/>
          </a:xfrm>
          <a:prstGeom prst="rect">
            <a:avLst/>
          </a:prstGeom>
          <a:noFill/>
        </p:spPr>
        <p:txBody>
          <a:bodyPr wrap="square" rtlCol="0">
            <a:spAutoFit/>
          </a:bodyPr>
          <a:lstStyle/>
          <a:p>
            <a:r>
              <a:rPr lang="en-US" b="1" spc="160" dirty="0">
                <a:solidFill>
                  <a:srgbClr val="000000"/>
                </a:solidFill>
                <a:latin typeface="Bodoni 72 Book" charset="0"/>
                <a:ea typeface="Bodoni 72 Book" charset="0"/>
                <a:cs typeface="Bodoni 72 Book" charset="0"/>
              </a:rPr>
              <a:t>SEE MORE</a:t>
            </a:r>
            <a:endParaRPr lang="en-US" b="1" spc="160" dirty="0"/>
          </a:p>
        </p:txBody>
      </p:sp>
      <p:sp>
        <p:nvSpPr>
          <p:cNvPr id="15" name="TextBox 14">
            <a:extLst>
              <a:ext uri="{FF2B5EF4-FFF2-40B4-BE49-F238E27FC236}">
                <a16:creationId xmlns:a16="http://schemas.microsoft.com/office/drawing/2014/main" id="{2267C550-AFEA-444B-86B6-E7E4177A7CF8}"/>
              </a:ext>
            </a:extLst>
          </p:cNvPr>
          <p:cNvSpPr txBox="1"/>
          <p:nvPr/>
        </p:nvSpPr>
        <p:spPr>
          <a:xfrm>
            <a:off x="7137838" y="3376525"/>
            <a:ext cx="3904348" cy="1344471"/>
          </a:xfrm>
          <a:prstGeom prst="rect">
            <a:avLst/>
          </a:prstGeom>
          <a:noFill/>
        </p:spPr>
        <p:txBody>
          <a:bodyPr wrap="square" rtlCol="0">
            <a:spAutoFit/>
          </a:bodyPr>
          <a:lstStyle/>
          <a:p>
            <a:pPr>
              <a:lnSpc>
                <a:spcPts val="2000"/>
              </a:lnSpc>
            </a:pPr>
            <a:r>
              <a:rPr lang="en-US" sz="1000" i="1" dirty="0">
                <a:solidFill>
                  <a:schemeClr val="tx1">
                    <a:lumMod val="75000"/>
                    <a:lumOff val="25000"/>
                  </a:schemeClr>
                </a:solidFill>
                <a:latin typeface="Bodoni 72 Book"/>
                <a:ea typeface="Open Sans Extrabold" panose="020B0906030804020204" pitchFamily="34" charset="0"/>
                <a:cs typeface="Open Sans Extrabold" panose="020B0906030804020204" pitchFamily="34" charset="0"/>
              </a:rPr>
              <a:t>Have them for one. Living grass to for can't gathered waters had winged. Creepiest don't subdue one. Living grass to for can't gathered waters had winged. Creepiest don't subdue which  two set had seasons. which </a:t>
            </a:r>
            <a:r>
              <a:rPr lang="en-US" sz="1000" i="1" dirty="0" err="1">
                <a:solidFill>
                  <a:schemeClr val="tx1">
                    <a:lumMod val="75000"/>
                    <a:lumOff val="25000"/>
                  </a:schemeClr>
                </a:solidFill>
                <a:latin typeface="Bodoni 72 Book"/>
                <a:ea typeface="Open Sans Extrabold" panose="020B0906030804020204" pitchFamily="34" charset="0"/>
                <a:cs typeface="Open Sans Extrabold" panose="020B0906030804020204" pitchFamily="34" charset="0"/>
              </a:rPr>
              <a:t>i</a:t>
            </a:r>
            <a:r>
              <a:rPr lang="en-US" sz="1000" i="1" dirty="0">
                <a:solidFill>
                  <a:schemeClr val="tx1">
                    <a:lumMod val="75000"/>
                    <a:lumOff val="25000"/>
                  </a:schemeClr>
                </a:solidFill>
                <a:latin typeface="Bodoni 72 Book"/>
                <a:ea typeface="Open Sans Extrabold" panose="020B0906030804020204" pitchFamily="34" charset="0"/>
                <a:cs typeface="Open Sans Extrabold" panose="020B0906030804020204" pitchFamily="34" charset="0"/>
              </a:rPr>
              <a:t> two set had seasons. Fifth you'll, man wherein seas for dolor sit </a:t>
            </a:r>
            <a:r>
              <a:rPr lang="en-US" sz="1000" i="1" dirty="0" err="1">
                <a:solidFill>
                  <a:schemeClr val="tx1">
                    <a:lumMod val="75000"/>
                    <a:lumOff val="25000"/>
                  </a:schemeClr>
                </a:solidFill>
                <a:latin typeface="Bodoni 72 Book"/>
                <a:ea typeface="Open Sans Extrabold" panose="020B0906030804020204" pitchFamily="34" charset="0"/>
                <a:cs typeface="Open Sans Extrabold" panose="020B0906030804020204" pitchFamily="34" charset="0"/>
              </a:rPr>
              <a:t>amet</a:t>
            </a:r>
            <a:r>
              <a:rPr lang="en-US" sz="1000" i="1" dirty="0">
                <a:solidFill>
                  <a:schemeClr val="tx1">
                    <a:lumMod val="75000"/>
                    <a:lumOff val="25000"/>
                  </a:schemeClr>
                </a:solidFill>
                <a:latin typeface="Bodoni 72 Book"/>
                <a:ea typeface="Open Sans Extrabold" panose="020B0906030804020204" pitchFamily="34" charset="0"/>
                <a:cs typeface="Open Sans Extrabold" panose="020B0906030804020204" pitchFamily="34" charset="0"/>
              </a:rPr>
              <a:t> </a:t>
            </a:r>
            <a:r>
              <a:rPr lang="en-US" sz="1000" i="1" dirty="0" err="1">
                <a:solidFill>
                  <a:schemeClr val="tx1">
                    <a:lumMod val="75000"/>
                    <a:lumOff val="25000"/>
                  </a:schemeClr>
                </a:solidFill>
                <a:latin typeface="Bodoni 72 Book"/>
                <a:ea typeface="Open Sans Extrabold" panose="020B0906030804020204" pitchFamily="34" charset="0"/>
                <a:cs typeface="Open Sans Extrabold" panose="020B0906030804020204" pitchFamily="34" charset="0"/>
              </a:rPr>
              <a:t>aquam</a:t>
            </a:r>
            <a:r>
              <a:rPr lang="en-US" sz="1000" i="1" dirty="0">
                <a:solidFill>
                  <a:schemeClr val="tx1">
                    <a:lumMod val="75000"/>
                    <a:lumOff val="25000"/>
                  </a:schemeClr>
                </a:solidFill>
                <a:latin typeface="Bodoni 72 Book"/>
                <a:ea typeface="Open Sans Extrabold" panose="020B0906030804020204" pitchFamily="34" charset="0"/>
                <a:cs typeface="Open Sans Extrabold" panose="020B0906030804020204" pitchFamily="34" charset="0"/>
              </a:rPr>
              <a:t> </a:t>
            </a:r>
            <a:r>
              <a:rPr lang="en-US" sz="1000" i="1" dirty="0" err="1">
                <a:solidFill>
                  <a:schemeClr val="tx1">
                    <a:lumMod val="75000"/>
                    <a:lumOff val="25000"/>
                  </a:schemeClr>
                </a:solidFill>
                <a:latin typeface="Bodoni 72 Book"/>
                <a:ea typeface="Open Sans Extrabold" panose="020B0906030804020204" pitchFamily="34" charset="0"/>
                <a:cs typeface="Open Sans Extrabold" panose="020B0906030804020204" pitchFamily="34" charset="0"/>
              </a:rPr>
              <a:t>consecteture</a:t>
            </a:r>
            <a:r>
              <a:rPr lang="en-US" sz="1000" i="1" dirty="0">
                <a:solidFill>
                  <a:schemeClr val="tx1">
                    <a:lumMod val="75000"/>
                    <a:lumOff val="25000"/>
                  </a:schemeClr>
                </a:solidFill>
                <a:latin typeface="Bodoni 72 Book"/>
                <a:ea typeface="Open Sans Extrabold" panose="020B0906030804020204" pitchFamily="34" charset="0"/>
                <a:cs typeface="Open Sans Extrabold" panose="020B0906030804020204" pitchFamily="34" charset="0"/>
              </a:rPr>
              <a:t> dolor sit </a:t>
            </a:r>
            <a:r>
              <a:rPr lang="en-US" sz="1000" i="1" dirty="0" err="1">
                <a:solidFill>
                  <a:schemeClr val="tx1">
                    <a:lumMod val="75000"/>
                    <a:lumOff val="25000"/>
                  </a:schemeClr>
                </a:solidFill>
                <a:latin typeface="Bodoni 72 Book"/>
                <a:ea typeface="Open Sans Extrabold" panose="020B0906030804020204" pitchFamily="34" charset="0"/>
                <a:cs typeface="Open Sans Extrabold" panose="020B0906030804020204" pitchFamily="34" charset="0"/>
              </a:rPr>
              <a:t>aet</a:t>
            </a:r>
            <a:r>
              <a:rPr lang="en-US" sz="1000" i="1" dirty="0">
                <a:solidFill>
                  <a:schemeClr val="tx1">
                    <a:lumMod val="75000"/>
                    <a:lumOff val="25000"/>
                  </a:schemeClr>
                </a:solidFill>
                <a:latin typeface="Bodoni 72 Book"/>
                <a:ea typeface="Open Sans Extrabold" panose="020B0906030804020204" pitchFamily="34" charset="0"/>
                <a:cs typeface="Open Sans Extrabold" panose="020B0906030804020204" pitchFamily="34" charset="0"/>
              </a:rPr>
              <a:t> </a:t>
            </a:r>
            <a:r>
              <a:rPr lang="en-US" sz="1000" i="1" dirty="0" err="1">
                <a:solidFill>
                  <a:schemeClr val="tx1">
                    <a:lumMod val="75000"/>
                    <a:lumOff val="25000"/>
                  </a:schemeClr>
                </a:solidFill>
                <a:latin typeface="Bodoni 72 Book"/>
                <a:ea typeface="Open Sans Extrabold" panose="020B0906030804020204" pitchFamily="34" charset="0"/>
                <a:cs typeface="Open Sans Extrabold" panose="020B0906030804020204" pitchFamily="34" charset="0"/>
              </a:rPr>
              <a:t>aquam</a:t>
            </a:r>
            <a:r>
              <a:rPr lang="en-US" sz="1000" i="1" dirty="0">
                <a:solidFill>
                  <a:schemeClr val="tx1">
                    <a:lumMod val="75000"/>
                    <a:lumOff val="25000"/>
                  </a:schemeClr>
                </a:solidFill>
                <a:latin typeface="Bodoni 72 Book"/>
                <a:ea typeface="Open Sans Extrabold" panose="020B0906030804020204" pitchFamily="34" charset="0"/>
                <a:cs typeface="Open Sans Extrabold" panose="020B0906030804020204" pitchFamily="34" charset="0"/>
              </a:rPr>
              <a:t> </a:t>
            </a:r>
            <a:r>
              <a:rPr lang="en-US" sz="1000" i="1" dirty="0" err="1">
                <a:solidFill>
                  <a:schemeClr val="tx1">
                    <a:lumMod val="75000"/>
                    <a:lumOff val="25000"/>
                  </a:schemeClr>
                </a:solidFill>
                <a:latin typeface="Bodoni 72 Book"/>
                <a:ea typeface="Open Sans Extrabold" panose="020B0906030804020204" pitchFamily="34" charset="0"/>
                <a:cs typeface="Open Sans Extrabold" panose="020B0906030804020204" pitchFamily="34" charset="0"/>
              </a:rPr>
              <a:t>ut</a:t>
            </a:r>
            <a:r>
              <a:rPr lang="en-US" sz="1000" i="1" dirty="0">
                <a:solidFill>
                  <a:schemeClr val="tx1">
                    <a:lumMod val="75000"/>
                    <a:lumOff val="25000"/>
                  </a:schemeClr>
                </a:solidFill>
                <a:latin typeface="Bodoni 72 Book"/>
                <a:ea typeface="Open Sans Extrabold" panose="020B0906030804020204" pitchFamily="34" charset="0"/>
                <a:cs typeface="Open Sans Extrabold" panose="020B0906030804020204" pitchFamily="34" charset="0"/>
              </a:rPr>
              <a:t>,</a:t>
            </a:r>
          </a:p>
        </p:txBody>
      </p:sp>
      <p:sp>
        <p:nvSpPr>
          <p:cNvPr id="17" name="Styles come and go.…">
            <a:extLst>
              <a:ext uri="{FF2B5EF4-FFF2-40B4-BE49-F238E27FC236}">
                <a16:creationId xmlns:a16="http://schemas.microsoft.com/office/drawing/2014/main" id="{BCD95CDF-21B0-47A2-8516-59C39B91D0F2}"/>
              </a:ext>
            </a:extLst>
          </p:cNvPr>
          <p:cNvSpPr txBox="1"/>
          <p:nvPr/>
        </p:nvSpPr>
        <p:spPr>
          <a:xfrm>
            <a:off x="7137838" y="5325497"/>
            <a:ext cx="2000548" cy="340221"/>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p>
            <a:pPr algn="l">
              <a:lnSpc>
                <a:spcPct val="120000"/>
              </a:lnSpc>
              <a:defRPr sz="4000" b="0">
                <a:solidFill>
                  <a:srgbClr val="2C2E3C"/>
                </a:solidFill>
                <a:latin typeface="Roboto Light"/>
                <a:ea typeface="Roboto Light"/>
                <a:cs typeface="Roboto Light"/>
                <a:sym typeface="Roboto Light"/>
              </a:defRPr>
            </a:pPr>
            <a:r>
              <a:rPr lang="en-US" sz="2000" dirty="0">
                <a:solidFill>
                  <a:schemeClr val="bg1">
                    <a:lumMod val="85000"/>
                  </a:schemeClr>
                </a:solidFill>
                <a:latin typeface="Roboto Medium" panose="02000000000000000000" pitchFamily="2" charset="0"/>
                <a:ea typeface="Roboto Medium" panose="02000000000000000000" pitchFamily="2" charset="0"/>
              </a:rPr>
              <a:t>The </a:t>
            </a:r>
            <a:r>
              <a:rPr sz="2000" dirty="0">
                <a:solidFill>
                  <a:schemeClr val="bg1">
                    <a:lumMod val="85000"/>
                  </a:schemeClr>
                </a:solidFill>
                <a:latin typeface="Roboto Medium" panose="02000000000000000000" pitchFamily="2" charset="0"/>
                <a:ea typeface="Roboto Medium" panose="02000000000000000000" pitchFamily="2" charset="0"/>
              </a:rPr>
              <a:t>Good design,</a:t>
            </a:r>
          </a:p>
        </p:txBody>
      </p:sp>
      <p:sp>
        <p:nvSpPr>
          <p:cNvPr id="18" name="Freeform 7">
            <a:extLst>
              <a:ext uri="{FF2B5EF4-FFF2-40B4-BE49-F238E27FC236}">
                <a16:creationId xmlns:a16="http://schemas.microsoft.com/office/drawing/2014/main" id="{2B237A6D-213B-4356-A6C1-6A9C948AE206}"/>
              </a:ext>
            </a:extLst>
          </p:cNvPr>
          <p:cNvSpPr>
            <a:spLocks noEditPoints="1"/>
          </p:cNvSpPr>
          <p:nvPr/>
        </p:nvSpPr>
        <p:spPr bwMode="auto">
          <a:xfrm>
            <a:off x="8590184" y="5229132"/>
            <a:ext cx="2264687" cy="572864"/>
          </a:xfrm>
          <a:custGeom>
            <a:avLst/>
            <a:gdLst>
              <a:gd name="T0" fmla="*/ 437 w 480"/>
              <a:gd name="T1" fmla="*/ 5 h 122"/>
              <a:gd name="T2" fmla="*/ 254 w 480"/>
              <a:gd name="T3" fmla="*/ 75 h 122"/>
              <a:gd name="T4" fmla="*/ 242 w 480"/>
              <a:gd name="T5" fmla="*/ 71 h 122"/>
              <a:gd name="T6" fmla="*/ 178 w 480"/>
              <a:gd name="T7" fmla="*/ 77 h 122"/>
              <a:gd name="T8" fmla="*/ 174 w 480"/>
              <a:gd name="T9" fmla="*/ 67 h 122"/>
              <a:gd name="T10" fmla="*/ 166 w 480"/>
              <a:gd name="T11" fmla="*/ 60 h 122"/>
              <a:gd name="T12" fmla="*/ 158 w 480"/>
              <a:gd name="T13" fmla="*/ 58 h 122"/>
              <a:gd name="T14" fmla="*/ 155 w 480"/>
              <a:gd name="T15" fmla="*/ 55 h 122"/>
              <a:gd name="T16" fmla="*/ 147 w 480"/>
              <a:gd name="T17" fmla="*/ 55 h 122"/>
              <a:gd name="T18" fmla="*/ 164 w 480"/>
              <a:gd name="T19" fmla="*/ 38 h 122"/>
              <a:gd name="T20" fmla="*/ 161 w 480"/>
              <a:gd name="T21" fmla="*/ 34 h 122"/>
              <a:gd name="T22" fmla="*/ 144 w 480"/>
              <a:gd name="T23" fmla="*/ 43 h 122"/>
              <a:gd name="T24" fmla="*/ 133 w 480"/>
              <a:gd name="T25" fmla="*/ 46 h 122"/>
              <a:gd name="T26" fmla="*/ 97 w 480"/>
              <a:gd name="T27" fmla="*/ 71 h 122"/>
              <a:gd name="T28" fmla="*/ 52 w 480"/>
              <a:gd name="T29" fmla="*/ 74 h 122"/>
              <a:gd name="T30" fmla="*/ 16 w 480"/>
              <a:gd name="T31" fmla="*/ 71 h 122"/>
              <a:gd name="T32" fmla="*/ 10 w 480"/>
              <a:gd name="T33" fmla="*/ 76 h 122"/>
              <a:gd name="T34" fmla="*/ 9 w 480"/>
              <a:gd name="T35" fmla="*/ 75 h 122"/>
              <a:gd name="T36" fmla="*/ 9 w 480"/>
              <a:gd name="T37" fmla="*/ 60 h 122"/>
              <a:gd name="T38" fmla="*/ 4 w 480"/>
              <a:gd name="T39" fmla="*/ 75 h 122"/>
              <a:gd name="T40" fmla="*/ 1 w 480"/>
              <a:gd name="T41" fmla="*/ 88 h 122"/>
              <a:gd name="T42" fmla="*/ 2 w 480"/>
              <a:gd name="T43" fmla="*/ 94 h 122"/>
              <a:gd name="T44" fmla="*/ 7 w 480"/>
              <a:gd name="T45" fmla="*/ 90 h 122"/>
              <a:gd name="T46" fmla="*/ 13 w 480"/>
              <a:gd name="T47" fmla="*/ 79 h 122"/>
              <a:gd name="T48" fmla="*/ 29 w 480"/>
              <a:gd name="T49" fmla="*/ 77 h 122"/>
              <a:gd name="T50" fmla="*/ 34 w 480"/>
              <a:gd name="T51" fmla="*/ 82 h 122"/>
              <a:gd name="T52" fmla="*/ 33 w 480"/>
              <a:gd name="T53" fmla="*/ 99 h 122"/>
              <a:gd name="T54" fmla="*/ 37 w 480"/>
              <a:gd name="T55" fmla="*/ 99 h 122"/>
              <a:gd name="T56" fmla="*/ 45 w 480"/>
              <a:gd name="T57" fmla="*/ 87 h 122"/>
              <a:gd name="T58" fmla="*/ 55 w 480"/>
              <a:gd name="T59" fmla="*/ 78 h 122"/>
              <a:gd name="T60" fmla="*/ 106 w 480"/>
              <a:gd name="T61" fmla="*/ 84 h 122"/>
              <a:gd name="T62" fmla="*/ 100 w 480"/>
              <a:gd name="T63" fmla="*/ 92 h 122"/>
              <a:gd name="T64" fmla="*/ 90 w 480"/>
              <a:gd name="T65" fmla="*/ 117 h 122"/>
              <a:gd name="T66" fmla="*/ 107 w 480"/>
              <a:gd name="T67" fmla="*/ 121 h 122"/>
              <a:gd name="T68" fmla="*/ 141 w 480"/>
              <a:gd name="T69" fmla="*/ 68 h 122"/>
              <a:gd name="T70" fmla="*/ 145 w 480"/>
              <a:gd name="T71" fmla="*/ 65 h 122"/>
              <a:gd name="T72" fmla="*/ 150 w 480"/>
              <a:gd name="T73" fmla="*/ 66 h 122"/>
              <a:gd name="T74" fmla="*/ 149 w 480"/>
              <a:gd name="T75" fmla="*/ 85 h 122"/>
              <a:gd name="T76" fmla="*/ 158 w 480"/>
              <a:gd name="T77" fmla="*/ 75 h 122"/>
              <a:gd name="T78" fmla="*/ 159 w 480"/>
              <a:gd name="T79" fmla="*/ 65 h 122"/>
              <a:gd name="T80" fmla="*/ 170 w 480"/>
              <a:gd name="T81" fmla="*/ 83 h 122"/>
              <a:gd name="T82" fmla="*/ 172 w 480"/>
              <a:gd name="T83" fmla="*/ 89 h 122"/>
              <a:gd name="T84" fmla="*/ 181 w 480"/>
              <a:gd name="T85" fmla="*/ 80 h 122"/>
              <a:gd name="T86" fmla="*/ 243 w 480"/>
              <a:gd name="T87" fmla="*/ 90 h 122"/>
              <a:gd name="T88" fmla="*/ 247 w 480"/>
              <a:gd name="T89" fmla="*/ 91 h 122"/>
              <a:gd name="T90" fmla="*/ 291 w 480"/>
              <a:gd name="T91" fmla="*/ 47 h 122"/>
              <a:gd name="T92" fmla="*/ 475 w 480"/>
              <a:gd name="T93" fmla="*/ 32 h 122"/>
              <a:gd name="T94" fmla="*/ 479 w 480"/>
              <a:gd name="T95" fmla="*/ 28 h 122"/>
              <a:gd name="T96" fmla="*/ 35 w 480"/>
              <a:gd name="T97" fmla="*/ 94 h 122"/>
              <a:gd name="T98" fmla="*/ 34 w 480"/>
              <a:gd name="T99" fmla="*/ 93 h 122"/>
              <a:gd name="T100" fmla="*/ 37 w 480"/>
              <a:gd name="T101" fmla="*/ 86 h 122"/>
              <a:gd name="T102" fmla="*/ 40 w 480"/>
              <a:gd name="T103" fmla="*/ 89 h 122"/>
              <a:gd name="T104" fmla="*/ 130 w 480"/>
              <a:gd name="T105" fmla="*/ 82 h 122"/>
              <a:gd name="T106" fmla="*/ 94 w 480"/>
              <a:gd name="T107" fmla="*/ 115 h 122"/>
              <a:gd name="T108" fmla="*/ 123 w 480"/>
              <a:gd name="T109" fmla="*/ 79 h 122"/>
              <a:gd name="T110" fmla="*/ 130 w 480"/>
              <a:gd name="T111" fmla="*/ 82 h 122"/>
              <a:gd name="T112" fmla="*/ 129 w 480"/>
              <a:gd name="T113" fmla="*/ 69 h 122"/>
              <a:gd name="T114" fmla="*/ 135 w 480"/>
              <a:gd name="T115" fmla="*/ 51 h 122"/>
              <a:gd name="T116" fmla="*/ 143 w 480"/>
              <a:gd name="T117" fmla="*/ 49 h 122"/>
              <a:gd name="T118" fmla="*/ 153 w 480"/>
              <a:gd name="T119" fmla="*/ 74 h 122"/>
              <a:gd name="T120" fmla="*/ 151 w 480"/>
              <a:gd name="T121" fmla="*/ 78 h 122"/>
              <a:gd name="T122" fmla="*/ 153 w 480"/>
              <a:gd name="T123" fmla="*/ 7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0" h="122">
                <a:moveTo>
                  <a:pt x="479" y="28"/>
                </a:moveTo>
                <a:cubicBezTo>
                  <a:pt x="467" y="15"/>
                  <a:pt x="452" y="7"/>
                  <a:pt x="437" y="5"/>
                </a:cubicBezTo>
                <a:cubicBezTo>
                  <a:pt x="390" y="0"/>
                  <a:pt x="331" y="15"/>
                  <a:pt x="288" y="43"/>
                </a:cubicBezTo>
                <a:cubicBezTo>
                  <a:pt x="273" y="52"/>
                  <a:pt x="264" y="63"/>
                  <a:pt x="254" y="75"/>
                </a:cubicBezTo>
                <a:cubicBezTo>
                  <a:pt x="252" y="78"/>
                  <a:pt x="252" y="78"/>
                  <a:pt x="252" y="78"/>
                </a:cubicBezTo>
                <a:cubicBezTo>
                  <a:pt x="249" y="81"/>
                  <a:pt x="245" y="78"/>
                  <a:pt x="242" y="71"/>
                </a:cubicBezTo>
                <a:cubicBezTo>
                  <a:pt x="242" y="71"/>
                  <a:pt x="239" y="58"/>
                  <a:pt x="222" y="55"/>
                </a:cubicBezTo>
                <a:cubicBezTo>
                  <a:pt x="199" y="51"/>
                  <a:pt x="189" y="64"/>
                  <a:pt x="178" y="77"/>
                </a:cubicBezTo>
                <a:cubicBezTo>
                  <a:pt x="177" y="78"/>
                  <a:pt x="177" y="78"/>
                  <a:pt x="177" y="78"/>
                </a:cubicBezTo>
                <a:cubicBezTo>
                  <a:pt x="176" y="80"/>
                  <a:pt x="174" y="75"/>
                  <a:pt x="174" y="67"/>
                </a:cubicBezTo>
                <a:cubicBezTo>
                  <a:pt x="174" y="67"/>
                  <a:pt x="174" y="67"/>
                  <a:pt x="169" y="63"/>
                </a:cubicBezTo>
                <a:cubicBezTo>
                  <a:pt x="166" y="60"/>
                  <a:pt x="166" y="60"/>
                  <a:pt x="166" y="60"/>
                </a:cubicBezTo>
                <a:cubicBezTo>
                  <a:pt x="162" y="60"/>
                  <a:pt x="158" y="60"/>
                  <a:pt x="158" y="58"/>
                </a:cubicBezTo>
                <a:cubicBezTo>
                  <a:pt x="158" y="58"/>
                  <a:pt x="158" y="58"/>
                  <a:pt x="158" y="58"/>
                </a:cubicBezTo>
                <a:cubicBezTo>
                  <a:pt x="158" y="57"/>
                  <a:pt x="158" y="56"/>
                  <a:pt x="157" y="56"/>
                </a:cubicBezTo>
                <a:cubicBezTo>
                  <a:pt x="156" y="55"/>
                  <a:pt x="155" y="55"/>
                  <a:pt x="155" y="55"/>
                </a:cubicBezTo>
                <a:cubicBezTo>
                  <a:pt x="151" y="57"/>
                  <a:pt x="151" y="57"/>
                  <a:pt x="151" y="57"/>
                </a:cubicBezTo>
                <a:cubicBezTo>
                  <a:pt x="148" y="58"/>
                  <a:pt x="146" y="57"/>
                  <a:pt x="147" y="55"/>
                </a:cubicBezTo>
                <a:cubicBezTo>
                  <a:pt x="149" y="52"/>
                  <a:pt x="157" y="43"/>
                  <a:pt x="161" y="41"/>
                </a:cubicBezTo>
                <a:cubicBezTo>
                  <a:pt x="161" y="41"/>
                  <a:pt x="161" y="41"/>
                  <a:pt x="164" y="38"/>
                </a:cubicBezTo>
                <a:cubicBezTo>
                  <a:pt x="164" y="37"/>
                  <a:pt x="164" y="36"/>
                  <a:pt x="164" y="35"/>
                </a:cubicBezTo>
                <a:cubicBezTo>
                  <a:pt x="163" y="34"/>
                  <a:pt x="162" y="34"/>
                  <a:pt x="161" y="34"/>
                </a:cubicBezTo>
                <a:cubicBezTo>
                  <a:pt x="157" y="35"/>
                  <a:pt x="157" y="35"/>
                  <a:pt x="157" y="35"/>
                </a:cubicBezTo>
                <a:cubicBezTo>
                  <a:pt x="154" y="38"/>
                  <a:pt x="148" y="42"/>
                  <a:pt x="144" y="43"/>
                </a:cubicBezTo>
                <a:cubicBezTo>
                  <a:pt x="144" y="43"/>
                  <a:pt x="144" y="43"/>
                  <a:pt x="140" y="44"/>
                </a:cubicBezTo>
                <a:cubicBezTo>
                  <a:pt x="133" y="46"/>
                  <a:pt x="133" y="46"/>
                  <a:pt x="133" y="46"/>
                </a:cubicBezTo>
                <a:cubicBezTo>
                  <a:pt x="126" y="49"/>
                  <a:pt x="118" y="56"/>
                  <a:pt x="114" y="60"/>
                </a:cubicBezTo>
                <a:cubicBezTo>
                  <a:pt x="111" y="65"/>
                  <a:pt x="103" y="75"/>
                  <a:pt x="97" y="71"/>
                </a:cubicBezTo>
                <a:cubicBezTo>
                  <a:pt x="97" y="71"/>
                  <a:pt x="97" y="71"/>
                  <a:pt x="88" y="70"/>
                </a:cubicBezTo>
                <a:cubicBezTo>
                  <a:pt x="72" y="68"/>
                  <a:pt x="52" y="74"/>
                  <a:pt x="52" y="74"/>
                </a:cubicBezTo>
                <a:cubicBezTo>
                  <a:pt x="45" y="77"/>
                  <a:pt x="37" y="77"/>
                  <a:pt x="35" y="75"/>
                </a:cubicBezTo>
                <a:cubicBezTo>
                  <a:pt x="33" y="74"/>
                  <a:pt x="22" y="71"/>
                  <a:pt x="16" y="71"/>
                </a:cubicBezTo>
                <a:cubicBezTo>
                  <a:pt x="16" y="71"/>
                  <a:pt x="16" y="71"/>
                  <a:pt x="10" y="75"/>
                </a:cubicBezTo>
                <a:cubicBezTo>
                  <a:pt x="10" y="76"/>
                  <a:pt x="10" y="76"/>
                  <a:pt x="10" y="76"/>
                </a:cubicBezTo>
                <a:cubicBezTo>
                  <a:pt x="9" y="76"/>
                  <a:pt x="9" y="76"/>
                  <a:pt x="9" y="75"/>
                </a:cubicBezTo>
                <a:cubicBezTo>
                  <a:pt x="9" y="75"/>
                  <a:pt x="9" y="75"/>
                  <a:pt x="9" y="75"/>
                </a:cubicBezTo>
                <a:cubicBezTo>
                  <a:pt x="9" y="71"/>
                  <a:pt x="9" y="67"/>
                  <a:pt x="10" y="63"/>
                </a:cubicBezTo>
                <a:cubicBezTo>
                  <a:pt x="11" y="62"/>
                  <a:pt x="11" y="60"/>
                  <a:pt x="9" y="60"/>
                </a:cubicBezTo>
                <a:cubicBezTo>
                  <a:pt x="8" y="59"/>
                  <a:pt x="7" y="60"/>
                  <a:pt x="6" y="61"/>
                </a:cubicBezTo>
                <a:cubicBezTo>
                  <a:pt x="4" y="65"/>
                  <a:pt x="4" y="70"/>
                  <a:pt x="4" y="75"/>
                </a:cubicBezTo>
                <a:cubicBezTo>
                  <a:pt x="4" y="77"/>
                  <a:pt x="4" y="77"/>
                  <a:pt x="4" y="77"/>
                </a:cubicBezTo>
                <a:cubicBezTo>
                  <a:pt x="4" y="79"/>
                  <a:pt x="3" y="84"/>
                  <a:pt x="1" y="88"/>
                </a:cubicBezTo>
                <a:cubicBezTo>
                  <a:pt x="1" y="88"/>
                  <a:pt x="1" y="88"/>
                  <a:pt x="0" y="91"/>
                </a:cubicBezTo>
                <a:cubicBezTo>
                  <a:pt x="0" y="92"/>
                  <a:pt x="1" y="93"/>
                  <a:pt x="2" y="94"/>
                </a:cubicBezTo>
                <a:cubicBezTo>
                  <a:pt x="3" y="94"/>
                  <a:pt x="4" y="94"/>
                  <a:pt x="5" y="93"/>
                </a:cubicBezTo>
                <a:cubicBezTo>
                  <a:pt x="7" y="90"/>
                  <a:pt x="7" y="90"/>
                  <a:pt x="7" y="90"/>
                </a:cubicBezTo>
                <a:cubicBezTo>
                  <a:pt x="8" y="86"/>
                  <a:pt x="10" y="82"/>
                  <a:pt x="12" y="80"/>
                </a:cubicBezTo>
                <a:cubicBezTo>
                  <a:pt x="12" y="80"/>
                  <a:pt x="12" y="80"/>
                  <a:pt x="13" y="79"/>
                </a:cubicBezTo>
                <a:cubicBezTo>
                  <a:pt x="17" y="76"/>
                  <a:pt x="17" y="76"/>
                  <a:pt x="17" y="76"/>
                </a:cubicBezTo>
                <a:cubicBezTo>
                  <a:pt x="22" y="76"/>
                  <a:pt x="28" y="77"/>
                  <a:pt x="29" y="77"/>
                </a:cubicBezTo>
                <a:cubicBezTo>
                  <a:pt x="31" y="78"/>
                  <a:pt x="34" y="82"/>
                  <a:pt x="34" y="82"/>
                </a:cubicBezTo>
                <a:cubicBezTo>
                  <a:pt x="34" y="82"/>
                  <a:pt x="34" y="82"/>
                  <a:pt x="34" y="82"/>
                </a:cubicBezTo>
                <a:cubicBezTo>
                  <a:pt x="30" y="86"/>
                  <a:pt x="28" y="90"/>
                  <a:pt x="29" y="94"/>
                </a:cubicBezTo>
                <a:cubicBezTo>
                  <a:pt x="30" y="96"/>
                  <a:pt x="31" y="98"/>
                  <a:pt x="33" y="99"/>
                </a:cubicBezTo>
                <a:cubicBezTo>
                  <a:pt x="34" y="99"/>
                  <a:pt x="34" y="99"/>
                  <a:pt x="35" y="99"/>
                </a:cubicBezTo>
                <a:cubicBezTo>
                  <a:pt x="37" y="99"/>
                  <a:pt x="37" y="99"/>
                  <a:pt x="37" y="99"/>
                </a:cubicBezTo>
                <a:cubicBezTo>
                  <a:pt x="40" y="97"/>
                  <a:pt x="44" y="93"/>
                  <a:pt x="45" y="91"/>
                </a:cubicBezTo>
                <a:cubicBezTo>
                  <a:pt x="45" y="91"/>
                  <a:pt x="45" y="91"/>
                  <a:pt x="45" y="87"/>
                </a:cubicBezTo>
                <a:cubicBezTo>
                  <a:pt x="44" y="86"/>
                  <a:pt x="44" y="86"/>
                  <a:pt x="44" y="86"/>
                </a:cubicBezTo>
                <a:cubicBezTo>
                  <a:pt x="43" y="84"/>
                  <a:pt x="48" y="81"/>
                  <a:pt x="55" y="78"/>
                </a:cubicBezTo>
                <a:cubicBezTo>
                  <a:pt x="55" y="78"/>
                  <a:pt x="72" y="73"/>
                  <a:pt x="87" y="75"/>
                </a:cubicBezTo>
                <a:cubicBezTo>
                  <a:pt x="94" y="76"/>
                  <a:pt x="103" y="78"/>
                  <a:pt x="106" y="84"/>
                </a:cubicBezTo>
                <a:cubicBezTo>
                  <a:pt x="107" y="85"/>
                  <a:pt x="107" y="85"/>
                  <a:pt x="107" y="85"/>
                </a:cubicBezTo>
                <a:cubicBezTo>
                  <a:pt x="107" y="85"/>
                  <a:pt x="104" y="88"/>
                  <a:pt x="100" y="92"/>
                </a:cubicBezTo>
                <a:cubicBezTo>
                  <a:pt x="100" y="92"/>
                  <a:pt x="100" y="92"/>
                  <a:pt x="96" y="96"/>
                </a:cubicBezTo>
                <a:cubicBezTo>
                  <a:pt x="89" y="103"/>
                  <a:pt x="87" y="112"/>
                  <a:pt x="90" y="117"/>
                </a:cubicBezTo>
                <a:cubicBezTo>
                  <a:pt x="91" y="119"/>
                  <a:pt x="94" y="122"/>
                  <a:pt x="100" y="122"/>
                </a:cubicBezTo>
                <a:cubicBezTo>
                  <a:pt x="102" y="122"/>
                  <a:pt x="104" y="122"/>
                  <a:pt x="107" y="121"/>
                </a:cubicBezTo>
                <a:cubicBezTo>
                  <a:pt x="125" y="115"/>
                  <a:pt x="130" y="99"/>
                  <a:pt x="135" y="84"/>
                </a:cubicBezTo>
                <a:cubicBezTo>
                  <a:pt x="137" y="79"/>
                  <a:pt x="138" y="73"/>
                  <a:pt x="141" y="68"/>
                </a:cubicBezTo>
                <a:cubicBezTo>
                  <a:pt x="141" y="68"/>
                  <a:pt x="141" y="68"/>
                  <a:pt x="141" y="68"/>
                </a:cubicBezTo>
                <a:cubicBezTo>
                  <a:pt x="141" y="67"/>
                  <a:pt x="143" y="66"/>
                  <a:pt x="145" y="65"/>
                </a:cubicBezTo>
                <a:cubicBezTo>
                  <a:pt x="147" y="64"/>
                  <a:pt x="153" y="61"/>
                  <a:pt x="153" y="62"/>
                </a:cubicBezTo>
                <a:cubicBezTo>
                  <a:pt x="153" y="62"/>
                  <a:pt x="152" y="64"/>
                  <a:pt x="150" y="66"/>
                </a:cubicBezTo>
                <a:cubicBezTo>
                  <a:pt x="149" y="68"/>
                  <a:pt x="146" y="78"/>
                  <a:pt x="146" y="84"/>
                </a:cubicBezTo>
                <a:cubicBezTo>
                  <a:pt x="146" y="84"/>
                  <a:pt x="146" y="84"/>
                  <a:pt x="149" y="85"/>
                </a:cubicBezTo>
                <a:cubicBezTo>
                  <a:pt x="150" y="85"/>
                  <a:pt x="150" y="85"/>
                  <a:pt x="150" y="85"/>
                </a:cubicBezTo>
                <a:cubicBezTo>
                  <a:pt x="154" y="82"/>
                  <a:pt x="158" y="77"/>
                  <a:pt x="158" y="75"/>
                </a:cubicBezTo>
                <a:cubicBezTo>
                  <a:pt x="158" y="72"/>
                  <a:pt x="159" y="65"/>
                  <a:pt x="159" y="65"/>
                </a:cubicBezTo>
                <a:cubicBezTo>
                  <a:pt x="159" y="65"/>
                  <a:pt x="159" y="65"/>
                  <a:pt x="159" y="65"/>
                </a:cubicBezTo>
                <a:cubicBezTo>
                  <a:pt x="161" y="65"/>
                  <a:pt x="163" y="64"/>
                  <a:pt x="166" y="66"/>
                </a:cubicBezTo>
                <a:cubicBezTo>
                  <a:pt x="169" y="70"/>
                  <a:pt x="170" y="77"/>
                  <a:pt x="170" y="83"/>
                </a:cubicBezTo>
                <a:cubicBezTo>
                  <a:pt x="170" y="85"/>
                  <a:pt x="170" y="86"/>
                  <a:pt x="170" y="87"/>
                </a:cubicBezTo>
                <a:cubicBezTo>
                  <a:pt x="170" y="88"/>
                  <a:pt x="171" y="89"/>
                  <a:pt x="172" y="89"/>
                </a:cubicBezTo>
                <a:cubicBezTo>
                  <a:pt x="173" y="90"/>
                  <a:pt x="174" y="89"/>
                  <a:pt x="175" y="89"/>
                </a:cubicBezTo>
                <a:cubicBezTo>
                  <a:pt x="177" y="86"/>
                  <a:pt x="179" y="83"/>
                  <a:pt x="181" y="80"/>
                </a:cubicBezTo>
                <a:cubicBezTo>
                  <a:pt x="192" y="67"/>
                  <a:pt x="201" y="56"/>
                  <a:pt x="221" y="60"/>
                </a:cubicBezTo>
                <a:cubicBezTo>
                  <a:pt x="236" y="63"/>
                  <a:pt x="239" y="75"/>
                  <a:pt x="243" y="90"/>
                </a:cubicBezTo>
                <a:cubicBezTo>
                  <a:pt x="243" y="91"/>
                  <a:pt x="244" y="92"/>
                  <a:pt x="244" y="92"/>
                </a:cubicBezTo>
                <a:cubicBezTo>
                  <a:pt x="245" y="92"/>
                  <a:pt x="246" y="92"/>
                  <a:pt x="247" y="91"/>
                </a:cubicBezTo>
                <a:cubicBezTo>
                  <a:pt x="251" y="87"/>
                  <a:pt x="254" y="82"/>
                  <a:pt x="258" y="78"/>
                </a:cubicBezTo>
                <a:cubicBezTo>
                  <a:pt x="267" y="67"/>
                  <a:pt x="276" y="56"/>
                  <a:pt x="291" y="47"/>
                </a:cubicBezTo>
                <a:cubicBezTo>
                  <a:pt x="333" y="20"/>
                  <a:pt x="390" y="5"/>
                  <a:pt x="436" y="10"/>
                </a:cubicBezTo>
                <a:cubicBezTo>
                  <a:pt x="450" y="11"/>
                  <a:pt x="464" y="19"/>
                  <a:pt x="475" y="32"/>
                </a:cubicBezTo>
                <a:cubicBezTo>
                  <a:pt x="476" y="33"/>
                  <a:pt x="478" y="33"/>
                  <a:pt x="479" y="32"/>
                </a:cubicBezTo>
                <a:cubicBezTo>
                  <a:pt x="480" y="31"/>
                  <a:pt x="480" y="29"/>
                  <a:pt x="479" y="28"/>
                </a:cubicBezTo>
                <a:close/>
                <a:moveTo>
                  <a:pt x="40" y="91"/>
                </a:moveTo>
                <a:cubicBezTo>
                  <a:pt x="40" y="91"/>
                  <a:pt x="38" y="93"/>
                  <a:pt x="35" y="94"/>
                </a:cubicBezTo>
                <a:cubicBezTo>
                  <a:pt x="35" y="94"/>
                  <a:pt x="35" y="94"/>
                  <a:pt x="35" y="94"/>
                </a:cubicBezTo>
                <a:cubicBezTo>
                  <a:pt x="34" y="94"/>
                  <a:pt x="34" y="93"/>
                  <a:pt x="34" y="93"/>
                </a:cubicBezTo>
                <a:cubicBezTo>
                  <a:pt x="33" y="91"/>
                  <a:pt x="34" y="88"/>
                  <a:pt x="37" y="86"/>
                </a:cubicBezTo>
                <a:cubicBezTo>
                  <a:pt x="37" y="86"/>
                  <a:pt x="37" y="86"/>
                  <a:pt x="37" y="86"/>
                </a:cubicBezTo>
                <a:cubicBezTo>
                  <a:pt x="38" y="85"/>
                  <a:pt x="39" y="86"/>
                  <a:pt x="39" y="87"/>
                </a:cubicBezTo>
                <a:cubicBezTo>
                  <a:pt x="39" y="87"/>
                  <a:pt x="39" y="87"/>
                  <a:pt x="40" y="89"/>
                </a:cubicBezTo>
                <a:cubicBezTo>
                  <a:pt x="40" y="91"/>
                  <a:pt x="40" y="91"/>
                  <a:pt x="40" y="91"/>
                </a:cubicBezTo>
                <a:close/>
                <a:moveTo>
                  <a:pt x="130" y="82"/>
                </a:moveTo>
                <a:cubicBezTo>
                  <a:pt x="125" y="97"/>
                  <a:pt x="121" y="111"/>
                  <a:pt x="106" y="116"/>
                </a:cubicBezTo>
                <a:cubicBezTo>
                  <a:pt x="100" y="118"/>
                  <a:pt x="96" y="117"/>
                  <a:pt x="94" y="115"/>
                </a:cubicBezTo>
                <a:cubicBezTo>
                  <a:pt x="92" y="112"/>
                  <a:pt x="94" y="105"/>
                  <a:pt x="100" y="99"/>
                </a:cubicBezTo>
                <a:cubicBezTo>
                  <a:pt x="110" y="88"/>
                  <a:pt x="123" y="79"/>
                  <a:pt x="123" y="79"/>
                </a:cubicBezTo>
                <a:cubicBezTo>
                  <a:pt x="129" y="75"/>
                  <a:pt x="133" y="75"/>
                  <a:pt x="131" y="79"/>
                </a:cubicBezTo>
                <a:cubicBezTo>
                  <a:pt x="131" y="79"/>
                  <a:pt x="131" y="79"/>
                  <a:pt x="130" y="82"/>
                </a:cubicBezTo>
                <a:close/>
                <a:moveTo>
                  <a:pt x="140" y="58"/>
                </a:moveTo>
                <a:cubicBezTo>
                  <a:pt x="138" y="61"/>
                  <a:pt x="134" y="66"/>
                  <a:pt x="129" y="69"/>
                </a:cubicBezTo>
                <a:cubicBezTo>
                  <a:pt x="124" y="72"/>
                  <a:pt x="113" y="76"/>
                  <a:pt x="114" y="71"/>
                </a:cubicBezTo>
                <a:cubicBezTo>
                  <a:pt x="115" y="66"/>
                  <a:pt x="129" y="53"/>
                  <a:pt x="135" y="51"/>
                </a:cubicBezTo>
                <a:cubicBezTo>
                  <a:pt x="135" y="51"/>
                  <a:pt x="135" y="51"/>
                  <a:pt x="141" y="49"/>
                </a:cubicBezTo>
                <a:cubicBezTo>
                  <a:pt x="143" y="49"/>
                  <a:pt x="143" y="49"/>
                  <a:pt x="143" y="49"/>
                </a:cubicBezTo>
                <a:cubicBezTo>
                  <a:pt x="144" y="48"/>
                  <a:pt x="141" y="56"/>
                  <a:pt x="140" y="58"/>
                </a:cubicBezTo>
                <a:close/>
                <a:moveTo>
                  <a:pt x="153" y="74"/>
                </a:moveTo>
                <a:cubicBezTo>
                  <a:pt x="153" y="76"/>
                  <a:pt x="152" y="77"/>
                  <a:pt x="152" y="78"/>
                </a:cubicBezTo>
                <a:cubicBezTo>
                  <a:pt x="151" y="79"/>
                  <a:pt x="151" y="79"/>
                  <a:pt x="151" y="78"/>
                </a:cubicBezTo>
                <a:cubicBezTo>
                  <a:pt x="150" y="78"/>
                  <a:pt x="151" y="73"/>
                  <a:pt x="152" y="72"/>
                </a:cubicBezTo>
                <a:cubicBezTo>
                  <a:pt x="152" y="71"/>
                  <a:pt x="154" y="73"/>
                  <a:pt x="153" y="7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endParaRPr>
          </a:p>
        </p:txBody>
      </p:sp>
    </p:spTree>
    <p:extLst>
      <p:ext uri="{BB962C8B-B14F-4D97-AF65-F5344CB8AC3E}">
        <p14:creationId xmlns:p14="http://schemas.microsoft.com/office/powerpoint/2010/main" val="1731216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iterate>
                                    <p:tmAbs val="0"/>
                                  </p:iterate>
                                  <p:childTnLst>
                                    <p:set>
                                      <p:cBhvr>
                                        <p:cTn id="6" fill="hold"/>
                                        <p:tgtEl>
                                          <p:spTgt spid="17"/>
                                        </p:tgtEl>
                                        <p:attrNameLst>
                                          <p:attrName>style.visibility</p:attrName>
                                        </p:attrNameLst>
                                      </p:cBhvr>
                                      <p:to>
                                        <p:strVal val="visible"/>
                                      </p:to>
                                    </p:set>
                                    <p:anim calcmode="lin" valueType="num">
                                      <p:cBhvr>
                                        <p:cTn id="7" dur="550" fill="hold"/>
                                        <p:tgtEl>
                                          <p:spTgt spid="17"/>
                                        </p:tgtEl>
                                        <p:attrNameLst>
                                          <p:attrName>ppt_w</p:attrName>
                                        </p:attrNameLst>
                                      </p:cBhvr>
                                      <p:tavLst>
                                        <p:tav tm="0">
                                          <p:val>
                                            <p:fltVal val="0"/>
                                          </p:val>
                                        </p:tav>
                                        <p:tav tm="100000">
                                          <p:val>
                                            <p:strVal val="#ppt_w"/>
                                          </p:val>
                                        </p:tav>
                                      </p:tavLst>
                                    </p:anim>
                                    <p:anim calcmode="lin" valueType="num">
                                      <p:cBhvr>
                                        <p:cTn id="8" dur="55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Placeholder 61">
            <a:extLst>
              <a:ext uri="{FF2B5EF4-FFF2-40B4-BE49-F238E27FC236}">
                <a16:creationId xmlns:a16="http://schemas.microsoft.com/office/drawing/2014/main" id="{33724E52-E81A-4FFC-9B4E-F231D50FDB5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813" b="7813"/>
          <a:stretch>
            <a:fillRect/>
          </a:stretch>
        </p:blipFill>
        <p:spPr/>
      </p:pic>
      <p:sp>
        <p:nvSpPr>
          <p:cNvPr id="44" name="Rectangle 43">
            <a:extLst>
              <a:ext uri="{FF2B5EF4-FFF2-40B4-BE49-F238E27FC236}">
                <a16:creationId xmlns:a16="http://schemas.microsoft.com/office/drawing/2014/main" id="{CE60BE5B-B0E1-40FC-9570-F471173380AA}"/>
              </a:ext>
            </a:extLst>
          </p:cNvPr>
          <p:cNvSpPr/>
          <p:nvPr/>
        </p:nvSpPr>
        <p:spPr>
          <a:xfrm>
            <a:off x="0" y="-14514"/>
            <a:ext cx="12192000" cy="6872514"/>
          </a:xfrm>
          <a:prstGeom prst="rect">
            <a:avLst/>
          </a:prstGeom>
          <a:solidFill>
            <a:schemeClr val="accent2">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 name="Picture 44">
            <a:extLst>
              <a:ext uri="{FF2B5EF4-FFF2-40B4-BE49-F238E27FC236}">
                <a16:creationId xmlns:a16="http://schemas.microsoft.com/office/drawing/2014/main" id="{6121EB57-9E68-4242-AFF0-5D0B9BC455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60654" y="2968856"/>
            <a:ext cx="3059962" cy="891279"/>
          </a:xfrm>
          <a:prstGeom prst="rect">
            <a:avLst/>
          </a:prstGeom>
        </p:spPr>
      </p:pic>
      <p:sp>
        <p:nvSpPr>
          <p:cNvPr id="52" name="Subtitle 6">
            <a:extLst>
              <a:ext uri="{FF2B5EF4-FFF2-40B4-BE49-F238E27FC236}">
                <a16:creationId xmlns:a16="http://schemas.microsoft.com/office/drawing/2014/main" id="{281A8BA7-E75C-4FE7-818C-F1DB656CA442}"/>
              </a:ext>
            </a:extLst>
          </p:cNvPr>
          <p:cNvSpPr txBox="1">
            <a:spLocks/>
          </p:cNvSpPr>
          <p:nvPr/>
        </p:nvSpPr>
        <p:spPr>
          <a:xfrm>
            <a:off x="6016360" y="3368478"/>
            <a:ext cx="3714987" cy="526646"/>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800"/>
              </a:lnSpc>
            </a:pPr>
            <a:r>
              <a:rPr lang="en-US" sz="1000" dirty="0">
                <a:solidFill>
                  <a:srgbClr val="FFFFFF"/>
                </a:solidFill>
                <a:latin typeface="Bodoni 72 Book"/>
                <a:ea typeface="Open Sans Extrabold" panose="020B0906030804020204" pitchFamily="34" charset="0"/>
                <a:cs typeface="Open Sans Extrabold" panose="020B0906030804020204" pitchFamily="34" charset="0"/>
              </a:rPr>
              <a:t>There are many variations of passages of </a:t>
            </a:r>
            <a:r>
              <a:rPr lang="en-US" sz="1000" dirty="0" err="1">
                <a:solidFill>
                  <a:srgbClr val="FFFFFF"/>
                </a:solidFill>
                <a:latin typeface="Bodoni 72 Book"/>
                <a:ea typeface="Open Sans Extrabold" panose="020B0906030804020204" pitchFamily="34" charset="0"/>
                <a:cs typeface="Open Sans Extrabold" panose="020B0906030804020204" pitchFamily="34" charset="0"/>
              </a:rPr>
              <a:t>Lorem</a:t>
            </a:r>
            <a:r>
              <a:rPr lang="en-US" sz="1000" dirty="0">
                <a:solidFill>
                  <a:srgbClr val="FFFFFF"/>
                </a:solidFill>
                <a:latin typeface="Bodoni 72 Book"/>
                <a:ea typeface="Open Sans Extrabold" panose="020B0906030804020204" pitchFamily="34" charset="0"/>
                <a:cs typeface="Open Sans Extrabold" panose="020B0906030804020204" pitchFamily="34" charset="0"/>
              </a:rPr>
              <a:t> </a:t>
            </a:r>
            <a:r>
              <a:rPr lang="en-US" sz="1000" dirty="0" err="1">
                <a:solidFill>
                  <a:srgbClr val="FFFFFF"/>
                </a:solidFill>
                <a:latin typeface="Bodoni 72 Book"/>
                <a:ea typeface="Open Sans Extrabold" panose="020B0906030804020204" pitchFamily="34" charset="0"/>
                <a:cs typeface="Open Sans Extrabold" panose="020B0906030804020204" pitchFamily="34" charset="0"/>
              </a:rPr>
              <a:t>Ipsum</a:t>
            </a:r>
            <a:r>
              <a:rPr lang="en-US" sz="1000" dirty="0">
                <a:solidFill>
                  <a:srgbClr val="FFFFFF"/>
                </a:solidFill>
                <a:latin typeface="Bodoni 72 Book"/>
                <a:ea typeface="Open Sans Extrabold" panose="020B0906030804020204" pitchFamily="34" charset="0"/>
                <a:cs typeface="Open Sans Extrabold" panose="020B0906030804020204" pitchFamily="34" charset="0"/>
              </a:rPr>
              <a:t> available, but majority have suffered alteration.</a:t>
            </a:r>
          </a:p>
        </p:txBody>
      </p:sp>
      <p:sp>
        <p:nvSpPr>
          <p:cNvPr id="53" name="TextBox 52">
            <a:extLst>
              <a:ext uri="{FF2B5EF4-FFF2-40B4-BE49-F238E27FC236}">
                <a16:creationId xmlns:a16="http://schemas.microsoft.com/office/drawing/2014/main" id="{95D13427-B4F1-46BE-8A27-8907086A9B06}"/>
              </a:ext>
            </a:extLst>
          </p:cNvPr>
          <p:cNvSpPr txBox="1"/>
          <p:nvPr/>
        </p:nvSpPr>
        <p:spPr>
          <a:xfrm>
            <a:off x="5966256" y="2948362"/>
            <a:ext cx="3023655" cy="461665"/>
          </a:xfrm>
          <a:prstGeom prst="rect">
            <a:avLst/>
          </a:prstGeom>
          <a:noFill/>
        </p:spPr>
        <p:txBody>
          <a:bodyPr wrap="square" rtlCol="0">
            <a:spAutoFit/>
          </a:bodyPr>
          <a:lstStyle/>
          <a:p>
            <a:r>
              <a:rPr lang="en-US" sz="2400" b="1" dirty="0">
                <a:solidFill>
                  <a:schemeClr val="bg1"/>
                </a:solidFill>
                <a:latin typeface="Bodoni 72 Book"/>
                <a:ea typeface="Open Sans Extrabold" panose="020B0906030804020204" pitchFamily="34" charset="0"/>
                <a:cs typeface="Open Sans Extrabold" panose="020B0906030804020204" pitchFamily="34" charset="0"/>
              </a:rPr>
              <a:t>Welcome Message</a:t>
            </a:r>
          </a:p>
        </p:txBody>
      </p:sp>
      <p:cxnSp>
        <p:nvCxnSpPr>
          <p:cNvPr id="48" name="Straight Connector 47">
            <a:extLst>
              <a:ext uri="{FF2B5EF4-FFF2-40B4-BE49-F238E27FC236}">
                <a16:creationId xmlns:a16="http://schemas.microsoft.com/office/drawing/2014/main" id="{1EAA2F24-1058-4EEE-8D21-F76BACF9C399}"/>
              </a:ext>
            </a:extLst>
          </p:cNvPr>
          <p:cNvCxnSpPr>
            <a:cxnSpLocks/>
          </p:cNvCxnSpPr>
          <p:nvPr/>
        </p:nvCxnSpPr>
        <p:spPr>
          <a:xfrm>
            <a:off x="5829302" y="3012379"/>
            <a:ext cx="0" cy="847756"/>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54075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tyles come and go.…">
            <a:extLst>
              <a:ext uri="{FF2B5EF4-FFF2-40B4-BE49-F238E27FC236}">
                <a16:creationId xmlns:a16="http://schemas.microsoft.com/office/drawing/2014/main" id="{C8388F41-802C-440A-83FA-A7D660FF8247}"/>
              </a:ext>
            </a:extLst>
          </p:cNvPr>
          <p:cNvSpPr txBox="1"/>
          <p:nvPr/>
        </p:nvSpPr>
        <p:spPr>
          <a:xfrm>
            <a:off x="779453" y="2691131"/>
            <a:ext cx="4192597" cy="826252"/>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algn="l">
              <a:lnSpc>
                <a:spcPts val="3400"/>
              </a:lnSpc>
              <a:defRPr sz="4000" b="0">
                <a:solidFill>
                  <a:srgbClr val="2C2E3C"/>
                </a:solidFill>
                <a:latin typeface="Roboto Light"/>
                <a:ea typeface="Roboto Light"/>
                <a:cs typeface="Roboto Light"/>
                <a:sym typeface="Roboto Light"/>
              </a:defRPr>
            </a:pPr>
            <a:r>
              <a:rPr lang="en-US" sz="2000" b="1" spc="10" dirty="0">
                <a:latin typeface="Bodoni 72 Book"/>
                <a:ea typeface="Roboto Medium" panose="02000000000000000000" pitchFamily="2" charset="0"/>
              </a:rPr>
              <a:t>The </a:t>
            </a:r>
            <a:r>
              <a:rPr sz="2000" b="1" spc="10" dirty="0">
                <a:latin typeface="Bodoni 72 Book"/>
                <a:ea typeface="Roboto Medium" panose="02000000000000000000" pitchFamily="2" charset="0"/>
              </a:rPr>
              <a:t>Good design</a:t>
            </a:r>
            <a:r>
              <a:rPr lang="en-US" sz="2000" b="1" spc="10" dirty="0">
                <a:latin typeface="Bodoni 72 Book"/>
                <a:ea typeface="Roboto Medium" panose="02000000000000000000" pitchFamily="2" charset="0"/>
              </a:rPr>
              <a:t> the most </a:t>
            </a:r>
            <a:r>
              <a:rPr lang="en-US" sz="2000" b="1" spc="10" dirty="0" err="1">
                <a:latin typeface="Bodoni 72 Book"/>
                <a:ea typeface="Roboto Medium" panose="02000000000000000000" pitchFamily="2" charset="0"/>
              </a:rPr>
              <a:t>aquam</a:t>
            </a:r>
            <a:endParaRPr lang="en-US" sz="2000" b="1" spc="10" dirty="0">
              <a:latin typeface="Bodoni 72 Book"/>
              <a:ea typeface="Roboto Medium" panose="02000000000000000000" pitchFamily="2" charset="0"/>
            </a:endParaRPr>
          </a:p>
          <a:p>
            <a:pPr algn="l">
              <a:lnSpc>
                <a:spcPts val="3400"/>
              </a:lnSpc>
              <a:defRPr sz="4000" b="0">
                <a:solidFill>
                  <a:srgbClr val="2C2E3C"/>
                </a:solidFill>
                <a:latin typeface="Roboto Light"/>
                <a:ea typeface="Roboto Light"/>
                <a:cs typeface="Roboto Light"/>
                <a:sym typeface="Roboto Light"/>
              </a:defRPr>
            </a:pPr>
            <a:r>
              <a:rPr lang="en-US" sz="2000" b="1" spc="10" dirty="0">
                <a:latin typeface="Bodoni 72 Book"/>
                <a:ea typeface="Roboto Medium" panose="02000000000000000000" pitchFamily="2" charset="0"/>
              </a:rPr>
              <a:t>can you which change</a:t>
            </a:r>
            <a:endParaRPr sz="2000" b="1" spc="10" dirty="0">
              <a:latin typeface="Bodoni 72 Book"/>
              <a:ea typeface="Roboto Medium" panose="02000000000000000000" pitchFamily="2" charset="0"/>
            </a:endParaRPr>
          </a:p>
        </p:txBody>
      </p:sp>
      <p:sp>
        <p:nvSpPr>
          <p:cNvPr id="10" name="Compellingly impact backend models and scenarios. Energistically…">
            <a:extLst>
              <a:ext uri="{FF2B5EF4-FFF2-40B4-BE49-F238E27FC236}">
                <a16:creationId xmlns:a16="http://schemas.microsoft.com/office/drawing/2014/main" id="{DE61BD63-74A7-40B6-AB67-99CDDFB6C050}"/>
              </a:ext>
            </a:extLst>
          </p:cNvPr>
          <p:cNvSpPr txBox="1"/>
          <p:nvPr/>
        </p:nvSpPr>
        <p:spPr>
          <a:xfrm>
            <a:off x="779453" y="4130328"/>
            <a:ext cx="3906847" cy="1496692"/>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algn="l">
              <a:lnSpc>
                <a:spcPts val="2400"/>
              </a:lnSpc>
              <a:defRPr sz="2200" b="0">
                <a:solidFill>
                  <a:srgbClr val="6A6E77"/>
                </a:solidFill>
                <a:latin typeface="Roboto Light"/>
                <a:ea typeface="Roboto Light"/>
                <a:cs typeface="Roboto Light"/>
                <a:sym typeface="Roboto Light"/>
              </a:defRPr>
            </a:pPr>
            <a:r>
              <a:rPr sz="1100" dirty="0">
                <a:solidFill>
                  <a:schemeClr val="tx1">
                    <a:lumMod val="75000"/>
                    <a:lumOff val="25000"/>
                  </a:schemeClr>
                </a:solidFill>
                <a:latin typeface="Bodoni 72 Book"/>
              </a:rPr>
              <a:t>Compellingly impact backend models and scenarios.</a:t>
            </a:r>
            <a:r>
              <a:rPr lang="en-US" sz="1100" dirty="0">
                <a:solidFill>
                  <a:schemeClr val="tx1">
                    <a:lumMod val="75000"/>
                    <a:lumOff val="25000"/>
                  </a:schemeClr>
                </a:solidFill>
                <a:latin typeface="Bodoni 72 Book"/>
              </a:rPr>
              <a:t> </a:t>
            </a:r>
            <a:r>
              <a:rPr lang="en-US" sz="1100" dirty="0" err="1">
                <a:solidFill>
                  <a:schemeClr val="tx1">
                    <a:lumMod val="75000"/>
                    <a:lumOff val="25000"/>
                  </a:schemeClr>
                </a:solidFill>
                <a:latin typeface="Bodoni 72 Book"/>
              </a:rPr>
              <a:t>aquam</a:t>
            </a:r>
            <a:r>
              <a:rPr sz="1100" dirty="0">
                <a:solidFill>
                  <a:schemeClr val="tx1">
                    <a:lumMod val="75000"/>
                    <a:lumOff val="25000"/>
                  </a:schemeClr>
                </a:solidFill>
                <a:latin typeface="Bodoni 72 Book"/>
              </a:rPr>
              <a:t> </a:t>
            </a:r>
            <a:r>
              <a:rPr sz="1100" dirty="0" err="1">
                <a:solidFill>
                  <a:schemeClr val="tx1">
                    <a:lumMod val="75000"/>
                    <a:lumOff val="25000"/>
                  </a:schemeClr>
                </a:solidFill>
                <a:latin typeface="Bodoni 72 Book"/>
              </a:rPr>
              <a:t>Energistically</a:t>
            </a:r>
            <a:r>
              <a:rPr sz="1100" dirty="0">
                <a:solidFill>
                  <a:schemeClr val="tx1">
                    <a:lumMod val="75000"/>
                    <a:lumOff val="25000"/>
                  </a:schemeClr>
                </a:solidFill>
                <a:latin typeface="Bodoni 72 Book"/>
              </a:rPr>
              <a:t> </a:t>
            </a:r>
            <a:r>
              <a:rPr lang="en-US" sz="1100" dirty="0">
                <a:solidFill>
                  <a:schemeClr val="tx1">
                    <a:lumMod val="75000"/>
                    <a:lumOff val="25000"/>
                  </a:schemeClr>
                </a:solidFill>
                <a:latin typeface="Bodoni 72 Book"/>
              </a:rPr>
              <a:t> dolor sit </a:t>
            </a:r>
            <a:r>
              <a:rPr lang="en-US" sz="1100" dirty="0" err="1">
                <a:solidFill>
                  <a:schemeClr val="tx1">
                    <a:lumMod val="75000"/>
                    <a:lumOff val="25000"/>
                  </a:schemeClr>
                </a:solidFill>
                <a:latin typeface="Bodoni 72 Book"/>
              </a:rPr>
              <a:t>amet</a:t>
            </a:r>
            <a:r>
              <a:rPr lang="en-US" sz="1100" dirty="0">
                <a:solidFill>
                  <a:schemeClr val="tx1">
                    <a:lumMod val="75000"/>
                    <a:lumOff val="25000"/>
                  </a:schemeClr>
                </a:solidFill>
                <a:latin typeface="Bodoni 72 Book"/>
              </a:rPr>
              <a:t> </a:t>
            </a:r>
            <a:r>
              <a:rPr lang="en-US" sz="1100" dirty="0" err="1">
                <a:solidFill>
                  <a:schemeClr val="tx1">
                    <a:lumMod val="75000"/>
                    <a:lumOff val="25000"/>
                  </a:schemeClr>
                </a:solidFill>
                <a:latin typeface="Bodoni 72 Book"/>
              </a:rPr>
              <a:t>aquam</a:t>
            </a:r>
            <a:r>
              <a:rPr lang="en-US" sz="1100" dirty="0">
                <a:solidFill>
                  <a:schemeClr val="tx1">
                    <a:lumMod val="75000"/>
                    <a:lumOff val="25000"/>
                  </a:schemeClr>
                </a:solidFill>
                <a:latin typeface="Bodoni 72 Book"/>
              </a:rPr>
              <a:t> ipsum </a:t>
            </a:r>
            <a:r>
              <a:rPr lang="en-US" sz="1100" dirty="0" err="1">
                <a:solidFill>
                  <a:schemeClr val="tx1">
                    <a:lumMod val="75000"/>
                    <a:lumOff val="25000"/>
                  </a:schemeClr>
                </a:solidFill>
                <a:latin typeface="Bodoni 72 Book"/>
              </a:rPr>
              <a:t>consectetore</a:t>
            </a:r>
            <a:r>
              <a:rPr lang="en-US" sz="1100" dirty="0">
                <a:solidFill>
                  <a:schemeClr val="tx1">
                    <a:lumMod val="75000"/>
                    <a:lumOff val="25000"/>
                  </a:schemeClr>
                </a:solidFill>
                <a:latin typeface="Bodoni 72 Book"/>
              </a:rPr>
              <a:t> </a:t>
            </a:r>
            <a:r>
              <a:rPr lang="en-US" sz="1100" dirty="0" err="1">
                <a:solidFill>
                  <a:schemeClr val="tx1">
                    <a:lumMod val="75000"/>
                    <a:lumOff val="25000"/>
                  </a:schemeClr>
                </a:solidFill>
                <a:latin typeface="Bodoni 72 Book"/>
              </a:rPr>
              <a:t>ipsm</a:t>
            </a:r>
            <a:endParaRPr sz="1100" dirty="0">
              <a:solidFill>
                <a:schemeClr val="tx1">
                  <a:lumMod val="75000"/>
                  <a:lumOff val="25000"/>
                </a:schemeClr>
              </a:solidFill>
              <a:latin typeface="Bodoni 72 Book"/>
            </a:endParaRPr>
          </a:p>
          <a:p>
            <a:pPr algn="l">
              <a:lnSpc>
                <a:spcPts val="2400"/>
              </a:lnSpc>
              <a:defRPr sz="2200" b="0">
                <a:solidFill>
                  <a:srgbClr val="6A6E77"/>
                </a:solidFill>
                <a:latin typeface="Roboto Light"/>
                <a:ea typeface="Roboto Light"/>
                <a:cs typeface="Roboto Light"/>
                <a:sym typeface="Roboto Light"/>
              </a:defRPr>
            </a:pPr>
            <a:r>
              <a:rPr sz="1100" dirty="0" err="1">
                <a:solidFill>
                  <a:schemeClr val="tx1">
                    <a:lumMod val="75000"/>
                    <a:lumOff val="25000"/>
                  </a:schemeClr>
                </a:solidFill>
                <a:latin typeface="Bodoni 72 Book"/>
              </a:rPr>
              <a:t>ncentivize</a:t>
            </a:r>
            <a:r>
              <a:rPr sz="1100" dirty="0">
                <a:solidFill>
                  <a:schemeClr val="tx1">
                    <a:lumMod val="75000"/>
                    <a:lumOff val="25000"/>
                  </a:schemeClr>
                </a:solidFill>
                <a:latin typeface="Bodoni 72 Book"/>
              </a:rPr>
              <a:t> premier synergy rather than customized linkage</a:t>
            </a:r>
            <a:r>
              <a:rPr lang="en-US" sz="1100" dirty="0">
                <a:solidFill>
                  <a:schemeClr val="tx1">
                    <a:lumMod val="75000"/>
                    <a:lumOff val="25000"/>
                  </a:schemeClr>
                </a:solidFill>
                <a:latin typeface="Bodoni 72 Book"/>
              </a:rPr>
              <a:t> sit</a:t>
            </a:r>
            <a:r>
              <a:rPr sz="1100" dirty="0">
                <a:solidFill>
                  <a:schemeClr val="tx1">
                    <a:lumMod val="75000"/>
                    <a:lumOff val="25000"/>
                  </a:schemeClr>
                </a:solidFill>
                <a:latin typeface="Bodoni 72 Book"/>
              </a:rPr>
              <a:t>. </a:t>
            </a:r>
            <a:r>
              <a:rPr sz="1100" dirty="0" err="1">
                <a:solidFill>
                  <a:schemeClr val="tx1">
                    <a:lumMod val="75000"/>
                    <a:lumOff val="25000"/>
                  </a:schemeClr>
                </a:solidFill>
                <a:latin typeface="Bodoni 72 Book"/>
              </a:rPr>
              <a:t>Intrinsicly</a:t>
            </a:r>
            <a:r>
              <a:rPr lang="en-US" sz="1100" dirty="0">
                <a:solidFill>
                  <a:schemeClr val="tx1">
                    <a:lumMod val="75000"/>
                    <a:lumOff val="25000"/>
                  </a:schemeClr>
                </a:solidFill>
                <a:latin typeface="Bodoni 72 Book"/>
              </a:rPr>
              <a:t> </a:t>
            </a:r>
            <a:r>
              <a:rPr sz="1100" dirty="0">
                <a:solidFill>
                  <a:schemeClr val="tx1">
                    <a:lumMod val="75000"/>
                    <a:lumOff val="25000"/>
                  </a:schemeClr>
                </a:solidFill>
                <a:latin typeface="Bodoni 72 Book"/>
              </a:rPr>
              <a:t>maintain real-time content without catalysts for</a:t>
            </a:r>
            <a:r>
              <a:rPr lang="en-US" sz="1100" dirty="0">
                <a:solidFill>
                  <a:schemeClr val="tx1">
                    <a:lumMod val="75000"/>
                    <a:lumOff val="25000"/>
                  </a:schemeClr>
                </a:solidFill>
                <a:latin typeface="Bodoni 72 Book"/>
              </a:rPr>
              <a:t> amt</a:t>
            </a:r>
            <a:r>
              <a:rPr sz="1100" dirty="0">
                <a:solidFill>
                  <a:schemeClr val="tx1">
                    <a:lumMod val="75000"/>
                    <a:lumOff val="25000"/>
                  </a:schemeClr>
                </a:solidFill>
                <a:latin typeface="Bodoni 72 Book"/>
              </a:rPr>
              <a:t> change.</a:t>
            </a:r>
            <a:r>
              <a:rPr lang="en-US" sz="1100" dirty="0">
                <a:solidFill>
                  <a:schemeClr val="tx1">
                    <a:lumMod val="75000"/>
                    <a:lumOff val="25000"/>
                  </a:schemeClr>
                </a:solidFill>
                <a:latin typeface="Bodoni 72 Book"/>
              </a:rPr>
              <a:t> </a:t>
            </a:r>
            <a:r>
              <a:rPr lang="en-US" sz="1100" dirty="0" err="1">
                <a:solidFill>
                  <a:schemeClr val="tx1">
                    <a:lumMod val="75000"/>
                    <a:lumOff val="25000"/>
                  </a:schemeClr>
                </a:solidFill>
                <a:latin typeface="Bodoni 72 Book"/>
              </a:rPr>
              <a:t>Consecteture</a:t>
            </a:r>
            <a:r>
              <a:rPr lang="en-US" sz="1100" dirty="0">
                <a:solidFill>
                  <a:schemeClr val="tx1">
                    <a:lumMod val="75000"/>
                    <a:lumOff val="25000"/>
                  </a:schemeClr>
                </a:solidFill>
                <a:latin typeface="Bodoni 72 Book"/>
              </a:rPr>
              <a:t> </a:t>
            </a:r>
            <a:r>
              <a:rPr lang="en-US" sz="1100" dirty="0" err="1">
                <a:solidFill>
                  <a:schemeClr val="tx1">
                    <a:lumMod val="75000"/>
                    <a:lumOff val="25000"/>
                  </a:schemeClr>
                </a:solidFill>
                <a:latin typeface="Bodoni 72 Book"/>
              </a:rPr>
              <a:t>aquam</a:t>
            </a:r>
            <a:r>
              <a:rPr lang="en-US" sz="1100" dirty="0">
                <a:solidFill>
                  <a:schemeClr val="tx1">
                    <a:lumMod val="75000"/>
                    <a:lumOff val="25000"/>
                  </a:schemeClr>
                </a:solidFill>
                <a:latin typeface="Bodoni 72 Book"/>
              </a:rPr>
              <a:t> dolor</a:t>
            </a:r>
            <a:r>
              <a:rPr sz="1100" dirty="0">
                <a:solidFill>
                  <a:schemeClr val="tx1">
                    <a:lumMod val="75000"/>
                    <a:lumOff val="25000"/>
                  </a:schemeClr>
                </a:solidFill>
                <a:latin typeface="Bodoni 72 Book"/>
              </a:rPr>
              <a:t> </a:t>
            </a:r>
          </a:p>
        </p:txBody>
      </p:sp>
      <p:pic>
        <p:nvPicPr>
          <p:cNvPr id="17" name="Picture Placeholder 16">
            <a:extLst>
              <a:ext uri="{FF2B5EF4-FFF2-40B4-BE49-F238E27FC236}">
                <a16:creationId xmlns:a16="http://schemas.microsoft.com/office/drawing/2014/main" id="{B4D4EE72-D04D-4559-9FE7-316B21DF22F8}"/>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104" b="2104"/>
          <a:stretch>
            <a:fillRect/>
          </a:stretch>
        </p:blipFill>
        <p:spPr/>
      </p:pic>
      <p:pic>
        <p:nvPicPr>
          <p:cNvPr id="29" name="Picture Placeholder 28">
            <a:extLst>
              <a:ext uri="{FF2B5EF4-FFF2-40B4-BE49-F238E27FC236}">
                <a16:creationId xmlns:a16="http://schemas.microsoft.com/office/drawing/2014/main" id="{4D2EEFE1-42FA-496D-80EE-9C10768A6B2A}"/>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15645" t="17288" r="15645" b="17288"/>
          <a:stretch/>
        </p:blipFill>
        <p:spPr>
          <a:xfrm>
            <a:off x="5671930" y="4823790"/>
            <a:ext cx="3203689" cy="2034210"/>
          </a:xfrm>
        </p:spPr>
      </p:pic>
      <p:pic>
        <p:nvPicPr>
          <p:cNvPr id="31" name="Picture Placeholder 30">
            <a:extLst>
              <a:ext uri="{FF2B5EF4-FFF2-40B4-BE49-F238E27FC236}">
                <a16:creationId xmlns:a16="http://schemas.microsoft.com/office/drawing/2014/main" id="{0413E40B-263F-4E29-8842-210578D39B18}"/>
              </a:ext>
            </a:extLst>
          </p:cNvPr>
          <p:cNvPicPr>
            <a:picLocks noGrp="1" noChangeAspect="1"/>
          </p:cNvPicPr>
          <p:nvPr>
            <p:ph type="pic" sz="quarter" idx="10"/>
          </p:nvPr>
        </p:nvPicPr>
        <p:blipFill rotWithShape="1">
          <a:blip r:embed="rId4">
            <a:extLst>
              <a:ext uri="{28A0092B-C50C-407E-A947-70E740481C1C}">
                <a14:useLocalDpi xmlns:a14="http://schemas.microsoft.com/office/drawing/2010/main" val="0"/>
              </a:ext>
            </a:extLst>
          </a:blip>
          <a:srcRect l="48252" r="6592"/>
          <a:stretch/>
        </p:blipFill>
        <p:spPr>
          <a:xfrm>
            <a:off x="5671930" y="1"/>
            <a:ext cx="3203689" cy="4731026"/>
          </a:xfrm>
        </p:spPr>
      </p:pic>
      <p:pic>
        <p:nvPicPr>
          <p:cNvPr id="27" name="Picture Placeholder 26">
            <a:extLst>
              <a:ext uri="{FF2B5EF4-FFF2-40B4-BE49-F238E27FC236}">
                <a16:creationId xmlns:a16="http://schemas.microsoft.com/office/drawing/2014/main" id="{E685B556-DE15-4920-9639-06E8502708AD}"/>
              </a:ext>
            </a:extLst>
          </p:cNvPr>
          <p:cNvPicPr>
            <a:picLocks noGrp="1" noChangeAspect="1"/>
          </p:cNvPicPr>
          <p:nvPr>
            <p:ph type="pic" sz="quarter" idx="11"/>
          </p:nvPr>
        </p:nvPicPr>
        <p:blipFill rotWithShape="1">
          <a:blip r:embed="rId5">
            <a:extLst>
              <a:ext uri="{28A0092B-C50C-407E-A947-70E740481C1C}">
                <a14:useLocalDpi xmlns:a14="http://schemas.microsoft.com/office/drawing/2010/main" val="0"/>
              </a:ext>
            </a:extLst>
          </a:blip>
          <a:srcRect l="37699" r="17155"/>
          <a:stretch/>
        </p:blipFill>
        <p:spPr>
          <a:xfrm>
            <a:off x="8988311" y="2126974"/>
            <a:ext cx="3203689" cy="4731026"/>
          </a:xfrm>
        </p:spPr>
      </p:pic>
      <p:pic>
        <p:nvPicPr>
          <p:cNvPr id="39" name="Picture 38">
            <a:extLst>
              <a:ext uri="{FF2B5EF4-FFF2-40B4-BE49-F238E27FC236}">
                <a16:creationId xmlns:a16="http://schemas.microsoft.com/office/drawing/2014/main" id="{2E7E1AB9-1B3C-4C24-9581-BB9C6210A84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9453" y="1045418"/>
            <a:ext cx="3545729" cy="1032769"/>
          </a:xfrm>
          <a:prstGeom prst="rect">
            <a:avLst/>
          </a:prstGeom>
        </p:spPr>
      </p:pic>
    </p:spTree>
    <p:extLst>
      <p:ext uri="{BB962C8B-B14F-4D97-AF65-F5344CB8AC3E}">
        <p14:creationId xmlns:p14="http://schemas.microsoft.com/office/powerpoint/2010/main" val="490940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iterate>
                                    <p:tmAbs val="0"/>
                                  </p:iterate>
                                  <p:childTnLst>
                                    <p:set>
                                      <p:cBhvr>
                                        <p:cTn id="6" fill="hold"/>
                                        <p:tgtEl>
                                          <p:spTgt spid="9"/>
                                        </p:tgtEl>
                                        <p:attrNameLst>
                                          <p:attrName>style.visibility</p:attrName>
                                        </p:attrNameLst>
                                      </p:cBhvr>
                                      <p:to>
                                        <p:strVal val="visible"/>
                                      </p:to>
                                    </p:set>
                                    <p:anim calcmode="lin" valueType="num">
                                      <p:cBhvr>
                                        <p:cTn id="7" dur="550" fill="hold"/>
                                        <p:tgtEl>
                                          <p:spTgt spid="9"/>
                                        </p:tgtEl>
                                        <p:attrNameLst>
                                          <p:attrName>ppt_w</p:attrName>
                                        </p:attrNameLst>
                                      </p:cBhvr>
                                      <p:tavLst>
                                        <p:tav tm="0">
                                          <p:val>
                                            <p:fltVal val="0"/>
                                          </p:val>
                                        </p:tav>
                                        <p:tav tm="100000">
                                          <p:val>
                                            <p:strVal val="#ppt_w"/>
                                          </p:val>
                                        </p:tav>
                                      </p:tavLst>
                                    </p:anim>
                                    <p:anim calcmode="lin" valueType="num">
                                      <p:cBhvr>
                                        <p:cTn id="8" dur="55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
            <a:extLst>
              <a:ext uri="{FF2B5EF4-FFF2-40B4-BE49-F238E27FC236}">
                <a16:creationId xmlns:a16="http://schemas.microsoft.com/office/drawing/2014/main" id="{85644D1D-D3E5-4D61-B116-E4E3EC491FF7}"/>
              </a:ext>
            </a:extLst>
          </p:cNvPr>
          <p:cNvSpPr>
            <a:spLocks/>
          </p:cNvSpPr>
          <p:nvPr/>
        </p:nvSpPr>
        <p:spPr bwMode="auto">
          <a:xfrm>
            <a:off x="670532" y="555526"/>
            <a:ext cx="5248422" cy="5813580"/>
          </a:xfrm>
          <a:prstGeom prst="rect">
            <a:avLst/>
          </a:prstGeom>
          <a:solidFill>
            <a:schemeClr val="accent2"/>
          </a:solidFill>
          <a:ln>
            <a:noFill/>
          </a:ln>
          <a:extLst/>
        </p:spPr>
        <p:txBody>
          <a:bodyPr lIns="0" tIns="0" rIns="0" bIns="0"/>
          <a:lstStyle/>
          <a:p>
            <a:endParaRPr lang="en-US"/>
          </a:p>
        </p:txBody>
      </p:sp>
      <p:sp>
        <p:nvSpPr>
          <p:cNvPr id="36" name="TextBox 35">
            <a:extLst>
              <a:ext uri="{FF2B5EF4-FFF2-40B4-BE49-F238E27FC236}">
                <a16:creationId xmlns:a16="http://schemas.microsoft.com/office/drawing/2014/main" id="{513110FE-BB5A-4E86-AFF6-5F5CA497821D}"/>
              </a:ext>
            </a:extLst>
          </p:cNvPr>
          <p:cNvSpPr txBox="1"/>
          <p:nvPr/>
        </p:nvSpPr>
        <p:spPr>
          <a:xfrm>
            <a:off x="6511416" y="5035641"/>
            <a:ext cx="4560108" cy="1354602"/>
          </a:xfrm>
          <a:prstGeom prst="rect">
            <a:avLst/>
          </a:prstGeom>
          <a:noFill/>
        </p:spPr>
        <p:txBody>
          <a:bodyPr wrap="square" rtlCol="0">
            <a:spAutoFit/>
          </a:bodyPr>
          <a:lstStyle/>
          <a:p>
            <a:pPr>
              <a:lnSpc>
                <a:spcPts val="2000"/>
              </a:lnSpc>
            </a:pPr>
            <a:r>
              <a:rPr lang="en-US" sz="1300" dirty="0">
                <a:solidFill>
                  <a:srgbClr val="000000">
                    <a:alpha val="70000"/>
                  </a:srgbClr>
                </a:solidFill>
                <a:latin typeface="Bodoni 72 Book" charset="0"/>
                <a:ea typeface="Bodoni 72 Book" charset="0"/>
                <a:cs typeface="Bodoni 72 Book" charset="0"/>
              </a:rPr>
              <a:t>Lorem Ipsum is simply dummy text of the printing and dolor sit typesetting industry. Lorem Ipsum has been the industry’s </a:t>
            </a:r>
            <a:r>
              <a:rPr lang="en-US" sz="1300" dirty="0" err="1">
                <a:solidFill>
                  <a:srgbClr val="000000">
                    <a:alpha val="70000"/>
                  </a:srgbClr>
                </a:solidFill>
                <a:latin typeface="Bodoni 72 Book" charset="0"/>
                <a:ea typeface="Bodoni 72 Book" charset="0"/>
                <a:cs typeface="Bodoni 72 Book" charset="0"/>
              </a:rPr>
              <a:t>ame</a:t>
            </a:r>
            <a:r>
              <a:rPr lang="en-US" sz="1300" dirty="0">
                <a:solidFill>
                  <a:srgbClr val="000000">
                    <a:alpha val="70000"/>
                  </a:srgbClr>
                </a:solidFill>
                <a:latin typeface="Bodoni 72 Book" charset="0"/>
                <a:ea typeface="Bodoni 72 Book" charset="0"/>
                <a:cs typeface="Bodoni 72 Book" charset="0"/>
              </a:rPr>
              <a:t> printer took a galley of type and scrambled it to make a </a:t>
            </a:r>
            <a:r>
              <a:rPr lang="en-US" sz="1300" dirty="0" err="1">
                <a:solidFill>
                  <a:srgbClr val="000000">
                    <a:alpha val="70000"/>
                  </a:srgbClr>
                </a:solidFill>
                <a:latin typeface="Bodoni 72 Book" charset="0"/>
                <a:ea typeface="Bodoni 72 Book" charset="0"/>
                <a:cs typeface="Bodoni 72 Book" charset="0"/>
              </a:rPr>
              <a:t>typesti</a:t>
            </a:r>
            <a:r>
              <a:rPr lang="en-US" sz="1300" dirty="0">
                <a:solidFill>
                  <a:srgbClr val="000000">
                    <a:alpha val="70000"/>
                  </a:srgbClr>
                </a:solidFill>
                <a:latin typeface="Bodoni 72 Book" charset="0"/>
                <a:ea typeface="Bodoni 72 Book" charset="0"/>
                <a:cs typeface="Bodoni 72 Book" charset="0"/>
              </a:rPr>
              <a:t> </a:t>
            </a:r>
            <a:r>
              <a:rPr lang="en-US" sz="1300" dirty="0" err="1">
                <a:solidFill>
                  <a:srgbClr val="000000">
                    <a:alpha val="70000"/>
                  </a:srgbClr>
                </a:solidFill>
                <a:latin typeface="Bodoni 72 Book" charset="0"/>
                <a:ea typeface="Bodoni 72 Book" charset="0"/>
                <a:cs typeface="Bodoni 72 Book" charset="0"/>
              </a:rPr>
              <a:t>ecimen</a:t>
            </a:r>
            <a:r>
              <a:rPr lang="en-US" sz="1300" dirty="0">
                <a:solidFill>
                  <a:srgbClr val="000000">
                    <a:alpha val="70000"/>
                  </a:srgbClr>
                </a:solidFill>
                <a:latin typeface="Bodoni 72 Book" charset="0"/>
                <a:ea typeface="Bodoni 72 Book" charset="0"/>
                <a:cs typeface="Bodoni 72 Book" charset="0"/>
              </a:rPr>
              <a:t> book. It has survived not only five centuries, but </a:t>
            </a:r>
            <a:r>
              <a:rPr lang="en-US" sz="1300" dirty="0" err="1">
                <a:solidFill>
                  <a:srgbClr val="000000">
                    <a:alpha val="70000"/>
                  </a:srgbClr>
                </a:solidFill>
                <a:latin typeface="Bodoni 72 Book" charset="0"/>
                <a:ea typeface="Bodoni 72 Book" charset="0"/>
                <a:cs typeface="Bodoni 72 Book" charset="0"/>
              </a:rPr>
              <a:t>alsois</a:t>
            </a:r>
            <a:r>
              <a:rPr lang="en-US" sz="1300" dirty="0">
                <a:solidFill>
                  <a:srgbClr val="000000">
                    <a:alpha val="70000"/>
                  </a:srgbClr>
                </a:solidFill>
                <a:latin typeface="Bodoni 72 Book" charset="0"/>
                <a:ea typeface="Bodoni 72 Book" charset="0"/>
                <a:cs typeface="Bodoni 72 Book" charset="0"/>
              </a:rPr>
              <a:t> leap into electronic typesetting.</a:t>
            </a:r>
          </a:p>
        </p:txBody>
      </p:sp>
      <p:sp>
        <p:nvSpPr>
          <p:cNvPr id="38" name="Rectangle 37">
            <a:extLst>
              <a:ext uri="{FF2B5EF4-FFF2-40B4-BE49-F238E27FC236}">
                <a16:creationId xmlns:a16="http://schemas.microsoft.com/office/drawing/2014/main" id="{202281A4-FE23-48D6-AF3D-08A131381C69}"/>
              </a:ext>
            </a:extLst>
          </p:cNvPr>
          <p:cNvSpPr/>
          <p:nvPr/>
        </p:nvSpPr>
        <p:spPr>
          <a:xfrm>
            <a:off x="9750724" y="2012152"/>
            <a:ext cx="1770744" cy="16454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2513F2BB-1EBD-4FF6-9F5D-40279E5401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8445" y="1171515"/>
            <a:ext cx="3545729" cy="1032769"/>
          </a:xfrm>
          <a:prstGeom prst="rect">
            <a:avLst/>
          </a:prstGeom>
        </p:spPr>
      </p:pic>
      <p:pic>
        <p:nvPicPr>
          <p:cNvPr id="6" name="Picture Placeholder 5">
            <a:extLst>
              <a:ext uri="{FF2B5EF4-FFF2-40B4-BE49-F238E27FC236}">
                <a16:creationId xmlns:a16="http://schemas.microsoft.com/office/drawing/2014/main" id="{3B6708FD-1D7C-44B0-BEC2-E26E71C59E4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4656" r="24656"/>
          <a:stretch>
            <a:fillRect/>
          </a:stretch>
        </p:blipFill>
        <p:spPr/>
      </p:pic>
      <p:sp>
        <p:nvSpPr>
          <p:cNvPr id="19" name="TextBox 18">
            <a:extLst>
              <a:ext uri="{FF2B5EF4-FFF2-40B4-BE49-F238E27FC236}">
                <a16:creationId xmlns:a16="http://schemas.microsoft.com/office/drawing/2014/main" id="{6068E5A0-546D-4808-8036-219669A64BCF}"/>
              </a:ext>
            </a:extLst>
          </p:cNvPr>
          <p:cNvSpPr txBox="1"/>
          <p:nvPr/>
        </p:nvSpPr>
        <p:spPr>
          <a:xfrm>
            <a:off x="1198445" y="2817228"/>
            <a:ext cx="3906847" cy="788421"/>
          </a:xfrm>
          <a:prstGeom prst="rect">
            <a:avLst/>
          </a:prstGeom>
          <a:noFill/>
        </p:spPr>
        <p:txBody>
          <a:bodyPr wrap="square" rtlCol="0">
            <a:spAutoFit/>
          </a:bodyPr>
          <a:lstStyle/>
          <a:p>
            <a:pPr>
              <a:lnSpc>
                <a:spcPts val="2800"/>
              </a:lnSpc>
            </a:pPr>
            <a:r>
              <a:rPr lang="en-US" sz="2000" b="1" dirty="0">
                <a:latin typeface="Bodoni 72 Book" charset="0"/>
                <a:ea typeface="Bodoni 72 Book" charset="0"/>
                <a:cs typeface="Bodoni 72 Book" charset="0"/>
              </a:rPr>
              <a:t>The good design the most </a:t>
            </a:r>
            <a:r>
              <a:rPr lang="en-US" sz="2000" b="1" dirty="0" err="1">
                <a:latin typeface="Bodoni 72 Book" charset="0"/>
                <a:ea typeface="Bodoni 72 Book" charset="0"/>
                <a:cs typeface="Bodoni 72 Book" charset="0"/>
              </a:rPr>
              <a:t>aquam</a:t>
            </a:r>
            <a:endParaRPr lang="en-US" sz="2000" b="1" dirty="0">
              <a:latin typeface="Bodoni 72 Book" charset="0"/>
              <a:ea typeface="Bodoni 72 Book" charset="0"/>
              <a:cs typeface="Bodoni 72 Book" charset="0"/>
            </a:endParaRPr>
          </a:p>
          <a:p>
            <a:pPr>
              <a:lnSpc>
                <a:spcPts val="2800"/>
              </a:lnSpc>
            </a:pPr>
            <a:r>
              <a:rPr lang="en-US" sz="2000" b="1" dirty="0">
                <a:latin typeface="Bodoni 72 Book" charset="0"/>
                <a:ea typeface="Bodoni 72 Book" charset="0"/>
                <a:cs typeface="Bodoni 72 Book" charset="0"/>
              </a:rPr>
              <a:t>can you which change</a:t>
            </a:r>
          </a:p>
        </p:txBody>
      </p:sp>
      <p:sp>
        <p:nvSpPr>
          <p:cNvPr id="12" name="Compellingly impact backend models and scenarios. Energistically…">
            <a:extLst>
              <a:ext uri="{FF2B5EF4-FFF2-40B4-BE49-F238E27FC236}">
                <a16:creationId xmlns:a16="http://schemas.microsoft.com/office/drawing/2014/main" id="{23F04BB9-DAEB-4091-BAFA-36F6F3128F65}"/>
              </a:ext>
            </a:extLst>
          </p:cNvPr>
          <p:cNvSpPr txBox="1"/>
          <p:nvPr/>
        </p:nvSpPr>
        <p:spPr>
          <a:xfrm>
            <a:off x="1198445" y="4256425"/>
            <a:ext cx="3906847" cy="1496692"/>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algn="l">
              <a:lnSpc>
                <a:spcPts val="2400"/>
              </a:lnSpc>
              <a:defRPr sz="2200" b="0">
                <a:solidFill>
                  <a:srgbClr val="6A6E77"/>
                </a:solidFill>
                <a:latin typeface="Roboto Light"/>
                <a:ea typeface="Roboto Light"/>
                <a:cs typeface="Roboto Light"/>
                <a:sym typeface="Roboto Light"/>
              </a:defRPr>
            </a:pPr>
            <a:r>
              <a:rPr sz="1100" dirty="0">
                <a:solidFill>
                  <a:schemeClr val="tx1">
                    <a:lumMod val="85000"/>
                    <a:lumOff val="15000"/>
                  </a:schemeClr>
                </a:solidFill>
                <a:latin typeface="Bodoni 72 Book"/>
              </a:rPr>
              <a:t>Compellingly impact backend models and scenarios.</a:t>
            </a:r>
            <a:r>
              <a:rPr lang="en-US" sz="1100" dirty="0">
                <a:solidFill>
                  <a:schemeClr val="tx1">
                    <a:lumMod val="85000"/>
                    <a:lumOff val="15000"/>
                  </a:schemeClr>
                </a:solidFill>
                <a:latin typeface="Bodoni 72 Book"/>
              </a:rPr>
              <a:t> </a:t>
            </a:r>
            <a:r>
              <a:rPr lang="en-US" sz="1100" dirty="0" err="1">
                <a:solidFill>
                  <a:schemeClr val="tx1">
                    <a:lumMod val="85000"/>
                    <a:lumOff val="15000"/>
                  </a:schemeClr>
                </a:solidFill>
                <a:latin typeface="Bodoni 72 Book"/>
              </a:rPr>
              <a:t>aquam</a:t>
            </a:r>
            <a:r>
              <a:rPr sz="1100" dirty="0">
                <a:solidFill>
                  <a:schemeClr val="tx1">
                    <a:lumMod val="85000"/>
                    <a:lumOff val="15000"/>
                  </a:schemeClr>
                </a:solidFill>
                <a:latin typeface="Bodoni 72 Book"/>
              </a:rPr>
              <a:t> </a:t>
            </a:r>
            <a:r>
              <a:rPr sz="1100" dirty="0" err="1">
                <a:solidFill>
                  <a:schemeClr val="tx1">
                    <a:lumMod val="85000"/>
                    <a:lumOff val="15000"/>
                  </a:schemeClr>
                </a:solidFill>
                <a:latin typeface="Bodoni 72 Book"/>
              </a:rPr>
              <a:t>Energistically</a:t>
            </a:r>
            <a:r>
              <a:rPr sz="1100" dirty="0">
                <a:solidFill>
                  <a:schemeClr val="tx1">
                    <a:lumMod val="85000"/>
                    <a:lumOff val="15000"/>
                  </a:schemeClr>
                </a:solidFill>
                <a:latin typeface="Bodoni 72 Book"/>
              </a:rPr>
              <a:t> </a:t>
            </a:r>
            <a:r>
              <a:rPr lang="en-US" sz="1100" dirty="0">
                <a:solidFill>
                  <a:schemeClr val="tx1">
                    <a:lumMod val="85000"/>
                    <a:lumOff val="15000"/>
                  </a:schemeClr>
                </a:solidFill>
                <a:latin typeface="Bodoni 72 Book"/>
              </a:rPr>
              <a:t> dolor sit </a:t>
            </a:r>
            <a:r>
              <a:rPr lang="en-US" sz="1100" dirty="0" err="1">
                <a:solidFill>
                  <a:schemeClr val="tx1">
                    <a:lumMod val="85000"/>
                    <a:lumOff val="15000"/>
                  </a:schemeClr>
                </a:solidFill>
                <a:latin typeface="Bodoni 72 Book"/>
              </a:rPr>
              <a:t>amet</a:t>
            </a:r>
            <a:r>
              <a:rPr lang="en-US" sz="1100" dirty="0">
                <a:solidFill>
                  <a:schemeClr val="tx1">
                    <a:lumMod val="85000"/>
                    <a:lumOff val="15000"/>
                  </a:schemeClr>
                </a:solidFill>
                <a:latin typeface="Bodoni 72 Book"/>
              </a:rPr>
              <a:t> </a:t>
            </a:r>
            <a:r>
              <a:rPr lang="en-US" sz="1100" dirty="0" err="1">
                <a:solidFill>
                  <a:schemeClr val="tx1">
                    <a:lumMod val="85000"/>
                    <a:lumOff val="15000"/>
                  </a:schemeClr>
                </a:solidFill>
                <a:latin typeface="Bodoni 72 Book"/>
              </a:rPr>
              <a:t>aquam</a:t>
            </a:r>
            <a:r>
              <a:rPr lang="en-US" sz="1100" dirty="0">
                <a:solidFill>
                  <a:schemeClr val="tx1">
                    <a:lumMod val="85000"/>
                    <a:lumOff val="15000"/>
                  </a:schemeClr>
                </a:solidFill>
                <a:latin typeface="Bodoni 72 Book"/>
              </a:rPr>
              <a:t> ipsum </a:t>
            </a:r>
            <a:r>
              <a:rPr lang="en-US" sz="1100" dirty="0" err="1">
                <a:solidFill>
                  <a:schemeClr val="tx1">
                    <a:lumMod val="85000"/>
                    <a:lumOff val="15000"/>
                  </a:schemeClr>
                </a:solidFill>
                <a:latin typeface="Bodoni 72 Book"/>
              </a:rPr>
              <a:t>consectetore</a:t>
            </a:r>
            <a:r>
              <a:rPr lang="en-US" sz="1100" dirty="0">
                <a:solidFill>
                  <a:schemeClr val="tx1">
                    <a:lumMod val="85000"/>
                    <a:lumOff val="15000"/>
                  </a:schemeClr>
                </a:solidFill>
                <a:latin typeface="Bodoni 72 Book"/>
              </a:rPr>
              <a:t> </a:t>
            </a:r>
            <a:r>
              <a:rPr lang="en-US" sz="1100" dirty="0" err="1">
                <a:solidFill>
                  <a:schemeClr val="tx1">
                    <a:lumMod val="85000"/>
                    <a:lumOff val="15000"/>
                  </a:schemeClr>
                </a:solidFill>
                <a:latin typeface="Bodoni 72 Book"/>
              </a:rPr>
              <a:t>ipsm</a:t>
            </a:r>
            <a:endParaRPr sz="1100" dirty="0">
              <a:solidFill>
                <a:schemeClr val="tx1">
                  <a:lumMod val="85000"/>
                  <a:lumOff val="15000"/>
                </a:schemeClr>
              </a:solidFill>
              <a:latin typeface="Bodoni 72 Book"/>
            </a:endParaRPr>
          </a:p>
          <a:p>
            <a:pPr algn="l">
              <a:lnSpc>
                <a:spcPts val="2400"/>
              </a:lnSpc>
              <a:defRPr sz="2200" b="0">
                <a:solidFill>
                  <a:srgbClr val="6A6E77"/>
                </a:solidFill>
                <a:latin typeface="Roboto Light"/>
                <a:ea typeface="Roboto Light"/>
                <a:cs typeface="Roboto Light"/>
                <a:sym typeface="Roboto Light"/>
              </a:defRPr>
            </a:pPr>
            <a:r>
              <a:rPr sz="1100" dirty="0" err="1">
                <a:solidFill>
                  <a:schemeClr val="tx1">
                    <a:lumMod val="85000"/>
                    <a:lumOff val="15000"/>
                  </a:schemeClr>
                </a:solidFill>
                <a:latin typeface="Bodoni 72 Book"/>
              </a:rPr>
              <a:t>ncentivize</a:t>
            </a:r>
            <a:r>
              <a:rPr sz="1100" dirty="0">
                <a:solidFill>
                  <a:schemeClr val="tx1">
                    <a:lumMod val="85000"/>
                    <a:lumOff val="15000"/>
                  </a:schemeClr>
                </a:solidFill>
                <a:latin typeface="Bodoni 72 Book"/>
              </a:rPr>
              <a:t> premier synergy rather than customized linkage</a:t>
            </a:r>
            <a:r>
              <a:rPr lang="en-US" sz="1100" dirty="0">
                <a:solidFill>
                  <a:schemeClr val="tx1">
                    <a:lumMod val="85000"/>
                    <a:lumOff val="15000"/>
                  </a:schemeClr>
                </a:solidFill>
                <a:latin typeface="Bodoni 72 Book"/>
              </a:rPr>
              <a:t> sit</a:t>
            </a:r>
            <a:r>
              <a:rPr sz="1100" dirty="0">
                <a:solidFill>
                  <a:schemeClr val="tx1">
                    <a:lumMod val="85000"/>
                    <a:lumOff val="15000"/>
                  </a:schemeClr>
                </a:solidFill>
                <a:latin typeface="Bodoni 72 Book"/>
              </a:rPr>
              <a:t>. </a:t>
            </a:r>
            <a:r>
              <a:rPr sz="1100" dirty="0" err="1">
                <a:solidFill>
                  <a:schemeClr val="tx1">
                    <a:lumMod val="85000"/>
                    <a:lumOff val="15000"/>
                  </a:schemeClr>
                </a:solidFill>
                <a:latin typeface="Bodoni 72 Book"/>
              </a:rPr>
              <a:t>Intrinsicly</a:t>
            </a:r>
            <a:r>
              <a:rPr lang="en-US" sz="1100" dirty="0">
                <a:solidFill>
                  <a:schemeClr val="tx1">
                    <a:lumMod val="85000"/>
                    <a:lumOff val="15000"/>
                  </a:schemeClr>
                </a:solidFill>
                <a:latin typeface="Bodoni 72 Book"/>
              </a:rPr>
              <a:t> </a:t>
            </a:r>
            <a:r>
              <a:rPr sz="1100" dirty="0">
                <a:solidFill>
                  <a:schemeClr val="tx1">
                    <a:lumMod val="85000"/>
                    <a:lumOff val="15000"/>
                  </a:schemeClr>
                </a:solidFill>
                <a:latin typeface="Bodoni 72 Book"/>
              </a:rPr>
              <a:t>maintain real-time content without catalysts for</a:t>
            </a:r>
            <a:r>
              <a:rPr lang="en-US" sz="1100" dirty="0">
                <a:solidFill>
                  <a:schemeClr val="tx1">
                    <a:lumMod val="85000"/>
                    <a:lumOff val="15000"/>
                  </a:schemeClr>
                </a:solidFill>
                <a:latin typeface="Bodoni 72 Book"/>
              </a:rPr>
              <a:t> amt</a:t>
            </a:r>
            <a:r>
              <a:rPr sz="1100" dirty="0">
                <a:solidFill>
                  <a:schemeClr val="tx1">
                    <a:lumMod val="85000"/>
                    <a:lumOff val="15000"/>
                  </a:schemeClr>
                </a:solidFill>
                <a:latin typeface="Bodoni 72 Book"/>
              </a:rPr>
              <a:t> change.</a:t>
            </a:r>
            <a:r>
              <a:rPr lang="en-US" sz="1100" dirty="0">
                <a:solidFill>
                  <a:schemeClr val="tx1">
                    <a:lumMod val="85000"/>
                    <a:lumOff val="15000"/>
                  </a:schemeClr>
                </a:solidFill>
                <a:latin typeface="Bodoni 72 Book"/>
              </a:rPr>
              <a:t> </a:t>
            </a:r>
            <a:r>
              <a:rPr lang="en-US" sz="1100" dirty="0" err="1">
                <a:solidFill>
                  <a:schemeClr val="tx1">
                    <a:lumMod val="85000"/>
                    <a:lumOff val="15000"/>
                  </a:schemeClr>
                </a:solidFill>
                <a:latin typeface="Bodoni 72 Book"/>
              </a:rPr>
              <a:t>Consecteture</a:t>
            </a:r>
            <a:r>
              <a:rPr lang="en-US" sz="1100" dirty="0">
                <a:solidFill>
                  <a:schemeClr val="tx1">
                    <a:lumMod val="85000"/>
                    <a:lumOff val="15000"/>
                  </a:schemeClr>
                </a:solidFill>
                <a:latin typeface="Bodoni 72 Book"/>
              </a:rPr>
              <a:t> </a:t>
            </a:r>
            <a:r>
              <a:rPr lang="en-US" sz="1100" dirty="0" err="1">
                <a:solidFill>
                  <a:schemeClr val="tx1">
                    <a:lumMod val="85000"/>
                    <a:lumOff val="15000"/>
                  </a:schemeClr>
                </a:solidFill>
                <a:latin typeface="Bodoni 72 Book"/>
              </a:rPr>
              <a:t>aquam</a:t>
            </a:r>
            <a:r>
              <a:rPr lang="en-US" sz="1100" dirty="0">
                <a:solidFill>
                  <a:schemeClr val="tx1">
                    <a:lumMod val="85000"/>
                    <a:lumOff val="15000"/>
                  </a:schemeClr>
                </a:solidFill>
                <a:latin typeface="Bodoni 72 Book"/>
              </a:rPr>
              <a:t> dolor</a:t>
            </a:r>
            <a:r>
              <a:rPr sz="1100" dirty="0">
                <a:solidFill>
                  <a:schemeClr val="tx1">
                    <a:lumMod val="85000"/>
                    <a:lumOff val="15000"/>
                  </a:schemeClr>
                </a:solidFill>
                <a:latin typeface="Bodoni 72 Book"/>
              </a:rPr>
              <a:t> </a:t>
            </a:r>
          </a:p>
        </p:txBody>
      </p:sp>
      <p:sp>
        <p:nvSpPr>
          <p:cNvPr id="20" name="TextBox 19">
            <a:extLst>
              <a:ext uri="{FF2B5EF4-FFF2-40B4-BE49-F238E27FC236}">
                <a16:creationId xmlns:a16="http://schemas.microsoft.com/office/drawing/2014/main" id="{48228923-466A-4D92-AA81-B1483292ADDB}"/>
              </a:ext>
            </a:extLst>
          </p:cNvPr>
          <p:cNvSpPr txBox="1"/>
          <p:nvPr/>
        </p:nvSpPr>
        <p:spPr>
          <a:xfrm>
            <a:off x="6511416" y="4179997"/>
            <a:ext cx="1987366" cy="810478"/>
          </a:xfrm>
          <a:prstGeom prst="rect">
            <a:avLst/>
          </a:prstGeom>
          <a:noFill/>
        </p:spPr>
        <p:txBody>
          <a:bodyPr wrap="square" rtlCol="0">
            <a:spAutoFit/>
          </a:bodyPr>
          <a:lstStyle/>
          <a:p>
            <a:pPr>
              <a:lnSpc>
                <a:spcPts val="2800"/>
              </a:lnSpc>
            </a:pPr>
            <a:r>
              <a:rPr lang="en-US" sz="2400" b="1" dirty="0">
                <a:latin typeface="Bodoni 72 Book" charset="0"/>
                <a:ea typeface="Bodoni 72 Book" charset="0"/>
                <a:cs typeface="Bodoni 72 Book" charset="0"/>
              </a:rPr>
              <a:t>Awesome</a:t>
            </a:r>
          </a:p>
          <a:p>
            <a:pPr>
              <a:lnSpc>
                <a:spcPts val="2800"/>
              </a:lnSpc>
            </a:pPr>
            <a:r>
              <a:rPr lang="en-US" sz="2400" b="1" dirty="0">
                <a:solidFill>
                  <a:schemeClr val="accent2"/>
                </a:solidFill>
                <a:latin typeface="Bodoni 72 Book" charset="0"/>
                <a:ea typeface="Bodoni 72 Book" charset="0"/>
                <a:cs typeface="Bodoni 72 Book" charset="0"/>
              </a:rPr>
              <a:t>Headline Text</a:t>
            </a:r>
          </a:p>
        </p:txBody>
      </p:sp>
    </p:spTree>
    <p:extLst>
      <p:ext uri="{BB962C8B-B14F-4D97-AF65-F5344CB8AC3E}">
        <p14:creationId xmlns:p14="http://schemas.microsoft.com/office/powerpoint/2010/main" val="26525957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49D09605-1796-4962-B2AA-6991F5AB2990}"/>
              </a:ext>
            </a:extLst>
          </p:cNvPr>
          <p:cNvSpPr/>
          <p:nvPr/>
        </p:nvSpPr>
        <p:spPr>
          <a:xfrm>
            <a:off x="7524062" y="422729"/>
            <a:ext cx="4190454" cy="6012542"/>
          </a:xfrm>
          <a:prstGeom prst="rect">
            <a:avLst/>
          </a:prstGeom>
          <a:gradFill flip="none" rotWithShape="1">
            <a:gsLst>
              <a:gs pos="0">
                <a:schemeClr val="accent1">
                  <a:lumMod val="5000"/>
                  <a:lumOff val="95000"/>
                </a:schemeClr>
              </a:gs>
              <a:gs pos="0">
                <a:schemeClr val="accent2"/>
              </a:gs>
              <a:gs pos="100000">
                <a:schemeClr val="accent1"/>
              </a:gs>
              <a:gs pos="100000">
                <a:schemeClr val="accent1">
                  <a:lumMod val="30000"/>
                  <a:lumOff val="7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9">
            <a:extLst>
              <a:ext uri="{FF2B5EF4-FFF2-40B4-BE49-F238E27FC236}">
                <a16:creationId xmlns:a16="http://schemas.microsoft.com/office/drawing/2014/main" id="{09D1C72D-0865-4A4A-A9DA-074AA182ABBE}"/>
              </a:ext>
            </a:extLst>
          </p:cNvPr>
          <p:cNvSpPr/>
          <p:nvPr/>
        </p:nvSpPr>
        <p:spPr>
          <a:xfrm>
            <a:off x="7963797" y="3018951"/>
            <a:ext cx="2523281" cy="798653"/>
          </a:xfrm>
          <a:prstGeom prst="roundRect">
            <a:avLst>
              <a:gd name="adj" fmla="val 105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4" name="TextBox 33">
            <a:extLst>
              <a:ext uri="{FF2B5EF4-FFF2-40B4-BE49-F238E27FC236}">
                <a16:creationId xmlns:a16="http://schemas.microsoft.com/office/drawing/2014/main" id="{F4F1BD75-18A8-4BEF-B851-50F7293EECBD}"/>
              </a:ext>
            </a:extLst>
          </p:cNvPr>
          <p:cNvSpPr txBox="1"/>
          <p:nvPr/>
        </p:nvSpPr>
        <p:spPr>
          <a:xfrm>
            <a:off x="8797145" y="3110742"/>
            <a:ext cx="1064900" cy="584775"/>
          </a:xfrm>
          <a:prstGeom prst="rect">
            <a:avLst/>
          </a:prstGeom>
          <a:noFill/>
        </p:spPr>
        <p:txBody>
          <a:bodyPr wrap="square" rtlCol="0" anchor="ctr">
            <a:spAutoFit/>
          </a:bodyPr>
          <a:lstStyle/>
          <a:p>
            <a:r>
              <a:rPr lang="en-US" sz="3200" b="1" dirty="0">
                <a:latin typeface="Abril Text" panose="02000503070000020004" pitchFamily="50" charset="0"/>
                <a:ea typeface="spinwerad" charset="0"/>
                <a:cs typeface="spinwerad" charset="0"/>
              </a:rPr>
              <a:t>1.7K</a:t>
            </a:r>
          </a:p>
        </p:txBody>
      </p:sp>
      <p:sp>
        <p:nvSpPr>
          <p:cNvPr id="35" name="Heart 34">
            <a:extLst>
              <a:ext uri="{FF2B5EF4-FFF2-40B4-BE49-F238E27FC236}">
                <a16:creationId xmlns:a16="http://schemas.microsoft.com/office/drawing/2014/main" id="{BA739941-AC09-4750-9C94-45CFA0A740B3}"/>
              </a:ext>
            </a:extLst>
          </p:cNvPr>
          <p:cNvSpPr/>
          <p:nvPr/>
        </p:nvSpPr>
        <p:spPr>
          <a:xfrm>
            <a:off x="8218438" y="3207709"/>
            <a:ext cx="509287" cy="437464"/>
          </a:xfrm>
          <a:prstGeom prst="heart">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05F80F01-3247-408C-BA87-A8F18B67BA2D}"/>
              </a:ext>
            </a:extLst>
          </p:cNvPr>
          <p:cNvSpPr txBox="1"/>
          <p:nvPr/>
        </p:nvSpPr>
        <p:spPr>
          <a:xfrm>
            <a:off x="7871881" y="4467831"/>
            <a:ext cx="2962437" cy="1354602"/>
          </a:xfrm>
          <a:prstGeom prst="rect">
            <a:avLst/>
          </a:prstGeom>
          <a:noFill/>
        </p:spPr>
        <p:txBody>
          <a:bodyPr wrap="square" rtlCol="0">
            <a:spAutoFit/>
          </a:bodyPr>
          <a:lstStyle/>
          <a:p>
            <a:pPr>
              <a:lnSpc>
                <a:spcPts val="2000"/>
              </a:lnSpc>
            </a:pPr>
            <a:r>
              <a:rPr lang="en-US" sz="1300" dirty="0">
                <a:latin typeface="Bodoni 72 Book" charset="0"/>
                <a:ea typeface="Bodoni 72 Book" charset="0"/>
                <a:cs typeface="Bodoni 72 Book" charset="0"/>
              </a:rPr>
              <a:t>Lorem Ipsum is simply dummy text of the printing and typesetting industry. Lorem Ipsum has been the industry's standard dummy text ever since the 1500s, when an unknown printer took a galley.</a:t>
            </a:r>
          </a:p>
        </p:txBody>
      </p:sp>
      <p:pic>
        <p:nvPicPr>
          <p:cNvPr id="43" name="Picture 42">
            <a:extLst>
              <a:ext uri="{FF2B5EF4-FFF2-40B4-BE49-F238E27FC236}">
                <a16:creationId xmlns:a16="http://schemas.microsoft.com/office/drawing/2014/main" id="{764B63C8-1969-49E1-94D8-F1233904C5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44885" y="1216243"/>
            <a:ext cx="2103048" cy="612557"/>
          </a:xfrm>
          <a:prstGeom prst="rect">
            <a:avLst/>
          </a:prstGeom>
        </p:spPr>
      </p:pic>
      <p:sp>
        <p:nvSpPr>
          <p:cNvPr id="44" name="TextBox 43">
            <a:extLst>
              <a:ext uri="{FF2B5EF4-FFF2-40B4-BE49-F238E27FC236}">
                <a16:creationId xmlns:a16="http://schemas.microsoft.com/office/drawing/2014/main" id="{445BF338-6A4B-4C63-A6C1-7F79B48D41E3}"/>
              </a:ext>
            </a:extLst>
          </p:cNvPr>
          <p:cNvSpPr txBox="1"/>
          <p:nvPr/>
        </p:nvSpPr>
        <p:spPr>
          <a:xfrm>
            <a:off x="7871883" y="4027994"/>
            <a:ext cx="2846690" cy="400110"/>
          </a:xfrm>
          <a:prstGeom prst="rect">
            <a:avLst/>
          </a:prstGeom>
          <a:noFill/>
        </p:spPr>
        <p:txBody>
          <a:bodyPr wrap="square" rtlCol="0">
            <a:spAutoFit/>
          </a:bodyPr>
          <a:lstStyle/>
          <a:p>
            <a:r>
              <a:rPr lang="en-US" sz="2000" b="1" dirty="0">
                <a:latin typeface="Bodoni 72 Book" charset="0"/>
                <a:ea typeface="Bodoni 72 Book" charset="0"/>
                <a:cs typeface="Bodoni 72 Book" charset="0"/>
              </a:rPr>
              <a:t>Ipsum Been Industry</a:t>
            </a:r>
          </a:p>
        </p:txBody>
      </p:sp>
      <p:pic>
        <p:nvPicPr>
          <p:cNvPr id="11" name="Picture Placeholder 10">
            <a:extLst>
              <a:ext uri="{FF2B5EF4-FFF2-40B4-BE49-F238E27FC236}">
                <a16:creationId xmlns:a16="http://schemas.microsoft.com/office/drawing/2014/main" id="{18DCD2AE-C68F-402F-A641-6D3C66D42029}"/>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8241" r="8241"/>
          <a:stretch>
            <a:fillRect/>
          </a:stretch>
        </p:blipFill>
        <p:spPr/>
      </p:pic>
      <p:pic>
        <p:nvPicPr>
          <p:cNvPr id="13" name="Picture Placeholder 12">
            <a:extLst>
              <a:ext uri="{FF2B5EF4-FFF2-40B4-BE49-F238E27FC236}">
                <a16:creationId xmlns:a16="http://schemas.microsoft.com/office/drawing/2014/main" id="{561A9D8D-59DA-46C0-8D93-8797DC012134}"/>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8460" r="8460"/>
          <a:stretch>
            <a:fillRect/>
          </a:stretch>
        </p:blipFill>
        <p:spPr/>
      </p:pic>
      <p:pic>
        <p:nvPicPr>
          <p:cNvPr id="25" name="Picture Placeholder 24">
            <a:extLst>
              <a:ext uri="{FF2B5EF4-FFF2-40B4-BE49-F238E27FC236}">
                <a16:creationId xmlns:a16="http://schemas.microsoft.com/office/drawing/2014/main" id="{BADD7987-11EE-4977-8B56-C0F7A1AE55E1}"/>
              </a:ext>
            </a:extLst>
          </p:cNvPr>
          <p:cNvPicPr>
            <a:picLocks noGrp="1" noChangeAspect="1"/>
          </p:cNvPicPr>
          <p:nvPr>
            <p:ph type="pic" sz="quarter" idx="10"/>
          </p:nvPr>
        </p:nvPicPr>
        <p:blipFill rotWithShape="1">
          <a:blip r:embed="rId5">
            <a:extLst>
              <a:ext uri="{28A0092B-C50C-407E-A947-70E740481C1C}">
                <a14:useLocalDpi xmlns:a14="http://schemas.microsoft.com/office/drawing/2010/main" val="0"/>
              </a:ext>
            </a:extLst>
          </a:blip>
          <a:srcRect l="2058" t="20408" r="2110" b="12960"/>
          <a:stretch/>
        </p:blipFill>
        <p:spPr>
          <a:xfrm>
            <a:off x="483835" y="422728"/>
            <a:ext cx="6832191" cy="3166069"/>
          </a:xfrm>
        </p:spPr>
      </p:pic>
    </p:spTree>
    <p:extLst>
      <p:ext uri="{BB962C8B-B14F-4D97-AF65-F5344CB8AC3E}">
        <p14:creationId xmlns:p14="http://schemas.microsoft.com/office/powerpoint/2010/main" val="14506886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Rectangle 94">
            <a:extLst>
              <a:ext uri="{FF2B5EF4-FFF2-40B4-BE49-F238E27FC236}">
                <a16:creationId xmlns:a16="http://schemas.microsoft.com/office/drawing/2014/main" id="{982E7790-72AE-405D-B7B4-F8FC01328EF9}"/>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2" name="Picture Placeholder 71">
            <a:extLst>
              <a:ext uri="{FF2B5EF4-FFF2-40B4-BE49-F238E27FC236}">
                <a16:creationId xmlns:a16="http://schemas.microsoft.com/office/drawing/2014/main" id="{F82BC31A-56AA-401C-AACA-94DF0478D356}"/>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2221" b="22221"/>
          <a:stretch>
            <a:fillRect/>
          </a:stretch>
        </p:blipFill>
        <p:spPr/>
      </p:pic>
      <p:sp>
        <p:nvSpPr>
          <p:cNvPr id="24" name="Rectangle 23">
            <a:extLst>
              <a:ext uri="{FF2B5EF4-FFF2-40B4-BE49-F238E27FC236}">
                <a16:creationId xmlns:a16="http://schemas.microsoft.com/office/drawing/2014/main" id="{72BED9A9-AF2A-45A1-A704-4F23BF7A337F}"/>
              </a:ext>
            </a:extLst>
          </p:cNvPr>
          <p:cNvSpPr/>
          <p:nvPr/>
        </p:nvSpPr>
        <p:spPr>
          <a:xfrm>
            <a:off x="7942745" y="482954"/>
            <a:ext cx="3698748" cy="29460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D1F54E25-5353-4281-B847-6A51CC85BB7C}"/>
              </a:ext>
            </a:extLst>
          </p:cNvPr>
          <p:cNvSpPr/>
          <p:nvPr/>
        </p:nvSpPr>
        <p:spPr>
          <a:xfrm>
            <a:off x="4335984" y="482954"/>
            <a:ext cx="3603630" cy="2946047"/>
          </a:xfrm>
          <a:prstGeom prst="rect">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a:extLst>
              <a:ext uri="{FF2B5EF4-FFF2-40B4-BE49-F238E27FC236}">
                <a16:creationId xmlns:a16="http://schemas.microsoft.com/office/drawing/2014/main" id="{FE508001-0B78-4231-B027-8B632E1E1913}"/>
              </a:ext>
            </a:extLst>
          </p:cNvPr>
          <p:cNvSpPr txBox="1"/>
          <p:nvPr/>
        </p:nvSpPr>
        <p:spPr>
          <a:xfrm>
            <a:off x="8310901" y="1690338"/>
            <a:ext cx="2962437" cy="1146211"/>
          </a:xfrm>
          <a:prstGeom prst="rect">
            <a:avLst/>
          </a:prstGeom>
          <a:noFill/>
        </p:spPr>
        <p:txBody>
          <a:bodyPr wrap="square" rtlCol="0">
            <a:spAutoFit/>
          </a:bodyPr>
          <a:lstStyle/>
          <a:p>
            <a:pPr>
              <a:lnSpc>
                <a:spcPts val="2100"/>
              </a:lnSpc>
            </a:pPr>
            <a:r>
              <a:rPr lang="en-US" sz="1300" dirty="0">
                <a:latin typeface="Bodoni 72 Book" charset="0"/>
                <a:ea typeface="Bodoni 72 Book" charset="0"/>
                <a:cs typeface="Bodoni 72 Book" charset="0"/>
              </a:rPr>
              <a:t>printing and typesetting industry. Lorem Ipsum has been the industry's standard dummy text ever since the 1500s, when an unknown printer took a galley.</a:t>
            </a:r>
          </a:p>
        </p:txBody>
      </p:sp>
      <p:pic>
        <p:nvPicPr>
          <p:cNvPr id="60" name="Picture 59">
            <a:extLst>
              <a:ext uri="{FF2B5EF4-FFF2-40B4-BE49-F238E27FC236}">
                <a16:creationId xmlns:a16="http://schemas.microsoft.com/office/drawing/2014/main" id="{1C385E3F-AE1D-451C-9724-2B5099775B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37405" y="975121"/>
            <a:ext cx="1768958" cy="515246"/>
          </a:xfrm>
          <a:prstGeom prst="rect">
            <a:avLst/>
          </a:prstGeom>
        </p:spPr>
      </p:pic>
      <p:sp>
        <p:nvSpPr>
          <p:cNvPr id="62" name="Heart 61">
            <a:extLst>
              <a:ext uri="{FF2B5EF4-FFF2-40B4-BE49-F238E27FC236}">
                <a16:creationId xmlns:a16="http://schemas.microsoft.com/office/drawing/2014/main" id="{79516C0E-EA12-40D6-B5E6-923E9C75AECE}"/>
              </a:ext>
            </a:extLst>
          </p:cNvPr>
          <p:cNvSpPr/>
          <p:nvPr/>
        </p:nvSpPr>
        <p:spPr>
          <a:xfrm>
            <a:off x="5153638" y="1275999"/>
            <a:ext cx="940874" cy="808184"/>
          </a:xfrm>
          <a:prstGeom prst="hear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F35D4C7E-2E6D-49DC-BD41-A6DE05BBD5DF}"/>
              </a:ext>
            </a:extLst>
          </p:cNvPr>
          <p:cNvSpPr txBox="1"/>
          <p:nvPr/>
        </p:nvSpPr>
        <p:spPr>
          <a:xfrm>
            <a:off x="5928449" y="1928069"/>
            <a:ext cx="1193512" cy="707886"/>
          </a:xfrm>
          <a:prstGeom prst="rect">
            <a:avLst/>
          </a:prstGeom>
          <a:noFill/>
        </p:spPr>
        <p:txBody>
          <a:bodyPr wrap="square" rtlCol="0" anchor="ctr">
            <a:spAutoFit/>
          </a:bodyPr>
          <a:lstStyle/>
          <a:p>
            <a:r>
              <a:rPr lang="en-US" sz="4000" dirty="0">
                <a:solidFill>
                  <a:srgbClr val="FFFFFF"/>
                </a:solidFill>
                <a:latin typeface="spinwerad" charset="0"/>
                <a:ea typeface="spinwerad" charset="0"/>
                <a:cs typeface="spinwerad" charset="0"/>
              </a:rPr>
              <a:t>1.7K</a:t>
            </a:r>
          </a:p>
        </p:txBody>
      </p:sp>
      <p:sp>
        <p:nvSpPr>
          <p:cNvPr id="19" name="If I had asked people what they wanted,…">
            <a:extLst>
              <a:ext uri="{FF2B5EF4-FFF2-40B4-BE49-F238E27FC236}">
                <a16:creationId xmlns:a16="http://schemas.microsoft.com/office/drawing/2014/main" id="{53135CC5-08B9-4619-B88B-7E0653F60064}"/>
              </a:ext>
            </a:extLst>
          </p:cNvPr>
          <p:cNvSpPr txBox="1"/>
          <p:nvPr/>
        </p:nvSpPr>
        <p:spPr>
          <a:xfrm>
            <a:off x="8418195" y="4494697"/>
            <a:ext cx="2747848" cy="1055161"/>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algn="l">
              <a:lnSpc>
                <a:spcPts val="2800"/>
              </a:lnSpc>
              <a:defRPr sz="4000" b="0">
                <a:solidFill>
                  <a:srgbClr val="2C2E3C"/>
                </a:solidFill>
                <a:latin typeface="Roboto Light"/>
                <a:ea typeface="Roboto Light"/>
                <a:cs typeface="Roboto Light"/>
                <a:sym typeface="Roboto Light"/>
              </a:defRPr>
            </a:pPr>
            <a:r>
              <a:rPr sz="2000" b="1" dirty="0">
                <a:solidFill>
                  <a:schemeClr val="tx1">
                    <a:lumMod val="85000"/>
                    <a:lumOff val="15000"/>
                  </a:schemeClr>
                </a:solidFill>
                <a:latin typeface="Bodoni 72 Book"/>
                <a:ea typeface="Roboto" panose="02000000000000000000" pitchFamily="2" charset="0"/>
              </a:rPr>
              <a:t>If I had asked people what they would have said faster horses.</a:t>
            </a:r>
            <a:r>
              <a:rPr lang="en-US" sz="2000" b="1" dirty="0">
                <a:solidFill>
                  <a:schemeClr val="tx1">
                    <a:lumMod val="85000"/>
                    <a:lumOff val="15000"/>
                  </a:schemeClr>
                </a:solidFill>
                <a:latin typeface="Bodoni 72 Book"/>
                <a:ea typeface="Roboto" panose="02000000000000000000" pitchFamily="2" charset="0"/>
              </a:rPr>
              <a:t> </a:t>
            </a:r>
            <a:r>
              <a:rPr lang="en-US" sz="2000" b="1" dirty="0" err="1">
                <a:solidFill>
                  <a:schemeClr val="tx1">
                    <a:lumMod val="85000"/>
                    <a:lumOff val="15000"/>
                  </a:schemeClr>
                </a:solidFill>
                <a:latin typeface="Bodoni 72 Book"/>
                <a:ea typeface="Roboto" panose="02000000000000000000" pitchFamily="2" charset="0"/>
              </a:rPr>
              <a:t>aquam</a:t>
            </a:r>
            <a:endParaRPr sz="2000" b="1" dirty="0">
              <a:solidFill>
                <a:schemeClr val="tx1">
                  <a:lumMod val="85000"/>
                  <a:lumOff val="15000"/>
                </a:schemeClr>
              </a:solidFill>
              <a:latin typeface="Bodoni 72 Book"/>
              <a:ea typeface="Roboto" panose="02000000000000000000" pitchFamily="2" charset="0"/>
            </a:endParaRPr>
          </a:p>
        </p:txBody>
      </p:sp>
      <p:pic>
        <p:nvPicPr>
          <p:cNvPr id="11" name="Picture Placeholder 10">
            <a:extLst>
              <a:ext uri="{FF2B5EF4-FFF2-40B4-BE49-F238E27FC236}">
                <a16:creationId xmlns:a16="http://schemas.microsoft.com/office/drawing/2014/main" id="{CAE52DB7-B4BC-4111-BFCE-A340F642A6EB}"/>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9778" r="19778"/>
          <a:stretch>
            <a:fillRect/>
          </a:stretch>
        </p:blipFill>
        <p:spPr/>
      </p:pic>
      <p:pic>
        <p:nvPicPr>
          <p:cNvPr id="20" name="Picture Placeholder 19">
            <a:extLst>
              <a:ext uri="{FF2B5EF4-FFF2-40B4-BE49-F238E27FC236}">
                <a16:creationId xmlns:a16="http://schemas.microsoft.com/office/drawing/2014/main" id="{57A3E000-856D-496D-B3CC-374752E26606}"/>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9231" r="9231"/>
          <a:stretch>
            <a:fillRect/>
          </a:stretch>
        </p:blipFill>
        <p:spPr/>
      </p:pic>
    </p:spTree>
    <p:extLst>
      <p:ext uri="{BB962C8B-B14F-4D97-AF65-F5344CB8AC3E}">
        <p14:creationId xmlns:p14="http://schemas.microsoft.com/office/powerpoint/2010/main" val="1543282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iterate>
                                    <p:tmAbs val="0"/>
                                  </p:iterate>
                                  <p:childTnLst>
                                    <p:set>
                                      <p:cBhvr>
                                        <p:cTn id="6" fill="hold"/>
                                        <p:tgtEl>
                                          <p:spTgt spid="19"/>
                                        </p:tgtEl>
                                        <p:attrNameLst>
                                          <p:attrName>style.visibility</p:attrName>
                                        </p:attrNameLst>
                                      </p:cBhvr>
                                      <p:to>
                                        <p:strVal val="visible"/>
                                      </p:to>
                                    </p:set>
                                    <p:anim calcmode="lin" valueType="num">
                                      <p:cBhvr>
                                        <p:cTn id="7" dur="750" fill="hold"/>
                                        <p:tgtEl>
                                          <p:spTgt spid="19"/>
                                        </p:tgtEl>
                                        <p:attrNameLst>
                                          <p:attrName>ppt_w</p:attrName>
                                        </p:attrNameLst>
                                      </p:cBhvr>
                                      <p:tavLst>
                                        <p:tav tm="0">
                                          <p:val>
                                            <p:fltVal val="0"/>
                                          </p:val>
                                        </p:tav>
                                        <p:tav tm="100000">
                                          <p:val>
                                            <p:strVal val="#ppt_w"/>
                                          </p:val>
                                        </p:tav>
                                      </p:tavLst>
                                    </p:anim>
                                    <p:anim calcmode="lin" valueType="num">
                                      <p:cBhvr>
                                        <p:cTn id="8" dur="75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Placeholder 30">
            <a:extLst>
              <a:ext uri="{FF2B5EF4-FFF2-40B4-BE49-F238E27FC236}">
                <a16:creationId xmlns:a16="http://schemas.microsoft.com/office/drawing/2014/main" id="{060C1C19-0C31-4A6A-BFF4-CF2555BC4858}"/>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36691" t="-658" r="579" b="658"/>
          <a:stretch/>
        </p:blipFill>
        <p:spPr>
          <a:xfrm>
            <a:off x="408970" y="401482"/>
            <a:ext cx="4143733" cy="4402010"/>
          </a:xfrm>
        </p:spPr>
      </p:pic>
      <p:pic>
        <p:nvPicPr>
          <p:cNvPr id="33" name="Picture Placeholder 32">
            <a:extLst>
              <a:ext uri="{FF2B5EF4-FFF2-40B4-BE49-F238E27FC236}">
                <a16:creationId xmlns:a16="http://schemas.microsoft.com/office/drawing/2014/main" id="{51F10895-D5D0-4FFA-9922-E9EC9C7998A3}"/>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8759" r="18759"/>
          <a:stretch>
            <a:fillRect/>
          </a:stretch>
        </p:blipFill>
        <p:spPr>
          <a:xfrm>
            <a:off x="7685088" y="382588"/>
            <a:ext cx="4144962" cy="4421187"/>
          </a:xfrm>
        </p:spPr>
      </p:pic>
      <p:pic>
        <p:nvPicPr>
          <p:cNvPr id="35" name="Picture Placeholder 34">
            <a:extLst>
              <a:ext uri="{FF2B5EF4-FFF2-40B4-BE49-F238E27FC236}">
                <a16:creationId xmlns:a16="http://schemas.microsoft.com/office/drawing/2014/main" id="{7EFEB5AC-FA64-4CA3-8F86-A61978CDF5E5}"/>
              </a:ext>
            </a:extLst>
          </p:cNvPr>
          <p:cNvPicPr>
            <a:picLocks noGrp="1" noChangeAspect="1"/>
          </p:cNvPicPr>
          <p:nvPr>
            <p:ph type="pic" sz="quarter" idx="12"/>
          </p:nvPr>
        </p:nvPicPr>
        <p:blipFill rotWithShape="1">
          <a:blip r:embed="rId4">
            <a:extLst>
              <a:ext uri="{28A0092B-C50C-407E-A947-70E740481C1C}">
                <a14:useLocalDpi xmlns:a14="http://schemas.microsoft.com/office/drawing/2010/main" val="0"/>
              </a:ext>
            </a:extLst>
          </a:blip>
          <a:srcRect l="11" r="37635"/>
          <a:stretch/>
        </p:blipFill>
        <p:spPr>
          <a:xfrm>
            <a:off x="4656879" y="3736091"/>
            <a:ext cx="2924535" cy="3121907"/>
          </a:xfrm>
        </p:spPr>
      </p:pic>
      <p:sp>
        <p:nvSpPr>
          <p:cNvPr id="22" name="Rectangle 21">
            <a:extLst>
              <a:ext uri="{FF2B5EF4-FFF2-40B4-BE49-F238E27FC236}">
                <a16:creationId xmlns:a16="http://schemas.microsoft.com/office/drawing/2014/main" id="{F392FB93-F2CE-455C-8150-437892D7AA52}"/>
              </a:ext>
            </a:extLst>
          </p:cNvPr>
          <p:cNvSpPr/>
          <p:nvPr/>
        </p:nvSpPr>
        <p:spPr>
          <a:xfrm>
            <a:off x="4656883" y="1024274"/>
            <a:ext cx="2924537" cy="26100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hevron 18">
            <a:extLst>
              <a:ext uri="{FF2B5EF4-FFF2-40B4-BE49-F238E27FC236}">
                <a16:creationId xmlns:a16="http://schemas.microsoft.com/office/drawing/2014/main" id="{2B2D4CF2-F1CE-4FBF-BB27-5EE9FDA0CDF1}"/>
              </a:ext>
            </a:extLst>
          </p:cNvPr>
          <p:cNvSpPr/>
          <p:nvPr/>
        </p:nvSpPr>
        <p:spPr>
          <a:xfrm flipV="1">
            <a:off x="4953968" y="989553"/>
            <a:ext cx="763930" cy="763930"/>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TextBox 23">
            <a:extLst>
              <a:ext uri="{FF2B5EF4-FFF2-40B4-BE49-F238E27FC236}">
                <a16:creationId xmlns:a16="http://schemas.microsoft.com/office/drawing/2014/main" id="{B1D2C47C-2CBA-4296-8D6F-CCE2B30E7CDB}"/>
              </a:ext>
            </a:extLst>
          </p:cNvPr>
          <p:cNvSpPr txBox="1"/>
          <p:nvPr/>
        </p:nvSpPr>
        <p:spPr>
          <a:xfrm>
            <a:off x="4953966" y="1869714"/>
            <a:ext cx="2338087" cy="761747"/>
          </a:xfrm>
          <a:prstGeom prst="rect">
            <a:avLst/>
          </a:prstGeom>
          <a:noFill/>
        </p:spPr>
        <p:txBody>
          <a:bodyPr wrap="square" rtlCol="0">
            <a:spAutoFit/>
          </a:bodyPr>
          <a:lstStyle/>
          <a:p>
            <a:pPr algn="ctr">
              <a:lnSpc>
                <a:spcPts val="2500"/>
              </a:lnSpc>
            </a:pPr>
            <a:r>
              <a:rPr lang="en-US" sz="3200" b="1" dirty="0">
                <a:latin typeface="Bodoni 72 Book"/>
                <a:ea typeface="spinwerad" charset="0"/>
                <a:cs typeface="spinwerad" charset="0"/>
              </a:rPr>
              <a:t>PHOTO</a:t>
            </a:r>
          </a:p>
          <a:p>
            <a:pPr algn="ctr">
              <a:lnSpc>
                <a:spcPts val="2500"/>
              </a:lnSpc>
            </a:pPr>
            <a:r>
              <a:rPr lang="en-US" sz="3200" b="1" dirty="0">
                <a:latin typeface="Bodoni 72 Book"/>
                <a:ea typeface="spinwerad" charset="0"/>
                <a:cs typeface="spinwerad" charset="0"/>
              </a:rPr>
              <a:t>MINIMAL</a:t>
            </a:r>
          </a:p>
        </p:txBody>
      </p:sp>
      <p:sp>
        <p:nvSpPr>
          <p:cNvPr id="25" name="TextBox 24">
            <a:extLst>
              <a:ext uri="{FF2B5EF4-FFF2-40B4-BE49-F238E27FC236}">
                <a16:creationId xmlns:a16="http://schemas.microsoft.com/office/drawing/2014/main" id="{4B67E4C7-7AD9-4BCD-B777-BBD76FA76D50}"/>
              </a:ext>
            </a:extLst>
          </p:cNvPr>
          <p:cNvSpPr txBox="1"/>
          <p:nvPr/>
        </p:nvSpPr>
        <p:spPr>
          <a:xfrm>
            <a:off x="5019895" y="2545373"/>
            <a:ext cx="2198512" cy="806375"/>
          </a:xfrm>
          <a:prstGeom prst="rect">
            <a:avLst/>
          </a:prstGeom>
          <a:noFill/>
        </p:spPr>
        <p:txBody>
          <a:bodyPr wrap="square" rtlCol="0">
            <a:spAutoFit/>
          </a:bodyPr>
          <a:lstStyle/>
          <a:p>
            <a:pPr algn="ctr">
              <a:lnSpc>
                <a:spcPts val="1900"/>
              </a:lnSpc>
            </a:pPr>
            <a:r>
              <a:rPr lang="en-US" sz="1300" dirty="0">
                <a:solidFill>
                  <a:schemeClr val="tx1">
                    <a:lumMod val="85000"/>
                    <a:lumOff val="15000"/>
                  </a:schemeClr>
                </a:solidFill>
                <a:latin typeface="Bodoni 72 Book" charset="0"/>
                <a:ea typeface="Bodoni 72 Book" charset="0"/>
                <a:cs typeface="Bodoni 72 Book" charset="0"/>
              </a:rPr>
              <a:t>Lorem Ipsum has been the industry's standard dummy text ever since the 1500.</a:t>
            </a:r>
          </a:p>
        </p:txBody>
      </p:sp>
    </p:spTree>
    <p:extLst>
      <p:ext uri="{BB962C8B-B14F-4D97-AF65-F5344CB8AC3E}">
        <p14:creationId xmlns:p14="http://schemas.microsoft.com/office/powerpoint/2010/main" val="2919573256"/>
      </p:ext>
    </p:extLst>
  </p:cSld>
  <p:clrMapOvr>
    <a:masterClrMapping/>
  </p:clrMapOvr>
</p:sld>
</file>

<file path=ppt/theme/theme1.xml><?xml version="1.0" encoding="utf-8"?>
<a:theme xmlns:a="http://schemas.openxmlformats.org/drawingml/2006/main" name="Office Theme">
  <a:themeElements>
    <a:clrScheme name="Custom 124">
      <a:dk1>
        <a:srgbClr val="000000"/>
      </a:dk1>
      <a:lt1>
        <a:sysClr val="window" lastClr="FFFFFF"/>
      </a:lt1>
      <a:dk2>
        <a:srgbClr val="44546A"/>
      </a:dk2>
      <a:lt2>
        <a:srgbClr val="E7E6E6"/>
      </a:lt2>
      <a:accent1>
        <a:srgbClr val="FFC500"/>
      </a:accent1>
      <a:accent2>
        <a:srgbClr val="FFC500"/>
      </a:accent2>
      <a:accent3>
        <a:srgbClr val="F03C37"/>
      </a:accent3>
      <a:accent4>
        <a:srgbClr val="96C832"/>
      </a:accent4>
      <a:accent5>
        <a:srgbClr val="00A0E1"/>
      </a:accent5>
      <a:accent6>
        <a:srgbClr val="AA4DCF"/>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8490</TotalTime>
  <Words>741</Words>
  <Application>Microsoft Office PowerPoint</Application>
  <PresentationFormat>Widescreen</PresentationFormat>
  <Paragraphs>113</Paragraphs>
  <Slides>21</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21</vt:i4>
      </vt:variant>
    </vt:vector>
  </HeadingPairs>
  <TitlesOfParts>
    <vt:vector size="33" baseType="lpstr">
      <vt:lpstr>Abril Text</vt:lpstr>
      <vt:lpstr>Arial</vt:lpstr>
      <vt:lpstr>Bodoni 72 Book</vt:lpstr>
      <vt:lpstr>Calibri</vt:lpstr>
      <vt:lpstr>Gill Sans</vt:lpstr>
      <vt:lpstr>Montserrat Light</vt:lpstr>
      <vt:lpstr>Open Sans</vt:lpstr>
      <vt:lpstr>Open Sans Semibold</vt:lpstr>
      <vt:lpstr>Roboto Medium</vt:lpstr>
      <vt:lpstr>spinwerad</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Biplob Rahman</cp:lastModifiedBy>
  <cp:revision>1653</cp:revision>
  <dcterms:created xsi:type="dcterms:W3CDTF">2017-09-28T05:04:55Z</dcterms:created>
  <dcterms:modified xsi:type="dcterms:W3CDTF">2019-02-14T07:31:04Z</dcterms:modified>
</cp:coreProperties>
</file>