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3"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PT Sans"/>
      <p:regular r:id="rId34"/>
      <p:bold r:id="rId35"/>
      <p:italic r:id="rId36"/>
      <p:boldItalic r:id="rId37"/>
    </p:embeddedFont>
    <p:embeddedFont>
      <p:font typeface="Gill Sans"/>
      <p:regular r:id="rId38"/>
      <p:bold r:id="rId39"/>
    </p:embeddedFont>
    <p:embeddedFont>
      <p:font typeface="Open Sans Light"/>
      <p:regular r:id="rId40"/>
      <p:bold r:id="rId41"/>
      <p:italic r:id="rId42"/>
      <p:boldItalic r:id="rId43"/>
    </p:embeddedFont>
    <p:embeddedFont>
      <p:font typeface="Open Sans"/>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OpenSansLight-regular.fntdata"/><Relationship Id="rId20" Type="http://schemas.openxmlformats.org/officeDocument/2006/relationships/slide" Target="slides/slide15.xml"/><Relationship Id="rId42" Type="http://schemas.openxmlformats.org/officeDocument/2006/relationships/font" Target="fonts/OpenSansLight-italic.fntdata"/><Relationship Id="rId41" Type="http://schemas.openxmlformats.org/officeDocument/2006/relationships/font" Target="fonts/OpenSansLight-bold.fntdata"/><Relationship Id="rId22" Type="http://schemas.openxmlformats.org/officeDocument/2006/relationships/slide" Target="slides/slide17.xml"/><Relationship Id="rId44" Type="http://schemas.openxmlformats.org/officeDocument/2006/relationships/font" Target="fonts/OpenSans-regular.fntdata"/><Relationship Id="rId21" Type="http://schemas.openxmlformats.org/officeDocument/2006/relationships/slide" Target="slides/slide16.xml"/><Relationship Id="rId43" Type="http://schemas.openxmlformats.org/officeDocument/2006/relationships/font" Target="fonts/OpenSansLight-boldItalic.fntdata"/><Relationship Id="rId24" Type="http://schemas.openxmlformats.org/officeDocument/2006/relationships/slide" Target="slides/slide19.xml"/><Relationship Id="rId46" Type="http://schemas.openxmlformats.org/officeDocument/2006/relationships/font" Target="fonts/OpenSans-italic.fntdata"/><Relationship Id="rId23" Type="http://schemas.openxmlformats.org/officeDocument/2006/relationships/slide" Target="slides/slide18.xml"/><Relationship Id="rId45"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OpenSans-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PTSans-bold.fntdata"/><Relationship Id="rId12" Type="http://schemas.openxmlformats.org/officeDocument/2006/relationships/slide" Target="slides/slide7.xml"/><Relationship Id="rId34" Type="http://schemas.openxmlformats.org/officeDocument/2006/relationships/font" Target="fonts/PTSans-regular.fntdata"/><Relationship Id="rId15" Type="http://schemas.openxmlformats.org/officeDocument/2006/relationships/slide" Target="slides/slide10.xml"/><Relationship Id="rId37" Type="http://schemas.openxmlformats.org/officeDocument/2006/relationships/font" Target="fonts/PTSans-boldItalic.fntdata"/><Relationship Id="rId14" Type="http://schemas.openxmlformats.org/officeDocument/2006/relationships/slide" Target="slides/slide9.xml"/><Relationship Id="rId36" Type="http://schemas.openxmlformats.org/officeDocument/2006/relationships/font" Target="fonts/PTSans-italic.fntdata"/><Relationship Id="rId17" Type="http://schemas.openxmlformats.org/officeDocument/2006/relationships/slide" Target="slides/slide12.xml"/><Relationship Id="rId39" Type="http://schemas.openxmlformats.org/officeDocument/2006/relationships/font" Target="fonts/GillSans-bold.fntdata"/><Relationship Id="rId16" Type="http://schemas.openxmlformats.org/officeDocument/2006/relationships/slide" Target="slides/slide11.xml"/><Relationship Id="rId38" Type="http://schemas.openxmlformats.org/officeDocument/2006/relationships/font" Target="fonts/GillSans-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1" name="Shape 15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2" name="Shape 15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Shape 3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79" name="Shape 37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80" name="Shape 38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Shape 4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28" name="Shape 42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29" name="Shape 42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Shape 46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67" name="Shape 4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Shape 4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83" name="Shape 48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84" name="Shape 48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Shape 5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36" name="Shape 53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37" name="Shape 53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8" name="Shape 558"/>
        <p:cNvGrpSpPr/>
        <p:nvPr/>
      </p:nvGrpSpPr>
      <p:grpSpPr>
        <a:xfrm>
          <a:off x="0" y="0"/>
          <a:ext cx="0" cy="0"/>
          <a:chOff x="0" y="0"/>
          <a:chExt cx="0" cy="0"/>
        </a:xfrm>
      </p:grpSpPr>
      <p:sp>
        <p:nvSpPr>
          <p:cNvPr id="559" name="Shape 55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60" name="Shape 56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61" name="Shape 56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9" name="Shape 599"/>
        <p:cNvGrpSpPr/>
        <p:nvPr/>
      </p:nvGrpSpPr>
      <p:grpSpPr>
        <a:xfrm>
          <a:off x="0" y="0"/>
          <a:ext cx="0" cy="0"/>
          <a:chOff x="0" y="0"/>
          <a:chExt cx="0" cy="0"/>
        </a:xfrm>
      </p:grpSpPr>
      <p:sp>
        <p:nvSpPr>
          <p:cNvPr id="600" name="Shape 6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01" name="Shape 60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02" name="Shape 60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9" name="Shape 629"/>
        <p:cNvGrpSpPr/>
        <p:nvPr/>
      </p:nvGrpSpPr>
      <p:grpSpPr>
        <a:xfrm>
          <a:off x="0" y="0"/>
          <a:ext cx="0" cy="0"/>
          <a:chOff x="0" y="0"/>
          <a:chExt cx="0" cy="0"/>
        </a:xfrm>
      </p:grpSpPr>
      <p:sp>
        <p:nvSpPr>
          <p:cNvPr id="630" name="Shape 6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31" name="Shape 63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32" name="Shape 63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5" name="Shape 645"/>
        <p:cNvGrpSpPr/>
        <p:nvPr/>
      </p:nvGrpSpPr>
      <p:grpSpPr>
        <a:xfrm>
          <a:off x="0" y="0"/>
          <a:ext cx="0" cy="0"/>
          <a:chOff x="0" y="0"/>
          <a:chExt cx="0" cy="0"/>
        </a:xfrm>
      </p:grpSpPr>
      <p:sp>
        <p:nvSpPr>
          <p:cNvPr id="646" name="Shape 64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47" name="Shape 6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2" name="Shape 672"/>
        <p:cNvGrpSpPr/>
        <p:nvPr/>
      </p:nvGrpSpPr>
      <p:grpSpPr>
        <a:xfrm>
          <a:off x="0" y="0"/>
          <a:ext cx="0" cy="0"/>
          <a:chOff x="0" y="0"/>
          <a:chExt cx="0" cy="0"/>
        </a:xfrm>
      </p:grpSpPr>
      <p:sp>
        <p:nvSpPr>
          <p:cNvPr id="673" name="Shape 67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74" name="Shape 6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6" name="Shape 1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8" name="Shape 698"/>
        <p:cNvGrpSpPr/>
        <p:nvPr/>
      </p:nvGrpSpPr>
      <p:grpSpPr>
        <a:xfrm>
          <a:off x="0" y="0"/>
          <a:ext cx="0" cy="0"/>
          <a:chOff x="0" y="0"/>
          <a:chExt cx="0" cy="0"/>
        </a:xfrm>
      </p:grpSpPr>
      <p:sp>
        <p:nvSpPr>
          <p:cNvPr id="699" name="Shape 6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00" name="Shape 70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01" name="Shape 70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8" name="Shape 728"/>
        <p:cNvGrpSpPr/>
        <p:nvPr/>
      </p:nvGrpSpPr>
      <p:grpSpPr>
        <a:xfrm>
          <a:off x="0" y="0"/>
          <a:ext cx="0" cy="0"/>
          <a:chOff x="0" y="0"/>
          <a:chExt cx="0" cy="0"/>
        </a:xfrm>
      </p:grpSpPr>
      <p:sp>
        <p:nvSpPr>
          <p:cNvPr id="729" name="Shape 72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0" name="Shape 7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8" name="Shape 748"/>
        <p:cNvGrpSpPr/>
        <p:nvPr/>
      </p:nvGrpSpPr>
      <p:grpSpPr>
        <a:xfrm>
          <a:off x="0" y="0"/>
          <a:ext cx="0" cy="0"/>
          <a:chOff x="0" y="0"/>
          <a:chExt cx="0" cy="0"/>
        </a:xfrm>
      </p:grpSpPr>
      <p:sp>
        <p:nvSpPr>
          <p:cNvPr id="749" name="Shape 74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0" name="Shape 7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0" name="Shape 770"/>
        <p:cNvGrpSpPr/>
        <p:nvPr/>
      </p:nvGrpSpPr>
      <p:grpSpPr>
        <a:xfrm>
          <a:off x="0" y="0"/>
          <a:ext cx="0" cy="0"/>
          <a:chOff x="0" y="0"/>
          <a:chExt cx="0" cy="0"/>
        </a:xfrm>
      </p:grpSpPr>
      <p:sp>
        <p:nvSpPr>
          <p:cNvPr id="771" name="Shape 7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72" name="Shape 77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73" name="Shape 77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1" name="Shape 801"/>
        <p:cNvGrpSpPr/>
        <p:nvPr/>
      </p:nvGrpSpPr>
      <p:grpSpPr>
        <a:xfrm>
          <a:off x="0" y="0"/>
          <a:ext cx="0" cy="0"/>
          <a:chOff x="0" y="0"/>
          <a:chExt cx="0" cy="0"/>
        </a:xfrm>
      </p:grpSpPr>
      <p:sp>
        <p:nvSpPr>
          <p:cNvPr id="802" name="Shape 8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03" name="Shape 80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04" name="Shape 80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8" name="Shape 848"/>
        <p:cNvGrpSpPr/>
        <p:nvPr/>
      </p:nvGrpSpPr>
      <p:grpSpPr>
        <a:xfrm>
          <a:off x="0" y="0"/>
          <a:ext cx="0" cy="0"/>
          <a:chOff x="0" y="0"/>
          <a:chExt cx="0" cy="0"/>
        </a:xfrm>
      </p:grpSpPr>
      <p:sp>
        <p:nvSpPr>
          <p:cNvPr id="849" name="Shape 84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50" name="Shape 85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51" name="Shape 85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4" name="Shape 884"/>
        <p:cNvGrpSpPr/>
        <p:nvPr/>
      </p:nvGrpSpPr>
      <p:grpSpPr>
        <a:xfrm>
          <a:off x="0" y="0"/>
          <a:ext cx="0" cy="0"/>
          <a:chOff x="0" y="0"/>
          <a:chExt cx="0" cy="0"/>
        </a:xfrm>
      </p:grpSpPr>
      <p:sp>
        <p:nvSpPr>
          <p:cNvPr id="885" name="Shape 8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86" name="Shape 88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87" name="Shape 88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1" name="Shape 921"/>
        <p:cNvGrpSpPr/>
        <p:nvPr/>
      </p:nvGrpSpPr>
      <p:grpSpPr>
        <a:xfrm>
          <a:off x="0" y="0"/>
          <a:ext cx="0" cy="0"/>
          <a:chOff x="0" y="0"/>
          <a:chExt cx="0" cy="0"/>
        </a:xfrm>
      </p:grpSpPr>
      <p:sp>
        <p:nvSpPr>
          <p:cNvPr id="922" name="Shape 92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23" name="Shape 92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24" name="Shape 92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6" name="Shape 956"/>
        <p:cNvGrpSpPr/>
        <p:nvPr/>
      </p:nvGrpSpPr>
      <p:grpSpPr>
        <a:xfrm>
          <a:off x="0" y="0"/>
          <a:ext cx="0" cy="0"/>
          <a:chOff x="0" y="0"/>
          <a:chExt cx="0" cy="0"/>
        </a:xfrm>
      </p:grpSpPr>
      <p:sp>
        <p:nvSpPr>
          <p:cNvPr id="957" name="Shape 95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58" name="Shape 95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2" name="Shape 1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8" name="Shape 20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9" name="Shape 20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Shape 22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0" name="Shape 2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2" name="Shape 25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3" name="Shape 25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8" name="Shape 28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9" name="Shape 28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Shape 31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9" name="Shape 3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9" name="Shape 34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01 - page 1 IMAGE">
  <p:cSld name="1_01 - page 1 IMAGE">
    <p:spTree>
      <p:nvGrpSpPr>
        <p:cNvPr id="59" name="Shape 59"/>
        <p:cNvGrpSpPr/>
        <p:nvPr/>
      </p:nvGrpSpPr>
      <p:grpSpPr>
        <a:xfrm>
          <a:off x="0" y="0"/>
          <a:ext cx="0" cy="0"/>
          <a:chOff x="0" y="0"/>
          <a:chExt cx="0" cy="0"/>
        </a:xfrm>
      </p:grpSpPr>
      <p:sp>
        <p:nvSpPr>
          <p:cNvPr id="60" name="Shape 6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1" name="Shape 6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01 - page 1 IMAGE">
  <p:cSld name="01 - page 1 IMAGE">
    <p:spTree>
      <p:nvGrpSpPr>
        <p:cNvPr id="62" name="Shape 62"/>
        <p:cNvGrpSpPr/>
        <p:nvPr/>
      </p:nvGrpSpPr>
      <p:grpSpPr>
        <a:xfrm>
          <a:off x="0" y="0"/>
          <a:ext cx="0" cy="0"/>
          <a:chOff x="0" y="0"/>
          <a:chExt cx="0" cy="0"/>
        </a:xfrm>
      </p:grpSpPr>
      <p:sp>
        <p:nvSpPr>
          <p:cNvPr id="63" name="Shape 6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4" name="Shape 6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Shape 65"/>
          <p:cNvSpPr/>
          <p:nvPr>
            <p:ph idx="2" type="pic"/>
          </p:nvPr>
        </p:nvSpPr>
        <p:spPr>
          <a:xfrm>
            <a:off x="4" y="1"/>
            <a:ext cx="9143997"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66" name="Shape 66"/>
        <p:cNvGrpSpPr/>
        <p:nvPr/>
      </p:nvGrpSpPr>
      <p:grpSpPr>
        <a:xfrm>
          <a:off x="0" y="0"/>
          <a:ext cx="0" cy="0"/>
          <a:chOff x="0" y="0"/>
          <a:chExt cx="0" cy="0"/>
        </a:xfrm>
      </p:grpSpPr>
      <p:sp>
        <p:nvSpPr>
          <p:cNvPr id="67" name="Shape 6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8" name="Shape 68"/>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Shape 6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0" name="Shape 70"/>
          <p:cNvSpPr txBox="1"/>
          <p:nvPr>
            <p:ph idx="1" type="body"/>
          </p:nvPr>
        </p:nvSpPr>
        <p:spPr>
          <a:xfrm>
            <a:off x="628650" y="979715"/>
            <a:ext cx="7886701" cy="277989"/>
          </a:xfrm>
          <a:prstGeom prst="rect">
            <a:avLst/>
          </a:prstGeom>
          <a:noFill/>
          <a:ln>
            <a:noFill/>
          </a:ln>
        </p:spPr>
        <p:txBody>
          <a:bodyPr anchorCtr="0" anchor="t" bIns="68575" lIns="68575" spcFirstLastPara="1" rIns="68575" wrap="square" tIns="68575"/>
          <a:lstStyle>
            <a:lvl1pPr indent="-228600" lvl="0" marL="457200" marR="0" rtl="0" algn="ctr">
              <a:lnSpc>
                <a:spcPct val="66666"/>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p:nvPr>
            <p:ph idx="2" type="pic"/>
          </p:nvPr>
        </p:nvSpPr>
        <p:spPr>
          <a:xfrm>
            <a:off x="1699641" y="1604287"/>
            <a:ext cx="5747004" cy="1385316"/>
          </a:xfrm>
          <a:prstGeom prst="roundRect">
            <a:avLst>
              <a:gd fmla="val 16667" name="adj"/>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72" name="Shape 72"/>
        <p:cNvGrpSpPr/>
        <p:nvPr/>
      </p:nvGrpSpPr>
      <p:grpSpPr>
        <a:xfrm>
          <a:off x="0" y="0"/>
          <a:ext cx="0" cy="0"/>
          <a:chOff x="0" y="0"/>
          <a:chExt cx="0" cy="0"/>
        </a:xfrm>
      </p:grpSpPr>
      <p:sp>
        <p:nvSpPr>
          <p:cNvPr id="73" name="Shape 7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4" name="Shape 7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Shape 7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Shape 77"/>
          <p:cNvSpPr/>
          <p:nvPr>
            <p:ph idx="2" type="pic"/>
          </p:nvPr>
        </p:nvSpPr>
        <p:spPr>
          <a:xfrm>
            <a:off x="5971901" y="2776484"/>
            <a:ext cx="1626576" cy="132642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78" name="Shape 78"/>
          <p:cNvSpPr/>
          <p:nvPr>
            <p:ph idx="3" type="pic"/>
          </p:nvPr>
        </p:nvSpPr>
        <p:spPr>
          <a:xfrm>
            <a:off x="3756534" y="2776484"/>
            <a:ext cx="1626576" cy="132642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79" name="Shape 79"/>
          <p:cNvSpPr/>
          <p:nvPr>
            <p:ph idx="4" type="pic"/>
          </p:nvPr>
        </p:nvSpPr>
        <p:spPr>
          <a:xfrm>
            <a:off x="1540078" y="2776484"/>
            <a:ext cx="1626576" cy="132642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80" name="Shape 80"/>
        <p:cNvGrpSpPr/>
        <p:nvPr/>
      </p:nvGrpSpPr>
      <p:grpSpPr>
        <a:xfrm>
          <a:off x="0" y="0"/>
          <a:ext cx="0" cy="0"/>
          <a:chOff x="0" y="0"/>
          <a:chExt cx="0" cy="0"/>
        </a:xfrm>
      </p:grpSpPr>
      <p:sp>
        <p:nvSpPr>
          <p:cNvPr id="81" name="Shape 81"/>
          <p:cNvSpPr/>
          <p:nvPr>
            <p:ph idx="2" type="pic"/>
          </p:nvPr>
        </p:nvSpPr>
        <p:spPr>
          <a:xfrm>
            <a:off x="3608362" y="3428999"/>
            <a:ext cx="1845212" cy="1714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2" name="Shape 82"/>
          <p:cNvSpPr/>
          <p:nvPr>
            <p:ph idx="3" type="pic"/>
          </p:nvPr>
        </p:nvSpPr>
        <p:spPr>
          <a:xfrm>
            <a:off x="5453574" y="1714499"/>
            <a:ext cx="1845212" cy="1714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3" name="Shape 83"/>
          <p:cNvSpPr/>
          <p:nvPr>
            <p:ph idx="4" type="pic"/>
          </p:nvPr>
        </p:nvSpPr>
        <p:spPr>
          <a:xfrm>
            <a:off x="7298788" y="0"/>
            <a:ext cx="1845212" cy="1714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4" name="Shape 8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85" name="Shape 85"/>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6" name="Shape 86"/>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 page 1 IMAGE">
  <p:cSld name="5_01 - page 1 IMAGE">
    <p:spTree>
      <p:nvGrpSpPr>
        <p:cNvPr id="88" name="Shape 88"/>
        <p:cNvGrpSpPr/>
        <p:nvPr/>
      </p:nvGrpSpPr>
      <p:grpSpPr>
        <a:xfrm>
          <a:off x="0" y="0"/>
          <a:ext cx="0" cy="0"/>
          <a:chOff x="0" y="0"/>
          <a:chExt cx="0" cy="0"/>
        </a:xfrm>
      </p:grpSpPr>
      <p:sp>
        <p:nvSpPr>
          <p:cNvPr id="89" name="Shape 89"/>
          <p:cNvSpPr/>
          <p:nvPr>
            <p:ph idx="2" type="pic"/>
          </p:nvPr>
        </p:nvSpPr>
        <p:spPr>
          <a:xfrm>
            <a:off x="1474739"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3" type="pic"/>
          </p:nvPr>
        </p:nvSpPr>
        <p:spPr>
          <a:xfrm>
            <a:off x="3835079"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4" type="pic"/>
          </p:nvPr>
        </p:nvSpPr>
        <p:spPr>
          <a:xfrm>
            <a:off x="6195420" y="1437557"/>
            <a:ext cx="1473837" cy="141788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Shape 9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3" name="Shape 9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 page 1 IMAGE">
  <p:cSld name="6_01 - page 1 IMAGE">
    <p:spTree>
      <p:nvGrpSpPr>
        <p:cNvPr id="94" name="Shape 94"/>
        <p:cNvGrpSpPr/>
        <p:nvPr/>
      </p:nvGrpSpPr>
      <p:grpSpPr>
        <a:xfrm>
          <a:off x="0" y="0"/>
          <a:ext cx="0" cy="0"/>
          <a:chOff x="0" y="0"/>
          <a:chExt cx="0" cy="0"/>
        </a:xfrm>
      </p:grpSpPr>
      <p:sp>
        <p:nvSpPr>
          <p:cNvPr id="95" name="Shape 95"/>
          <p:cNvSpPr/>
          <p:nvPr>
            <p:ph idx="2" type="pic"/>
          </p:nvPr>
        </p:nvSpPr>
        <p:spPr>
          <a:xfrm>
            <a:off x="0" y="1600201"/>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Shape 9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97" name="Shape 97"/>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8" name="Shape 9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Shape 99"/>
          <p:cNvSpPr/>
          <p:nvPr>
            <p:ph idx="3" type="pic"/>
          </p:nvPr>
        </p:nvSpPr>
        <p:spPr>
          <a:xfrm>
            <a:off x="3048000" y="1600201"/>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p:nvPr>
            <p:ph idx="4" type="pic"/>
          </p:nvPr>
        </p:nvSpPr>
        <p:spPr>
          <a:xfrm>
            <a:off x="6096000" y="1600201"/>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Shape 101"/>
          <p:cNvSpPr/>
          <p:nvPr>
            <p:ph idx="5" type="pic"/>
          </p:nvPr>
        </p:nvSpPr>
        <p:spPr>
          <a:xfrm>
            <a:off x="4572000" y="3077258"/>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Shape 102"/>
          <p:cNvSpPr/>
          <p:nvPr>
            <p:ph idx="6" type="pic"/>
          </p:nvPr>
        </p:nvSpPr>
        <p:spPr>
          <a:xfrm>
            <a:off x="7620000" y="3077258"/>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Shape 103"/>
          <p:cNvSpPr/>
          <p:nvPr>
            <p:ph idx="7" type="pic"/>
          </p:nvPr>
        </p:nvSpPr>
        <p:spPr>
          <a:xfrm>
            <a:off x="1524000" y="3077258"/>
            <a:ext cx="1524000" cy="148109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Shape 104"/>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01 - page 1 IMAGE">
  <p:cSld name="7_01 - page 1 IMAGE">
    <p:spTree>
      <p:nvGrpSpPr>
        <p:cNvPr id="105" name="Shape 105"/>
        <p:cNvGrpSpPr/>
        <p:nvPr/>
      </p:nvGrpSpPr>
      <p:grpSpPr>
        <a:xfrm>
          <a:off x="0" y="0"/>
          <a:ext cx="0" cy="0"/>
          <a:chOff x="0" y="0"/>
          <a:chExt cx="0" cy="0"/>
        </a:xfrm>
      </p:grpSpPr>
      <p:sp>
        <p:nvSpPr>
          <p:cNvPr id="106" name="Shape 106"/>
          <p:cNvSpPr/>
          <p:nvPr>
            <p:ph idx="2" type="pic"/>
          </p:nvPr>
        </p:nvSpPr>
        <p:spPr>
          <a:xfrm>
            <a:off x="1180022" y="1758735"/>
            <a:ext cx="1770008" cy="166968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Shape 107"/>
          <p:cNvSpPr/>
          <p:nvPr>
            <p:ph idx="3" type="pic"/>
          </p:nvPr>
        </p:nvSpPr>
        <p:spPr>
          <a:xfrm>
            <a:off x="3686996" y="1758735"/>
            <a:ext cx="1770008" cy="166968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Shape 108"/>
          <p:cNvSpPr/>
          <p:nvPr>
            <p:ph idx="4" type="pic"/>
          </p:nvPr>
        </p:nvSpPr>
        <p:spPr>
          <a:xfrm>
            <a:off x="6194933" y="1758735"/>
            <a:ext cx="1770008" cy="166968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Shape 10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10" name="Shape 110"/>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1" name="Shape 11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Shape 112"/>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01 - page 1 IMAGE">
  <p:cSld name="8_01 - page 1 IMAGE">
    <p:spTree>
      <p:nvGrpSpPr>
        <p:cNvPr id="113" name="Shape 113"/>
        <p:cNvGrpSpPr/>
        <p:nvPr/>
      </p:nvGrpSpPr>
      <p:grpSpPr>
        <a:xfrm>
          <a:off x="0" y="0"/>
          <a:ext cx="0" cy="0"/>
          <a:chOff x="0" y="0"/>
          <a:chExt cx="0" cy="0"/>
        </a:xfrm>
      </p:grpSpPr>
      <p:sp>
        <p:nvSpPr>
          <p:cNvPr id="114" name="Shape 114"/>
          <p:cNvSpPr/>
          <p:nvPr>
            <p:ph idx="2" type="pic"/>
          </p:nvPr>
        </p:nvSpPr>
        <p:spPr>
          <a:xfrm>
            <a:off x="6648449" y="1781175"/>
            <a:ext cx="1414332" cy="2468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5" name="Shape 115"/>
          <p:cNvSpPr/>
          <p:nvPr>
            <p:ph idx="3" type="pic"/>
          </p:nvPr>
        </p:nvSpPr>
        <p:spPr>
          <a:xfrm>
            <a:off x="4792705" y="1781175"/>
            <a:ext cx="1414332" cy="2468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6" name="Shape 116"/>
          <p:cNvSpPr/>
          <p:nvPr>
            <p:ph idx="4" type="pic"/>
          </p:nvPr>
        </p:nvSpPr>
        <p:spPr>
          <a:xfrm>
            <a:off x="2936962" y="1781175"/>
            <a:ext cx="1414332" cy="2468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7" name="Shape 117"/>
          <p:cNvSpPr/>
          <p:nvPr>
            <p:ph idx="5" type="pic"/>
          </p:nvPr>
        </p:nvSpPr>
        <p:spPr>
          <a:xfrm>
            <a:off x="1078091" y="1781175"/>
            <a:ext cx="1414332" cy="2468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8" name="Shape 11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19" name="Shape 11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Shape 12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1" name="Shape 121"/>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01 - page 1 IMAGE">
  <p:cSld name="9_01 - page 1 IMAGE">
    <p:spTree>
      <p:nvGrpSpPr>
        <p:cNvPr id="122" name="Shape 122"/>
        <p:cNvGrpSpPr/>
        <p:nvPr/>
      </p:nvGrpSpPr>
      <p:grpSpPr>
        <a:xfrm>
          <a:off x="0" y="0"/>
          <a:ext cx="0" cy="0"/>
          <a:chOff x="0" y="0"/>
          <a:chExt cx="0" cy="0"/>
        </a:xfrm>
      </p:grpSpPr>
      <p:sp>
        <p:nvSpPr>
          <p:cNvPr id="123" name="Shape 123"/>
          <p:cNvSpPr/>
          <p:nvPr>
            <p:ph idx="2" type="pic"/>
          </p:nvPr>
        </p:nvSpPr>
        <p:spPr>
          <a:xfrm>
            <a:off x="3357562" y="1"/>
            <a:ext cx="5786438"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4" name="Shape 12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25" name="Shape 12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6" name="Shape 126"/>
          <p:cNvSpPr/>
          <p:nvPr>
            <p:ph idx="3" type="pic"/>
          </p:nvPr>
        </p:nvSpPr>
        <p:spPr>
          <a:xfrm>
            <a:off x="1" y="1"/>
            <a:ext cx="3205061" cy="5143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01 - page 1 IMAGE">
  <p:cSld name="10_01 - page 1 IMAGE">
    <p:spTree>
      <p:nvGrpSpPr>
        <p:cNvPr id="127" name="Shape 127"/>
        <p:cNvGrpSpPr/>
        <p:nvPr/>
      </p:nvGrpSpPr>
      <p:grpSpPr>
        <a:xfrm>
          <a:off x="0" y="0"/>
          <a:ext cx="0" cy="0"/>
          <a:chOff x="0" y="0"/>
          <a:chExt cx="0" cy="0"/>
        </a:xfrm>
      </p:grpSpPr>
      <p:sp>
        <p:nvSpPr>
          <p:cNvPr id="128" name="Shape 12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29" name="Shape 12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Shape 130"/>
          <p:cNvSpPr/>
          <p:nvPr>
            <p:ph idx="2" type="pic"/>
          </p:nvPr>
        </p:nvSpPr>
        <p:spPr>
          <a:xfrm>
            <a:off x="4572001" y="1"/>
            <a:ext cx="4572000" cy="440054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31" name="Shape 131"/>
          <p:cNvSpPr/>
          <p:nvPr>
            <p:ph idx="3" type="pic"/>
          </p:nvPr>
        </p:nvSpPr>
        <p:spPr>
          <a:xfrm>
            <a:off x="0" y="1"/>
            <a:ext cx="4572000" cy="257174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01 - page 1 IMAGE">
  <p:cSld name="11_01 - page 1 IMAGE">
    <p:spTree>
      <p:nvGrpSpPr>
        <p:cNvPr id="132" name="Shape 132"/>
        <p:cNvGrpSpPr/>
        <p:nvPr/>
      </p:nvGrpSpPr>
      <p:grpSpPr>
        <a:xfrm>
          <a:off x="0" y="0"/>
          <a:ext cx="0" cy="0"/>
          <a:chOff x="0" y="0"/>
          <a:chExt cx="0" cy="0"/>
        </a:xfrm>
      </p:grpSpPr>
      <p:sp>
        <p:nvSpPr>
          <p:cNvPr id="133" name="Shape 13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34" name="Shape 13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5" name="Shape 13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Shape 136"/>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01 - page 1 IMAGE">
  <p:cSld name="12_01 - page 1 IMAGE">
    <p:spTree>
      <p:nvGrpSpPr>
        <p:cNvPr id="137" name="Shape 137"/>
        <p:cNvGrpSpPr/>
        <p:nvPr/>
      </p:nvGrpSpPr>
      <p:grpSpPr>
        <a:xfrm>
          <a:off x="0" y="0"/>
          <a:ext cx="0" cy="0"/>
          <a:chOff x="0" y="0"/>
          <a:chExt cx="0" cy="0"/>
        </a:xfrm>
      </p:grpSpPr>
      <p:sp>
        <p:nvSpPr>
          <p:cNvPr id="138" name="Shape 13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39" name="Shape 13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Shape 14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1" name="Shape 141"/>
          <p:cNvSpPr/>
          <p:nvPr>
            <p:ph idx="2" type="pic"/>
          </p:nvPr>
        </p:nvSpPr>
        <p:spPr>
          <a:xfrm>
            <a:off x="3616034" y="2225801"/>
            <a:ext cx="1945222" cy="341402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2" name="Shape 142"/>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01 - page 1 IMAGE">
  <p:cSld name="13_01 - page 1 IMAGE">
    <p:spTree>
      <p:nvGrpSpPr>
        <p:cNvPr id="143" name="Shape 143"/>
        <p:cNvGrpSpPr/>
        <p:nvPr/>
      </p:nvGrpSpPr>
      <p:grpSpPr>
        <a:xfrm>
          <a:off x="0" y="0"/>
          <a:ext cx="0" cy="0"/>
          <a:chOff x="0" y="0"/>
          <a:chExt cx="0" cy="0"/>
        </a:xfrm>
      </p:grpSpPr>
      <p:sp>
        <p:nvSpPr>
          <p:cNvPr id="144" name="Shape 14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45" name="Shape 145"/>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6" name="Shape 146"/>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7" name="Shape 147"/>
          <p:cNvSpPr/>
          <p:nvPr>
            <p:ph idx="2" type="pic"/>
          </p:nvPr>
        </p:nvSpPr>
        <p:spPr>
          <a:xfrm>
            <a:off x="4572000" y="1709225"/>
            <a:ext cx="4572000" cy="296104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262626"/>
              </a:buClr>
              <a:buSzPts val="1100"/>
              <a:buFont typeface="Arial"/>
              <a:buChar char="•"/>
              <a:defRPr b="0" i="0" sz="1100" u="none" cap="none" strike="noStrike">
                <a:solidFill>
                  <a:srgbClr val="262626"/>
                </a:solidFill>
                <a:latin typeface="Open Sans Light"/>
                <a:ea typeface="Open Sans Light"/>
                <a:cs typeface="Open Sans Light"/>
                <a:sym typeface="Open Sans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8" name="Shape 148"/>
          <p:cNvSpPr txBox="1"/>
          <p:nvPr>
            <p:ph idx="1" type="body"/>
          </p:nvPr>
        </p:nvSpPr>
        <p:spPr>
          <a:xfrm>
            <a:off x="628649" y="905449"/>
            <a:ext cx="7886701" cy="194009"/>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rgbClr val="3F3F3F"/>
              </a:buClr>
              <a:buSzPts val="900"/>
              <a:buFont typeface="Arial"/>
              <a:buNone/>
              <a:defRPr b="0" i="0" sz="900" u="none" cap="none" strike="noStrike">
                <a:solidFill>
                  <a:srgbClr val="3F3F3F"/>
                </a:solidFill>
                <a:latin typeface="PT Sans"/>
                <a:ea typeface="PT Sans"/>
                <a:cs typeface="PT Sans"/>
                <a:sym typeface="PT Sans"/>
              </a:defRPr>
            </a:lvl1pPr>
            <a:lvl2pPr indent="-228600" lvl="1" marL="9144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2pPr>
            <a:lvl3pPr indent="-228600" lvl="2" marL="13716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3pPr>
            <a:lvl4pPr indent="-228600" lvl="3" marL="18288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4pPr>
            <a:lvl5pPr indent="-228600" lvl="4" marL="2286000" marR="0" rtl="0" algn="ctr">
              <a:lnSpc>
                <a:spcPct val="90000"/>
              </a:lnSpc>
              <a:spcBef>
                <a:spcPts val="400"/>
              </a:spcBef>
              <a:spcAft>
                <a:spcPts val="0"/>
              </a:spcAft>
              <a:buClr>
                <a:schemeClr val="dk1"/>
              </a:buClr>
              <a:buSzPts val="900"/>
              <a:buFont typeface="Arial"/>
              <a:buNone/>
              <a:defRPr b="0" i="0" sz="900" u="none" cap="none" strike="noStrike">
                <a:solidFill>
                  <a:schemeClr val="dk1"/>
                </a:solidFill>
                <a:latin typeface="Open Sans Light"/>
                <a:ea typeface="Open Sans Light"/>
                <a:cs typeface="Open Sans Light"/>
                <a:sym typeface="Open Sans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6" Type="http://schemas.openxmlformats.org/officeDocument/2006/relationships/theme" Target="../theme/theme3.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grpSp>
        <p:nvGrpSpPr>
          <p:cNvPr id="56" name="Shape 56"/>
          <p:cNvGrpSpPr/>
          <p:nvPr/>
        </p:nvGrpSpPr>
        <p:grpSpPr>
          <a:xfrm>
            <a:off x="7286645" y="4818844"/>
            <a:ext cx="850568" cy="182166"/>
            <a:chOff x="9804709" y="6451931"/>
            <a:chExt cx="645495" cy="138245"/>
          </a:xfrm>
        </p:grpSpPr>
        <p:sp>
          <p:nvSpPr>
            <p:cNvPr id="57" name="Shape 5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58" name="Shape 58"/>
            <p:cNvPicPr preferRelativeResize="0"/>
            <p:nvPr/>
          </p:nvPicPr>
          <p:blipFill rotWithShape="1">
            <a:blip r:embed="rId1">
              <a:alphaModFix/>
            </a:blip>
            <a:srcRect b="0" l="0" r="0" t="0"/>
            <a:stretch/>
          </p:blipFill>
          <p:spPr>
            <a:xfrm>
              <a:off x="9920440" y="6479647"/>
              <a:ext cx="414032" cy="82812"/>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55" name="Shape 15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171616"/>
                </a:solidFill>
                <a:latin typeface="PT Sans"/>
                <a:ea typeface="PT Sans"/>
                <a:cs typeface="PT Sans"/>
                <a:sym typeface="PT Sans"/>
              </a:rPr>
              <a:t>www.website.com</a:t>
            </a:r>
            <a:endParaRPr sz="1100"/>
          </a:p>
        </p:txBody>
      </p:sp>
      <p:sp>
        <p:nvSpPr>
          <p:cNvPr id="156" name="Shape 156"/>
          <p:cNvSpPr/>
          <p:nvPr/>
        </p:nvSpPr>
        <p:spPr>
          <a:xfrm>
            <a:off x="3" y="0"/>
            <a:ext cx="9143997"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57" name="Shape 157"/>
          <p:cNvPicPr preferRelativeResize="0"/>
          <p:nvPr/>
        </p:nvPicPr>
        <p:blipFill rotWithShape="1">
          <a:blip r:embed="rId3">
            <a:alphaModFix/>
          </a:blip>
          <a:srcRect b="0" l="0" r="0" t="0"/>
          <a:stretch/>
        </p:blipFill>
        <p:spPr>
          <a:xfrm>
            <a:off x="1895828" y="1301063"/>
            <a:ext cx="1237145" cy="250291"/>
          </a:xfrm>
          <a:prstGeom prst="rect">
            <a:avLst/>
          </a:prstGeom>
          <a:noFill/>
          <a:ln>
            <a:noFill/>
          </a:ln>
        </p:spPr>
      </p:pic>
      <p:sp>
        <p:nvSpPr>
          <p:cNvPr id="158" name="Shape 158"/>
          <p:cNvSpPr/>
          <p:nvPr/>
        </p:nvSpPr>
        <p:spPr>
          <a:xfrm>
            <a:off x="1883837" y="2526801"/>
            <a:ext cx="5442452" cy="699618"/>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b="0" i="0" lang="en" sz="1000" u="none" cap="none" strike="noStrike">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p:txBody>
      </p:sp>
      <p:sp>
        <p:nvSpPr>
          <p:cNvPr id="159" name="Shape 159"/>
          <p:cNvSpPr txBox="1"/>
          <p:nvPr/>
        </p:nvSpPr>
        <p:spPr>
          <a:xfrm>
            <a:off x="1817714" y="2071276"/>
            <a:ext cx="1481267"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2300" u="none" cap="none" strike="noStrike">
                <a:solidFill>
                  <a:srgbClr val="3F3F3F"/>
                </a:solidFill>
                <a:latin typeface="PT Sans"/>
                <a:ea typeface="PT Sans"/>
                <a:cs typeface="PT Sans"/>
                <a:sym typeface="PT Sans"/>
              </a:rPr>
              <a:t>WELCOME</a:t>
            </a:r>
            <a:endParaRPr sz="1100"/>
          </a:p>
        </p:txBody>
      </p:sp>
      <p:grpSp>
        <p:nvGrpSpPr>
          <p:cNvPr id="160" name="Shape 160"/>
          <p:cNvGrpSpPr/>
          <p:nvPr/>
        </p:nvGrpSpPr>
        <p:grpSpPr>
          <a:xfrm>
            <a:off x="1851180" y="3586760"/>
            <a:ext cx="971550" cy="255676"/>
            <a:chOff x="5448300" y="4972905"/>
            <a:chExt cx="1295400" cy="340902"/>
          </a:xfrm>
        </p:grpSpPr>
        <p:sp>
          <p:nvSpPr>
            <p:cNvPr id="161" name="Shape 161"/>
            <p:cNvSpPr/>
            <p:nvPr/>
          </p:nvSpPr>
          <p:spPr>
            <a:xfrm>
              <a:off x="5507831" y="4972905"/>
              <a:ext cx="1176338" cy="340902"/>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2" name="Shape 162"/>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cxnSp>
        <p:nvCxnSpPr>
          <p:cNvPr id="163" name="Shape 163"/>
          <p:cNvCxnSpPr/>
          <p:nvPr/>
        </p:nvCxnSpPr>
        <p:spPr>
          <a:xfrm rot="10800000">
            <a:off x="3" y="1504789"/>
            <a:ext cx="1754978" cy="0"/>
          </a:xfrm>
          <a:prstGeom prst="straightConnector1">
            <a:avLst/>
          </a:prstGeom>
          <a:noFill/>
          <a:ln cap="flat" cmpd="sng" w="28575">
            <a:solidFill>
              <a:srgbClr val="BFBFBF"/>
            </a:solidFill>
            <a:prstDash val="dot"/>
            <a:miter lim="800000"/>
            <a:headEnd len="med" w="med" type="none"/>
            <a:tailEnd len="med" w="med" type="none"/>
          </a:ln>
        </p:spPr>
      </p:cxn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Shape 38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383" name="Shape 383"/>
          <p:cNvSpPr/>
          <p:nvPr/>
        </p:nvSpPr>
        <p:spPr>
          <a:xfrm>
            <a:off x="0"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4" name="Shape 384"/>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Our Service</a:t>
            </a:r>
            <a:endParaRPr sz="1100"/>
          </a:p>
        </p:txBody>
      </p:sp>
      <p:sp>
        <p:nvSpPr>
          <p:cNvPr id="385" name="Shape 385"/>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sp>
        <p:nvSpPr>
          <p:cNvPr id="386" name="Shape 386"/>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7" name="Shape 38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grpSp>
        <p:nvGrpSpPr>
          <p:cNvPr id="388" name="Shape 388"/>
          <p:cNvGrpSpPr/>
          <p:nvPr/>
        </p:nvGrpSpPr>
        <p:grpSpPr>
          <a:xfrm>
            <a:off x="1357697" y="2579023"/>
            <a:ext cx="6440639" cy="790992"/>
            <a:chOff x="1802241" y="3542615"/>
            <a:chExt cx="8587519" cy="1054656"/>
          </a:xfrm>
        </p:grpSpPr>
        <p:cxnSp>
          <p:nvCxnSpPr>
            <p:cNvPr id="389" name="Shape 389"/>
            <p:cNvCxnSpPr>
              <a:stCxn id="390" idx="6"/>
            </p:cNvCxnSpPr>
            <p:nvPr/>
          </p:nvCxnSpPr>
          <p:spPr>
            <a:xfrm>
              <a:off x="2856898" y="4069943"/>
              <a:ext cx="6478500" cy="15300"/>
            </a:xfrm>
            <a:prstGeom prst="straightConnector1">
              <a:avLst/>
            </a:prstGeom>
            <a:noFill/>
            <a:ln cap="flat" cmpd="sng" w="28575">
              <a:solidFill>
                <a:srgbClr val="A5A5A5"/>
              </a:solidFill>
              <a:prstDash val="dot"/>
              <a:miter lim="800000"/>
              <a:headEnd len="med" w="med" type="none"/>
              <a:tailEnd len="med" w="med" type="none"/>
            </a:ln>
          </p:spPr>
        </p:cxnSp>
        <p:grpSp>
          <p:nvGrpSpPr>
            <p:cNvPr id="391" name="Shape 391"/>
            <p:cNvGrpSpPr/>
            <p:nvPr/>
          </p:nvGrpSpPr>
          <p:grpSpPr>
            <a:xfrm>
              <a:off x="1802241" y="3542615"/>
              <a:ext cx="1054657" cy="1054656"/>
              <a:chOff x="1802241" y="3542615"/>
              <a:chExt cx="1054657" cy="1054656"/>
            </a:xfrm>
          </p:grpSpPr>
          <p:sp>
            <p:nvSpPr>
              <p:cNvPr id="392" name="Shape 392"/>
              <p:cNvSpPr/>
              <p:nvPr/>
            </p:nvSpPr>
            <p:spPr>
              <a:xfrm>
                <a:off x="1856799" y="3597173"/>
                <a:ext cx="945541" cy="945540"/>
              </a:xfrm>
              <a:prstGeom prst="ellipse">
                <a:avLst/>
              </a:prstGeom>
              <a:solidFill>
                <a:srgbClr val="262626"/>
              </a:solidFill>
              <a:ln cap="flat" cmpd="sng" w="12700">
                <a:solidFill>
                  <a:srgbClr val="262626"/>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0" name="Shape 390"/>
              <p:cNvSpPr/>
              <p:nvPr/>
            </p:nvSpPr>
            <p:spPr>
              <a:xfrm>
                <a:off x="1802241" y="3542615"/>
                <a:ext cx="1054657" cy="1054656"/>
              </a:xfrm>
              <a:prstGeom prst="ellipse">
                <a:avLst/>
              </a:prstGeom>
              <a:noFill/>
              <a:ln cap="flat" cmpd="sng" w="28575">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3" name="Shape 393"/>
              <p:cNvSpPr/>
              <p:nvPr/>
            </p:nvSpPr>
            <p:spPr>
              <a:xfrm>
                <a:off x="2117530" y="3897921"/>
                <a:ext cx="424080" cy="344046"/>
              </a:xfrm>
              <a:custGeom>
                <a:pathLst>
                  <a:path extrusionOk="0" h="120000" w="120000">
                    <a:moveTo>
                      <a:pt x="118669" y="1634"/>
                    </a:moveTo>
                    <a:cubicBezTo>
                      <a:pt x="117605" y="653"/>
                      <a:pt x="116541" y="0"/>
                      <a:pt x="115476" y="0"/>
                    </a:cubicBezTo>
                    <a:cubicBezTo>
                      <a:pt x="44434" y="0"/>
                      <a:pt x="44434" y="0"/>
                      <a:pt x="44434" y="0"/>
                    </a:cubicBezTo>
                    <a:cubicBezTo>
                      <a:pt x="43104" y="0"/>
                      <a:pt x="42039" y="653"/>
                      <a:pt x="41241" y="1634"/>
                    </a:cubicBezTo>
                    <a:cubicBezTo>
                      <a:pt x="40443" y="2615"/>
                      <a:pt x="39911" y="3923"/>
                      <a:pt x="39911" y="5558"/>
                    </a:cubicBezTo>
                    <a:cubicBezTo>
                      <a:pt x="39911" y="21907"/>
                      <a:pt x="39911" y="21907"/>
                      <a:pt x="39911" y="21907"/>
                    </a:cubicBezTo>
                    <a:cubicBezTo>
                      <a:pt x="28736" y="21907"/>
                      <a:pt x="28736" y="21907"/>
                      <a:pt x="28736" y="21907"/>
                    </a:cubicBezTo>
                    <a:cubicBezTo>
                      <a:pt x="27671" y="21907"/>
                      <a:pt x="26341" y="22234"/>
                      <a:pt x="24745" y="22888"/>
                    </a:cubicBezTo>
                    <a:cubicBezTo>
                      <a:pt x="23414" y="23542"/>
                      <a:pt x="22084" y="24523"/>
                      <a:pt x="21286" y="25504"/>
                    </a:cubicBezTo>
                    <a:cubicBezTo>
                      <a:pt x="7450" y="42506"/>
                      <a:pt x="7450" y="42506"/>
                      <a:pt x="7450" y="42506"/>
                    </a:cubicBezTo>
                    <a:cubicBezTo>
                      <a:pt x="6917" y="43160"/>
                      <a:pt x="6385" y="44141"/>
                      <a:pt x="6119" y="45122"/>
                    </a:cubicBezTo>
                    <a:cubicBezTo>
                      <a:pt x="5587" y="46103"/>
                      <a:pt x="5321" y="47084"/>
                      <a:pt x="5055" y="47738"/>
                    </a:cubicBezTo>
                    <a:cubicBezTo>
                      <a:pt x="4789" y="48392"/>
                      <a:pt x="4789" y="49373"/>
                      <a:pt x="4523" y="51008"/>
                    </a:cubicBezTo>
                    <a:cubicBezTo>
                      <a:pt x="4523" y="52316"/>
                      <a:pt x="4523" y="53297"/>
                      <a:pt x="4523" y="53950"/>
                    </a:cubicBezTo>
                    <a:cubicBezTo>
                      <a:pt x="4257" y="54277"/>
                      <a:pt x="4257" y="55585"/>
                      <a:pt x="4523" y="56893"/>
                    </a:cubicBezTo>
                    <a:cubicBezTo>
                      <a:pt x="4523" y="58528"/>
                      <a:pt x="4523" y="59509"/>
                      <a:pt x="4523" y="60163"/>
                    </a:cubicBezTo>
                    <a:cubicBezTo>
                      <a:pt x="4523" y="87302"/>
                      <a:pt x="4523" y="87302"/>
                      <a:pt x="4523" y="87302"/>
                    </a:cubicBezTo>
                    <a:cubicBezTo>
                      <a:pt x="3192" y="87302"/>
                      <a:pt x="2128" y="87956"/>
                      <a:pt x="1330" y="88937"/>
                    </a:cubicBezTo>
                    <a:cubicBezTo>
                      <a:pt x="532" y="89918"/>
                      <a:pt x="0" y="91226"/>
                      <a:pt x="0" y="92861"/>
                    </a:cubicBezTo>
                    <a:cubicBezTo>
                      <a:pt x="0" y="93514"/>
                      <a:pt x="0" y="94495"/>
                      <a:pt x="266" y="95149"/>
                    </a:cubicBezTo>
                    <a:cubicBezTo>
                      <a:pt x="532" y="95803"/>
                      <a:pt x="798" y="96130"/>
                      <a:pt x="1330" y="96457"/>
                    </a:cubicBezTo>
                    <a:cubicBezTo>
                      <a:pt x="1596" y="97111"/>
                      <a:pt x="2128" y="97438"/>
                      <a:pt x="2394" y="97438"/>
                    </a:cubicBezTo>
                    <a:cubicBezTo>
                      <a:pt x="2660" y="97765"/>
                      <a:pt x="3192" y="98092"/>
                      <a:pt x="3991" y="98092"/>
                    </a:cubicBezTo>
                    <a:cubicBezTo>
                      <a:pt x="4789" y="98092"/>
                      <a:pt x="5321" y="98092"/>
                      <a:pt x="5587" y="98092"/>
                    </a:cubicBezTo>
                    <a:cubicBezTo>
                      <a:pt x="5853" y="98419"/>
                      <a:pt x="6385" y="98419"/>
                      <a:pt x="7450" y="98092"/>
                    </a:cubicBezTo>
                    <a:cubicBezTo>
                      <a:pt x="8248" y="98092"/>
                      <a:pt x="8780" y="98092"/>
                      <a:pt x="8780" y="98092"/>
                    </a:cubicBezTo>
                    <a:cubicBezTo>
                      <a:pt x="13303" y="98092"/>
                      <a:pt x="13303" y="98092"/>
                      <a:pt x="13303" y="98092"/>
                    </a:cubicBezTo>
                    <a:cubicBezTo>
                      <a:pt x="13303" y="104305"/>
                      <a:pt x="15166" y="109209"/>
                      <a:pt x="18625" y="113787"/>
                    </a:cubicBezTo>
                    <a:cubicBezTo>
                      <a:pt x="22084" y="118038"/>
                      <a:pt x="26075" y="120000"/>
                      <a:pt x="31130" y="120000"/>
                    </a:cubicBezTo>
                    <a:cubicBezTo>
                      <a:pt x="35920" y="120000"/>
                      <a:pt x="40177" y="118038"/>
                      <a:pt x="43636" y="113787"/>
                    </a:cubicBezTo>
                    <a:cubicBezTo>
                      <a:pt x="47095" y="109209"/>
                      <a:pt x="48957" y="104305"/>
                      <a:pt x="48957" y="98092"/>
                    </a:cubicBezTo>
                    <a:cubicBezTo>
                      <a:pt x="75565" y="98092"/>
                      <a:pt x="75565" y="98092"/>
                      <a:pt x="75565" y="98092"/>
                    </a:cubicBezTo>
                    <a:cubicBezTo>
                      <a:pt x="75565" y="104305"/>
                      <a:pt x="77161" y="109209"/>
                      <a:pt x="80620" y="113787"/>
                    </a:cubicBezTo>
                    <a:cubicBezTo>
                      <a:pt x="84079" y="118038"/>
                      <a:pt x="88337" y="120000"/>
                      <a:pt x="93126" y="120000"/>
                    </a:cubicBezTo>
                    <a:cubicBezTo>
                      <a:pt x="98181" y="120000"/>
                      <a:pt x="102439" y="118038"/>
                      <a:pt x="105898" y="113787"/>
                    </a:cubicBezTo>
                    <a:cubicBezTo>
                      <a:pt x="109356" y="109209"/>
                      <a:pt x="110953" y="104305"/>
                      <a:pt x="110953" y="98092"/>
                    </a:cubicBezTo>
                    <a:cubicBezTo>
                      <a:pt x="111219" y="98092"/>
                      <a:pt x="111751" y="98092"/>
                      <a:pt x="112549" y="98092"/>
                    </a:cubicBezTo>
                    <a:cubicBezTo>
                      <a:pt x="113348" y="98419"/>
                      <a:pt x="114146" y="98419"/>
                      <a:pt x="114412" y="98092"/>
                    </a:cubicBezTo>
                    <a:cubicBezTo>
                      <a:pt x="114678" y="98092"/>
                      <a:pt x="115210" y="98092"/>
                      <a:pt x="116008" y="98092"/>
                    </a:cubicBezTo>
                    <a:cubicBezTo>
                      <a:pt x="116541" y="98092"/>
                      <a:pt x="117073" y="97765"/>
                      <a:pt x="117605" y="97438"/>
                    </a:cubicBezTo>
                    <a:cubicBezTo>
                      <a:pt x="117871" y="97438"/>
                      <a:pt x="118137" y="97111"/>
                      <a:pt x="118669" y="96457"/>
                    </a:cubicBezTo>
                    <a:cubicBezTo>
                      <a:pt x="119201" y="96130"/>
                      <a:pt x="119467" y="95803"/>
                      <a:pt x="119467" y="95149"/>
                    </a:cubicBezTo>
                    <a:cubicBezTo>
                      <a:pt x="119733" y="94495"/>
                      <a:pt x="120000" y="93514"/>
                      <a:pt x="120000" y="92861"/>
                    </a:cubicBezTo>
                    <a:cubicBezTo>
                      <a:pt x="120000" y="5558"/>
                      <a:pt x="120000" y="5558"/>
                      <a:pt x="120000" y="5558"/>
                    </a:cubicBezTo>
                    <a:cubicBezTo>
                      <a:pt x="120000" y="3923"/>
                      <a:pt x="119467" y="2615"/>
                      <a:pt x="118669" y="1634"/>
                    </a:cubicBezTo>
                    <a:close/>
                    <a:moveTo>
                      <a:pt x="37250" y="105940"/>
                    </a:moveTo>
                    <a:cubicBezTo>
                      <a:pt x="35654" y="107901"/>
                      <a:pt x="33525" y="109209"/>
                      <a:pt x="31130" y="109209"/>
                    </a:cubicBezTo>
                    <a:cubicBezTo>
                      <a:pt x="28736" y="109209"/>
                      <a:pt x="26607" y="107901"/>
                      <a:pt x="24745" y="105940"/>
                    </a:cubicBezTo>
                    <a:cubicBezTo>
                      <a:pt x="23148" y="103651"/>
                      <a:pt x="22084" y="101035"/>
                      <a:pt x="22084" y="98092"/>
                    </a:cubicBezTo>
                    <a:cubicBezTo>
                      <a:pt x="22084" y="95149"/>
                      <a:pt x="23148" y="92534"/>
                      <a:pt x="24745" y="90572"/>
                    </a:cubicBezTo>
                    <a:cubicBezTo>
                      <a:pt x="26607" y="88283"/>
                      <a:pt x="28736" y="87302"/>
                      <a:pt x="31130" y="87302"/>
                    </a:cubicBezTo>
                    <a:cubicBezTo>
                      <a:pt x="33525" y="87302"/>
                      <a:pt x="35654" y="88283"/>
                      <a:pt x="37250" y="90572"/>
                    </a:cubicBezTo>
                    <a:cubicBezTo>
                      <a:pt x="39113" y="92534"/>
                      <a:pt x="39911" y="95149"/>
                      <a:pt x="39911" y="98092"/>
                    </a:cubicBezTo>
                    <a:cubicBezTo>
                      <a:pt x="39911" y="101035"/>
                      <a:pt x="39113" y="103651"/>
                      <a:pt x="37250" y="105940"/>
                    </a:cubicBezTo>
                    <a:close/>
                    <a:moveTo>
                      <a:pt x="39911" y="54604"/>
                    </a:moveTo>
                    <a:cubicBezTo>
                      <a:pt x="13303" y="54604"/>
                      <a:pt x="13303" y="54604"/>
                      <a:pt x="13303" y="54604"/>
                    </a:cubicBezTo>
                    <a:cubicBezTo>
                      <a:pt x="13303" y="51989"/>
                      <a:pt x="13303" y="51989"/>
                      <a:pt x="13303" y="51989"/>
                    </a:cubicBezTo>
                    <a:cubicBezTo>
                      <a:pt x="13303" y="51335"/>
                      <a:pt x="13569" y="50681"/>
                      <a:pt x="13835" y="50027"/>
                    </a:cubicBezTo>
                    <a:cubicBezTo>
                      <a:pt x="27405" y="33351"/>
                      <a:pt x="27405" y="33351"/>
                      <a:pt x="27405" y="33351"/>
                    </a:cubicBezTo>
                    <a:cubicBezTo>
                      <a:pt x="27937" y="33024"/>
                      <a:pt x="28470" y="32697"/>
                      <a:pt x="29002" y="32697"/>
                    </a:cubicBezTo>
                    <a:cubicBezTo>
                      <a:pt x="39911" y="32697"/>
                      <a:pt x="39911" y="32697"/>
                      <a:pt x="39911" y="32697"/>
                    </a:cubicBezTo>
                    <a:lnTo>
                      <a:pt x="39911" y="54604"/>
                    </a:lnTo>
                    <a:close/>
                    <a:moveTo>
                      <a:pt x="99512" y="105940"/>
                    </a:moveTo>
                    <a:cubicBezTo>
                      <a:pt x="97649" y="107901"/>
                      <a:pt x="95521" y="109209"/>
                      <a:pt x="93126" y="109209"/>
                    </a:cubicBezTo>
                    <a:cubicBezTo>
                      <a:pt x="90731" y="109209"/>
                      <a:pt x="88869" y="107901"/>
                      <a:pt x="87006" y="105940"/>
                    </a:cubicBezTo>
                    <a:cubicBezTo>
                      <a:pt x="85144" y="103651"/>
                      <a:pt x="84345" y="101035"/>
                      <a:pt x="84345" y="98092"/>
                    </a:cubicBezTo>
                    <a:cubicBezTo>
                      <a:pt x="84345" y="95149"/>
                      <a:pt x="85144" y="92534"/>
                      <a:pt x="87006" y="90572"/>
                    </a:cubicBezTo>
                    <a:cubicBezTo>
                      <a:pt x="88869" y="88283"/>
                      <a:pt x="90731" y="87302"/>
                      <a:pt x="93126" y="87302"/>
                    </a:cubicBezTo>
                    <a:cubicBezTo>
                      <a:pt x="95521" y="87302"/>
                      <a:pt x="97649" y="88283"/>
                      <a:pt x="99512" y="90572"/>
                    </a:cubicBezTo>
                    <a:cubicBezTo>
                      <a:pt x="101108" y="92534"/>
                      <a:pt x="102172" y="95149"/>
                      <a:pt x="102172" y="98092"/>
                    </a:cubicBezTo>
                    <a:cubicBezTo>
                      <a:pt x="102172" y="101035"/>
                      <a:pt x="101108" y="103651"/>
                      <a:pt x="99512" y="105940"/>
                    </a:cubicBezTo>
                    <a:close/>
                    <a:moveTo>
                      <a:pt x="99512" y="105940"/>
                    </a:moveTo>
                    <a:cubicBezTo>
                      <a:pt x="99512" y="105940"/>
                      <a:pt x="99512" y="105940"/>
                      <a:pt x="99512" y="10594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94" name="Shape 394"/>
            <p:cNvGrpSpPr/>
            <p:nvPr/>
          </p:nvGrpSpPr>
          <p:grpSpPr>
            <a:xfrm>
              <a:off x="9335103" y="3542615"/>
              <a:ext cx="1054657" cy="1054656"/>
              <a:chOff x="9335103" y="3542615"/>
              <a:chExt cx="1054657" cy="1054656"/>
            </a:xfrm>
          </p:grpSpPr>
          <p:sp>
            <p:nvSpPr>
              <p:cNvPr id="395" name="Shape 395"/>
              <p:cNvSpPr/>
              <p:nvPr/>
            </p:nvSpPr>
            <p:spPr>
              <a:xfrm>
                <a:off x="9389661" y="3597173"/>
                <a:ext cx="945541" cy="9455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6" name="Shape 396"/>
              <p:cNvSpPr/>
              <p:nvPr/>
            </p:nvSpPr>
            <p:spPr>
              <a:xfrm>
                <a:off x="9335103" y="3542615"/>
                <a:ext cx="1054657" cy="1054656"/>
              </a:xfrm>
              <a:prstGeom prst="ellipse">
                <a:avLst/>
              </a:prstGeom>
              <a:noFill/>
              <a:ln cap="flat" cmpd="sng" w="28575">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97" name="Shape 397"/>
              <p:cNvGrpSpPr/>
              <p:nvPr/>
            </p:nvGrpSpPr>
            <p:grpSpPr>
              <a:xfrm>
                <a:off x="9669339" y="3877483"/>
                <a:ext cx="386186" cy="384920"/>
                <a:chOff x="2336800" y="-1193801"/>
                <a:chExt cx="3362325" cy="3355976"/>
              </a:xfrm>
            </p:grpSpPr>
            <p:sp>
              <p:nvSpPr>
                <p:cNvPr id="398" name="Shape 398"/>
                <p:cNvSpPr/>
                <p:nvPr/>
              </p:nvSpPr>
              <p:spPr>
                <a:xfrm>
                  <a:off x="2336800" y="-1193801"/>
                  <a:ext cx="3082925" cy="2236788"/>
                </a:xfrm>
                <a:custGeom>
                  <a:pathLst>
                    <a:path extrusionOk="0" h="120000" w="120000">
                      <a:moveTo>
                        <a:pt x="4394" y="90000"/>
                      </a:moveTo>
                      <a:cubicBezTo>
                        <a:pt x="4394" y="43736"/>
                        <a:pt x="31797" y="6043"/>
                        <a:pt x="65432" y="6043"/>
                      </a:cubicBezTo>
                      <a:cubicBezTo>
                        <a:pt x="84367" y="6043"/>
                        <a:pt x="102023" y="18241"/>
                        <a:pt x="113608" y="39010"/>
                      </a:cubicBezTo>
                      <a:cubicBezTo>
                        <a:pt x="100346" y="39010"/>
                        <a:pt x="100346" y="39010"/>
                        <a:pt x="100346" y="39010"/>
                      </a:cubicBezTo>
                      <a:cubicBezTo>
                        <a:pt x="99147" y="39010"/>
                        <a:pt x="98189" y="40329"/>
                        <a:pt x="98189" y="41978"/>
                      </a:cubicBezTo>
                      <a:cubicBezTo>
                        <a:pt x="98189" y="43626"/>
                        <a:pt x="99147" y="45054"/>
                        <a:pt x="100346" y="45054"/>
                      </a:cubicBezTo>
                      <a:cubicBezTo>
                        <a:pt x="117842" y="45054"/>
                        <a:pt x="117842" y="45054"/>
                        <a:pt x="117842" y="45054"/>
                      </a:cubicBezTo>
                      <a:cubicBezTo>
                        <a:pt x="117842" y="45054"/>
                        <a:pt x="117922" y="44945"/>
                        <a:pt x="118002" y="44945"/>
                      </a:cubicBezTo>
                      <a:cubicBezTo>
                        <a:pt x="118162" y="44945"/>
                        <a:pt x="118322" y="44945"/>
                        <a:pt x="118402" y="44835"/>
                      </a:cubicBezTo>
                      <a:cubicBezTo>
                        <a:pt x="118561" y="44725"/>
                        <a:pt x="118721" y="44725"/>
                        <a:pt x="118801" y="44615"/>
                      </a:cubicBezTo>
                      <a:cubicBezTo>
                        <a:pt x="118881" y="44615"/>
                        <a:pt x="118961" y="44615"/>
                        <a:pt x="119041" y="44505"/>
                      </a:cubicBezTo>
                      <a:cubicBezTo>
                        <a:pt x="119041" y="44505"/>
                        <a:pt x="119121" y="44395"/>
                        <a:pt x="119201" y="44285"/>
                      </a:cubicBezTo>
                      <a:cubicBezTo>
                        <a:pt x="119280" y="44175"/>
                        <a:pt x="119360" y="44065"/>
                        <a:pt x="119440" y="43846"/>
                      </a:cubicBezTo>
                      <a:cubicBezTo>
                        <a:pt x="119600" y="43736"/>
                        <a:pt x="119680" y="43626"/>
                        <a:pt x="119680" y="43406"/>
                      </a:cubicBezTo>
                      <a:cubicBezTo>
                        <a:pt x="119760" y="43296"/>
                        <a:pt x="119840" y="43076"/>
                        <a:pt x="119840" y="42857"/>
                      </a:cubicBezTo>
                      <a:cubicBezTo>
                        <a:pt x="119920" y="42747"/>
                        <a:pt x="119920" y="42527"/>
                        <a:pt x="119920" y="42307"/>
                      </a:cubicBezTo>
                      <a:cubicBezTo>
                        <a:pt x="119920" y="42197"/>
                        <a:pt x="120000" y="42087"/>
                        <a:pt x="120000" y="41978"/>
                      </a:cubicBezTo>
                      <a:cubicBezTo>
                        <a:pt x="120000" y="18021"/>
                        <a:pt x="120000" y="18021"/>
                        <a:pt x="120000" y="18021"/>
                      </a:cubicBezTo>
                      <a:cubicBezTo>
                        <a:pt x="120000" y="16373"/>
                        <a:pt x="119041" y="15054"/>
                        <a:pt x="117842" y="15054"/>
                      </a:cubicBezTo>
                      <a:cubicBezTo>
                        <a:pt x="116564" y="15054"/>
                        <a:pt x="115605" y="16373"/>
                        <a:pt x="115605" y="18021"/>
                      </a:cubicBezTo>
                      <a:cubicBezTo>
                        <a:pt x="115605" y="32967"/>
                        <a:pt x="115605" y="32967"/>
                        <a:pt x="115605" y="32967"/>
                      </a:cubicBezTo>
                      <a:cubicBezTo>
                        <a:pt x="103302" y="12197"/>
                        <a:pt x="85006" y="0"/>
                        <a:pt x="65432" y="0"/>
                      </a:cubicBezTo>
                      <a:cubicBezTo>
                        <a:pt x="29400" y="0"/>
                        <a:pt x="0" y="40329"/>
                        <a:pt x="0" y="90000"/>
                      </a:cubicBezTo>
                      <a:cubicBezTo>
                        <a:pt x="0" y="99560"/>
                        <a:pt x="1118" y="109010"/>
                        <a:pt x="3195" y="117912"/>
                      </a:cubicBezTo>
                      <a:cubicBezTo>
                        <a:pt x="3515" y="119230"/>
                        <a:pt x="4394" y="119999"/>
                        <a:pt x="5272" y="119999"/>
                      </a:cubicBezTo>
                      <a:cubicBezTo>
                        <a:pt x="5512" y="119999"/>
                        <a:pt x="5752" y="119999"/>
                        <a:pt x="5992" y="119890"/>
                      </a:cubicBezTo>
                      <a:cubicBezTo>
                        <a:pt x="7110" y="119340"/>
                        <a:pt x="7749" y="117692"/>
                        <a:pt x="7350" y="116043"/>
                      </a:cubicBezTo>
                      <a:cubicBezTo>
                        <a:pt x="5352" y="107692"/>
                        <a:pt x="4394" y="98901"/>
                        <a:pt x="4394" y="90000"/>
                      </a:cubicBezTo>
                      <a:close/>
                      <a:moveTo>
                        <a:pt x="4394" y="90000"/>
                      </a:moveTo>
                      <a:cubicBezTo>
                        <a:pt x="4394" y="90000"/>
                        <a:pt x="4394" y="90000"/>
                        <a:pt x="4394" y="9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9" name="Shape 399"/>
                <p:cNvSpPr/>
                <p:nvPr/>
              </p:nvSpPr>
              <p:spPr>
                <a:xfrm>
                  <a:off x="3287713" y="-641350"/>
                  <a:ext cx="1463675" cy="2244725"/>
                </a:xfrm>
                <a:custGeom>
                  <a:pathLst>
                    <a:path extrusionOk="0" h="120000" w="120000">
                      <a:moveTo>
                        <a:pt x="44431" y="119780"/>
                      </a:moveTo>
                      <a:cubicBezTo>
                        <a:pt x="44936" y="120000"/>
                        <a:pt x="45610" y="120000"/>
                        <a:pt x="46115" y="120000"/>
                      </a:cubicBezTo>
                      <a:cubicBezTo>
                        <a:pt x="47629" y="120000"/>
                        <a:pt x="49144" y="119561"/>
                        <a:pt x="49985" y="118684"/>
                      </a:cubicBezTo>
                      <a:cubicBezTo>
                        <a:pt x="118990" y="49863"/>
                        <a:pt x="118990" y="49863"/>
                        <a:pt x="118990" y="49863"/>
                      </a:cubicBezTo>
                      <a:cubicBezTo>
                        <a:pt x="119999" y="48876"/>
                        <a:pt x="119999" y="47561"/>
                        <a:pt x="118990" y="46575"/>
                      </a:cubicBezTo>
                      <a:cubicBezTo>
                        <a:pt x="117980" y="45589"/>
                        <a:pt x="116129" y="45041"/>
                        <a:pt x="114277" y="45260"/>
                      </a:cubicBezTo>
                      <a:cubicBezTo>
                        <a:pt x="65638" y="50520"/>
                        <a:pt x="65638" y="50520"/>
                        <a:pt x="65638" y="50520"/>
                      </a:cubicBezTo>
                      <a:cubicBezTo>
                        <a:pt x="78260" y="3835"/>
                        <a:pt x="78260" y="3835"/>
                        <a:pt x="78260" y="3835"/>
                      </a:cubicBezTo>
                      <a:cubicBezTo>
                        <a:pt x="78597" y="2410"/>
                        <a:pt x="77419" y="986"/>
                        <a:pt x="75399" y="547"/>
                      </a:cubicBezTo>
                      <a:cubicBezTo>
                        <a:pt x="73211" y="0"/>
                        <a:pt x="70855" y="547"/>
                        <a:pt x="69845" y="1753"/>
                      </a:cubicBezTo>
                      <a:cubicBezTo>
                        <a:pt x="841" y="76602"/>
                        <a:pt x="841" y="76602"/>
                        <a:pt x="841" y="76602"/>
                      </a:cubicBezTo>
                      <a:cubicBezTo>
                        <a:pt x="0" y="77589"/>
                        <a:pt x="0" y="78904"/>
                        <a:pt x="1009" y="79780"/>
                      </a:cubicBezTo>
                      <a:cubicBezTo>
                        <a:pt x="2019" y="80767"/>
                        <a:pt x="3870" y="81315"/>
                        <a:pt x="5553" y="81095"/>
                      </a:cubicBezTo>
                      <a:cubicBezTo>
                        <a:pt x="54193" y="75835"/>
                        <a:pt x="54193" y="75835"/>
                        <a:pt x="54193" y="75835"/>
                      </a:cubicBezTo>
                      <a:cubicBezTo>
                        <a:pt x="41570" y="116493"/>
                        <a:pt x="41570" y="116493"/>
                        <a:pt x="41570" y="116493"/>
                      </a:cubicBezTo>
                      <a:cubicBezTo>
                        <a:pt x="41234" y="117808"/>
                        <a:pt x="42412" y="119232"/>
                        <a:pt x="44431" y="119780"/>
                      </a:cubicBezTo>
                      <a:close/>
                      <a:moveTo>
                        <a:pt x="13800" y="74082"/>
                      </a:moveTo>
                      <a:cubicBezTo>
                        <a:pt x="64964" y="18739"/>
                        <a:pt x="64964" y="18739"/>
                        <a:pt x="64964" y="18739"/>
                      </a:cubicBezTo>
                      <a:cubicBezTo>
                        <a:pt x="55371" y="53698"/>
                        <a:pt x="55371" y="53698"/>
                        <a:pt x="55371" y="53698"/>
                      </a:cubicBezTo>
                      <a:cubicBezTo>
                        <a:pt x="55203" y="54684"/>
                        <a:pt x="55708" y="55561"/>
                        <a:pt x="56718" y="56328"/>
                      </a:cubicBezTo>
                      <a:cubicBezTo>
                        <a:pt x="57727" y="56986"/>
                        <a:pt x="59242" y="57315"/>
                        <a:pt x="60757" y="57205"/>
                      </a:cubicBezTo>
                      <a:cubicBezTo>
                        <a:pt x="105525" y="52273"/>
                        <a:pt x="105525" y="52273"/>
                        <a:pt x="105525" y="52273"/>
                      </a:cubicBezTo>
                      <a:cubicBezTo>
                        <a:pt x="55371" y="102356"/>
                        <a:pt x="55371" y="102356"/>
                        <a:pt x="55371" y="102356"/>
                      </a:cubicBezTo>
                      <a:cubicBezTo>
                        <a:pt x="64460" y="72767"/>
                        <a:pt x="64460" y="72767"/>
                        <a:pt x="64460" y="72767"/>
                      </a:cubicBezTo>
                      <a:cubicBezTo>
                        <a:pt x="64796" y="71780"/>
                        <a:pt x="64291" y="70794"/>
                        <a:pt x="63281" y="70027"/>
                      </a:cubicBezTo>
                      <a:cubicBezTo>
                        <a:pt x="62440" y="69479"/>
                        <a:pt x="61262" y="69150"/>
                        <a:pt x="59915" y="69150"/>
                      </a:cubicBezTo>
                      <a:cubicBezTo>
                        <a:pt x="59747" y="69150"/>
                        <a:pt x="59410" y="69150"/>
                        <a:pt x="59242" y="69150"/>
                      </a:cubicBezTo>
                      <a:lnTo>
                        <a:pt x="13800" y="74082"/>
                      </a:lnTo>
                      <a:close/>
                      <a:moveTo>
                        <a:pt x="13800" y="74082"/>
                      </a:moveTo>
                      <a:cubicBezTo>
                        <a:pt x="13800" y="74082"/>
                        <a:pt x="13800" y="74082"/>
                        <a:pt x="13800" y="7408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0" name="Shape 400"/>
                <p:cNvSpPr/>
                <p:nvPr/>
              </p:nvSpPr>
              <p:spPr>
                <a:xfrm>
                  <a:off x="2619375" y="-92075"/>
                  <a:ext cx="3079750" cy="2254250"/>
                </a:xfrm>
                <a:custGeom>
                  <a:pathLst>
                    <a:path extrusionOk="0" h="120000" w="120000">
                      <a:moveTo>
                        <a:pt x="116722" y="2400"/>
                      </a:moveTo>
                      <a:cubicBezTo>
                        <a:pt x="116322" y="872"/>
                        <a:pt x="115123" y="0"/>
                        <a:pt x="113924" y="545"/>
                      </a:cubicBezTo>
                      <a:cubicBezTo>
                        <a:pt x="112804" y="1090"/>
                        <a:pt x="112165" y="2727"/>
                        <a:pt x="112564" y="4363"/>
                      </a:cubicBezTo>
                      <a:cubicBezTo>
                        <a:pt x="114643" y="12763"/>
                        <a:pt x="115682" y="21709"/>
                        <a:pt x="115682" y="30654"/>
                      </a:cubicBezTo>
                      <a:cubicBezTo>
                        <a:pt x="115682" y="76690"/>
                        <a:pt x="88261" y="114109"/>
                        <a:pt x="54523" y="114109"/>
                      </a:cubicBezTo>
                      <a:cubicBezTo>
                        <a:pt x="35656" y="114109"/>
                        <a:pt x="17908" y="101890"/>
                        <a:pt x="6395" y="81272"/>
                      </a:cubicBezTo>
                      <a:cubicBezTo>
                        <a:pt x="19586" y="81272"/>
                        <a:pt x="19586" y="81272"/>
                        <a:pt x="19586" y="81272"/>
                      </a:cubicBezTo>
                      <a:cubicBezTo>
                        <a:pt x="20786" y="81272"/>
                        <a:pt x="21825" y="79963"/>
                        <a:pt x="21825" y="78327"/>
                      </a:cubicBezTo>
                      <a:cubicBezTo>
                        <a:pt x="21825" y="76690"/>
                        <a:pt x="20786" y="75381"/>
                        <a:pt x="19586" y="75381"/>
                      </a:cubicBezTo>
                      <a:cubicBezTo>
                        <a:pt x="2158" y="75381"/>
                        <a:pt x="2158" y="75381"/>
                        <a:pt x="2158" y="75381"/>
                      </a:cubicBezTo>
                      <a:cubicBezTo>
                        <a:pt x="2078" y="75381"/>
                        <a:pt x="1998" y="75381"/>
                        <a:pt x="1918" y="75381"/>
                      </a:cubicBezTo>
                      <a:cubicBezTo>
                        <a:pt x="1838" y="75381"/>
                        <a:pt x="1678" y="75490"/>
                        <a:pt x="1518" y="75490"/>
                      </a:cubicBezTo>
                      <a:cubicBezTo>
                        <a:pt x="1359" y="75600"/>
                        <a:pt x="1279" y="75709"/>
                        <a:pt x="1119" y="75709"/>
                      </a:cubicBezTo>
                      <a:cubicBezTo>
                        <a:pt x="1039" y="75818"/>
                        <a:pt x="959" y="75818"/>
                        <a:pt x="959" y="75818"/>
                      </a:cubicBezTo>
                      <a:cubicBezTo>
                        <a:pt x="879" y="75927"/>
                        <a:pt x="879" y="76036"/>
                        <a:pt x="799" y="76036"/>
                      </a:cubicBezTo>
                      <a:cubicBezTo>
                        <a:pt x="639" y="76145"/>
                        <a:pt x="559" y="76363"/>
                        <a:pt x="479" y="76472"/>
                      </a:cubicBezTo>
                      <a:cubicBezTo>
                        <a:pt x="399" y="76581"/>
                        <a:pt x="319" y="76800"/>
                        <a:pt x="239" y="76909"/>
                      </a:cubicBezTo>
                      <a:cubicBezTo>
                        <a:pt x="159" y="77127"/>
                        <a:pt x="159" y="77236"/>
                        <a:pt x="79" y="77454"/>
                      </a:cubicBezTo>
                      <a:cubicBezTo>
                        <a:pt x="79" y="77672"/>
                        <a:pt x="0" y="77890"/>
                        <a:pt x="0" y="78109"/>
                      </a:cubicBezTo>
                      <a:cubicBezTo>
                        <a:pt x="0" y="78109"/>
                        <a:pt x="0" y="78218"/>
                        <a:pt x="0" y="78327"/>
                      </a:cubicBezTo>
                      <a:cubicBezTo>
                        <a:pt x="0" y="102218"/>
                        <a:pt x="0" y="102218"/>
                        <a:pt x="0" y="102218"/>
                      </a:cubicBezTo>
                      <a:cubicBezTo>
                        <a:pt x="0" y="103854"/>
                        <a:pt x="959" y="105163"/>
                        <a:pt x="2158" y="105163"/>
                      </a:cubicBezTo>
                      <a:cubicBezTo>
                        <a:pt x="3357" y="105163"/>
                        <a:pt x="4317" y="103854"/>
                        <a:pt x="4317" y="102218"/>
                      </a:cubicBezTo>
                      <a:cubicBezTo>
                        <a:pt x="4317" y="87272"/>
                        <a:pt x="4317" y="87272"/>
                        <a:pt x="4317" y="87272"/>
                      </a:cubicBezTo>
                      <a:cubicBezTo>
                        <a:pt x="16708" y="107890"/>
                        <a:pt x="35016" y="120000"/>
                        <a:pt x="54523" y="120000"/>
                      </a:cubicBezTo>
                      <a:cubicBezTo>
                        <a:pt x="90659" y="120000"/>
                        <a:pt x="120000" y="79963"/>
                        <a:pt x="120000" y="30654"/>
                      </a:cubicBezTo>
                      <a:cubicBezTo>
                        <a:pt x="120000" y="21054"/>
                        <a:pt x="118880" y="11563"/>
                        <a:pt x="116722" y="2400"/>
                      </a:cubicBezTo>
                      <a:close/>
                      <a:moveTo>
                        <a:pt x="116722" y="2400"/>
                      </a:moveTo>
                      <a:cubicBezTo>
                        <a:pt x="116722" y="2400"/>
                        <a:pt x="116722" y="2400"/>
                        <a:pt x="116722" y="24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401" name="Shape 401"/>
            <p:cNvGrpSpPr/>
            <p:nvPr/>
          </p:nvGrpSpPr>
          <p:grpSpPr>
            <a:xfrm>
              <a:off x="4313195" y="3542615"/>
              <a:ext cx="1054657" cy="1054656"/>
              <a:chOff x="4313195" y="3542615"/>
              <a:chExt cx="1054657" cy="1054656"/>
            </a:xfrm>
          </p:grpSpPr>
          <p:sp>
            <p:nvSpPr>
              <p:cNvPr id="402" name="Shape 402"/>
              <p:cNvSpPr/>
              <p:nvPr/>
            </p:nvSpPr>
            <p:spPr>
              <a:xfrm>
                <a:off x="4367752" y="3597173"/>
                <a:ext cx="945541" cy="945540"/>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3" name="Shape 403"/>
              <p:cNvSpPr/>
              <p:nvPr/>
            </p:nvSpPr>
            <p:spPr>
              <a:xfrm>
                <a:off x="4313195" y="3542615"/>
                <a:ext cx="1054657" cy="1054656"/>
              </a:xfrm>
              <a:prstGeom prst="ellipse">
                <a:avLst/>
              </a:prstGeom>
              <a:noFill/>
              <a:ln cap="flat" cmpd="sng" w="28575">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04" name="Shape 404"/>
              <p:cNvGrpSpPr/>
              <p:nvPr/>
            </p:nvGrpSpPr>
            <p:grpSpPr>
              <a:xfrm>
                <a:off x="4665840" y="3880881"/>
                <a:ext cx="349365" cy="378124"/>
                <a:chOff x="-698500" y="-1852613"/>
                <a:chExt cx="1446213" cy="1565275"/>
              </a:xfrm>
            </p:grpSpPr>
            <p:sp>
              <p:nvSpPr>
                <p:cNvPr id="405" name="Shape 405"/>
                <p:cNvSpPr/>
                <p:nvPr/>
              </p:nvSpPr>
              <p:spPr>
                <a:xfrm>
                  <a:off x="-93662" y="-1852613"/>
                  <a:ext cx="241300" cy="844550"/>
                </a:xfrm>
                <a:custGeom>
                  <a:pathLst>
                    <a:path extrusionOk="0" h="120000" w="120000">
                      <a:moveTo>
                        <a:pt x="59104" y="120000"/>
                      </a:moveTo>
                      <a:cubicBezTo>
                        <a:pt x="75223" y="120000"/>
                        <a:pt x="89552" y="117948"/>
                        <a:pt x="102089" y="114871"/>
                      </a:cubicBezTo>
                      <a:cubicBezTo>
                        <a:pt x="112835" y="111282"/>
                        <a:pt x="120000" y="107179"/>
                        <a:pt x="120000" y="102564"/>
                      </a:cubicBezTo>
                      <a:cubicBezTo>
                        <a:pt x="120000" y="16923"/>
                        <a:pt x="120000" y="16923"/>
                        <a:pt x="120000" y="16923"/>
                      </a:cubicBezTo>
                      <a:cubicBezTo>
                        <a:pt x="120000" y="12307"/>
                        <a:pt x="112835" y="8717"/>
                        <a:pt x="102089" y="5128"/>
                      </a:cubicBezTo>
                      <a:cubicBezTo>
                        <a:pt x="89552" y="1538"/>
                        <a:pt x="75223" y="0"/>
                        <a:pt x="59104" y="0"/>
                      </a:cubicBezTo>
                      <a:cubicBezTo>
                        <a:pt x="42985" y="0"/>
                        <a:pt x="28656" y="1538"/>
                        <a:pt x="17910" y="5128"/>
                      </a:cubicBezTo>
                      <a:cubicBezTo>
                        <a:pt x="5373" y="8717"/>
                        <a:pt x="0" y="12307"/>
                        <a:pt x="0" y="16923"/>
                      </a:cubicBezTo>
                      <a:cubicBezTo>
                        <a:pt x="0" y="102564"/>
                        <a:pt x="0" y="102564"/>
                        <a:pt x="0" y="102564"/>
                      </a:cubicBezTo>
                      <a:cubicBezTo>
                        <a:pt x="0" y="107179"/>
                        <a:pt x="5373" y="111282"/>
                        <a:pt x="17910" y="114871"/>
                      </a:cubicBezTo>
                      <a:cubicBezTo>
                        <a:pt x="28656" y="117948"/>
                        <a:pt x="42985" y="120000"/>
                        <a:pt x="59104" y="120000"/>
                      </a:cubicBezTo>
                      <a:close/>
                      <a:moveTo>
                        <a:pt x="59104" y="120000"/>
                      </a:moveTo>
                      <a:cubicBezTo>
                        <a:pt x="59104" y="120000"/>
                        <a:pt x="59104" y="120000"/>
                        <a:pt x="59104"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6" name="Shape 406"/>
                <p:cNvSpPr/>
                <p:nvPr/>
              </p:nvSpPr>
              <p:spPr>
                <a:xfrm>
                  <a:off x="-698500" y="-1614488"/>
                  <a:ext cx="1446213" cy="1327150"/>
                </a:xfrm>
                <a:custGeom>
                  <a:pathLst>
                    <a:path extrusionOk="0" h="120000" w="120000">
                      <a:moveTo>
                        <a:pt x="113700" y="25434"/>
                      </a:moveTo>
                      <a:cubicBezTo>
                        <a:pt x="109500" y="16304"/>
                        <a:pt x="103800" y="8804"/>
                        <a:pt x="96000" y="2608"/>
                      </a:cubicBezTo>
                      <a:cubicBezTo>
                        <a:pt x="93900" y="652"/>
                        <a:pt x="91500" y="0"/>
                        <a:pt x="88800" y="326"/>
                      </a:cubicBezTo>
                      <a:cubicBezTo>
                        <a:pt x="85800" y="652"/>
                        <a:pt x="83700" y="2282"/>
                        <a:pt x="82200" y="4565"/>
                      </a:cubicBezTo>
                      <a:cubicBezTo>
                        <a:pt x="80400" y="7173"/>
                        <a:pt x="79800" y="9782"/>
                        <a:pt x="80100" y="12717"/>
                      </a:cubicBezTo>
                      <a:cubicBezTo>
                        <a:pt x="80700" y="15652"/>
                        <a:pt x="81900" y="17934"/>
                        <a:pt x="84000" y="19891"/>
                      </a:cubicBezTo>
                      <a:cubicBezTo>
                        <a:pt x="89100" y="24130"/>
                        <a:pt x="93000" y="29347"/>
                        <a:pt x="96000" y="35217"/>
                      </a:cubicBezTo>
                      <a:cubicBezTo>
                        <a:pt x="98700" y="41413"/>
                        <a:pt x="100200" y="47934"/>
                        <a:pt x="100200" y="54782"/>
                      </a:cubicBezTo>
                      <a:cubicBezTo>
                        <a:pt x="100200" y="60652"/>
                        <a:pt x="99000" y="66195"/>
                        <a:pt x="96900" y="71413"/>
                      </a:cubicBezTo>
                      <a:cubicBezTo>
                        <a:pt x="94800" y="76956"/>
                        <a:pt x="92100" y="81521"/>
                        <a:pt x="88500" y="85434"/>
                      </a:cubicBezTo>
                      <a:cubicBezTo>
                        <a:pt x="84900" y="89347"/>
                        <a:pt x="80400" y="92282"/>
                        <a:pt x="75600" y="94891"/>
                      </a:cubicBezTo>
                      <a:cubicBezTo>
                        <a:pt x="70800" y="97173"/>
                        <a:pt x="65400" y="98152"/>
                        <a:pt x="60000" y="98152"/>
                      </a:cubicBezTo>
                      <a:cubicBezTo>
                        <a:pt x="54600" y="98152"/>
                        <a:pt x="49500" y="97173"/>
                        <a:pt x="44400" y="94891"/>
                      </a:cubicBezTo>
                      <a:cubicBezTo>
                        <a:pt x="39600" y="92282"/>
                        <a:pt x="35400" y="89347"/>
                        <a:pt x="31800" y="85434"/>
                      </a:cubicBezTo>
                      <a:cubicBezTo>
                        <a:pt x="28200" y="81521"/>
                        <a:pt x="25200" y="76956"/>
                        <a:pt x="23100" y="71413"/>
                      </a:cubicBezTo>
                      <a:cubicBezTo>
                        <a:pt x="21000" y="66195"/>
                        <a:pt x="20100" y="60652"/>
                        <a:pt x="20100" y="54782"/>
                      </a:cubicBezTo>
                      <a:cubicBezTo>
                        <a:pt x="20100" y="47934"/>
                        <a:pt x="21300" y="41413"/>
                        <a:pt x="24300" y="35217"/>
                      </a:cubicBezTo>
                      <a:cubicBezTo>
                        <a:pt x="27000" y="29347"/>
                        <a:pt x="30900" y="24130"/>
                        <a:pt x="36000" y="19891"/>
                      </a:cubicBezTo>
                      <a:cubicBezTo>
                        <a:pt x="38100" y="17934"/>
                        <a:pt x="39600" y="15652"/>
                        <a:pt x="39900" y="12717"/>
                      </a:cubicBezTo>
                      <a:cubicBezTo>
                        <a:pt x="40200" y="9782"/>
                        <a:pt x="39600" y="7173"/>
                        <a:pt x="38100" y="4565"/>
                      </a:cubicBezTo>
                      <a:cubicBezTo>
                        <a:pt x="36300" y="2282"/>
                        <a:pt x="34200" y="652"/>
                        <a:pt x="31500" y="326"/>
                      </a:cubicBezTo>
                      <a:cubicBezTo>
                        <a:pt x="28800" y="0"/>
                        <a:pt x="26400" y="652"/>
                        <a:pt x="24000" y="2608"/>
                      </a:cubicBezTo>
                      <a:cubicBezTo>
                        <a:pt x="16500" y="8804"/>
                        <a:pt x="10500" y="16304"/>
                        <a:pt x="6300" y="25434"/>
                      </a:cubicBezTo>
                      <a:cubicBezTo>
                        <a:pt x="2100" y="34565"/>
                        <a:pt x="0" y="44347"/>
                        <a:pt x="0" y="54782"/>
                      </a:cubicBezTo>
                      <a:cubicBezTo>
                        <a:pt x="0" y="63586"/>
                        <a:pt x="1500" y="72065"/>
                        <a:pt x="4800" y="79891"/>
                      </a:cubicBezTo>
                      <a:cubicBezTo>
                        <a:pt x="8100" y="88043"/>
                        <a:pt x="12300" y="94891"/>
                        <a:pt x="17700" y="100760"/>
                      </a:cubicBezTo>
                      <a:cubicBezTo>
                        <a:pt x="23100" y="106630"/>
                        <a:pt x="29400" y="111195"/>
                        <a:pt x="36900" y="114782"/>
                      </a:cubicBezTo>
                      <a:cubicBezTo>
                        <a:pt x="44100" y="118369"/>
                        <a:pt x="51900" y="120000"/>
                        <a:pt x="60000" y="120000"/>
                      </a:cubicBezTo>
                      <a:cubicBezTo>
                        <a:pt x="68100" y="120000"/>
                        <a:pt x="75900" y="118369"/>
                        <a:pt x="83400" y="114782"/>
                      </a:cubicBezTo>
                      <a:cubicBezTo>
                        <a:pt x="90900" y="111195"/>
                        <a:pt x="97200" y="106630"/>
                        <a:pt x="102600" y="100760"/>
                      </a:cubicBezTo>
                      <a:cubicBezTo>
                        <a:pt x="108000" y="94891"/>
                        <a:pt x="112200" y="88043"/>
                        <a:pt x="115500" y="79891"/>
                      </a:cubicBezTo>
                      <a:cubicBezTo>
                        <a:pt x="118500" y="72065"/>
                        <a:pt x="120000" y="63586"/>
                        <a:pt x="120000" y="54782"/>
                      </a:cubicBezTo>
                      <a:cubicBezTo>
                        <a:pt x="120000" y="44347"/>
                        <a:pt x="117900" y="34565"/>
                        <a:pt x="113700" y="25434"/>
                      </a:cubicBezTo>
                      <a:close/>
                      <a:moveTo>
                        <a:pt x="113700" y="25434"/>
                      </a:moveTo>
                      <a:cubicBezTo>
                        <a:pt x="113700" y="25434"/>
                        <a:pt x="113700" y="25434"/>
                        <a:pt x="113700" y="2543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407" name="Shape 407"/>
            <p:cNvGrpSpPr/>
            <p:nvPr/>
          </p:nvGrpSpPr>
          <p:grpSpPr>
            <a:xfrm>
              <a:off x="6824149" y="3542615"/>
              <a:ext cx="1054657" cy="1054656"/>
              <a:chOff x="6824149" y="3542615"/>
              <a:chExt cx="1054657" cy="1054656"/>
            </a:xfrm>
          </p:grpSpPr>
          <p:sp>
            <p:nvSpPr>
              <p:cNvPr id="408" name="Shape 408"/>
              <p:cNvSpPr/>
              <p:nvPr/>
            </p:nvSpPr>
            <p:spPr>
              <a:xfrm>
                <a:off x="6878707" y="3597173"/>
                <a:ext cx="945541" cy="94554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9" name="Shape 409"/>
              <p:cNvSpPr/>
              <p:nvPr/>
            </p:nvSpPr>
            <p:spPr>
              <a:xfrm>
                <a:off x="6824149" y="3542615"/>
                <a:ext cx="1054657" cy="1054656"/>
              </a:xfrm>
              <a:prstGeom prst="ellipse">
                <a:avLst/>
              </a:prstGeom>
              <a:noFill/>
              <a:ln cap="flat" cmpd="sng" w="28575">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0" name="Shape 410"/>
              <p:cNvSpPr/>
              <p:nvPr/>
            </p:nvSpPr>
            <p:spPr>
              <a:xfrm>
                <a:off x="7175813" y="3880235"/>
                <a:ext cx="351329" cy="379416"/>
              </a:xfrm>
              <a:custGeom>
                <a:pathLst>
                  <a:path extrusionOk="0" h="120000" w="120000">
                    <a:moveTo>
                      <a:pt x="117900" y="1935"/>
                    </a:moveTo>
                    <a:cubicBezTo>
                      <a:pt x="116400" y="552"/>
                      <a:pt x="114600" y="0"/>
                      <a:pt x="112500" y="0"/>
                    </a:cubicBezTo>
                    <a:cubicBezTo>
                      <a:pt x="111900" y="0"/>
                      <a:pt x="111000" y="0"/>
                      <a:pt x="110400" y="276"/>
                    </a:cubicBezTo>
                    <a:cubicBezTo>
                      <a:pt x="45300" y="18801"/>
                      <a:pt x="45300" y="18801"/>
                      <a:pt x="45300" y="18801"/>
                    </a:cubicBezTo>
                    <a:cubicBezTo>
                      <a:pt x="43800" y="19354"/>
                      <a:pt x="42600" y="20184"/>
                      <a:pt x="41400" y="21290"/>
                    </a:cubicBezTo>
                    <a:cubicBezTo>
                      <a:pt x="40500" y="22396"/>
                      <a:pt x="39900" y="23778"/>
                      <a:pt x="39900" y="25437"/>
                    </a:cubicBezTo>
                    <a:cubicBezTo>
                      <a:pt x="39900" y="95115"/>
                      <a:pt x="39900" y="95115"/>
                      <a:pt x="39900" y="95115"/>
                    </a:cubicBezTo>
                    <a:cubicBezTo>
                      <a:pt x="35400" y="93179"/>
                      <a:pt x="30600" y="92350"/>
                      <a:pt x="24900" y="92350"/>
                    </a:cubicBezTo>
                    <a:cubicBezTo>
                      <a:pt x="22800" y="92350"/>
                      <a:pt x="20100" y="92626"/>
                      <a:pt x="17400" y="92903"/>
                    </a:cubicBezTo>
                    <a:cubicBezTo>
                      <a:pt x="14700" y="93456"/>
                      <a:pt x="12000" y="94285"/>
                      <a:pt x="9300" y="95391"/>
                    </a:cubicBezTo>
                    <a:cubicBezTo>
                      <a:pt x="6600" y="96497"/>
                      <a:pt x="4500" y="97880"/>
                      <a:pt x="2700" y="99815"/>
                    </a:cubicBezTo>
                    <a:cubicBezTo>
                      <a:pt x="900" y="101474"/>
                      <a:pt x="0" y="103686"/>
                      <a:pt x="0" y="106175"/>
                    </a:cubicBezTo>
                    <a:cubicBezTo>
                      <a:pt x="0" y="108387"/>
                      <a:pt x="900" y="110599"/>
                      <a:pt x="2700" y="112534"/>
                    </a:cubicBezTo>
                    <a:cubicBezTo>
                      <a:pt x="4500" y="114470"/>
                      <a:pt x="6600" y="115852"/>
                      <a:pt x="9300" y="116958"/>
                    </a:cubicBezTo>
                    <a:cubicBezTo>
                      <a:pt x="12000" y="117788"/>
                      <a:pt x="14700" y="118617"/>
                      <a:pt x="17400" y="119170"/>
                    </a:cubicBezTo>
                    <a:cubicBezTo>
                      <a:pt x="20100" y="119723"/>
                      <a:pt x="22800" y="120000"/>
                      <a:pt x="24900" y="120000"/>
                    </a:cubicBezTo>
                    <a:cubicBezTo>
                      <a:pt x="27300" y="120000"/>
                      <a:pt x="30000" y="119723"/>
                      <a:pt x="32700" y="119170"/>
                    </a:cubicBezTo>
                    <a:cubicBezTo>
                      <a:pt x="35400" y="118617"/>
                      <a:pt x="38100" y="117788"/>
                      <a:pt x="40800" y="116958"/>
                    </a:cubicBezTo>
                    <a:cubicBezTo>
                      <a:pt x="43500" y="115852"/>
                      <a:pt x="45600" y="114470"/>
                      <a:pt x="47400" y="112534"/>
                    </a:cubicBezTo>
                    <a:cubicBezTo>
                      <a:pt x="49200" y="110599"/>
                      <a:pt x="50100" y="108387"/>
                      <a:pt x="50100" y="106175"/>
                    </a:cubicBezTo>
                    <a:cubicBezTo>
                      <a:pt x="50100" y="55023"/>
                      <a:pt x="50100" y="55023"/>
                      <a:pt x="50100" y="55023"/>
                    </a:cubicBezTo>
                    <a:cubicBezTo>
                      <a:pt x="110100" y="37880"/>
                      <a:pt x="110100" y="37880"/>
                      <a:pt x="110100" y="37880"/>
                    </a:cubicBezTo>
                    <a:cubicBezTo>
                      <a:pt x="110100" y="76589"/>
                      <a:pt x="110100" y="76589"/>
                      <a:pt x="110100" y="76589"/>
                    </a:cubicBezTo>
                    <a:cubicBezTo>
                      <a:pt x="105600" y="74654"/>
                      <a:pt x="100500" y="73824"/>
                      <a:pt x="95100" y="73824"/>
                    </a:cubicBezTo>
                    <a:cubicBezTo>
                      <a:pt x="92700" y="73824"/>
                      <a:pt x="90300" y="74101"/>
                      <a:pt x="87600" y="74654"/>
                    </a:cubicBezTo>
                    <a:cubicBezTo>
                      <a:pt x="84900" y="75207"/>
                      <a:pt x="82200" y="75760"/>
                      <a:pt x="79500" y="76866"/>
                    </a:cubicBezTo>
                    <a:cubicBezTo>
                      <a:pt x="76800" y="77972"/>
                      <a:pt x="74400" y="79354"/>
                      <a:pt x="72600" y="81290"/>
                    </a:cubicBezTo>
                    <a:cubicBezTo>
                      <a:pt x="71100" y="83225"/>
                      <a:pt x="70200" y="85161"/>
                      <a:pt x="70200" y="87649"/>
                    </a:cubicBezTo>
                    <a:cubicBezTo>
                      <a:pt x="70200" y="90138"/>
                      <a:pt x="71100" y="92073"/>
                      <a:pt x="72600" y="94009"/>
                    </a:cubicBezTo>
                    <a:cubicBezTo>
                      <a:pt x="74400" y="95944"/>
                      <a:pt x="76800" y="97327"/>
                      <a:pt x="79500" y="98433"/>
                    </a:cubicBezTo>
                    <a:cubicBezTo>
                      <a:pt x="82200" y="99539"/>
                      <a:pt x="84900" y="100368"/>
                      <a:pt x="87600" y="100645"/>
                    </a:cubicBezTo>
                    <a:cubicBezTo>
                      <a:pt x="90300" y="101198"/>
                      <a:pt x="92700" y="101474"/>
                      <a:pt x="95100" y="101474"/>
                    </a:cubicBezTo>
                    <a:cubicBezTo>
                      <a:pt x="97500" y="101474"/>
                      <a:pt x="99900" y="101198"/>
                      <a:pt x="102600" y="100645"/>
                    </a:cubicBezTo>
                    <a:cubicBezTo>
                      <a:pt x="105300" y="100368"/>
                      <a:pt x="108000" y="99539"/>
                      <a:pt x="110700" y="98433"/>
                    </a:cubicBezTo>
                    <a:cubicBezTo>
                      <a:pt x="113400" y="97327"/>
                      <a:pt x="115800" y="95944"/>
                      <a:pt x="117600" y="94009"/>
                    </a:cubicBezTo>
                    <a:cubicBezTo>
                      <a:pt x="119400" y="92073"/>
                      <a:pt x="120000" y="90138"/>
                      <a:pt x="120000" y="87649"/>
                    </a:cubicBezTo>
                    <a:cubicBezTo>
                      <a:pt x="120000" y="6912"/>
                      <a:pt x="120000" y="6912"/>
                      <a:pt x="120000" y="6912"/>
                    </a:cubicBezTo>
                    <a:cubicBezTo>
                      <a:pt x="120000" y="4976"/>
                      <a:pt x="119400" y="3317"/>
                      <a:pt x="117900" y="1935"/>
                    </a:cubicBezTo>
                    <a:close/>
                    <a:moveTo>
                      <a:pt x="117900" y="1935"/>
                    </a:moveTo>
                    <a:cubicBezTo>
                      <a:pt x="117900" y="1935"/>
                      <a:pt x="117900" y="1935"/>
                      <a:pt x="117900" y="193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411" name="Shape 411"/>
          <p:cNvSpPr txBox="1"/>
          <p:nvPr/>
        </p:nvSpPr>
        <p:spPr>
          <a:xfrm>
            <a:off x="1248281" y="3512542"/>
            <a:ext cx="100982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262626"/>
                </a:solidFill>
                <a:latin typeface="PT Sans"/>
                <a:ea typeface="PT Sans"/>
                <a:cs typeface="PT Sans"/>
                <a:sym typeface="PT Sans"/>
              </a:rPr>
              <a:t>Delivery</a:t>
            </a:r>
            <a:endParaRPr sz="1100"/>
          </a:p>
        </p:txBody>
      </p:sp>
      <p:sp>
        <p:nvSpPr>
          <p:cNvPr id="412" name="Shape 412"/>
          <p:cNvSpPr/>
          <p:nvPr/>
        </p:nvSpPr>
        <p:spPr>
          <a:xfrm>
            <a:off x="948824" y="3798150"/>
            <a:ext cx="1608600" cy="5988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images off professional and reliability usings simple lorem ipsum text </a:t>
            </a:r>
            <a:endParaRPr sz="1100"/>
          </a:p>
        </p:txBody>
      </p:sp>
      <p:sp>
        <p:nvSpPr>
          <p:cNvPr id="413" name="Shape 413"/>
          <p:cNvSpPr txBox="1"/>
          <p:nvPr/>
        </p:nvSpPr>
        <p:spPr>
          <a:xfrm>
            <a:off x="5107147" y="3508022"/>
            <a:ext cx="8340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5"/>
                </a:solidFill>
                <a:latin typeface="PT Sans"/>
                <a:ea typeface="PT Sans"/>
                <a:cs typeface="PT Sans"/>
                <a:sym typeface="PT Sans"/>
              </a:rPr>
              <a:t>Music</a:t>
            </a:r>
            <a:endParaRPr sz="1100"/>
          </a:p>
        </p:txBody>
      </p:sp>
      <p:sp>
        <p:nvSpPr>
          <p:cNvPr id="414" name="Shape 414"/>
          <p:cNvSpPr/>
          <p:nvPr/>
        </p:nvSpPr>
        <p:spPr>
          <a:xfrm>
            <a:off x="4641000" y="3793625"/>
            <a:ext cx="1761600" cy="6078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images off professional and reliability usings simple lorem ipsum text </a:t>
            </a:r>
            <a:endParaRPr sz="1100"/>
          </a:p>
        </p:txBody>
      </p:sp>
      <p:sp>
        <p:nvSpPr>
          <p:cNvPr id="415" name="Shape 415"/>
          <p:cNvSpPr txBox="1"/>
          <p:nvPr/>
        </p:nvSpPr>
        <p:spPr>
          <a:xfrm>
            <a:off x="3091261" y="1547548"/>
            <a:ext cx="109029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6"/>
                </a:solidFill>
                <a:latin typeface="PT Sans"/>
                <a:ea typeface="PT Sans"/>
                <a:cs typeface="PT Sans"/>
                <a:sym typeface="PT Sans"/>
              </a:rPr>
              <a:t>Powerful</a:t>
            </a:r>
            <a:endParaRPr sz="1100"/>
          </a:p>
        </p:txBody>
      </p:sp>
      <p:sp>
        <p:nvSpPr>
          <p:cNvPr id="416" name="Shape 416"/>
          <p:cNvSpPr/>
          <p:nvPr/>
        </p:nvSpPr>
        <p:spPr>
          <a:xfrm>
            <a:off x="2755613" y="1833150"/>
            <a:ext cx="1761600" cy="6078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images off professional and reliability usings simple lorem ipsum text </a:t>
            </a:r>
            <a:endParaRPr sz="1100"/>
          </a:p>
        </p:txBody>
      </p:sp>
      <p:sp>
        <p:nvSpPr>
          <p:cNvPr id="417" name="Shape 417"/>
          <p:cNvSpPr txBox="1"/>
          <p:nvPr/>
        </p:nvSpPr>
        <p:spPr>
          <a:xfrm>
            <a:off x="6961529" y="1547548"/>
            <a:ext cx="83432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4"/>
                </a:solidFill>
                <a:latin typeface="PT Sans"/>
                <a:ea typeface="PT Sans"/>
                <a:cs typeface="PT Sans"/>
                <a:sym typeface="PT Sans"/>
              </a:rPr>
              <a:t>Energy</a:t>
            </a:r>
            <a:endParaRPr sz="1100"/>
          </a:p>
        </p:txBody>
      </p:sp>
      <p:sp>
        <p:nvSpPr>
          <p:cNvPr id="418" name="Shape 418"/>
          <p:cNvSpPr/>
          <p:nvPr/>
        </p:nvSpPr>
        <p:spPr>
          <a:xfrm>
            <a:off x="6509974" y="1833150"/>
            <a:ext cx="1761600" cy="6078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images off professional and reliability usings simple lorem ipsum text </a:t>
            </a:r>
            <a:endParaRPr sz="1100"/>
          </a:p>
        </p:txBody>
      </p:sp>
      <p:grpSp>
        <p:nvGrpSpPr>
          <p:cNvPr id="419" name="Shape 419"/>
          <p:cNvGrpSpPr/>
          <p:nvPr/>
        </p:nvGrpSpPr>
        <p:grpSpPr>
          <a:xfrm>
            <a:off x="7286645" y="4818844"/>
            <a:ext cx="850568" cy="182166"/>
            <a:chOff x="9804709" y="6451931"/>
            <a:chExt cx="645495" cy="138245"/>
          </a:xfrm>
        </p:grpSpPr>
        <p:sp>
          <p:nvSpPr>
            <p:cNvPr id="420" name="Shape 420"/>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21" name="Shape 421"/>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422" name="Shape 422"/>
          <p:cNvGrpSpPr/>
          <p:nvPr/>
        </p:nvGrpSpPr>
        <p:grpSpPr>
          <a:xfrm>
            <a:off x="4343800" y="1274800"/>
            <a:ext cx="456400" cy="67798"/>
            <a:chOff x="456321" y="1894555"/>
            <a:chExt cx="690822" cy="100484"/>
          </a:xfrm>
        </p:grpSpPr>
        <p:sp>
          <p:nvSpPr>
            <p:cNvPr id="423" name="Shape 423"/>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4" name="Shape 424"/>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5" name="Shape 425"/>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0" name="Shape 430"/>
        <p:cNvGrpSpPr/>
        <p:nvPr/>
      </p:nvGrpSpPr>
      <p:grpSpPr>
        <a:xfrm>
          <a:off x="0" y="0"/>
          <a:ext cx="0" cy="0"/>
          <a:chOff x="0" y="0"/>
          <a:chExt cx="0" cy="0"/>
        </a:xfrm>
      </p:grpSpPr>
      <p:sp>
        <p:nvSpPr>
          <p:cNvPr id="431" name="Shape 431"/>
          <p:cNvSpPr/>
          <p:nvPr/>
        </p:nvSpPr>
        <p:spPr>
          <a:xfrm>
            <a:off x="0" y="1"/>
            <a:ext cx="9143998" cy="2569038"/>
          </a:xfrm>
          <a:prstGeom prst="rect">
            <a:avLst/>
          </a:prstGeom>
          <a:solidFill>
            <a:srgbClr val="0D0D0D">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2" name="Shape 43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3" name="Shape 43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34" name="Shape 43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grpSp>
        <p:nvGrpSpPr>
          <p:cNvPr id="435" name="Shape 435"/>
          <p:cNvGrpSpPr/>
          <p:nvPr/>
        </p:nvGrpSpPr>
        <p:grpSpPr>
          <a:xfrm>
            <a:off x="7286645" y="4818844"/>
            <a:ext cx="850568" cy="182166"/>
            <a:chOff x="9804709" y="6451931"/>
            <a:chExt cx="645495" cy="138245"/>
          </a:xfrm>
        </p:grpSpPr>
        <p:sp>
          <p:nvSpPr>
            <p:cNvPr id="436" name="Shape 436"/>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37" name="Shape 437"/>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438" name="Shape 438"/>
          <p:cNvSpPr/>
          <p:nvPr/>
        </p:nvSpPr>
        <p:spPr>
          <a:xfrm>
            <a:off x="-1" y="2571750"/>
            <a:ext cx="9143999" cy="1891393"/>
          </a:xfrm>
          <a:prstGeom prst="rect">
            <a:avLst/>
          </a:prstGeom>
          <a:solidFill>
            <a:schemeClr val="accent2">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9" name="Shape 439"/>
          <p:cNvSpPr/>
          <p:nvPr/>
        </p:nvSpPr>
        <p:spPr>
          <a:xfrm>
            <a:off x="6141820" y="3721279"/>
            <a:ext cx="1755563" cy="415498"/>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rgbClr val="FFFFFF"/>
                </a:solidFill>
                <a:latin typeface="PT Sans"/>
                <a:ea typeface="PT Sans"/>
                <a:cs typeface="PT Sans"/>
                <a:sym typeface="PT Sans"/>
              </a:rPr>
              <a:t>This letterhead design is meant to your project an simple image of professional and reliability. </a:t>
            </a:r>
            <a:endParaRPr sz="1100"/>
          </a:p>
        </p:txBody>
      </p:sp>
      <p:sp>
        <p:nvSpPr>
          <p:cNvPr id="440" name="Shape 440"/>
          <p:cNvSpPr txBox="1"/>
          <p:nvPr/>
        </p:nvSpPr>
        <p:spPr>
          <a:xfrm>
            <a:off x="6141826" y="3419350"/>
            <a:ext cx="13305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rgbClr val="FFFFFF"/>
                </a:solidFill>
                <a:latin typeface="PT Sans"/>
                <a:ea typeface="PT Sans"/>
                <a:cs typeface="PT Sans"/>
                <a:sym typeface="PT Sans"/>
              </a:rPr>
              <a:t>Advertising</a:t>
            </a:r>
            <a:endParaRPr sz="1100"/>
          </a:p>
        </p:txBody>
      </p:sp>
      <p:grpSp>
        <p:nvGrpSpPr>
          <p:cNvPr id="441" name="Shape 441"/>
          <p:cNvGrpSpPr/>
          <p:nvPr/>
        </p:nvGrpSpPr>
        <p:grpSpPr>
          <a:xfrm>
            <a:off x="6141820" y="2898115"/>
            <a:ext cx="500470" cy="501712"/>
            <a:chOff x="-1291056" y="2733644"/>
            <a:chExt cx="639763" cy="641350"/>
          </a:xfrm>
        </p:grpSpPr>
        <p:sp>
          <p:nvSpPr>
            <p:cNvPr id="442" name="Shape 442"/>
            <p:cNvSpPr/>
            <p:nvPr/>
          </p:nvSpPr>
          <p:spPr>
            <a:xfrm>
              <a:off x="-1291056" y="2733644"/>
              <a:ext cx="639763" cy="641350"/>
            </a:xfrm>
            <a:custGeom>
              <a:pathLst>
                <a:path extrusionOk="0" h="120000" w="120000">
                  <a:moveTo>
                    <a:pt x="60338" y="119999"/>
                  </a:moveTo>
                  <a:cubicBezTo>
                    <a:pt x="27118" y="119999"/>
                    <a:pt x="0" y="92881"/>
                    <a:pt x="0" y="60338"/>
                  </a:cubicBezTo>
                  <a:cubicBezTo>
                    <a:pt x="0" y="27118"/>
                    <a:pt x="27118" y="0"/>
                    <a:pt x="60338" y="0"/>
                  </a:cubicBezTo>
                  <a:cubicBezTo>
                    <a:pt x="92881" y="0"/>
                    <a:pt x="119999" y="27118"/>
                    <a:pt x="119999" y="60338"/>
                  </a:cubicBezTo>
                  <a:cubicBezTo>
                    <a:pt x="119999" y="92881"/>
                    <a:pt x="92881" y="119999"/>
                    <a:pt x="60338" y="119999"/>
                  </a:cubicBezTo>
                  <a:close/>
                  <a:moveTo>
                    <a:pt x="60338" y="4067"/>
                  </a:moveTo>
                  <a:cubicBezTo>
                    <a:pt x="29152" y="4067"/>
                    <a:pt x="4067" y="29152"/>
                    <a:pt x="4067" y="60338"/>
                  </a:cubicBezTo>
                  <a:cubicBezTo>
                    <a:pt x="4067" y="90847"/>
                    <a:pt x="29152" y="115932"/>
                    <a:pt x="60338" y="115932"/>
                  </a:cubicBezTo>
                  <a:cubicBezTo>
                    <a:pt x="90847" y="115932"/>
                    <a:pt x="115932" y="90847"/>
                    <a:pt x="115932" y="60338"/>
                  </a:cubicBezTo>
                  <a:cubicBezTo>
                    <a:pt x="115932" y="29152"/>
                    <a:pt x="90847" y="4067"/>
                    <a:pt x="60338" y="406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nvGrpSpPr>
            <p:cNvPr id="443" name="Shape 443"/>
            <p:cNvGrpSpPr/>
            <p:nvPr/>
          </p:nvGrpSpPr>
          <p:grpSpPr>
            <a:xfrm>
              <a:off x="-1154531" y="2900332"/>
              <a:ext cx="366713" cy="307975"/>
              <a:chOff x="3905250" y="2159000"/>
              <a:chExt cx="366713" cy="307975"/>
            </a:xfrm>
          </p:grpSpPr>
          <p:sp>
            <p:nvSpPr>
              <p:cNvPr id="444" name="Shape 444"/>
              <p:cNvSpPr/>
              <p:nvPr/>
            </p:nvSpPr>
            <p:spPr>
              <a:xfrm>
                <a:off x="3905250" y="2368550"/>
                <a:ext cx="366713" cy="98425"/>
              </a:xfrm>
              <a:custGeom>
                <a:pathLst>
                  <a:path extrusionOk="0" h="120000" w="120000">
                    <a:moveTo>
                      <a:pt x="64158" y="120000"/>
                    </a:moveTo>
                    <a:cubicBezTo>
                      <a:pt x="64158" y="120000"/>
                      <a:pt x="64158" y="120000"/>
                      <a:pt x="62970" y="120000"/>
                    </a:cubicBezTo>
                    <a:cubicBezTo>
                      <a:pt x="3564" y="53333"/>
                      <a:pt x="3564" y="53333"/>
                      <a:pt x="3564" y="53333"/>
                    </a:cubicBezTo>
                    <a:cubicBezTo>
                      <a:pt x="1188" y="48888"/>
                      <a:pt x="0" y="40000"/>
                      <a:pt x="1188" y="31111"/>
                    </a:cubicBezTo>
                    <a:cubicBezTo>
                      <a:pt x="1188" y="22222"/>
                      <a:pt x="3564" y="17777"/>
                      <a:pt x="5940" y="17777"/>
                    </a:cubicBezTo>
                    <a:cubicBezTo>
                      <a:pt x="64158" y="84444"/>
                      <a:pt x="64158" y="84444"/>
                      <a:pt x="64158" y="84444"/>
                    </a:cubicBezTo>
                    <a:cubicBezTo>
                      <a:pt x="112871" y="4444"/>
                      <a:pt x="112871" y="4444"/>
                      <a:pt x="112871" y="4444"/>
                    </a:cubicBezTo>
                    <a:cubicBezTo>
                      <a:pt x="115247" y="0"/>
                      <a:pt x="118811" y="4444"/>
                      <a:pt x="120000" y="13333"/>
                    </a:cubicBezTo>
                    <a:cubicBezTo>
                      <a:pt x="120000" y="17777"/>
                      <a:pt x="120000" y="31111"/>
                      <a:pt x="117623" y="35555"/>
                    </a:cubicBezTo>
                    <a:cubicBezTo>
                      <a:pt x="66534" y="120000"/>
                      <a:pt x="66534" y="120000"/>
                      <a:pt x="66534" y="120000"/>
                    </a:cubicBezTo>
                    <a:cubicBezTo>
                      <a:pt x="66534" y="120000"/>
                      <a:pt x="65346" y="120000"/>
                      <a:pt x="64158" y="12000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45" name="Shape 445"/>
              <p:cNvSpPr/>
              <p:nvPr/>
            </p:nvSpPr>
            <p:spPr>
              <a:xfrm>
                <a:off x="3905250" y="2311400"/>
                <a:ext cx="366713" cy="101600"/>
              </a:xfrm>
              <a:custGeom>
                <a:pathLst>
                  <a:path extrusionOk="0" h="120000" w="120000">
                    <a:moveTo>
                      <a:pt x="64158" y="119999"/>
                    </a:moveTo>
                    <a:cubicBezTo>
                      <a:pt x="64158" y="119999"/>
                      <a:pt x="64158" y="119999"/>
                      <a:pt x="62970" y="119999"/>
                    </a:cubicBezTo>
                    <a:cubicBezTo>
                      <a:pt x="3564" y="51428"/>
                      <a:pt x="3564" y="51428"/>
                      <a:pt x="3564" y="51428"/>
                    </a:cubicBezTo>
                    <a:cubicBezTo>
                      <a:pt x="1188" y="51428"/>
                      <a:pt x="0" y="38571"/>
                      <a:pt x="1188" y="29999"/>
                    </a:cubicBezTo>
                    <a:cubicBezTo>
                      <a:pt x="1188" y="21428"/>
                      <a:pt x="3564" y="17142"/>
                      <a:pt x="5940" y="21428"/>
                    </a:cubicBezTo>
                    <a:cubicBezTo>
                      <a:pt x="64158" y="85714"/>
                      <a:pt x="64158" y="85714"/>
                      <a:pt x="64158" y="85714"/>
                    </a:cubicBezTo>
                    <a:cubicBezTo>
                      <a:pt x="112871" y="4285"/>
                      <a:pt x="112871" y="4285"/>
                      <a:pt x="112871" y="4285"/>
                    </a:cubicBezTo>
                    <a:cubicBezTo>
                      <a:pt x="115247" y="0"/>
                      <a:pt x="118811" y="4285"/>
                      <a:pt x="120000" y="12857"/>
                    </a:cubicBezTo>
                    <a:cubicBezTo>
                      <a:pt x="120000" y="21428"/>
                      <a:pt x="120000" y="29999"/>
                      <a:pt x="117623" y="34285"/>
                    </a:cubicBezTo>
                    <a:cubicBezTo>
                      <a:pt x="66534" y="115714"/>
                      <a:pt x="66534" y="115714"/>
                      <a:pt x="66534" y="115714"/>
                    </a:cubicBezTo>
                    <a:cubicBezTo>
                      <a:pt x="66534" y="119999"/>
                      <a:pt x="65346" y="119999"/>
                      <a:pt x="64158" y="11999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46" name="Shape 446"/>
              <p:cNvSpPr/>
              <p:nvPr/>
            </p:nvSpPr>
            <p:spPr>
              <a:xfrm>
                <a:off x="3905250" y="2159000"/>
                <a:ext cx="352425" cy="195262"/>
              </a:xfrm>
              <a:custGeom>
                <a:pathLst>
                  <a:path extrusionOk="0" h="120000" w="120000">
                    <a:moveTo>
                      <a:pt x="66804" y="120000"/>
                    </a:moveTo>
                    <a:cubicBezTo>
                      <a:pt x="66804" y="120000"/>
                      <a:pt x="66804" y="120000"/>
                      <a:pt x="65567" y="120000"/>
                    </a:cubicBezTo>
                    <a:cubicBezTo>
                      <a:pt x="3711" y="86666"/>
                      <a:pt x="3711" y="86666"/>
                      <a:pt x="3711" y="86666"/>
                    </a:cubicBezTo>
                    <a:cubicBezTo>
                      <a:pt x="2474" y="84444"/>
                      <a:pt x="1237" y="82222"/>
                      <a:pt x="0" y="77777"/>
                    </a:cubicBezTo>
                    <a:cubicBezTo>
                      <a:pt x="0" y="75555"/>
                      <a:pt x="1237" y="71111"/>
                      <a:pt x="3711" y="68888"/>
                    </a:cubicBezTo>
                    <a:cubicBezTo>
                      <a:pt x="38350" y="44444"/>
                      <a:pt x="38350" y="44444"/>
                      <a:pt x="38350" y="44444"/>
                    </a:cubicBezTo>
                    <a:cubicBezTo>
                      <a:pt x="45773" y="37777"/>
                      <a:pt x="48247" y="31111"/>
                      <a:pt x="48247" y="8888"/>
                    </a:cubicBezTo>
                    <a:cubicBezTo>
                      <a:pt x="48247" y="6666"/>
                      <a:pt x="49484" y="4444"/>
                      <a:pt x="50721" y="2222"/>
                    </a:cubicBezTo>
                    <a:cubicBezTo>
                      <a:pt x="51958" y="0"/>
                      <a:pt x="53195" y="0"/>
                      <a:pt x="54432" y="0"/>
                    </a:cubicBezTo>
                    <a:cubicBezTo>
                      <a:pt x="116288" y="28888"/>
                      <a:pt x="116288" y="28888"/>
                      <a:pt x="116288" y="28888"/>
                    </a:cubicBezTo>
                    <a:cubicBezTo>
                      <a:pt x="118762" y="28888"/>
                      <a:pt x="120000" y="33333"/>
                      <a:pt x="120000" y="35555"/>
                    </a:cubicBezTo>
                    <a:cubicBezTo>
                      <a:pt x="120000" y="37777"/>
                      <a:pt x="120000" y="37777"/>
                      <a:pt x="120000" y="37777"/>
                    </a:cubicBezTo>
                    <a:cubicBezTo>
                      <a:pt x="120000" y="62222"/>
                      <a:pt x="120000" y="80000"/>
                      <a:pt x="102680" y="93333"/>
                    </a:cubicBezTo>
                    <a:cubicBezTo>
                      <a:pt x="91546" y="102222"/>
                      <a:pt x="69278" y="120000"/>
                      <a:pt x="69278" y="120000"/>
                    </a:cubicBezTo>
                    <a:cubicBezTo>
                      <a:pt x="69278" y="120000"/>
                      <a:pt x="68041" y="120000"/>
                      <a:pt x="66804" y="120000"/>
                    </a:cubicBezTo>
                    <a:close/>
                    <a:moveTo>
                      <a:pt x="19793" y="75555"/>
                    </a:moveTo>
                    <a:cubicBezTo>
                      <a:pt x="66804" y="102222"/>
                      <a:pt x="66804" y="102222"/>
                      <a:pt x="66804" y="102222"/>
                    </a:cubicBezTo>
                    <a:cubicBezTo>
                      <a:pt x="72989" y="97777"/>
                      <a:pt x="89072" y="84444"/>
                      <a:pt x="98969" y="77777"/>
                    </a:cubicBezTo>
                    <a:cubicBezTo>
                      <a:pt x="108865" y="68888"/>
                      <a:pt x="110103" y="62222"/>
                      <a:pt x="110103" y="42222"/>
                    </a:cubicBezTo>
                    <a:cubicBezTo>
                      <a:pt x="58144" y="20000"/>
                      <a:pt x="58144" y="20000"/>
                      <a:pt x="58144" y="20000"/>
                    </a:cubicBezTo>
                    <a:cubicBezTo>
                      <a:pt x="56907" y="37777"/>
                      <a:pt x="53195" y="51111"/>
                      <a:pt x="42061" y="60000"/>
                    </a:cubicBezTo>
                    <a:lnTo>
                      <a:pt x="19793" y="7555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grpSp>
      <p:grpSp>
        <p:nvGrpSpPr>
          <p:cNvPr id="447" name="Shape 447"/>
          <p:cNvGrpSpPr/>
          <p:nvPr/>
        </p:nvGrpSpPr>
        <p:grpSpPr>
          <a:xfrm>
            <a:off x="1246614" y="2898426"/>
            <a:ext cx="1761396" cy="1238041"/>
            <a:chOff x="1662152" y="3980618"/>
            <a:chExt cx="2348528" cy="1650721"/>
          </a:xfrm>
        </p:grpSpPr>
        <p:sp>
          <p:nvSpPr>
            <p:cNvPr id="448" name="Shape 448"/>
            <p:cNvSpPr/>
            <p:nvPr/>
          </p:nvSpPr>
          <p:spPr>
            <a:xfrm>
              <a:off x="1662152" y="5077341"/>
              <a:ext cx="2348528" cy="553998"/>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rgbClr val="FFFFFF"/>
                  </a:solidFill>
                  <a:latin typeface="PT Sans"/>
                  <a:ea typeface="PT Sans"/>
                  <a:cs typeface="PT Sans"/>
                  <a:sym typeface="PT Sans"/>
                </a:rPr>
                <a:t>This letterhead design is meant to your project an simple image of professional and reliability. </a:t>
              </a:r>
              <a:endParaRPr sz="1100"/>
            </a:p>
          </p:txBody>
        </p:sp>
        <p:sp>
          <p:nvSpPr>
            <p:cNvPr id="449" name="Shape 449"/>
            <p:cNvSpPr txBox="1"/>
            <p:nvPr/>
          </p:nvSpPr>
          <p:spPr>
            <a:xfrm>
              <a:off x="1662152" y="4674767"/>
              <a:ext cx="1514748" cy="43088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rgbClr val="FFFFFF"/>
                  </a:solidFill>
                  <a:latin typeface="PT Sans"/>
                  <a:ea typeface="PT Sans"/>
                  <a:cs typeface="PT Sans"/>
                  <a:sym typeface="PT Sans"/>
                </a:rPr>
                <a:t>Structure</a:t>
              </a:r>
              <a:endParaRPr sz="1100"/>
            </a:p>
          </p:txBody>
        </p:sp>
        <p:grpSp>
          <p:nvGrpSpPr>
            <p:cNvPr id="450" name="Shape 450"/>
            <p:cNvGrpSpPr/>
            <p:nvPr/>
          </p:nvGrpSpPr>
          <p:grpSpPr>
            <a:xfrm>
              <a:off x="1718164" y="3980618"/>
              <a:ext cx="663983" cy="667294"/>
              <a:chOff x="-790993" y="3743294"/>
              <a:chExt cx="636588" cy="639762"/>
            </a:xfrm>
          </p:grpSpPr>
          <p:grpSp>
            <p:nvGrpSpPr>
              <p:cNvPr id="451" name="Shape 451"/>
              <p:cNvGrpSpPr/>
              <p:nvPr/>
            </p:nvGrpSpPr>
            <p:grpSpPr>
              <a:xfrm>
                <a:off x="-650499" y="3884582"/>
                <a:ext cx="355600" cy="357187"/>
                <a:chOff x="4408488" y="3143250"/>
                <a:chExt cx="355600" cy="357187"/>
              </a:xfrm>
            </p:grpSpPr>
            <p:sp>
              <p:nvSpPr>
                <p:cNvPr id="452" name="Shape 452"/>
                <p:cNvSpPr/>
                <p:nvPr/>
              </p:nvSpPr>
              <p:spPr>
                <a:xfrm>
                  <a:off x="4408488" y="3143250"/>
                  <a:ext cx="355600" cy="357187"/>
                </a:xfrm>
                <a:custGeom>
                  <a:pathLst>
                    <a:path extrusionOk="0" h="120000" w="120000">
                      <a:moveTo>
                        <a:pt x="118775" y="42424"/>
                      </a:moveTo>
                      <a:cubicBezTo>
                        <a:pt x="117551" y="41212"/>
                        <a:pt x="115102" y="41212"/>
                        <a:pt x="112653" y="42424"/>
                      </a:cubicBezTo>
                      <a:cubicBezTo>
                        <a:pt x="78367" y="76363"/>
                        <a:pt x="78367" y="76363"/>
                        <a:pt x="78367" y="76363"/>
                      </a:cubicBezTo>
                      <a:cubicBezTo>
                        <a:pt x="29387" y="98181"/>
                        <a:pt x="29387" y="98181"/>
                        <a:pt x="29387" y="98181"/>
                      </a:cubicBezTo>
                      <a:cubicBezTo>
                        <a:pt x="22040" y="90909"/>
                        <a:pt x="22040" y="90909"/>
                        <a:pt x="22040" y="90909"/>
                      </a:cubicBezTo>
                      <a:cubicBezTo>
                        <a:pt x="42857" y="42424"/>
                        <a:pt x="42857" y="42424"/>
                        <a:pt x="42857" y="42424"/>
                      </a:cubicBezTo>
                      <a:cubicBezTo>
                        <a:pt x="78367" y="7272"/>
                        <a:pt x="78367" y="7272"/>
                        <a:pt x="78367" y="7272"/>
                      </a:cubicBezTo>
                      <a:cubicBezTo>
                        <a:pt x="79591" y="6060"/>
                        <a:pt x="79591" y="3636"/>
                        <a:pt x="78367" y="2424"/>
                      </a:cubicBezTo>
                      <a:cubicBezTo>
                        <a:pt x="75918" y="0"/>
                        <a:pt x="73469" y="0"/>
                        <a:pt x="72244" y="2424"/>
                      </a:cubicBezTo>
                      <a:cubicBezTo>
                        <a:pt x="36734" y="37575"/>
                        <a:pt x="36734" y="37575"/>
                        <a:pt x="36734" y="37575"/>
                      </a:cubicBezTo>
                      <a:cubicBezTo>
                        <a:pt x="0" y="119999"/>
                        <a:pt x="0" y="119999"/>
                        <a:pt x="0" y="119999"/>
                      </a:cubicBezTo>
                      <a:cubicBezTo>
                        <a:pt x="83265" y="83636"/>
                        <a:pt x="83265" y="83636"/>
                        <a:pt x="83265" y="83636"/>
                      </a:cubicBezTo>
                      <a:cubicBezTo>
                        <a:pt x="118775" y="48484"/>
                        <a:pt x="118775" y="48484"/>
                        <a:pt x="118775" y="48484"/>
                      </a:cubicBezTo>
                      <a:cubicBezTo>
                        <a:pt x="119999" y="46060"/>
                        <a:pt x="119999" y="43636"/>
                        <a:pt x="118775" y="42424"/>
                      </a:cubicBezTo>
                      <a:close/>
                      <a:moveTo>
                        <a:pt x="118775" y="42424"/>
                      </a:moveTo>
                      <a:cubicBezTo>
                        <a:pt x="118775" y="42424"/>
                        <a:pt x="118775" y="42424"/>
                        <a:pt x="118775" y="4242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Shape 453"/>
                <p:cNvSpPr/>
                <p:nvPr/>
              </p:nvSpPr>
              <p:spPr>
                <a:xfrm>
                  <a:off x="4605338" y="3230563"/>
                  <a:ext cx="127000" cy="125412"/>
                </a:xfrm>
                <a:custGeom>
                  <a:pathLst>
                    <a:path extrusionOk="0" h="120000" w="120000">
                      <a:moveTo>
                        <a:pt x="3428" y="116571"/>
                      </a:moveTo>
                      <a:cubicBezTo>
                        <a:pt x="6857" y="116571"/>
                        <a:pt x="10285" y="120000"/>
                        <a:pt x="13714" y="120000"/>
                      </a:cubicBezTo>
                      <a:cubicBezTo>
                        <a:pt x="17142" y="120000"/>
                        <a:pt x="17142" y="116571"/>
                        <a:pt x="20571" y="116571"/>
                      </a:cubicBezTo>
                      <a:cubicBezTo>
                        <a:pt x="116571" y="20571"/>
                        <a:pt x="116571" y="20571"/>
                        <a:pt x="116571" y="20571"/>
                      </a:cubicBezTo>
                      <a:cubicBezTo>
                        <a:pt x="120000" y="17142"/>
                        <a:pt x="120000" y="10285"/>
                        <a:pt x="116571" y="6857"/>
                      </a:cubicBezTo>
                      <a:cubicBezTo>
                        <a:pt x="109714" y="0"/>
                        <a:pt x="102857" y="0"/>
                        <a:pt x="99428" y="6857"/>
                      </a:cubicBezTo>
                      <a:cubicBezTo>
                        <a:pt x="3428" y="99428"/>
                        <a:pt x="3428" y="99428"/>
                        <a:pt x="3428" y="99428"/>
                      </a:cubicBezTo>
                      <a:cubicBezTo>
                        <a:pt x="0" y="102857"/>
                        <a:pt x="0" y="109714"/>
                        <a:pt x="3428" y="116571"/>
                      </a:cubicBezTo>
                      <a:close/>
                      <a:moveTo>
                        <a:pt x="3428" y="116571"/>
                      </a:moveTo>
                      <a:cubicBezTo>
                        <a:pt x="3428" y="116571"/>
                        <a:pt x="3428" y="116571"/>
                        <a:pt x="3428" y="116571"/>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Shape 454"/>
                <p:cNvSpPr/>
                <p:nvPr/>
              </p:nvSpPr>
              <p:spPr>
                <a:xfrm>
                  <a:off x="4579938" y="3205163"/>
                  <a:ext cx="127000" cy="122237"/>
                </a:xfrm>
                <a:custGeom>
                  <a:pathLst>
                    <a:path extrusionOk="0" h="120000" w="120000">
                      <a:moveTo>
                        <a:pt x="3428" y="116470"/>
                      </a:moveTo>
                      <a:cubicBezTo>
                        <a:pt x="6857" y="120000"/>
                        <a:pt x="10285" y="120000"/>
                        <a:pt x="13714" y="120000"/>
                      </a:cubicBezTo>
                      <a:cubicBezTo>
                        <a:pt x="13714" y="120000"/>
                        <a:pt x="17142" y="120000"/>
                        <a:pt x="20571" y="116470"/>
                      </a:cubicBezTo>
                      <a:cubicBezTo>
                        <a:pt x="113142" y="21176"/>
                        <a:pt x="113142" y="21176"/>
                        <a:pt x="113142" y="21176"/>
                      </a:cubicBezTo>
                      <a:cubicBezTo>
                        <a:pt x="120000" y="17647"/>
                        <a:pt x="120000" y="10588"/>
                        <a:pt x="113142" y="3529"/>
                      </a:cubicBezTo>
                      <a:cubicBezTo>
                        <a:pt x="109714" y="0"/>
                        <a:pt x="102857" y="0"/>
                        <a:pt x="99428" y="3529"/>
                      </a:cubicBezTo>
                      <a:cubicBezTo>
                        <a:pt x="3428" y="102352"/>
                        <a:pt x="3428" y="102352"/>
                        <a:pt x="3428" y="102352"/>
                      </a:cubicBezTo>
                      <a:cubicBezTo>
                        <a:pt x="0" y="105882"/>
                        <a:pt x="0" y="112941"/>
                        <a:pt x="3428" y="116470"/>
                      </a:cubicBezTo>
                      <a:close/>
                      <a:moveTo>
                        <a:pt x="3428" y="116470"/>
                      </a:moveTo>
                      <a:cubicBezTo>
                        <a:pt x="3428" y="116470"/>
                        <a:pt x="3428" y="116470"/>
                        <a:pt x="3428" y="11647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55" name="Shape 455"/>
                <p:cNvSpPr/>
                <p:nvPr/>
              </p:nvSpPr>
              <p:spPr>
                <a:xfrm>
                  <a:off x="4554538" y="3179763"/>
                  <a:ext cx="122238" cy="122237"/>
                </a:xfrm>
                <a:custGeom>
                  <a:pathLst>
                    <a:path extrusionOk="0" h="120000" w="120000">
                      <a:moveTo>
                        <a:pt x="3529" y="116470"/>
                      </a:moveTo>
                      <a:cubicBezTo>
                        <a:pt x="7058" y="120000"/>
                        <a:pt x="10588" y="120000"/>
                        <a:pt x="10588" y="120000"/>
                      </a:cubicBezTo>
                      <a:cubicBezTo>
                        <a:pt x="14117" y="120000"/>
                        <a:pt x="17647" y="120000"/>
                        <a:pt x="21176" y="116470"/>
                      </a:cubicBezTo>
                      <a:cubicBezTo>
                        <a:pt x="116470" y="21176"/>
                        <a:pt x="116470" y="21176"/>
                        <a:pt x="116470" y="21176"/>
                      </a:cubicBezTo>
                      <a:cubicBezTo>
                        <a:pt x="120000" y="17647"/>
                        <a:pt x="120000" y="7058"/>
                        <a:pt x="116470" y="3529"/>
                      </a:cubicBezTo>
                      <a:cubicBezTo>
                        <a:pt x="112941" y="0"/>
                        <a:pt x="105882" y="0"/>
                        <a:pt x="102352" y="3529"/>
                      </a:cubicBezTo>
                      <a:cubicBezTo>
                        <a:pt x="3529" y="102352"/>
                        <a:pt x="3529" y="102352"/>
                        <a:pt x="3529" y="102352"/>
                      </a:cubicBezTo>
                      <a:cubicBezTo>
                        <a:pt x="0" y="105882"/>
                        <a:pt x="0" y="112941"/>
                        <a:pt x="3529" y="116470"/>
                      </a:cubicBezTo>
                      <a:close/>
                      <a:moveTo>
                        <a:pt x="3529" y="116470"/>
                      </a:moveTo>
                      <a:cubicBezTo>
                        <a:pt x="3529" y="116470"/>
                        <a:pt x="3529" y="116470"/>
                        <a:pt x="3529" y="11647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56" name="Shape 456"/>
              <p:cNvSpPr/>
              <p:nvPr/>
            </p:nvSpPr>
            <p:spPr>
              <a:xfrm>
                <a:off x="-790993" y="3743294"/>
                <a:ext cx="636588" cy="639762"/>
              </a:xfrm>
              <a:custGeom>
                <a:pathLst>
                  <a:path extrusionOk="0" h="120000" w="120000">
                    <a:moveTo>
                      <a:pt x="60000" y="119999"/>
                    </a:moveTo>
                    <a:cubicBezTo>
                      <a:pt x="26590" y="119999"/>
                      <a:pt x="0" y="92881"/>
                      <a:pt x="0" y="60338"/>
                    </a:cubicBezTo>
                    <a:cubicBezTo>
                      <a:pt x="0" y="27118"/>
                      <a:pt x="26590" y="0"/>
                      <a:pt x="60000" y="0"/>
                    </a:cubicBezTo>
                    <a:cubicBezTo>
                      <a:pt x="93409" y="0"/>
                      <a:pt x="120000" y="27118"/>
                      <a:pt x="120000" y="60338"/>
                    </a:cubicBezTo>
                    <a:cubicBezTo>
                      <a:pt x="120000" y="92881"/>
                      <a:pt x="93409" y="119999"/>
                      <a:pt x="60000" y="119999"/>
                    </a:cubicBezTo>
                    <a:close/>
                    <a:moveTo>
                      <a:pt x="60000" y="4067"/>
                    </a:moveTo>
                    <a:cubicBezTo>
                      <a:pt x="29318" y="4067"/>
                      <a:pt x="4090" y="29152"/>
                      <a:pt x="4090" y="60338"/>
                    </a:cubicBezTo>
                    <a:cubicBezTo>
                      <a:pt x="4090" y="90847"/>
                      <a:pt x="29318" y="115932"/>
                      <a:pt x="60000" y="115932"/>
                    </a:cubicBezTo>
                    <a:cubicBezTo>
                      <a:pt x="90681" y="115932"/>
                      <a:pt x="115909" y="90847"/>
                      <a:pt x="115909" y="60338"/>
                    </a:cubicBezTo>
                    <a:cubicBezTo>
                      <a:pt x="115909" y="29152"/>
                      <a:pt x="90681" y="4067"/>
                      <a:pt x="60000" y="406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grpSp>
      <p:grpSp>
        <p:nvGrpSpPr>
          <p:cNvPr id="457" name="Shape 457"/>
          <p:cNvGrpSpPr/>
          <p:nvPr/>
        </p:nvGrpSpPr>
        <p:grpSpPr>
          <a:xfrm>
            <a:off x="3688298" y="2898426"/>
            <a:ext cx="1773234" cy="1238041"/>
            <a:chOff x="4917731" y="3980618"/>
            <a:chExt cx="2364312" cy="1650721"/>
          </a:xfrm>
        </p:grpSpPr>
        <p:grpSp>
          <p:nvGrpSpPr>
            <p:cNvPr id="458" name="Shape 458"/>
            <p:cNvGrpSpPr/>
            <p:nvPr/>
          </p:nvGrpSpPr>
          <p:grpSpPr>
            <a:xfrm>
              <a:off x="4917731" y="3980618"/>
              <a:ext cx="668949" cy="667294"/>
              <a:chOff x="-2034006" y="3689319"/>
              <a:chExt cx="641350" cy="639762"/>
            </a:xfrm>
          </p:grpSpPr>
          <p:sp>
            <p:nvSpPr>
              <p:cNvPr id="459" name="Shape 459"/>
              <p:cNvSpPr/>
              <p:nvPr/>
            </p:nvSpPr>
            <p:spPr>
              <a:xfrm>
                <a:off x="-1891131" y="3832194"/>
                <a:ext cx="355600" cy="354012"/>
              </a:xfrm>
              <a:custGeom>
                <a:pathLst>
                  <a:path extrusionOk="0" h="120000" w="120000">
                    <a:moveTo>
                      <a:pt x="118775" y="1224"/>
                    </a:moveTo>
                    <a:cubicBezTo>
                      <a:pt x="117551" y="1224"/>
                      <a:pt x="117551" y="0"/>
                      <a:pt x="116326" y="0"/>
                    </a:cubicBezTo>
                    <a:cubicBezTo>
                      <a:pt x="116326" y="0"/>
                      <a:pt x="115102" y="1224"/>
                      <a:pt x="113877" y="1224"/>
                    </a:cubicBezTo>
                    <a:cubicBezTo>
                      <a:pt x="2448" y="75918"/>
                      <a:pt x="2448" y="75918"/>
                      <a:pt x="2448" y="75918"/>
                    </a:cubicBezTo>
                    <a:cubicBezTo>
                      <a:pt x="1224" y="77142"/>
                      <a:pt x="0" y="78367"/>
                      <a:pt x="0" y="79591"/>
                    </a:cubicBezTo>
                    <a:cubicBezTo>
                      <a:pt x="0" y="80816"/>
                      <a:pt x="1224" y="82040"/>
                      <a:pt x="2448" y="83265"/>
                    </a:cubicBezTo>
                    <a:cubicBezTo>
                      <a:pt x="31836" y="94285"/>
                      <a:pt x="31836" y="94285"/>
                      <a:pt x="31836" y="94285"/>
                    </a:cubicBezTo>
                    <a:cubicBezTo>
                      <a:pt x="45306" y="118775"/>
                      <a:pt x="45306" y="118775"/>
                      <a:pt x="45306" y="118775"/>
                    </a:cubicBezTo>
                    <a:cubicBezTo>
                      <a:pt x="46530" y="119999"/>
                      <a:pt x="47755" y="119999"/>
                      <a:pt x="48979" y="119999"/>
                    </a:cubicBezTo>
                    <a:cubicBezTo>
                      <a:pt x="48979" y="119999"/>
                      <a:pt x="48979" y="119999"/>
                      <a:pt x="48979" y="119999"/>
                    </a:cubicBezTo>
                    <a:cubicBezTo>
                      <a:pt x="50204" y="119999"/>
                      <a:pt x="51428" y="119999"/>
                      <a:pt x="52653" y="118775"/>
                    </a:cubicBezTo>
                    <a:cubicBezTo>
                      <a:pt x="59999" y="105306"/>
                      <a:pt x="59999" y="105306"/>
                      <a:pt x="59999" y="105306"/>
                    </a:cubicBezTo>
                    <a:cubicBezTo>
                      <a:pt x="96734" y="119999"/>
                      <a:pt x="96734" y="119999"/>
                      <a:pt x="96734" y="119999"/>
                    </a:cubicBezTo>
                    <a:cubicBezTo>
                      <a:pt x="96734" y="119999"/>
                      <a:pt x="96734" y="119999"/>
                      <a:pt x="97959" y="119999"/>
                    </a:cubicBezTo>
                    <a:cubicBezTo>
                      <a:pt x="97959" y="119999"/>
                      <a:pt x="99183" y="119999"/>
                      <a:pt x="99183" y="119999"/>
                    </a:cubicBezTo>
                    <a:cubicBezTo>
                      <a:pt x="100408" y="119999"/>
                      <a:pt x="101632" y="118775"/>
                      <a:pt x="101632" y="117551"/>
                    </a:cubicBezTo>
                    <a:cubicBezTo>
                      <a:pt x="119999" y="4897"/>
                      <a:pt x="119999" y="4897"/>
                      <a:pt x="119999" y="4897"/>
                    </a:cubicBezTo>
                    <a:cubicBezTo>
                      <a:pt x="119999" y="3673"/>
                      <a:pt x="119999" y="2448"/>
                      <a:pt x="118775" y="1224"/>
                    </a:cubicBezTo>
                    <a:close/>
                    <a:moveTo>
                      <a:pt x="12244" y="78367"/>
                    </a:moveTo>
                    <a:cubicBezTo>
                      <a:pt x="99183" y="20816"/>
                      <a:pt x="99183" y="20816"/>
                      <a:pt x="99183" y="20816"/>
                    </a:cubicBezTo>
                    <a:cubicBezTo>
                      <a:pt x="35510" y="88163"/>
                      <a:pt x="35510" y="88163"/>
                      <a:pt x="35510" y="88163"/>
                    </a:cubicBezTo>
                    <a:cubicBezTo>
                      <a:pt x="35510" y="88163"/>
                      <a:pt x="35510" y="88163"/>
                      <a:pt x="34285" y="86938"/>
                    </a:cubicBezTo>
                    <a:lnTo>
                      <a:pt x="12244" y="78367"/>
                    </a:lnTo>
                    <a:close/>
                    <a:moveTo>
                      <a:pt x="37959" y="90612"/>
                    </a:moveTo>
                    <a:cubicBezTo>
                      <a:pt x="37959" y="90612"/>
                      <a:pt x="37959" y="90612"/>
                      <a:pt x="37959" y="90612"/>
                    </a:cubicBezTo>
                    <a:cubicBezTo>
                      <a:pt x="108979" y="14693"/>
                      <a:pt x="108979" y="14693"/>
                      <a:pt x="108979" y="14693"/>
                    </a:cubicBezTo>
                    <a:cubicBezTo>
                      <a:pt x="48979" y="108979"/>
                      <a:pt x="48979" y="108979"/>
                      <a:pt x="48979" y="108979"/>
                    </a:cubicBezTo>
                    <a:lnTo>
                      <a:pt x="37959" y="90612"/>
                    </a:lnTo>
                    <a:close/>
                    <a:moveTo>
                      <a:pt x="94285" y="111428"/>
                    </a:moveTo>
                    <a:cubicBezTo>
                      <a:pt x="62448" y="99183"/>
                      <a:pt x="62448" y="99183"/>
                      <a:pt x="62448" y="99183"/>
                    </a:cubicBezTo>
                    <a:cubicBezTo>
                      <a:pt x="62448" y="97959"/>
                      <a:pt x="61224" y="97959"/>
                      <a:pt x="59999" y="97959"/>
                    </a:cubicBezTo>
                    <a:cubicBezTo>
                      <a:pt x="110204" y="22040"/>
                      <a:pt x="110204" y="22040"/>
                      <a:pt x="110204" y="22040"/>
                    </a:cubicBezTo>
                    <a:lnTo>
                      <a:pt x="94285" y="111428"/>
                    </a:lnTo>
                    <a:close/>
                    <a:moveTo>
                      <a:pt x="94285" y="111428"/>
                    </a:moveTo>
                    <a:cubicBezTo>
                      <a:pt x="94285" y="111428"/>
                      <a:pt x="94285" y="111428"/>
                      <a:pt x="94285" y="1114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60" name="Shape 460"/>
              <p:cNvSpPr/>
              <p:nvPr/>
            </p:nvSpPr>
            <p:spPr>
              <a:xfrm>
                <a:off x="-2034006" y="3689319"/>
                <a:ext cx="641350" cy="639762"/>
              </a:xfrm>
              <a:custGeom>
                <a:pathLst>
                  <a:path extrusionOk="0" h="120000" w="120000">
                    <a:moveTo>
                      <a:pt x="59661" y="119999"/>
                    </a:moveTo>
                    <a:cubicBezTo>
                      <a:pt x="27118" y="119999"/>
                      <a:pt x="0" y="92881"/>
                      <a:pt x="0" y="59661"/>
                    </a:cubicBezTo>
                    <a:cubicBezTo>
                      <a:pt x="0" y="27118"/>
                      <a:pt x="27118" y="0"/>
                      <a:pt x="59661" y="0"/>
                    </a:cubicBezTo>
                    <a:cubicBezTo>
                      <a:pt x="92881" y="0"/>
                      <a:pt x="119999" y="27118"/>
                      <a:pt x="119999" y="59661"/>
                    </a:cubicBezTo>
                    <a:cubicBezTo>
                      <a:pt x="119999" y="92881"/>
                      <a:pt x="92881" y="119999"/>
                      <a:pt x="59661" y="119999"/>
                    </a:cubicBezTo>
                    <a:close/>
                    <a:moveTo>
                      <a:pt x="59661" y="4067"/>
                    </a:moveTo>
                    <a:cubicBezTo>
                      <a:pt x="29152" y="4067"/>
                      <a:pt x="4067" y="29152"/>
                      <a:pt x="4067" y="59661"/>
                    </a:cubicBezTo>
                    <a:cubicBezTo>
                      <a:pt x="4067" y="90847"/>
                      <a:pt x="29152" y="115932"/>
                      <a:pt x="59661" y="115932"/>
                    </a:cubicBezTo>
                    <a:cubicBezTo>
                      <a:pt x="90847" y="115932"/>
                      <a:pt x="115932" y="90847"/>
                      <a:pt x="115932" y="59661"/>
                    </a:cubicBezTo>
                    <a:cubicBezTo>
                      <a:pt x="115932" y="29152"/>
                      <a:pt x="90847" y="4067"/>
                      <a:pt x="59661" y="406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61" name="Shape 461"/>
            <p:cNvSpPr/>
            <p:nvPr/>
          </p:nvSpPr>
          <p:spPr>
            <a:xfrm>
              <a:off x="4917731" y="5077341"/>
              <a:ext cx="2364312" cy="553998"/>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rgbClr val="FFFFFF"/>
                  </a:solidFill>
                  <a:latin typeface="PT Sans"/>
                  <a:ea typeface="PT Sans"/>
                  <a:cs typeface="PT Sans"/>
                  <a:sym typeface="PT Sans"/>
                </a:rPr>
                <a:t>This letterhead design is meant to your project an simple image of professional and reliability.</a:t>
              </a:r>
              <a:endParaRPr sz="1100"/>
            </a:p>
          </p:txBody>
        </p:sp>
        <p:sp>
          <p:nvSpPr>
            <p:cNvPr id="462" name="Shape 462"/>
            <p:cNvSpPr txBox="1"/>
            <p:nvPr/>
          </p:nvSpPr>
          <p:spPr>
            <a:xfrm>
              <a:off x="4917731" y="4674767"/>
              <a:ext cx="1402287" cy="43088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rgbClr val="FFFFFF"/>
                  </a:solidFill>
                  <a:latin typeface="PT Sans"/>
                  <a:ea typeface="PT Sans"/>
                  <a:cs typeface="PT Sans"/>
                  <a:sym typeface="PT Sans"/>
                </a:rPr>
                <a:t>Strategy</a:t>
              </a:r>
              <a:endParaRPr sz="1100"/>
            </a:p>
          </p:txBody>
        </p:sp>
      </p:grpSp>
      <p:sp>
        <p:nvSpPr>
          <p:cNvPr id="463" name="Shape 463"/>
          <p:cNvSpPr/>
          <p:nvPr/>
        </p:nvSpPr>
        <p:spPr>
          <a:xfrm>
            <a:off x="1292125" y="1595650"/>
            <a:ext cx="5408700" cy="346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PT Sans"/>
                <a:ea typeface="PT Sans"/>
                <a:cs typeface="PT Sans"/>
                <a:sym typeface="PT Sans"/>
              </a:rPr>
              <a:t>This letterhead design is meant to project an image of professionalism and reliability. By using simple alignments we very of the layout design is meant to the project an image and the best ipsum and the best popularity then your powerpoint.</a:t>
            </a:r>
            <a:endParaRPr sz="1100"/>
          </a:p>
        </p:txBody>
      </p:sp>
      <p:sp>
        <p:nvSpPr>
          <p:cNvPr id="464" name="Shape 464"/>
          <p:cNvSpPr txBox="1"/>
          <p:nvPr/>
        </p:nvSpPr>
        <p:spPr>
          <a:xfrm>
            <a:off x="1236889" y="1186976"/>
            <a:ext cx="267108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lt1"/>
                </a:solidFill>
                <a:latin typeface="PT Sans"/>
                <a:ea typeface="PT Sans"/>
                <a:cs typeface="PT Sans"/>
                <a:sym typeface="PT Sans"/>
              </a:rPr>
              <a:t>COMPANY SERVICE</a:t>
            </a:r>
            <a:endParaRPr sz="1100"/>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8" name="Shape 468"/>
        <p:cNvGrpSpPr/>
        <p:nvPr/>
      </p:nvGrpSpPr>
      <p:grpSpPr>
        <a:xfrm>
          <a:off x="0" y="0"/>
          <a:ext cx="0" cy="0"/>
          <a:chOff x="0" y="0"/>
          <a:chExt cx="0" cy="0"/>
        </a:xfrm>
      </p:grpSpPr>
      <p:sp>
        <p:nvSpPr>
          <p:cNvPr id="469" name="Shape 46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70" name="Shape 47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471" name="Shape 471"/>
          <p:cNvSpPr/>
          <p:nvPr/>
        </p:nvSpPr>
        <p:spPr>
          <a:xfrm>
            <a:off x="3" y="962759"/>
            <a:ext cx="9143997" cy="3217985"/>
          </a:xfrm>
          <a:prstGeom prst="rect">
            <a:avLst/>
          </a:prstGeom>
          <a:solidFill>
            <a:srgbClr val="37CA9D">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72" name="Shape 472"/>
          <p:cNvSpPr/>
          <p:nvPr/>
        </p:nvSpPr>
        <p:spPr>
          <a:xfrm>
            <a:off x="1883837" y="2357237"/>
            <a:ext cx="5442452" cy="959616"/>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15384"/>
              </a:lnSpc>
              <a:spcBef>
                <a:spcPts val="0"/>
              </a:spcBef>
              <a:spcAft>
                <a:spcPts val="0"/>
              </a:spcAft>
              <a:buNone/>
            </a:pPr>
            <a:r>
              <a:t/>
            </a:r>
            <a:endParaRPr sz="1000">
              <a:solidFill>
                <a:schemeClr val="lt1"/>
              </a:solidFill>
              <a:latin typeface="PT Sans"/>
              <a:ea typeface="PT Sans"/>
              <a:cs typeface="PT Sans"/>
              <a:sym typeface="PT Sans"/>
            </a:endParaRPr>
          </a:p>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grpSp>
        <p:nvGrpSpPr>
          <p:cNvPr id="473" name="Shape 473"/>
          <p:cNvGrpSpPr/>
          <p:nvPr/>
        </p:nvGrpSpPr>
        <p:grpSpPr>
          <a:xfrm>
            <a:off x="1852086" y="3495908"/>
            <a:ext cx="971550" cy="255676"/>
            <a:chOff x="5448300" y="4972905"/>
            <a:chExt cx="1295400" cy="340902"/>
          </a:xfrm>
        </p:grpSpPr>
        <p:sp>
          <p:nvSpPr>
            <p:cNvPr id="474" name="Shape 474"/>
            <p:cNvSpPr/>
            <p:nvPr/>
          </p:nvSpPr>
          <p:spPr>
            <a:xfrm>
              <a:off x="5507831" y="4972905"/>
              <a:ext cx="1176338" cy="340902"/>
            </a:xfrm>
            <a:prstGeom prst="roundRect">
              <a:avLst>
                <a:gd fmla="val 16667"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5" name="Shape 475"/>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sp>
        <p:nvSpPr>
          <p:cNvPr id="476" name="Shape 476"/>
          <p:cNvSpPr txBox="1"/>
          <p:nvPr/>
        </p:nvSpPr>
        <p:spPr>
          <a:xfrm>
            <a:off x="1828601" y="1816025"/>
            <a:ext cx="33864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PT Sans"/>
                <a:ea typeface="PT Sans"/>
                <a:cs typeface="PT Sans"/>
                <a:sym typeface="PT Sans"/>
              </a:rPr>
              <a:t>COMPANY </a:t>
            </a:r>
            <a:r>
              <a:rPr lang="en" sz="2300">
                <a:solidFill>
                  <a:srgbClr val="0C0C0C"/>
                </a:solidFill>
                <a:latin typeface="PT Sans"/>
                <a:ea typeface="PT Sans"/>
                <a:cs typeface="PT Sans"/>
                <a:sym typeface="PT Sans"/>
              </a:rPr>
              <a:t>PORTFOLIO</a:t>
            </a:r>
            <a:endParaRPr sz="1100"/>
          </a:p>
        </p:txBody>
      </p:sp>
      <p:grpSp>
        <p:nvGrpSpPr>
          <p:cNvPr id="477" name="Shape 477"/>
          <p:cNvGrpSpPr/>
          <p:nvPr/>
        </p:nvGrpSpPr>
        <p:grpSpPr>
          <a:xfrm>
            <a:off x="1883945" y="1315601"/>
            <a:ext cx="586374" cy="459257"/>
            <a:chOff x="-3127375" y="3505200"/>
            <a:chExt cx="681038" cy="533400"/>
          </a:xfrm>
        </p:grpSpPr>
        <p:sp>
          <p:nvSpPr>
            <p:cNvPr id="478" name="Shape 478"/>
            <p:cNvSpPr/>
            <p:nvPr/>
          </p:nvSpPr>
          <p:spPr>
            <a:xfrm>
              <a:off x="-3127375" y="3505200"/>
              <a:ext cx="681038" cy="533400"/>
            </a:xfrm>
            <a:custGeom>
              <a:pathLst>
                <a:path extrusionOk="0" h="120000" w="120000">
                  <a:moveTo>
                    <a:pt x="117419" y="0"/>
                  </a:moveTo>
                  <a:cubicBezTo>
                    <a:pt x="1935" y="0"/>
                    <a:pt x="1935" y="0"/>
                    <a:pt x="1935" y="0"/>
                  </a:cubicBezTo>
                  <a:cubicBezTo>
                    <a:pt x="645" y="0"/>
                    <a:pt x="0" y="816"/>
                    <a:pt x="0" y="2448"/>
                  </a:cubicBezTo>
                  <a:cubicBezTo>
                    <a:pt x="0" y="117551"/>
                    <a:pt x="0" y="117551"/>
                    <a:pt x="0" y="117551"/>
                  </a:cubicBezTo>
                  <a:cubicBezTo>
                    <a:pt x="0" y="119183"/>
                    <a:pt x="645" y="120000"/>
                    <a:pt x="1935" y="120000"/>
                  </a:cubicBezTo>
                  <a:cubicBezTo>
                    <a:pt x="117419" y="120000"/>
                    <a:pt x="117419" y="120000"/>
                    <a:pt x="117419" y="120000"/>
                  </a:cubicBezTo>
                  <a:cubicBezTo>
                    <a:pt x="118709" y="120000"/>
                    <a:pt x="120000" y="119183"/>
                    <a:pt x="120000" y="117551"/>
                  </a:cubicBezTo>
                  <a:cubicBezTo>
                    <a:pt x="120000" y="2448"/>
                    <a:pt x="120000" y="2448"/>
                    <a:pt x="120000" y="2448"/>
                  </a:cubicBezTo>
                  <a:cubicBezTo>
                    <a:pt x="120000" y="816"/>
                    <a:pt x="118709" y="0"/>
                    <a:pt x="117419" y="0"/>
                  </a:cubicBezTo>
                  <a:close/>
                  <a:moveTo>
                    <a:pt x="115483" y="115102"/>
                  </a:moveTo>
                  <a:cubicBezTo>
                    <a:pt x="3870" y="115102"/>
                    <a:pt x="3870" y="115102"/>
                    <a:pt x="3870" y="115102"/>
                  </a:cubicBezTo>
                  <a:cubicBezTo>
                    <a:pt x="3870" y="4897"/>
                    <a:pt x="3870" y="4897"/>
                    <a:pt x="3870" y="4897"/>
                  </a:cubicBezTo>
                  <a:cubicBezTo>
                    <a:pt x="115483" y="4897"/>
                    <a:pt x="115483" y="4897"/>
                    <a:pt x="115483" y="4897"/>
                  </a:cubicBezTo>
                  <a:lnTo>
                    <a:pt x="115483" y="115102"/>
                  </a:lnTo>
                  <a:close/>
                  <a:moveTo>
                    <a:pt x="115483" y="115102"/>
                  </a:moveTo>
                  <a:cubicBezTo>
                    <a:pt x="115483" y="115102"/>
                    <a:pt x="115483" y="115102"/>
                    <a:pt x="115483" y="115102"/>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79" name="Shape 479"/>
            <p:cNvSpPr/>
            <p:nvPr/>
          </p:nvSpPr>
          <p:spPr>
            <a:xfrm>
              <a:off x="-3006725" y="3632200"/>
              <a:ext cx="131763" cy="130175"/>
            </a:xfrm>
            <a:custGeom>
              <a:pathLst>
                <a:path extrusionOk="0" h="120000" w="120000">
                  <a:moveTo>
                    <a:pt x="60000" y="120000"/>
                  </a:moveTo>
                  <a:cubicBezTo>
                    <a:pt x="93333" y="120000"/>
                    <a:pt x="120000" y="93333"/>
                    <a:pt x="120000" y="60000"/>
                  </a:cubicBezTo>
                  <a:cubicBezTo>
                    <a:pt x="120000" y="26666"/>
                    <a:pt x="93333" y="0"/>
                    <a:pt x="60000" y="0"/>
                  </a:cubicBezTo>
                  <a:cubicBezTo>
                    <a:pt x="26666" y="0"/>
                    <a:pt x="0" y="26666"/>
                    <a:pt x="0" y="60000"/>
                  </a:cubicBezTo>
                  <a:cubicBezTo>
                    <a:pt x="0" y="93333"/>
                    <a:pt x="26666" y="120000"/>
                    <a:pt x="60000" y="120000"/>
                  </a:cubicBezTo>
                  <a:close/>
                  <a:moveTo>
                    <a:pt x="60000" y="23333"/>
                  </a:moveTo>
                  <a:cubicBezTo>
                    <a:pt x="83333" y="23333"/>
                    <a:pt x="100000" y="40000"/>
                    <a:pt x="100000" y="60000"/>
                  </a:cubicBezTo>
                  <a:cubicBezTo>
                    <a:pt x="100000" y="80000"/>
                    <a:pt x="83333" y="96666"/>
                    <a:pt x="60000" y="96666"/>
                  </a:cubicBezTo>
                  <a:cubicBezTo>
                    <a:pt x="40000" y="96666"/>
                    <a:pt x="23333" y="80000"/>
                    <a:pt x="23333" y="60000"/>
                  </a:cubicBezTo>
                  <a:cubicBezTo>
                    <a:pt x="23333" y="40000"/>
                    <a:pt x="40000" y="23333"/>
                    <a:pt x="60000" y="23333"/>
                  </a:cubicBezTo>
                  <a:close/>
                  <a:moveTo>
                    <a:pt x="60000" y="23333"/>
                  </a:moveTo>
                  <a:cubicBezTo>
                    <a:pt x="60000" y="23333"/>
                    <a:pt x="60000" y="23333"/>
                    <a:pt x="60000" y="23333"/>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0" name="Shape 480"/>
            <p:cNvSpPr/>
            <p:nvPr/>
          </p:nvSpPr>
          <p:spPr>
            <a:xfrm>
              <a:off x="-3057525" y="3702050"/>
              <a:ext cx="552450" cy="268288"/>
            </a:xfrm>
            <a:custGeom>
              <a:pathLst>
                <a:path extrusionOk="0" h="120000" w="120000">
                  <a:moveTo>
                    <a:pt x="2384" y="120000"/>
                  </a:moveTo>
                  <a:cubicBezTo>
                    <a:pt x="3178" y="120000"/>
                    <a:pt x="3973" y="120000"/>
                    <a:pt x="4768" y="118378"/>
                  </a:cubicBezTo>
                  <a:cubicBezTo>
                    <a:pt x="46092" y="43783"/>
                    <a:pt x="46092" y="43783"/>
                    <a:pt x="46092" y="43783"/>
                  </a:cubicBezTo>
                  <a:cubicBezTo>
                    <a:pt x="72317" y="97297"/>
                    <a:pt x="72317" y="97297"/>
                    <a:pt x="72317" y="97297"/>
                  </a:cubicBezTo>
                  <a:cubicBezTo>
                    <a:pt x="73112" y="98918"/>
                    <a:pt x="74701" y="98918"/>
                    <a:pt x="75496" y="97297"/>
                  </a:cubicBezTo>
                  <a:cubicBezTo>
                    <a:pt x="76291" y="95675"/>
                    <a:pt x="76291" y="92432"/>
                    <a:pt x="75496" y="90810"/>
                  </a:cubicBezTo>
                  <a:cubicBezTo>
                    <a:pt x="63576" y="64864"/>
                    <a:pt x="63576" y="64864"/>
                    <a:pt x="63576" y="64864"/>
                  </a:cubicBezTo>
                  <a:cubicBezTo>
                    <a:pt x="86622" y="12972"/>
                    <a:pt x="86622" y="12972"/>
                    <a:pt x="86622" y="12972"/>
                  </a:cubicBezTo>
                  <a:cubicBezTo>
                    <a:pt x="115231" y="66486"/>
                    <a:pt x="115231" y="66486"/>
                    <a:pt x="115231" y="66486"/>
                  </a:cubicBezTo>
                  <a:cubicBezTo>
                    <a:pt x="116821" y="68108"/>
                    <a:pt x="118410" y="68108"/>
                    <a:pt x="119205" y="66486"/>
                  </a:cubicBezTo>
                  <a:cubicBezTo>
                    <a:pt x="120000" y="64864"/>
                    <a:pt x="120000" y="61621"/>
                    <a:pt x="119205" y="58378"/>
                  </a:cubicBezTo>
                  <a:cubicBezTo>
                    <a:pt x="88211" y="1621"/>
                    <a:pt x="88211" y="1621"/>
                    <a:pt x="88211" y="1621"/>
                  </a:cubicBezTo>
                  <a:cubicBezTo>
                    <a:pt x="88211" y="1621"/>
                    <a:pt x="87417" y="0"/>
                    <a:pt x="86622" y="0"/>
                  </a:cubicBezTo>
                  <a:cubicBezTo>
                    <a:pt x="85827" y="0"/>
                    <a:pt x="85033" y="1621"/>
                    <a:pt x="85033" y="1621"/>
                  </a:cubicBezTo>
                  <a:cubicBezTo>
                    <a:pt x="59602" y="58378"/>
                    <a:pt x="59602" y="58378"/>
                    <a:pt x="59602" y="58378"/>
                  </a:cubicBezTo>
                  <a:cubicBezTo>
                    <a:pt x="47682" y="34054"/>
                    <a:pt x="47682" y="34054"/>
                    <a:pt x="47682" y="34054"/>
                  </a:cubicBezTo>
                  <a:cubicBezTo>
                    <a:pt x="46887" y="30810"/>
                    <a:pt x="45298" y="30810"/>
                    <a:pt x="44503" y="32432"/>
                  </a:cubicBezTo>
                  <a:cubicBezTo>
                    <a:pt x="794" y="110270"/>
                    <a:pt x="794" y="110270"/>
                    <a:pt x="794" y="110270"/>
                  </a:cubicBezTo>
                  <a:cubicBezTo>
                    <a:pt x="0" y="113513"/>
                    <a:pt x="0" y="116756"/>
                    <a:pt x="794" y="118378"/>
                  </a:cubicBezTo>
                  <a:cubicBezTo>
                    <a:pt x="1589" y="120000"/>
                    <a:pt x="2384" y="120000"/>
                    <a:pt x="2384" y="120000"/>
                  </a:cubicBezTo>
                  <a:close/>
                  <a:moveTo>
                    <a:pt x="2384" y="120000"/>
                  </a:moveTo>
                  <a:cubicBezTo>
                    <a:pt x="2384" y="120000"/>
                    <a:pt x="2384" y="120000"/>
                    <a:pt x="2384" y="1200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Shape 486"/>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7" name="Shape 48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88" name="Shape 48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Our Portfolio</a:t>
            </a:r>
            <a:endParaRPr sz="1100"/>
          </a:p>
        </p:txBody>
      </p:sp>
      <p:sp>
        <p:nvSpPr>
          <p:cNvPr id="489" name="Shape 48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490" name="Shape 490"/>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491" name="Shape 491"/>
          <p:cNvGrpSpPr/>
          <p:nvPr/>
        </p:nvGrpSpPr>
        <p:grpSpPr>
          <a:xfrm>
            <a:off x="7286645" y="4818844"/>
            <a:ext cx="850568" cy="182166"/>
            <a:chOff x="9804709" y="6451931"/>
            <a:chExt cx="645495" cy="138245"/>
          </a:xfrm>
        </p:grpSpPr>
        <p:sp>
          <p:nvSpPr>
            <p:cNvPr id="492" name="Shape 492"/>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93" name="Shape 493"/>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494" name="Shape 494"/>
          <p:cNvSpPr/>
          <p:nvPr/>
        </p:nvSpPr>
        <p:spPr>
          <a:xfrm>
            <a:off x="1524000" y="1600201"/>
            <a:ext cx="1524000" cy="1481098"/>
          </a:xfrm>
          <a:prstGeom prst="rect">
            <a:avLst/>
          </a:prstGeom>
          <a:solidFill>
            <a:srgbClr val="62BA4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5" name="Shape 495"/>
          <p:cNvSpPr/>
          <p:nvPr/>
        </p:nvSpPr>
        <p:spPr>
          <a:xfrm>
            <a:off x="4572000" y="1600201"/>
            <a:ext cx="1524000" cy="1481098"/>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6" name="Shape 496"/>
          <p:cNvSpPr/>
          <p:nvPr/>
        </p:nvSpPr>
        <p:spPr>
          <a:xfrm>
            <a:off x="7620000" y="1600201"/>
            <a:ext cx="1524000" cy="148109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7" name="Shape 497"/>
          <p:cNvSpPr/>
          <p:nvPr/>
        </p:nvSpPr>
        <p:spPr>
          <a:xfrm>
            <a:off x="0" y="3077258"/>
            <a:ext cx="1524000" cy="1481098"/>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8" name="Shape 498"/>
          <p:cNvSpPr/>
          <p:nvPr/>
        </p:nvSpPr>
        <p:spPr>
          <a:xfrm>
            <a:off x="3048000" y="3077258"/>
            <a:ext cx="1524000" cy="1481098"/>
          </a:xfrm>
          <a:prstGeom prst="rect">
            <a:avLst/>
          </a:prstGeom>
          <a:solidFill>
            <a:srgbClr val="FF1515">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9" name="Shape 499"/>
          <p:cNvSpPr/>
          <p:nvPr/>
        </p:nvSpPr>
        <p:spPr>
          <a:xfrm>
            <a:off x="6096000" y="3077258"/>
            <a:ext cx="1524000" cy="1481098"/>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00" name="Shape 500"/>
          <p:cNvGrpSpPr/>
          <p:nvPr/>
        </p:nvGrpSpPr>
        <p:grpSpPr>
          <a:xfrm>
            <a:off x="168813" y="3464537"/>
            <a:ext cx="1186374" cy="706538"/>
            <a:chOff x="1170043" y="4245954"/>
            <a:chExt cx="2501214" cy="942051"/>
          </a:xfrm>
        </p:grpSpPr>
        <p:sp>
          <p:nvSpPr>
            <p:cNvPr id="501" name="Shape 501"/>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02" name="Shape 502"/>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4</a:t>
              </a:r>
              <a:endParaRPr sz="1100"/>
            </a:p>
          </p:txBody>
        </p:sp>
      </p:grpSp>
      <p:grpSp>
        <p:nvGrpSpPr>
          <p:cNvPr id="503" name="Shape 503"/>
          <p:cNvGrpSpPr/>
          <p:nvPr/>
        </p:nvGrpSpPr>
        <p:grpSpPr>
          <a:xfrm>
            <a:off x="3216813" y="3464537"/>
            <a:ext cx="1186374" cy="706538"/>
            <a:chOff x="1170043" y="4245954"/>
            <a:chExt cx="2501214" cy="942051"/>
          </a:xfrm>
        </p:grpSpPr>
        <p:sp>
          <p:nvSpPr>
            <p:cNvPr id="504" name="Shape 504"/>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05" name="Shape 505"/>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5</a:t>
              </a:r>
              <a:endParaRPr sz="1100"/>
            </a:p>
          </p:txBody>
        </p:sp>
      </p:grpSp>
      <p:grpSp>
        <p:nvGrpSpPr>
          <p:cNvPr id="506" name="Shape 506"/>
          <p:cNvGrpSpPr/>
          <p:nvPr/>
        </p:nvGrpSpPr>
        <p:grpSpPr>
          <a:xfrm>
            <a:off x="6264814" y="3464537"/>
            <a:ext cx="1186374" cy="706538"/>
            <a:chOff x="1170043" y="4245954"/>
            <a:chExt cx="2501214" cy="942051"/>
          </a:xfrm>
        </p:grpSpPr>
        <p:sp>
          <p:nvSpPr>
            <p:cNvPr id="507" name="Shape 507"/>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08" name="Shape 508"/>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6</a:t>
              </a:r>
              <a:endParaRPr sz="1100"/>
            </a:p>
          </p:txBody>
        </p:sp>
      </p:grpSp>
      <p:grpSp>
        <p:nvGrpSpPr>
          <p:cNvPr id="509" name="Shape 509"/>
          <p:cNvGrpSpPr/>
          <p:nvPr/>
        </p:nvGrpSpPr>
        <p:grpSpPr>
          <a:xfrm>
            <a:off x="1692813" y="1987480"/>
            <a:ext cx="1186374" cy="706538"/>
            <a:chOff x="1170043" y="4245954"/>
            <a:chExt cx="2501214" cy="942051"/>
          </a:xfrm>
        </p:grpSpPr>
        <p:sp>
          <p:nvSpPr>
            <p:cNvPr id="510" name="Shape 510"/>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11" name="Shape 511"/>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1</a:t>
              </a:r>
              <a:endParaRPr sz="1100"/>
            </a:p>
          </p:txBody>
        </p:sp>
      </p:grpSp>
      <p:grpSp>
        <p:nvGrpSpPr>
          <p:cNvPr id="512" name="Shape 512"/>
          <p:cNvGrpSpPr/>
          <p:nvPr/>
        </p:nvGrpSpPr>
        <p:grpSpPr>
          <a:xfrm>
            <a:off x="4740414" y="1987480"/>
            <a:ext cx="1186374" cy="706538"/>
            <a:chOff x="1170043" y="4245954"/>
            <a:chExt cx="2501214" cy="942051"/>
          </a:xfrm>
        </p:grpSpPr>
        <p:sp>
          <p:nvSpPr>
            <p:cNvPr id="513" name="Shape 513"/>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14" name="Shape 514"/>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2</a:t>
              </a:r>
              <a:endParaRPr sz="1100"/>
            </a:p>
          </p:txBody>
        </p:sp>
      </p:grpSp>
      <p:grpSp>
        <p:nvGrpSpPr>
          <p:cNvPr id="515" name="Shape 515"/>
          <p:cNvGrpSpPr/>
          <p:nvPr/>
        </p:nvGrpSpPr>
        <p:grpSpPr>
          <a:xfrm>
            <a:off x="7788814" y="1987480"/>
            <a:ext cx="1186374" cy="706538"/>
            <a:chOff x="1170043" y="4245954"/>
            <a:chExt cx="2501214" cy="942051"/>
          </a:xfrm>
        </p:grpSpPr>
        <p:sp>
          <p:nvSpPr>
            <p:cNvPr id="516" name="Shape 516"/>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517" name="Shape 517"/>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3</a:t>
              </a:r>
              <a:endParaRPr sz="1100"/>
            </a:p>
          </p:txBody>
        </p:sp>
      </p:grpSp>
      <p:grpSp>
        <p:nvGrpSpPr>
          <p:cNvPr id="518" name="Shape 518"/>
          <p:cNvGrpSpPr/>
          <p:nvPr/>
        </p:nvGrpSpPr>
        <p:grpSpPr>
          <a:xfrm>
            <a:off x="4343800" y="1274800"/>
            <a:ext cx="456400" cy="67798"/>
            <a:chOff x="456321" y="1894555"/>
            <a:chExt cx="690822" cy="100484"/>
          </a:xfrm>
        </p:grpSpPr>
        <p:sp>
          <p:nvSpPr>
            <p:cNvPr id="519" name="Shape 519"/>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0" name="Shape 520"/>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1" name="Shape 521"/>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22" name="Shape 522"/>
          <p:cNvSpPr/>
          <p:nvPr/>
        </p:nvSpPr>
        <p:spPr>
          <a:xfrm rot="-5400000">
            <a:off x="1341683" y="2256343"/>
            <a:ext cx="195822" cy="168812"/>
          </a:xfrm>
          <a:prstGeom prst="triangle">
            <a:avLst>
              <a:gd fmla="val 5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3" name="Shape 523"/>
          <p:cNvSpPr/>
          <p:nvPr/>
        </p:nvSpPr>
        <p:spPr>
          <a:xfrm rot="-5400000">
            <a:off x="4389683" y="2256344"/>
            <a:ext cx="195822" cy="168812"/>
          </a:xfrm>
          <a:prstGeom prst="triangle">
            <a:avLst>
              <a:gd fmla="val 50000"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4" name="Shape 524"/>
          <p:cNvSpPr/>
          <p:nvPr/>
        </p:nvSpPr>
        <p:spPr>
          <a:xfrm rot="-5400000">
            <a:off x="7437683" y="2256345"/>
            <a:ext cx="195822" cy="168812"/>
          </a:xfrm>
          <a:prstGeom prst="triangle">
            <a:avLst>
              <a:gd fmla="val 5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5" name="Shape 525"/>
          <p:cNvSpPr/>
          <p:nvPr/>
        </p:nvSpPr>
        <p:spPr>
          <a:xfrm rot="5400000">
            <a:off x="1510496" y="3735777"/>
            <a:ext cx="195822" cy="168812"/>
          </a:xfrm>
          <a:prstGeom prst="triangle">
            <a:avLst>
              <a:gd fmla="val 50000"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6" name="Shape 526"/>
          <p:cNvSpPr/>
          <p:nvPr/>
        </p:nvSpPr>
        <p:spPr>
          <a:xfrm rot="5400000">
            <a:off x="4558496" y="3735779"/>
            <a:ext cx="195822" cy="168812"/>
          </a:xfrm>
          <a:prstGeom prst="triangle">
            <a:avLst>
              <a:gd fmla="val 5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7" name="Shape 527"/>
          <p:cNvSpPr/>
          <p:nvPr/>
        </p:nvSpPr>
        <p:spPr>
          <a:xfrm rot="5400000">
            <a:off x="7606496" y="3735780"/>
            <a:ext cx="195822" cy="168812"/>
          </a:xfrm>
          <a:prstGeom prst="triangle">
            <a:avLst>
              <a:gd fmla="val 50000" name="adj"/>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8" name="Shape 528"/>
          <p:cNvSpPr/>
          <p:nvPr>
            <p:ph idx="2" type="pic"/>
          </p:nvPr>
        </p:nvSpPr>
        <p:spPr>
          <a:xfrm>
            <a:off x="0" y="1600201"/>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29" name="Shape 529"/>
          <p:cNvSpPr/>
          <p:nvPr>
            <p:ph idx="3" type="pic"/>
          </p:nvPr>
        </p:nvSpPr>
        <p:spPr>
          <a:xfrm>
            <a:off x="3048000" y="1600201"/>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0" name="Shape 530"/>
          <p:cNvSpPr/>
          <p:nvPr>
            <p:ph idx="4" type="pic"/>
          </p:nvPr>
        </p:nvSpPr>
        <p:spPr>
          <a:xfrm>
            <a:off x="6096000" y="1600201"/>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1" name="Shape 531"/>
          <p:cNvSpPr/>
          <p:nvPr>
            <p:ph idx="6" type="pic"/>
          </p:nvPr>
        </p:nvSpPr>
        <p:spPr>
          <a:xfrm>
            <a:off x="7620000" y="3077258"/>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2" name="Shape 532"/>
          <p:cNvSpPr/>
          <p:nvPr>
            <p:ph idx="5" type="pic"/>
          </p:nvPr>
        </p:nvSpPr>
        <p:spPr>
          <a:xfrm>
            <a:off x="4572000" y="3077258"/>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3" name="Shape 533"/>
          <p:cNvSpPr/>
          <p:nvPr>
            <p:ph idx="7" type="pic"/>
          </p:nvPr>
        </p:nvSpPr>
        <p:spPr>
          <a:xfrm>
            <a:off x="1524000" y="3077258"/>
            <a:ext cx="1524000" cy="148109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8" name="Shape 538"/>
        <p:cNvGrpSpPr/>
        <p:nvPr/>
      </p:nvGrpSpPr>
      <p:grpSpPr>
        <a:xfrm>
          <a:off x="0" y="0"/>
          <a:ext cx="0" cy="0"/>
          <a:chOff x="0" y="0"/>
          <a:chExt cx="0" cy="0"/>
        </a:xfrm>
      </p:grpSpPr>
      <p:sp>
        <p:nvSpPr>
          <p:cNvPr id="539" name="Shape 539"/>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0" name="Shape 54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541" name="Shape 54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Our Portfolio</a:t>
            </a:r>
            <a:endParaRPr sz="1100"/>
          </a:p>
        </p:txBody>
      </p:sp>
      <p:sp>
        <p:nvSpPr>
          <p:cNvPr id="542" name="Shape 54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543" name="Shape 543"/>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544" name="Shape 544"/>
          <p:cNvGrpSpPr/>
          <p:nvPr/>
        </p:nvGrpSpPr>
        <p:grpSpPr>
          <a:xfrm>
            <a:off x="7286645" y="4818844"/>
            <a:ext cx="850568" cy="182166"/>
            <a:chOff x="9804709" y="6451931"/>
            <a:chExt cx="645495" cy="138245"/>
          </a:xfrm>
        </p:grpSpPr>
        <p:sp>
          <p:nvSpPr>
            <p:cNvPr id="545" name="Shape 545"/>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46" name="Shape 546"/>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547" name="Shape 547"/>
          <p:cNvGrpSpPr/>
          <p:nvPr/>
        </p:nvGrpSpPr>
        <p:grpSpPr>
          <a:xfrm>
            <a:off x="4343800" y="1274800"/>
            <a:ext cx="456400" cy="67798"/>
            <a:chOff x="456321" y="1894555"/>
            <a:chExt cx="690822" cy="100484"/>
          </a:xfrm>
        </p:grpSpPr>
        <p:sp>
          <p:nvSpPr>
            <p:cNvPr id="548" name="Shape 548"/>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9" name="Shape 549"/>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0" name="Shape 550"/>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51" name="Shape 551"/>
          <p:cNvSpPr/>
          <p:nvPr/>
        </p:nvSpPr>
        <p:spPr>
          <a:xfrm>
            <a:off x="1007750" y="1596227"/>
            <a:ext cx="2114550" cy="1994698"/>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2" name="Shape 552"/>
          <p:cNvSpPr/>
          <p:nvPr/>
        </p:nvSpPr>
        <p:spPr>
          <a:xfrm>
            <a:off x="3515206" y="1596227"/>
            <a:ext cx="2114550" cy="1994698"/>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3" name="Shape 553"/>
          <p:cNvSpPr/>
          <p:nvPr/>
        </p:nvSpPr>
        <p:spPr>
          <a:xfrm>
            <a:off x="6022662" y="1596227"/>
            <a:ext cx="2114550" cy="1994698"/>
          </a:xfrm>
          <a:prstGeom prst="rect">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4" name="Shape 554"/>
          <p:cNvSpPr/>
          <p:nvPr/>
        </p:nvSpPr>
        <p:spPr>
          <a:xfrm>
            <a:off x="1152704" y="3844555"/>
            <a:ext cx="6838592" cy="473339"/>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p:txBody>
      </p:sp>
      <p:sp>
        <p:nvSpPr>
          <p:cNvPr id="555" name="Shape 555"/>
          <p:cNvSpPr/>
          <p:nvPr>
            <p:ph idx="2" type="pic"/>
          </p:nvPr>
        </p:nvSpPr>
        <p:spPr>
          <a:xfrm>
            <a:off x="1180022" y="1758735"/>
            <a:ext cx="1770008" cy="166968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6" name="Shape 556"/>
          <p:cNvSpPr/>
          <p:nvPr>
            <p:ph idx="3" type="pic"/>
          </p:nvPr>
        </p:nvSpPr>
        <p:spPr>
          <a:xfrm>
            <a:off x="3686996" y="1758735"/>
            <a:ext cx="1770008" cy="166968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7" name="Shape 557"/>
          <p:cNvSpPr/>
          <p:nvPr>
            <p:ph idx="4" type="pic"/>
          </p:nvPr>
        </p:nvSpPr>
        <p:spPr>
          <a:xfrm>
            <a:off x="6194933" y="1758735"/>
            <a:ext cx="1770008" cy="166968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2" name="Shape 562"/>
        <p:cNvGrpSpPr/>
        <p:nvPr/>
      </p:nvGrpSpPr>
      <p:grpSpPr>
        <a:xfrm>
          <a:off x="0" y="0"/>
          <a:ext cx="0" cy="0"/>
          <a:chOff x="0" y="0"/>
          <a:chExt cx="0" cy="0"/>
        </a:xfrm>
      </p:grpSpPr>
      <p:sp>
        <p:nvSpPr>
          <p:cNvPr id="563" name="Shape 56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4" name="Shape 56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565" name="Shape 56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Our Portfolio</a:t>
            </a:r>
            <a:endParaRPr sz="1100"/>
          </a:p>
        </p:txBody>
      </p:sp>
      <p:sp>
        <p:nvSpPr>
          <p:cNvPr id="566" name="Shape 56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567" name="Shape 567"/>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568" name="Shape 568"/>
          <p:cNvGrpSpPr/>
          <p:nvPr/>
        </p:nvGrpSpPr>
        <p:grpSpPr>
          <a:xfrm>
            <a:off x="7286645" y="4818844"/>
            <a:ext cx="850568" cy="182166"/>
            <a:chOff x="9804709" y="6451931"/>
            <a:chExt cx="645495" cy="138245"/>
          </a:xfrm>
        </p:grpSpPr>
        <p:sp>
          <p:nvSpPr>
            <p:cNvPr id="569" name="Shape 569"/>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70" name="Shape 570"/>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571" name="Shape 571"/>
          <p:cNvGrpSpPr/>
          <p:nvPr/>
        </p:nvGrpSpPr>
        <p:grpSpPr>
          <a:xfrm>
            <a:off x="4343800" y="1274800"/>
            <a:ext cx="456400" cy="67798"/>
            <a:chOff x="456321" y="1894555"/>
            <a:chExt cx="690822" cy="100484"/>
          </a:xfrm>
        </p:grpSpPr>
        <p:sp>
          <p:nvSpPr>
            <p:cNvPr id="572" name="Shape 572"/>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3" name="Shape 573"/>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4" name="Shape 574"/>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75" name="Shape 575"/>
          <p:cNvSpPr/>
          <p:nvPr/>
        </p:nvSpPr>
        <p:spPr>
          <a:xfrm>
            <a:off x="941475" y="1654628"/>
            <a:ext cx="1693818" cy="2721429"/>
          </a:xfrm>
          <a:prstGeom prst="rect">
            <a:avLst/>
          </a:prstGeom>
          <a:noFill/>
          <a:ln cap="flat" cmpd="sng" w="19050">
            <a:solidFill>
              <a:schemeClr val="accent2"/>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6" name="Shape 576"/>
          <p:cNvSpPr/>
          <p:nvPr/>
        </p:nvSpPr>
        <p:spPr>
          <a:xfrm>
            <a:off x="2797219" y="1654628"/>
            <a:ext cx="1693818" cy="2721429"/>
          </a:xfrm>
          <a:prstGeom prst="rect">
            <a:avLst/>
          </a:prstGeom>
          <a:noFill/>
          <a:ln cap="flat" cmpd="sng" w="19050">
            <a:solidFill>
              <a:schemeClr val="accent6"/>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7" name="Shape 577"/>
          <p:cNvSpPr/>
          <p:nvPr/>
        </p:nvSpPr>
        <p:spPr>
          <a:xfrm>
            <a:off x="4652963" y="1654628"/>
            <a:ext cx="1693818" cy="2721429"/>
          </a:xfrm>
          <a:prstGeom prst="rect">
            <a:avLst/>
          </a:prstGeom>
          <a:noFill/>
          <a:ln cap="flat" cmpd="sng" w="1905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8" name="Shape 578"/>
          <p:cNvSpPr/>
          <p:nvPr/>
        </p:nvSpPr>
        <p:spPr>
          <a:xfrm>
            <a:off x="6508707" y="1654628"/>
            <a:ext cx="1693818" cy="2721429"/>
          </a:xfrm>
          <a:prstGeom prst="rect">
            <a:avLst/>
          </a:prstGeom>
          <a:noFill/>
          <a:ln cap="flat" cmpd="sng" w="1905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9" name="Shape 579"/>
          <p:cNvSpPr/>
          <p:nvPr/>
        </p:nvSpPr>
        <p:spPr>
          <a:xfrm>
            <a:off x="6648449" y="3439886"/>
            <a:ext cx="1414332" cy="809625"/>
          </a:xfrm>
          <a:prstGeom prst="rect">
            <a:avLst/>
          </a:prstGeom>
          <a:solidFill>
            <a:srgbClr val="FF151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0" name="Shape 580"/>
          <p:cNvSpPr/>
          <p:nvPr/>
        </p:nvSpPr>
        <p:spPr>
          <a:xfrm>
            <a:off x="4793433" y="3439886"/>
            <a:ext cx="1414332" cy="809625"/>
          </a:xfrm>
          <a:prstGeom prst="rect">
            <a:avLst/>
          </a:prstGeom>
          <a:solidFill>
            <a:srgbClr val="FF96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1" name="Shape 581"/>
          <p:cNvSpPr/>
          <p:nvPr/>
        </p:nvSpPr>
        <p:spPr>
          <a:xfrm>
            <a:off x="2938417" y="3439886"/>
            <a:ext cx="1414332" cy="809625"/>
          </a:xfrm>
          <a:prstGeom prst="rect">
            <a:avLst/>
          </a:prstGeom>
          <a:solidFill>
            <a:srgbClr val="37CA9D">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2" name="Shape 582"/>
          <p:cNvSpPr/>
          <p:nvPr/>
        </p:nvSpPr>
        <p:spPr>
          <a:xfrm>
            <a:off x="1081838" y="3439886"/>
            <a:ext cx="1414332" cy="809625"/>
          </a:xfrm>
          <a:prstGeom prst="rect">
            <a:avLst/>
          </a:prstGeom>
          <a:solidFill>
            <a:srgbClr val="00B6F1">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83" name="Shape 583"/>
          <p:cNvGrpSpPr/>
          <p:nvPr/>
        </p:nvGrpSpPr>
        <p:grpSpPr>
          <a:xfrm>
            <a:off x="1305419" y="3593991"/>
            <a:ext cx="959674" cy="501413"/>
            <a:chOff x="1409017" y="4304010"/>
            <a:chExt cx="2023267" cy="668551"/>
          </a:xfrm>
        </p:grpSpPr>
        <p:sp>
          <p:nvSpPr>
            <p:cNvPr id="584" name="Shape 584"/>
            <p:cNvSpPr txBox="1"/>
            <p:nvPr/>
          </p:nvSpPr>
          <p:spPr>
            <a:xfrm>
              <a:off x="1409017" y="4634007"/>
              <a:ext cx="2023267"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600">
                  <a:solidFill>
                    <a:schemeClr val="lt1"/>
                  </a:solidFill>
                  <a:latin typeface="PT Sans"/>
                  <a:ea typeface="PT Sans"/>
                  <a:cs typeface="PT Sans"/>
                  <a:sym typeface="PT Sans"/>
                </a:rPr>
                <a:t>Typeset industry lorem</a:t>
              </a:r>
              <a:endParaRPr sz="1100"/>
            </a:p>
          </p:txBody>
        </p:sp>
        <p:sp>
          <p:nvSpPr>
            <p:cNvPr id="585" name="Shape 585"/>
            <p:cNvSpPr txBox="1"/>
            <p:nvPr/>
          </p:nvSpPr>
          <p:spPr>
            <a:xfrm>
              <a:off x="1409017" y="4304010"/>
              <a:ext cx="2023267"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300">
                  <a:solidFill>
                    <a:schemeClr val="lt1"/>
                  </a:solidFill>
                  <a:latin typeface="PT Sans"/>
                  <a:ea typeface="PT Sans"/>
                  <a:cs typeface="PT Sans"/>
                  <a:sym typeface="PT Sans"/>
                </a:rPr>
                <a:t>Example 1</a:t>
              </a:r>
              <a:endParaRPr sz="1100"/>
            </a:p>
          </p:txBody>
        </p:sp>
      </p:grpSp>
      <p:grpSp>
        <p:nvGrpSpPr>
          <p:cNvPr id="586" name="Shape 586"/>
          <p:cNvGrpSpPr/>
          <p:nvPr/>
        </p:nvGrpSpPr>
        <p:grpSpPr>
          <a:xfrm>
            <a:off x="3164290" y="3593991"/>
            <a:ext cx="959674" cy="501413"/>
            <a:chOff x="1409017" y="4304010"/>
            <a:chExt cx="2023267" cy="668551"/>
          </a:xfrm>
        </p:grpSpPr>
        <p:sp>
          <p:nvSpPr>
            <p:cNvPr id="587" name="Shape 587"/>
            <p:cNvSpPr txBox="1"/>
            <p:nvPr/>
          </p:nvSpPr>
          <p:spPr>
            <a:xfrm>
              <a:off x="1409017" y="4634007"/>
              <a:ext cx="2023267"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600">
                  <a:solidFill>
                    <a:schemeClr val="lt1"/>
                  </a:solidFill>
                  <a:latin typeface="PT Sans"/>
                  <a:ea typeface="PT Sans"/>
                  <a:cs typeface="PT Sans"/>
                  <a:sym typeface="PT Sans"/>
                </a:rPr>
                <a:t>Typeset industry lorem</a:t>
              </a:r>
              <a:endParaRPr sz="1100"/>
            </a:p>
          </p:txBody>
        </p:sp>
        <p:sp>
          <p:nvSpPr>
            <p:cNvPr id="588" name="Shape 588"/>
            <p:cNvSpPr txBox="1"/>
            <p:nvPr/>
          </p:nvSpPr>
          <p:spPr>
            <a:xfrm>
              <a:off x="1409017" y="4304010"/>
              <a:ext cx="2023267"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300">
                  <a:solidFill>
                    <a:schemeClr val="lt1"/>
                  </a:solidFill>
                  <a:latin typeface="PT Sans"/>
                  <a:ea typeface="PT Sans"/>
                  <a:cs typeface="PT Sans"/>
                  <a:sym typeface="PT Sans"/>
                </a:rPr>
                <a:t>Example 1</a:t>
              </a:r>
              <a:endParaRPr sz="1100"/>
            </a:p>
          </p:txBody>
        </p:sp>
      </p:grpSp>
      <p:grpSp>
        <p:nvGrpSpPr>
          <p:cNvPr id="589" name="Shape 589"/>
          <p:cNvGrpSpPr/>
          <p:nvPr/>
        </p:nvGrpSpPr>
        <p:grpSpPr>
          <a:xfrm>
            <a:off x="5020034" y="3593991"/>
            <a:ext cx="959674" cy="501413"/>
            <a:chOff x="1409017" y="4304010"/>
            <a:chExt cx="2023267" cy="668551"/>
          </a:xfrm>
        </p:grpSpPr>
        <p:sp>
          <p:nvSpPr>
            <p:cNvPr id="590" name="Shape 590"/>
            <p:cNvSpPr txBox="1"/>
            <p:nvPr/>
          </p:nvSpPr>
          <p:spPr>
            <a:xfrm>
              <a:off x="1409017" y="4634007"/>
              <a:ext cx="2023267"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600">
                  <a:solidFill>
                    <a:schemeClr val="lt1"/>
                  </a:solidFill>
                  <a:latin typeface="PT Sans"/>
                  <a:ea typeface="PT Sans"/>
                  <a:cs typeface="PT Sans"/>
                  <a:sym typeface="PT Sans"/>
                </a:rPr>
                <a:t>Typeset industry lorem</a:t>
              </a:r>
              <a:endParaRPr sz="1100"/>
            </a:p>
          </p:txBody>
        </p:sp>
        <p:sp>
          <p:nvSpPr>
            <p:cNvPr id="591" name="Shape 591"/>
            <p:cNvSpPr txBox="1"/>
            <p:nvPr/>
          </p:nvSpPr>
          <p:spPr>
            <a:xfrm>
              <a:off x="1409017" y="4304010"/>
              <a:ext cx="2023267"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300">
                  <a:solidFill>
                    <a:schemeClr val="lt1"/>
                  </a:solidFill>
                  <a:latin typeface="PT Sans"/>
                  <a:ea typeface="PT Sans"/>
                  <a:cs typeface="PT Sans"/>
                  <a:sym typeface="PT Sans"/>
                </a:rPr>
                <a:t>Example 1</a:t>
              </a:r>
              <a:endParaRPr sz="1100"/>
            </a:p>
          </p:txBody>
        </p:sp>
      </p:grpSp>
      <p:grpSp>
        <p:nvGrpSpPr>
          <p:cNvPr id="592" name="Shape 592"/>
          <p:cNvGrpSpPr/>
          <p:nvPr/>
        </p:nvGrpSpPr>
        <p:grpSpPr>
          <a:xfrm>
            <a:off x="6875778" y="3593991"/>
            <a:ext cx="959674" cy="501413"/>
            <a:chOff x="1409017" y="4304010"/>
            <a:chExt cx="2023267" cy="668551"/>
          </a:xfrm>
        </p:grpSpPr>
        <p:sp>
          <p:nvSpPr>
            <p:cNvPr id="593" name="Shape 593"/>
            <p:cNvSpPr txBox="1"/>
            <p:nvPr/>
          </p:nvSpPr>
          <p:spPr>
            <a:xfrm>
              <a:off x="1409017" y="4634007"/>
              <a:ext cx="2023267" cy="3385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600">
                  <a:solidFill>
                    <a:schemeClr val="lt1"/>
                  </a:solidFill>
                  <a:latin typeface="PT Sans"/>
                  <a:ea typeface="PT Sans"/>
                  <a:cs typeface="PT Sans"/>
                  <a:sym typeface="PT Sans"/>
                </a:rPr>
                <a:t>Typeset industry lorem</a:t>
              </a:r>
              <a:endParaRPr sz="1100"/>
            </a:p>
          </p:txBody>
        </p:sp>
        <p:sp>
          <p:nvSpPr>
            <p:cNvPr id="594" name="Shape 594"/>
            <p:cNvSpPr txBox="1"/>
            <p:nvPr/>
          </p:nvSpPr>
          <p:spPr>
            <a:xfrm>
              <a:off x="1409017" y="4304010"/>
              <a:ext cx="2023267" cy="35394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300">
                  <a:solidFill>
                    <a:schemeClr val="lt1"/>
                  </a:solidFill>
                  <a:latin typeface="PT Sans"/>
                  <a:ea typeface="PT Sans"/>
                  <a:cs typeface="PT Sans"/>
                  <a:sym typeface="PT Sans"/>
                </a:rPr>
                <a:t>Example 1</a:t>
              </a:r>
              <a:endParaRPr sz="1100"/>
            </a:p>
          </p:txBody>
        </p:sp>
      </p:grpSp>
      <p:sp>
        <p:nvSpPr>
          <p:cNvPr id="595" name="Shape 595"/>
          <p:cNvSpPr/>
          <p:nvPr>
            <p:ph idx="5" type="pic"/>
          </p:nvPr>
        </p:nvSpPr>
        <p:spPr>
          <a:xfrm>
            <a:off x="1078091" y="1781175"/>
            <a:ext cx="1414332" cy="2468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96" name="Shape 596"/>
          <p:cNvSpPr/>
          <p:nvPr>
            <p:ph idx="4" type="pic"/>
          </p:nvPr>
        </p:nvSpPr>
        <p:spPr>
          <a:xfrm>
            <a:off x="2936962" y="1781175"/>
            <a:ext cx="1414332" cy="2468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97" name="Shape 597"/>
          <p:cNvSpPr/>
          <p:nvPr>
            <p:ph idx="3" type="pic"/>
          </p:nvPr>
        </p:nvSpPr>
        <p:spPr>
          <a:xfrm>
            <a:off x="4792705" y="1781175"/>
            <a:ext cx="1414332" cy="2468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98" name="Shape 598"/>
          <p:cNvSpPr/>
          <p:nvPr>
            <p:ph idx="2" type="pic"/>
          </p:nvPr>
        </p:nvSpPr>
        <p:spPr>
          <a:xfrm>
            <a:off x="6648449" y="1781175"/>
            <a:ext cx="1414332" cy="2468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3" name="Shape 603"/>
        <p:cNvGrpSpPr/>
        <p:nvPr/>
      </p:nvGrpSpPr>
      <p:grpSpPr>
        <a:xfrm>
          <a:off x="0" y="0"/>
          <a:ext cx="0" cy="0"/>
          <a:chOff x="0" y="0"/>
          <a:chExt cx="0" cy="0"/>
        </a:xfrm>
      </p:grpSpPr>
      <p:sp>
        <p:nvSpPr>
          <p:cNvPr id="604" name="Shape 604"/>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5" name="Shape 60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606" name="Shape 60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b="0" i="0" sz="900">
              <a:solidFill>
                <a:srgbClr val="171616"/>
              </a:solidFill>
              <a:latin typeface="PT Sans"/>
              <a:ea typeface="PT Sans"/>
              <a:cs typeface="PT Sans"/>
              <a:sym typeface="PT Sans"/>
            </a:endParaRPr>
          </a:p>
        </p:txBody>
      </p:sp>
      <p:grpSp>
        <p:nvGrpSpPr>
          <p:cNvPr id="607" name="Shape 607"/>
          <p:cNvGrpSpPr/>
          <p:nvPr/>
        </p:nvGrpSpPr>
        <p:grpSpPr>
          <a:xfrm>
            <a:off x="7286645" y="4818844"/>
            <a:ext cx="850568" cy="182166"/>
            <a:chOff x="9804709" y="6451931"/>
            <a:chExt cx="645495" cy="138245"/>
          </a:xfrm>
        </p:grpSpPr>
        <p:sp>
          <p:nvSpPr>
            <p:cNvPr id="608" name="Shape 60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09" name="Shape 60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610" name="Shape 610"/>
          <p:cNvSpPr/>
          <p:nvPr/>
        </p:nvSpPr>
        <p:spPr>
          <a:xfrm>
            <a:off x="5286375" y="1714500"/>
            <a:ext cx="1928812" cy="1714500"/>
          </a:xfrm>
          <a:prstGeom prst="rect">
            <a:avLst/>
          </a:prstGeom>
          <a:solidFill>
            <a:schemeClr val="accent6">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1" name="Shape 611"/>
          <p:cNvSpPr/>
          <p:nvPr/>
        </p:nvSpPr>
        <p:spPr>
          <a:xfrm>
            <a:off x="7215188" y="3429000"/>
            <a:ext cx="1928812" cy="1714500"/>
          </a:xfrm>
          <a:prstGeom prst="rect">
            <a:avLst/>
          </a:prstGeom>
          <a:solidFill>
            <a:schemeClr val="accent6">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2" name="Shape 612"/>
          <p:cNvSpPr/>
          <p:nvPr/>
        </p:nvSpPr>
        <p:spPr>
          <a:xfrm>
            <a:off x="3357563" y="0"/>
            <a:ext cx="1928812" cy="1714500"/>
          </a:xfrm>
          <a:prstGeom prst="rect">
            <a:avLst/>
          </a:prstGeom>
          <a:solidFill>
            <a:schemeClr val="accent6">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3" name="Shape 613"/>
          <p:cNvSpPr/>
          <p:nvPr/>
        </p:nvSpPr>
        <p:spPr>
          <a:xfrm>
            <a:off x="5286375" y="3429000"/>
            <a:ext cx="1928812" cy="1714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4" name="Shape 614"/>
          <p:cNvSpPr/>
          <p:nvPr/>
        </p:nvSpPr>
        <p:spPr>
          <a:xfrm>
            <a:off x="3357563" y="3429000"/>
            <a:ext cx="1928812" cy="1714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15" name="Shape 615"/>
          <p:cNvGrpSpPr/>
          <p:nvPr/>
        </p:nvGrpSpPr>
        <p:grpSpPr>
          <a:xfrm>
            <a:off x="3728782" y="503980"/>
            <a:ext cx="1186374" cy="706538"/>
            <a:chOff x="1170043" y="4245954"/>
            <a:chExt cx="2501214" cy="942051"/>
          </a:xfrm>
        </p:grpSpPr>
        <p:sp>
          <p:nvSpPr>
            <p:cNvPr id="616" name="Shape 616"/>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617" name="Shape 617"/>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1</a:t>
              </a:r>
              <a:endParaRPr sz="1100"/>
            </a:p>
          </p:txBody>
        </p:sp>
      </p:grpSp>
      <p:grpSp>
        <p:nvGrpSpPr>
          <p:cNvPr id="618" name="Shape 618"/>
          <p:cNvGrpSpPr/>
          <p:nvPr/>
        </p:nvGrpSpPr>
        <p:grpSpPr>
          <a:xfrm>
            <a:off x="5657594" y="2218480"/>
            <a:ext cx="1186374" cy="706538"/>
            <a:chOff x="1170043" y="4245954"/>
            <a:chExt cx="2501214" cy="942051"/>
          </a:xfrm>
        </p:grpSpPr>
        <p:sp>
          <p:nvSpPr>
            <p:cNvPr id="619" name="Shape 619"/>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620" name="Shape 620"/>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2</a:t>
              </a:r>
              <a:endParaRPr sz="1100"/>
            </a:p>
          </p:txBody>
        </p:sp>
      </p:grpSp>
      <p:grpSp>
        <p:nvGrpSpPr>
          <p:cNvPr id="621" name="Shape 621"/>
          <p:cNvGrpSpPr/>
          <p:nvPr/>
        </p:nvGrpSpPr>
        <p:grpSpPr>
          <a:xfrm>
            <a:off x="7586407" y="3932981"/>
            <a:ext cx="1186374" cy="706538"/>
            <a:chOff x="1170043" y="4245954"/>
            <a:chExt cx="2501214" cy="942051"/>
          </a:xfrm>
        </p:grpSpPr>
        <p:sp>
          <p:nvSpPr>
            <p:cNvPr id="622" name="Shape 622"/>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lt1"/>
                  </a:solidFill>
                  <a:latin typeface="PT Sans"/>
                  <a:ea typeface="PT Sans"/>
                  <a:cs typeface="PT Sans"/>
                  <a:sym typeface="PT Sans"/>
                </a:rPr>
                <a:t>best of the printing for</a:t>
              </a:r>
              <a:endParaRPr sz="1100"/>
            </a:p>
          </p:txBody>
        </p:sp>
        <p:sp>
          <p:nvSpPr>
            <p:cNvPr id="623" name="Shape 623"/>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Example 3</a:t>
              </a:r>
              <a:endParaRPr sz="1100"/>
            </a:p>
          </p:txBody>
        </p:sp>
      </p:grpSp>
      <p:sp>
        <p:nvSpPr>
          <p:cNvPr id="624" name="Shape 624"/>
          <p:cNvSpPr/>
          <p:nvPr/>
        </p:nvSpPr>
        <p:spPr>
          <a:xfrm>
            <a:off x="1" y="3429001"/>
            <a:ext cx="3205061" cy="1714500"/>
          </a:xfrm>
          <a:prstGeom prst="rect">
            <a:avLst/>
          </a:prstGeom>
          <a:solidFill>
            <a:srgbClr val="F2F2F2">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25" name="Shape 625"/>
          <p:cNvPicPr preferRelativeResize="0"/>
          <p:nvPr/>
        </p:nvPicPr>
        <p:blipFill rotWithShape="1">
          <a:blip r:embed="rId4">
            <a:alphaModFix/>
          </a:blip>
          <a:srcRect b="0" l="0" r="0" t="0"/>
          <a:stretch/>
        </p:blipFill>
        <p:spPr>
          <a:xfrm>
            <a:off x="730467" y="4106424"/>
            <a:ext cx="1744128" cy="352858"/>
          </a:xfrm>
          <a:prstGeom prst="rect">
            <a:avLst/>
          </a:prstGeom>
          <a:noFill/>
          <a:ln>
            <a:noFill/>
          </a:ln>
        </p:spPr>
      </p:pic>
      <p:sp>
        <p:nvSpPr>
          <p:cNvPr id="626" name="Shape 626"/>
          <p:cNvSpPr txBox="1"/>
          <p:nvPr/>
        </p:nvSpPr>
        <p:spPr>
          <a:xfrm>
            <a:off x="3898033" y="3911597"/>
            <a:ext cx="2776682" cy="74251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600">
                <a:solidFill>
                  <a:srgbClr val="7F7F7F"/>
                </a:solidFill>
                <a:latin typeface="PT Sans"/>
                <a:ea typeface="PT Sans"/>
                <a:cs typeface="PT Sans"/>
                <a:sym typeface="PT Sans"/>
              </a:rPr>
              <a:t>BE CREATIVE</a:t>
            </a:r>
            <a:endParaRPr sz="1100"/>
          </a:p>
          <a:p>
            <a:pPr indent="0" lvl="0" marL="0" marR="0" rtl="0" algn="l">
              <a:lnSpc>
                <a:spcPct val="100000"/>
              </a:lnSpc>
              <a:spcBef>
                <a:spcPts val="0"/>
              </a:spcBef>
              <a:spcAft>
                <a:spcPts val="0"/>
              </a:spcAft>
              <a:buNone/>
            </a:pPr>
            <a:r>
              <a:rPr b="1" lang="en" sz="2600">
                <a:solidFill>
                  <a:srgbClr val="262626"/>
                </a:solidFill>
                <a:latin typeface="PT Sans"/>
                <a:ea typeface="PT Sans"/>
                <a:cs typeface="PT Sans"/>
                <a:sym typeface="PT Sans"/>
              </a:rPr>
              <a:t>AND INNOVATIVE</a:t>
            </a:r>
            <a:endParaRPr sz="1100"/>
          </a:p>
        </p:txBody>
      </p:sp>
      <p:sp>
        <p:nvSpPr>
          <p:cNvPr id="627" name="Shape 627"/>
          <p:cNvSpPr/>
          <p:nvPr>
            <p:ph idx="2" type="pic"/>
          </p:nvPr>
        </p:nvSpPr>
        <p:spPr>
          <a:xfrm>
            <a:off x="0" y="0"/>
            <a:ext cx="2250000" cy="22500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628" name="Shape 628"/>
          <p:cNvSpPr/>
          <p:nvPr>
            <p:ph idx="2" type="pic"/>
          </p:nvPr>
        </p:nvSpPr>
        <p:spPr>
          <a:xfrm>
            <a:off x="3357562" y="1"/>
            <a:ext cx="5786438"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3" name="Shape 633"/>
        <p:cNvGrpSpPr/>
        <p:nvPr/>
      </p:nvGrpSpPr>
      <p:grpSpPr>
        <a:xfrm>
          <a:off x="0" y="0"/>
          <a:ext cx="0" cy="0"/>
          <a:chOff x="0" y="0"/>
          <a:chExt cx="0" cy="0"/>
        </a:xfrm>
      </p:grpSpPr>
      <p:sp>
        <p:nvSpPr>
          <p:cNvPr id="634" name="Shape 634"/>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5" name="Shape 63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636" name="Shape 63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b="0" i="0" sz="900">
              <a:solidFill>
                <a:srgbClr val="171616"/>
              </a:solidFill>
              <a:latin typeface="PT Sans"/>
              <a:ea typeface="PT Sans"/>
              <a:cs typeface="PT Sans"/>
              <a:sym typeface="PT Sans"/>
            </a:endParaRPr>
          </a:p>
        </p:txBody>
      </p:sp>
      <p:grpSp>
        <p:nvGrpSpPr>
          <p:cNvPr id="637" name="Shape 637"/>
          <p:cNvGrpSpPr/>
          <p:nvPr/>
        </p:nvGrpSpPr>
        <p:grpSpPr>
          <a:xfrm>
            <a:off x="7286645" y="4818844"/>
            <a:ext cx="850568" cy="182166"/>
            <a:chOff x="9804709" y="6451931"/>
            <a:chExt cx="645495" cy="138245"/>
          </a:xfrm>
        </p:grpSpPr>
        <p:sp>
          <p:nvSpPr>
            <p:cNvPr id="638" name="Shape 63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39" name="Shape 63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640" name="Shape 640"/>
          <p:cNvSpPr/>
          <p:nvPr/>
        </p:nvSpPr>
        <p:spPr>
          <a:xfrm>
            <a:off x="3986213" y="1178719"/>
            <a:ext cx="5157788" cy="2786063"/>
          </a:xfrm>
          <a:prstGeom prst="rect">
            <a:avLst/>
          </a:prstGeom>
          <a:solidFill>
            <a:srgbClr val="FF9600">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1" name="Shape 641"/>
          <p:cNvSpPr txBox="1"/>
          <p:nvPr/>
        </p:nvSpPr>
        <p:spPr>
          <a:xfrm>
            <a:off x="4747443" y="1549769"/>
            <a:ext cx="3292427" cy="1033937"/>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600">
                <a:solidFill>
                  <a:schemeClr val="lt1"/>
                </a:solidFill>
                <a:latin typeface="PT Sans"/>
                <a:ea typeface="PT Sans"/>
                <a:cs typeface="PT Sans"/>
                <a:sym typeface="PT Sans"/>
              </a:rPr>
              <a:t>HAVE A</a:t>
            </a:r>
            <a:endParaRPr sz="1100"/>
          </a:p>
          <a:p>
            <a:pPr indent="0" lvl="0" marL="0" marR="0" rtl="0" algn="l">
              <a:lnSpc>
                <a:spcPct val="100000"/>
              </a:lnSpc>
              <a:spcBef>
                <a:spcPts val="0"/>
              </a:spcBef>
              <a:spcAft>
                <a:spcPts val="0"/>
              </a:spcAft>
              <a:buNone/>
            </a:pPr>
            <a:r>
              <a:rPr b="1" lang="en" sz="3800">
                <a:solidFill>
                  <a:schemeClr val="accent4"/>
                </a:solidFill>
                <a:latin typeface="PT Sans"/>
                <a:ea typeface="PT Sans"/>
                <a:cs typeface="PT Sans"/>
                <a:sym typeface="PT Sans"/>
              </a:rPr>
              <a:t>COFFEE</a:t>
            </a:r>
            <a:r>
              <a:rPr b="1" lang="en" sz="3800">
                <a:solidFill>
                  <a:schemeClr val="lt1"/>
                </a:solidFill>
                <a:latin typeface="PT Sans"/>
                <a:ea typeface="PT Sans"/>
                <a:cs typeface="PT Sans"/>
                <a:sym typeface="PT Sans"/>
              </a:rPr>
              <a:t> </a:t>
            </a:r>
            <a:r>
              <a:rPr b="1" lang="en" sz="3800">
                <a:solidFill>
                  <a:srgbClr val="171616"/>
                </a:solidFill>
                <a:latin typeface="PT Sans"/>
                <a:ea typeface="PT Sans"/>
                <a:cs typeface="PT Sans"/>
                <a:sym typeface="PT Sans"/>
              </a:rPr>
              <a:t>BREAK</a:t>
            </a:r>
            <a:endParaRPr sz="1100"/>
          </a:p>
        </p:txBody>
      </p:sp>
      <p:sp>
        <p:nvSpPr>
          <p:cNvPr id="642" name="Shape 642"/>
          <p:cNvSpPr txBox="1"/>
          <p:nvPr/>
        </p:nvSpPr>
        <p:spPr>
          <a:xfrm>
            <a:off x="4784101" y="2661225"/>
            <a:ext cx="1616700" cy="416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lt1"/>
                </a:solidFill>
                <a:latin typeface="PT Sans"/>
                <a:ea typeface="PT Sans"/>
                <a:cs typeface="PT Sans"/>
                <a:sym typeface="PT Sans"/>
              </a:rPr>
              <a:t>WE BACK IN </a:t>
            </a:r>
            <a:r>
              <a:rPr lang="en" sz="1400">
                <a:solidFill>
                  <a:srgbClr val="171616"/>
                </a:solidFill>
                <a:latin typeface="PT Sans"/>
                <a:ea typeface="PT Sans"/>
                <a:cs typeface="PT Sans"/>
                <a:sym typeface="PT Sans"/>
              </a:rPr>
              <a:t>10.00</a:t>
            </a:r>
            <a:r>
              <a:rPr lang="en" sz="1400">
                <a:solidFill>
                  <a:schemeClr val="lt1"/>
                </a:solidFill>
                <a:latin typeface="PT Sans"/>
                <a:ea typeface="PT Sans"/>
                <a:cs typeface="PT Sans"/>
                <a:sym typeface="PT Sans"/>
              </a:rPr>
              <a:t> MUNITES</a:t>
            </a:r>
            <a:endParaRPr sz="1100"/>
          </a:p>
        </p:txBody>
      </p:sp>
      <p:sp>
        <p:nvSpPr>
          <p:cNvPr id="643" name="Shape 643"/>
          <p:cNvSpPr/>
          <p:nvPr/>
        </p:nvSpPr>
        <p:spPr>
          <a:xfrm>
            <a:off x="4863963" y="3114296"/>
            <a:ext cx="3175907" cy="479436"/>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PT Sans"/>
                <a:ea typeface="PT Sans"/>
                <a:cs typeface="PT Sans"/>
                <a:sym typeface="PT Sans"/>
              </a:rPr>
              <a:t> professionalism and reliability By using simple lorem yours have created a very spacious feeling. The simplicity and the suggests strength and the spaciousn contributes to</a:t>
            </a:r>
            <a:endParaRPr sz="1100"/>
          </a:p>
        </p:txBody>
      </p:sp>
      <p:sp>
        <p:nvSpPr>
          <p:cNvPr id="644" name="Shape 644"/>
          <p:cNvSpPr/>
          <p:nvPr/>
        </p:nvSpPr>
        <p:spPr>
          <a:xfrm>
            <a:off x="4" y="1178719"/>
            <a:ext cx="957259" cy="2786063"/>
          </a:xfrm>
          <a:prstGeom prst="rect">
            <a:avLst/>
          </a:prstGeom>
          <a:solidFill>
            <a:srgbClr val="FF96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8" name="Shape 648"/>
        <p:cNvGrpSpPr/>
        <p:nvPr/>
      </p:nvGrpSpPr>
      <p:grpSpPr>
        <a:xfrm>
          <a:off x="0" y="0"/>
          <a:ext cx="0" cy="0"/>
          <a:chOff x="0" y="0"/>
          <a:chExt cx="0" cy="0"/>
        </a:xfrm>
      </p:grpSpPr>
      <p:sp>
        <p:nvSpPr>
          <p:cNvPr id="649" name="Shape 64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650" name="Shape 65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651" name="Shape 651"/>
          <p:cNvSpPr/>
          <p:nvPr/>
        </p:nvSpPr>
        <p:spPr>
          <a:xfrm>
            <a:off x="3" y="0"/>
            <a:ext cx="9143997" cy="5143499"/>
          </a:xfrm>
          <a:prstGeom prst="rect">
            <a:avLst/>
          </a:prstGeom>
          <a:solidFill>
            <a:schemeClr val="dk1">
              <a:alpha val="6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2" name="Shape 652"/>
          <p:cNvSpPr/>
          <p:nvPr/>
        </p:nvSpPr>
        <p:spPr>
          <a:xfrm>
            <a:off x="1883837" y="2185601"/>
            <a:ext cx="5442452" cy="124221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20000"/>
              </a:lnSpc>
              <a:spcBef>
                <a:spcPts val="0"/>
              </a:spcBef>
              <a:spcAft>
                <a:spcPts val="0"/>
              </a:spcAft>
              <a:buNone/>
            </a:pPr>
            <a:r>
              <a:t/>
            </a:r>
            <a:endParaRPr sz="1000">
              <a:solidFill>
                <a:schemeClr val="lt1"/>
              </a:solidFill>
              <a:latin typeface="PT Sans"/>
              <a:ea typeface="PT Sans"/>
              <a:cs typeface="PT Sans"/>
              <a:sym typeface="PT Sans"/>
            </a:endParaRPr>
          </a:p>
          <a:p>
            <a:pPr indent="0" lvl="0" marL="0" marR="0" rtl="0" algn="l">
              <a:lnSpc>
                <a:spcPct val="120000"/>
              </a:lnSpc>
              <a:spcBef>
                <a:spcPts val="0"/>
              </a:spcBef>
              <a:spcAft>
                <a:spcPts val="0"/>
              </a:spcAft>
              <a:buNone/>
            </a:pPr>
            <a:r>
              <a:rPr lang="en" sz="1000">
                <a:solidFill>
                  <a:schemeClr val="lt1"/>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sp>
        <p:nvSpPr>
          <p:cNvPr id="653" name="Shape 653"/>
          <p:cNvSpPr txBox="1"/>
          <p:nvPr/>
        </p:nvSpPr>
        <p:spPr>
          <a:xfrm>
            <a:off x="1828600" y="1773700"/>
            <a:ext cx="28863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PT Sans"/>
                <a:ea typeface="PT Sans"/>
                <a:cs typeface="PT Sans"/>
                <a:sym typeface="PT Sans"/>
              </a:rPr>
              <a:t>COMPANY</a:t>
            </a:r>
            <a:r>
              <a:rPr lang="en" sz="2300">
                <a:solidFill>
                  <a:schemeClr val="accent5"/>
                </a:solidFill>
                <a:latin typeface="PT Sans"/>
                <a:ea typeface="PT Sans"/>
                <a:cs typeface="PT Sans"/>
                <a:sym typeface="PT Sans"/>
              </a:rPr>
              <a:t> HISTORY</a:t>
            </a:r>
            <a:endParaRPr sz="1100"/>
          </a:p>
        </p:txBody>
      </p:sp>
      <p:grpSp>
        <p:nvGrpSpPr>
          <p:cNvPr id="654" name="Shape 654"/>
          <p:cNvGrpSpPr/>
          <p:nvPr/>
        </p:nvGrpSpPr>
        <p:grpSpPr>
          <a:xfrm>
            <a:off x="1852086" y="3577416"/>
            <a:ext cx="971550" cy="255676"/>
            <a:chOff x="5448300" y="4972905"/>
            <a:chExt cx="1295400" cy="340902"/>
          </a:xfrm>
        </p:grpSpPr>
        <p:sp>
          <p:nvSpPr>
            <p:cNvPr id="655" name="Shape 655"/>
            <p:cNvSpPr/>
            <p:nvPr/>
          </p:nvSpPr>
          <p:spPr>
            <a:xfrm>
              <a:off x="5507831" y="4972905"/>
              <a:ext cx="1176338" cy="340902"/>
            </a:xfrm>
            <a:prstGeom prst="roundRect">
              <a:avLst>
                <a:gd fmla="val 16667"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6" name="Shape 656"/>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grpSp>
        <p:nvGrpSpPr>
          <p:cNvPr id="657" name="Shape 657"/>
          <p:cNvGrpSpPr/>
          <p:nvPr/>
        </p:nvGrpSpPr>
        <p:grpSpPr>
          <a:xfrm>
            <a:off x="3" y="1310879"/>
            <a:ext cx="3132532" cy="250031"/>
            <a:chOff x="4" y="1747838"/>
            <a:chExt cx="4176709" cy="333375"/>
          </a:xfrm>
        </p:grpSpPr>
        <p:cxnSp>
          <p:nvCxnSpPr>
            <p:cNvPr id="658" name="Shape 658"/>
            <p:cNvCxnSpPr/>
            <p:nvPr/>
          </p:nvCxnSpPr>
          <p:spPr>
            <a:xfrm rot="10800000">
              <a:off x="4" y="2018844"/>
              <a:ext cx="2339971" cy="0"/>
            </a:xfrm>
            <a:prstGeom prst="straightConnector1">
              <a:avLst/>
            </a:prstGeom>
            <a:noFill/>
            <a:ln cap="flat" cmpd="sng" w="28575">
              <a:solidFill>
                <a:srgbClr val="BFBFBF"/>
              </a:solidFill>
              <a:prstDash val="dot"/>
              <a:miter lim="800000"/>
              <a:headEnd len="med" w="med" type="none"/>
              <a:tailEnd len="med" w="med" type="none"/>
            </a:ln>
          </p:spPr>
        </p:cxnSp>
        <p:grpSp>
          <p:nvGrpSpPr>
            <p:cNvPr id="659" name="Shape 659"/>
            <p:cNvGrpSpPr/>
            <p:nvPr/>
          </p:nvGrpSpPr>
          <p:grpSpPr>
            <a:xfrm>
              <a:off x="2525712" y="1747838"/>
              <a:ext cx="1651001" cy="333375"/>
              <a:chOff x="2525712" y="1747838"/>
              <a:chExt cx="1651001" cy="333375"/>
            </a:xfrm>
          </p:grpSpPr>
          <p:sp>
            <p:nvSpPr>
              <p:cNvPr id="660" name="Shape 660"/>
              <p:cNvSpPr/>
              <p:nvPr/>
            </p:nvSpPr>
            <p:spPr>
              <a:xfrm>
                <a:off x="2527300" y="1747838"/>
                <a:ext cx="1649413" cy="33337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1" name="Shape 661"/>
              <p:cNvSpPr/>
              <p:nvPr/>
            </p:nvSpPr>
            <p:spPr>
              <a:xfrm>
                <a:off x="2755900" y="1766888"/>
                <a:ext cx="228600" cy="312738"/>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2" name="Shape 662"/>
              <p:cNvSpPr/>
              <p:nvPr/>
            </p:nvSpPr>
            <p:spPr>
              <a:xfrm>
                <a:off x="2655888" y="1749426"/>
                <a:ext cx="223838" cy="3111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3" name="Shape 663"/>
              <p:cNvSpPr/>
              <p:nvPr/>
            </p:nvSpPr>
            <p:spPr>
              <a:xfrm>
                <a:off x="2708275" y="1760538"/>
                <a:ext cx="222250" cy="306388"/>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4" name="Shape 664"/>
              <p:cNvSpPr/>
              <p:nvPr/>
            </p:nvSpPr>
            <p:spPr>
              <a:xfrm>
                <a:off x="3017838" y="1797051"/>
                <a:ext cx="220663" cy="234950"/>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5" name="Shape 665"/>
              <p:cNvSpPr/>
              <p:nvPr/>
            </p:nvSpPr>
            <p:spPr>
              <a:xfrm>
                <a:off x="2525712" y="1797051"/>
                <a:ext cx="98425" cy="234950"/>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6" name="Shape 666"/>
              <p:cNvSpPr/>
              <p:nvPr/>
            </p:nvSpPr>
            <p:spPr>
              <a:xfrm>
                <a:off x="3292475" y="1797051"/>
                <a:ext cx="85725" cy="234950"/>
              </a:xfrm>
              <a:custGeom>
                <a:pathLst>
                  <a:path extrusionOk="0" h="120000" w="120000">
                    <a:moveTo>
                      <a:pt x="0" y="120000"/>
                    </a:moveTo>
                    <a:lnTo>
                      <a:pt x="120000" y="120000"/>
                    </a:lnTo>
                    <a:lnTo>
                      <a:pt x="120000" y="112702"/>
                    </a:lnTo>
                    <a:lnTo>
                      <a:pt x="24444" y="112702"/>
                    </a:lnTo>
                    <a:lnTo>
                      <a:pt x="24444" y="60810"/>
                    </a:lnTo>
                    <a:lnTo>
                      <a:pt x="113333" y="60810"/>
                    </a:lnTo>
                    <a:lnTo>
                      <a:pt x="113333" y="53513"/>
                    </a:lnTo>
                    <a:lnTo>
                      <a:pt x="24444" y="53513"/>
                    </a:lnTo>
                    <a:lnTo>
                      <a:pt x="24444" y="7297"/>
                    </a:lnTo>
                    <a:lnTo>
                      <a:pt x="120000" y="7297"/>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7" name="Shape 667"/>
              <p:cNvSpPr/>
              <p:nvPr/>
            </p:nvSpPr>
            <p:spPr>
              <a:xfrm>
                <a:off x="4052888" y="1797051"/>
                <a:ext cx="123825" cy="234950"/>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8" name="Shape 668"/>
              <p:cNvSpPr/>
              <p:nvPr/>
            </p:nvSpPr>
            <p:spPr>
              <a:xfrm>
                <a:off x="3608388" y="1797051"/>
                <a:ext cx="98425" cy="234950"/>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9" name="Shape 669"/>
              <p:cNvSpPr/>
              <p:nvPr/>
            </p:nvSpPr>
            <p:spPr>
              <a:xfrm>
                <a:off x="3883025" y="1797051"/>
                <a:ext cx="130175" cy="234950"/>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0" name="Shape 670"/>
              <p:cNvSpPr/>
              <p:nvPr/>
            </p:nvSpPr>
            <p:spPr>
              <a:xfrm>
                <a:off x="3444875" y="1797051"/>
                <a:ext cx="106363" cy="234950"/>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1" name="Shape 671"/>
              <p:cNvSpPr/>
              <p:nvPr/>
            </p:nvSpPr>
            <p:spPr>
              <a:xfrm>
                <a:off x="3751263" y="1797051"/>
                <a:ext cx="82550" cy="234950"/>
              </a:xfrm>
              <a:custGeom>
                <a:pathLst>
                  <a:path extrusionOk="0" h="120000" w="120000">
                    <a:moveTo>
                      <a:pt x="23076" y="0"/>
                    </a:moveTo>
                    <a:lnTo>
                      <a:pt x="0" y="0"/>
                    </a:lnTo>
                    <a:lnTo>
                      <a:pt x="0" y="120000"/>
                    </a:lnTo>
                    <a:lnTo>
                      <a:pt x="120000" y="120000"/>
                    </a:lnTo>
                    <a:lnTo>
                      <a:pt x="120000" y="112702"/>
                    </a:lnTo>
                    <a:lnTo>
                      <a:pt x="23076" y="112702"/>
                    </a:lnTo>
                    <a:lnTo>
                      <a:pt x="23076"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Tree>
  </p:cSld>
  <p:clrMapOvr>
    <a:masterClrMapping/>
  </p:clrMapOvr>
  <p:transition spd="slow">
    <p:fade thruBlk="1"/>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5" name="Shape 675"/>
        <p:cNvGrpSpPr/>
        <p:nvPr/>
      </p:nvGrpSpPr>
      <p:grpSpPr>
        <a:xfrm>
          <a:off x="0" y="0"/>
          <a:ext cx="0" cy="0"/>
          <a:chOff x="0" y="0"/>
          <a:chExt cx="0" cy="0"/>
        </a:xfrm>
      </p:grpSpPr>
      <p:sp>
        <p:nvSpPr>
          <p:cNvPr id="676" name="Shape 676"/>
          <p:cNvSpPr/>
          <p:nvPr/>
        </p:nvSpPr>
        <p:spPr>
          <a:xfrm>
            <a:off x="4" y="-8150"/>
            <a:ext cx="4571997" cy="2579899"/>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7" name="Shape 67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678" name="Shape 67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679" name="Shape 679"/>
          <p:cNvSpPr/>
          <p:nvPr/>
        </p:nvSpPr>
        <p:spPr>
          <a:xfrm>
            <a:off x="0" y="2571750"/>
            <a:ext cx="4572000" cy="257175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0" name="Shape 680"/>
          <p:cNvSpPr/>
          <p:nvPr/>
        </p:nvSpPr>
        <p:spPr>
          <a:xfrm>
            <a:off x="442448" y="4213034"/>
            <a:ext cx="3687103" cy="444691"/>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681" name="Shape 681"/>
          <p:cNvSpPr/>
          <p:nvPr/>
        </p:nvSpPr>
        <p:spPr>
          <a:xfrm>
            <a:off x="442448" y="3334391"/>
            <a:ext cx="3687103" cy="444691"/>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682" name="Shape 682"/>
          <p:cNvSpPr/>
          <p:nvPr/>
        </p:nvSpPr>
        <p:spPr>
          <a:xfrm>
            <a:off x="557112" y="3062020"/>
            <a:ext cx="946024" cy="24443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LOREM IPSUM</a:t>
            </a:r>
            <a:endParaRPr sz="1100"/>
          </a:p>
        </p:txBody>
      </p:sp>
      <p:sp>
        <p:nvSpPr>
          <p:cNvPr id="683" name="Shape 683"/>
          <p:cNvSpPr/>
          <p:nvPr/>
        </p:nvSpPr>
        <p:spPr>
          <a:xfrm>
            <a:off x="1728915" y="3057525"/>
            <a:ext cx="1182194" cy="253427"/>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DOLOR SIT AMET</a:t>
            </a:r>
            <a:endParaRPr sz="1100"/>
          </a:p>
        </p:txBody>
      </p:sp>
      <p:grpSp>
        <p:nvGrpSpPr>
          <p:cNvPr id="684" name="Shape 684"/>
          <p:cNvGrpSpPr/>
          <p:nvPr/>
        </p:nvGrpSpPr>
        <p:grpSpPr>
          <a:xfrm>
            <a:off x="1569977" y="3087693"/>
            <a:ext cx="1432044" cy="1570032"/>
            <a:chOff x="2810345" y="2717640"/>
            <a:chExt cx="1468374" cy="1261640"/>
          </a:xfrm>
        </p:grpSpPr>
        <p:cxnSp>
          <p:nvCxnSpPr>
            <p:cNvPr id="685" name="Shape 685"/>
            <p:cNvCxnSpPr/>
            <p:nvPr/>
          </p:nvCxnSpPr>
          <p:spPr>
            <a:xfrm>
              <a:off x="2810345"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cxnSp>
          <p:nvCxnSpPr>
            <p:cNvPr id="686" name="Shape 686"/>
            <p:cNvCxnSpPr/>
            <p:nvPr/>
          </p:nvCxnSpPr>
          <p:spPr>
            <a:xfrm>
              <a:off x="4278719"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grpSp>
      <p:sp>
        <p:nvSpPr>
          <p:cNvPr id="687" name="Shape 687"/>
          <p:cNvSpPr/>
          <p:nvPr/>
        </p:nvSpPr>
        <p:spPr>
          <a:xfrm>
            <a:off x="3218182" y="3078880"/>
            <a:ext cx="562584" cy="210718"/>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None/>
            </a:pPr>
            <a:r>
              <a:rPr b="1" lang="en" sz="1100">
                <a:solidFill>
                  <a:schemeClr val="dk1"/>
                </a:solidFill>
                <a:latin typeface="PT Sans"/>
                <a:ea typeface="PT Sans"/>
                <a:cs typeface="PT Sans"/>
                <a:sym typeface="PT Sans"/>
              </a:rPr>
              <a:t>AMOUNT</a:t>
            </a:r>
            <a:endParaRPr sz="1100"/>
          </a:p>
        </p:txBody>
      </p:sp>
      <p:sp>
        <p:nvSpPr>
          <p:cNvPr id="688" name="Shape 688"/>
          <p:cNvSpPr/>
          <p:nvPr/>
        </p:nvSpPr>
        <p:spPr>
          <a:xfrm>
            <a:off x="560849" y="3553699"/>
            <a:ext cx="914700" cy="1206300"/>
          </a:xfrm>
          <a:prstGeom prst="rect">
            <a:avLst/>
          </a:prstGeom>
          <a:noFill/>
          <a:ln>
            <a:noFill/>
          </a:ln>
        </p:spPr>
        <p:txBody>
          <a:bodyPr anchorCtr="0" anchor="ctr" bIns="0" lIns="0" spcFirstLastPara="1" rIns="0" wrap="square" tIns="0">
            <a:noAutofit/>
          </a:bodyPr>
          <a:lstStyle/>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This letterhead</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Design is meant</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Project an image</a:t>
            </a:r>
            <a:endParaRPr sz="1100"/>
          </a:p>
        </p:txBody>
      </p:sp>
      <p:sp>
        <p:nvSpPr>
          <p:cNvPr id="689" name="Shape 689"/>
          <p:cNvSpPr/>
          <p:nvPr/>
        </p:nvSpPr>
        <p:spPr>
          <a:xfrm>
            <a:off x="1729134" y="3518198"/>
            <a:ext cx="1030500" cy="1293300"/>
          </a:xfrm>
          <a:prstGeom prst="rect">
            <a:avLst/>
          </a:prstGeom>
          <a:noFill/>
          <a:ln>
            <a:noFill/>
          </a:ln>
        </p:spPr>
        <p:txBody>
          <a:bodyPr anchorCtr="0" anchor="ctr" bIns="0" lIns="0" spcFirstLastPara="1" rIns="0" wrap="square" tIns="0">
            <a:noAutofit/>
          </a:bodyPr>
          <a:lstStyle/>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This letterhead</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Design is meant</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Project an image</a:t>
            </a:r>
            <a:endParaRPr sz="1100"/>
          </a:p>
        </p:txBody>
      </p:sp>
      <p:sp>
        <p:nvSpPr>
          <p:cNvPr id="690" name="Shape 690"/>
          <p:cNvSpPr/>
          <p:nvPr/>
        </p:nvSpPr>
        <p:spPr>
          <a:xfrm>
            <a:off x="3218475" y="3518198"/>
            <a:ext cx="816600" cy="1293300"/>
          </a:xfrm>
          <a:prstGeom prst="rect">
            <a:avLst/>
          </a:prstGeom>
          <a:noFill/>
          <a:ln>
            <a:noFill/>
          </a:ln>
        </p:spPr>
        <p:txBody>
          <a:bodyPr anchorCtr="0" anchor="ctr" bIns="0" lIns="0" spcFirstLastPara="1" rIns="0" wrap="square" tIns="0">
            <a:noAutofit/>
          </a:bodyPr>
          <a:lstStyle/>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651,501</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10,240</a:t>
            </a:r>
            <a:endParaRPr sz="1100"/>
          </a:p>
          <a:p>
            <a:pPr indent="0" lvl="0" marL="0" marR="0" rtl="0" algn="l">
              <a:lnSpc>
                <a:spcPct val="350000"/>
              </a:lnSpc>
              <a:spcBef>
                <a:spcPts val="0"/>
              </a:spcBef>
              <a:spcAft>
                <a:spcPts val="0"/>
              </a:spcAft>
              <a:buNone/>
            </a:pPr>
            <a:r>
              <a:rPr lang="en" sz="900">
                <a:solidFill>
                  <a:schemeClr val="dk1"/>
                </a:solidFill>
                <a:latin typeface="PT Sans"/>
                <a:ea typeface="PT Sans"/>
                <a:cs typeface="PT Sans"/>
                <a:sym typeface="PT Sans"/>
              </a:rPr>
              <a:t>10,0000</a:t>
            </a:r>
            <a:endParaRPr sz="1100"/>
          </a:p>
        </p:txBody>
      </p:sp>
      <p:sp>
        <p:nvSpPr>
          <p:cNvPr id="691" name="Shape 691"/>
          <p:cNvSpPr/>
          <p:nvPr/>
        </p:nvSpPr>
        <p:spPr>
          <a:xfrm>
            <a:off x="4571996" y="1871663"/>
            <a:ext cx="2328867" cy="1628775"/>
          </a:xfrm>
          <a:prstGeom prst="rect">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2" name="Shape 692"/>
          <p:cNvSpPr/>
          <p:nvPr/>
        </p:nvSpPr>
        <p:spPr>
          <a:xfrm>
            <a:off x="6900863" y="-3503"/>
            <a:ext cx="2243137" cy="1875166"/>
          </a:xfrm>
          <a:prstGeom prst="rect">
            <a:avLst/>
          </a:prstGeom>
          <a:solidFill>
            <a:srgbClr val="37CA9D">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3" name="Shape 693"/>
          <p:cNvSpPr/>
          <p:nvPr/>
        </p:nvSpPr>
        <p:spPr>
          <a:xfrm>
            <a:off x="6900862" y="3500438"/>
            <a:ext cx="2243139" cy="900113"/>
          </a:xfrm>
          <a:prstGeom prst="rect">
            <a:avLst/>
          </a:prstGeom>
          <a:solidFill>
            <a:schemeClr val="accent5">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4" name="Shape 694"/>
          <p:cNvSpPr/>
          <p:nvPr/>
        </p:nvSpPr>
        <p:spPr>
          <a:xfrm>
            <a:off x="5828233" y="3500437"/>
            <a:ext cx="1072629" cy="1643063"/>
          </a:xfrm>
          <a:prstGeom prst="rect">
            <a:avLst/>
          </a:prstGeom>
          <a:solidFill>
            <a:schemeClr val="accent4">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5" name="Shape 695"/>
          <p:cNvSpPr/>
          <p:nvPr/>
        </p:nvSpPr>
        <p:spPr>
          <a:xfrm>
            <a:off x="560688" y="832887"/>
            <a:ext cx="3223654" cy="897826"/>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your professionalism and reliability. By using simple alignments we have created a very of the layout design is meant to the project an image and the best ipsum and the best popularity</a:t>
            </a:r>
            <a:endParaRPr sz="1100"/>
          </a:p>
        </p:txBody>
      </p:sp>
      <p:sp>
        <p:nvSpPr>
          <p:cNvPr id="696" name="Shape 696"/>
          <p:cNvSpPr/>
          <p:nvPr>
            <p:ph idx="2"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97" name="Shape 697"/>
          <p:cNvSpPr/>
          <p:nvPr>
            <p:ph idx="3" type="pic"/>
          </p:nvPr>
        </p:nvSpPr>
        <p:spPr>
          <a:xfrm>
            <a:off x="0" y="0"/>
            <a:ext cx="2250000" cy="2250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69" name="Shape 16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170" name="Shape 170"/>
          <p:cNvSpPr/>
          <p:nvPr/>
        </p:nvSpPr>
        <p:spPr>
          <a:xfrm>
            <a:off x="3" y="0"/>
            <a:ext cx="9143997"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71" name="Shape 171"/>
          <p:cNvPicPr preferRelativeResize="0"/>
          <p:nvPr/>
        </p:nvPicPr>
        <p:blipFill rotWithShape="1">
          <a:blip r:embed="rId3">
            <a:alphaModFix/>
          </a:blip>
          <a:srcRect b="0" l="0" r="0" t="0"/>
          <a:stretch/>
        </p:blipFill>
        <p:spPr>
          <a:xfrm>
            <a:off x="1895828" y="1152982"/>
            <a:ext cx="1237145" cy="250291"/>
          </a:xfrm>
          <a:prstGeom prst="rect">
            <a:avLst/>
          </a:prstGeom>
          <a:noFill/>
          <a:ln>
            <a:noFill/>
          </a:ln>
        </p:spPr>
      </p:pic>
      <p:sp>
        <p:nvSpPr>
          <p:cNvPr id="172" name="Shape 172"/>
          <p:cNvSpPr/>
          <p:nvPr/>
        </p:nvSpPr>
        <p:spPr>
          <a:xfrm>
            <a:off x="1883837" y="2409178"/>
            <a:ext cx="5442452" cy="1242211"/>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30000"/>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30000"/>
              </a:lnSpc>
              <a:spcBef>
                <a:spcPts val="0"/>
              </a:spcBef>
              <a:spcAft>
                <a:spcPts val="0"/>
              </a:spcAft>
              <a:buNone/>
            </a:pPr>
            <a:r>
              <a:rPr lang="en" sz="1000">
                <a:solidFill>
                  <a:srgbClr val="7F7F7F"/>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cxnSp>
        <p:nvCxnSpPr>
          <p:cNvPr id="173" name="Shape 173"/>
          <p:cNvCxnSpPr/>
          <p:nvPr/>
        </p:nvCxnSpPr>
        <p:spPr>
          <a:xfrm rot="10800000">
            <a:off x="3" y="1356709"/>
            <a:ext cx="1754978" cy="0"/>
          </a:xfrm>
          <a:prstGeom prst="straightConnector1">
            <a:avLst/>
          </a:prstGeom>
          <a:noFill/>
          <a:ln cap="flat" cmpd="sng" w="28575">
            <a:solidFill>
              <a:srgbClr val="BFBFBF"/>
            </a:solidFill>
            <a:prstDash val="dot"/>
            <a:miter lim="800000"/>
            <a:headEnd len="med" w="med" type="none"/>
            <a:tailEnd len="med" w="med" type="none"/>
          </a:ln>
        </p:spPr>
      </p:cxnSp>
      <p:sp>
        <p:nvSpPr>
          <p:cNvPr id="174" name="Shape 174"/>
          <p:cNvSpPr/>
          <p:nvPr/>
        </p:nvSpPr>
        <p:spPr>
          <a:xfrm>
            <a:off x="1895828" y="1747196"/>
            <a:ext cx="458752" cy="466776"/>
          </a:xfrm>
          <a:custGeom>
            <a:pathLst>
              <a:path extrusionOk="0" h="120000" w="120000">
                <a:moveTo>
                  <a:pt x="120000" y="38145"/>
                </a:moveTo>
                <a:cubicBezTo>
                  <a:pt x="120000" y="5562"/>
                  <a:pt x="120000" y="5562"/>
                  <a:pt x="120000" y="5562"/>
                </a:cubicBezTo>
                <a:cubicBezTo>
                  <a:pt x="120000" y="2384"/>
                  <a:pt x="117600" y="0"/>
                  <a:pt x="115200" y="0"/>
                </a:cubicBezTo>
                <a:cubicBezTo>
                  <a:pt x="81600" y="0"/>
                  <a:pt x="81600" y="0"/>
                  <a:pt x="81600" y="0"/>
                </a:cubicBezTo>
                <a:cubicBezTo>
                  <a:pt x="79200" y="0"/>
                  <a:pt x="76800" y="2384"/>
                  <a:pt x="76800" y="5562"/>
                </a:cubicBezTo>
                <a:cubicBezTo>
                  <a:pt x="76800" y="19072"/>
                  <a:pt x="76800" y="19072"/>
                  <a:pt x="76800" y="19072"/>
                </a:cubicBezTo>
                <a:cubicBezTo>
                  <a:pt x="49600" y="19072"/>
                  <a:pt x="27200" y="37350"/>
                  <a:pt x="20800" y="61986"/>
                </a:cubicBezTo>
                <a:cubicBezTo>
                  <a:pt x="15200" y="61192"/>
                  <a:pt x="15200" y="61192"/>
                  <a:pt x="15200" y="61192"/>
                </a:cubicBezTo>
                <a:cubicBezTo>
                  <a:pt x="14400" y="61192"/>
                  <a:pt x="13600" y="61192"/>
                  <a:pt x="12800" y="61986"/>
                </a:cubicBezTo>
                <a:cubicBezTo>
                  <a:pt x="12000" y="62781"/>
                  <a:pt x="12000" y="64370"/>
                  <a:pt x="12000" y="65165"/>
                </a:cubicBezTo>
                <a:cubicBezTo>
                  <a:pt x="18400" y="76291"/>
                  <a:pt x="18400" y="76291"/>
                  <a:pt x="18400" y="76291"/>
                </a:cubicBezTo>
                <a:cubicBezTo>
                  <a:pt x="8000" y="78675"/>
                  <a:pt x="0" y="87417"/>
                  <a:pt x="0" y="97748"/>
                </a:cubicBezTo>
                <a:cubicBezTo>
                  <a:pt x="0" y="109668"/>
                  <a:pt x="9600" y="120000"/>
                  <a:pt x="21600" y="120000"/>
                </a:cubicBezTo>
                <a:cubicBezTo>
                  <a:pt x="32800" y="120000"/>
                  <a:pt x="42400" y="111258"/>
                  <a:pt x="43200" y="100927"/>
                </a:cubicBezTo>
                <a:cubicBezTo>
                  <a:pt x="63200" y="100927"/>
                  <a:pt x="63200" y="100927"/>
                  <a:pt x="63200" y="100927"/>
                </a:cubicBezTo>
                <a:cubicBezTo>
                  <a:pt x="63200" y="106490"/>
                  <a:pt x="63200" y="106490"/>
                  <a:pt x="63200" y="106490"/>
                </a:cubicBezTo>
                <a:cubicBezTo>
                  <a:pt x="63200" y="107284"/>
                  <a:pt x="63200" y="108079"/>
                  <a:pt x="64000" y="108874"/>
                </a:cubicBezTo>
                <a:cubicBezTo>
                  <a:pt x="65600" y="108874"/>
                  <a:pt x="66400" y="108874"/>
                  <a:pt x="67200" y="108079"/>
                </a:cubicBezTo>
                <a:cubicBezTo>
                  <a:pt x="76800" y="100927"/>
                  <a:pt x="76800" y="100927"/>
                  <a:pt x="76800" y="100927"/>
                </a:cubicBezTo>
                <a:cubicBezTo>
                  <a:pt x="78400" y="112052"/>
                  <a:pt x="87200" y="120000"/>
                  <a:pt x="98400" y="120000"/>
                </a:cubicBezTo>
                <a:cubicBezTo>
                  <a:pt x="110400" y="120000"/>
                  <a:pt x="120000" y="109668"/>
                  <a:pt x="120000" y="97748"/>
                </a:cubicBezTo>
                <a:cubicBezTo>
                  <a:pt x="120000" y="86622"/>
                  <a:pt x="112000" y="77880"/>
                  <a:pt x="100800" y="76291"/>
                </a:cubicBezTo>
                <a:cubicBezTo>
                  <a:pt x="100800" y="57218"/>
                  <a:pt x="100800" y="57218"/>
                  <a:pt x="100800" y="57218"/>
                </a:cubicBezTo>
                <a:cubicBezTo>
                  <a:pt x="106400" y="57218"/>
                  <a:pt x="106400" y="57218"/>
                  <a:pt x="106400" y="57218"/>
                </a:cubicBezTo>
                <a:cubicBezTo>
                  <a:pt x="108000" y="57218"/>
                  <a:pt x="108800" y="56423"/>
                  <a:pt x="108800" y="55629"/>
                </a:cubicBezTo>
                <a:cubicBezTo>
                  <a:pt x="109600" y="54834"/>
                  <a:pt x="109600" y="54039"/>
                  <a:pt x="108800" y="53245"/>
                </a:cubicBezTo>
                <a:cubicBezTo>
                  <a:pt x="101600" y="43708"/>
                  <a:pt x="101600" y="43708"/>
                  <a:pt x="101600" y="43708"/>
                </a:cubicBezTo>
                <a:cubicBezTo>
                  <a:pt x="115200" y="43708"/>
                  <a:pt x="115200" y="43708"/>
                  <a:pt x="115200" y="43708"/>
                </a:cubicBezTo>
                <a:cubicBezTo>
                  <a:pt x="117600" y="43708"/>
                  <a:pt x="120000" y="41324"/>
                  <a:pt x="120000" y="38145"/>
                </a:cubicBezTo>
                <a:close/>
                <a:moveTo>
                  <a:pt x="21600" y="108874"/>
                </a:moveTo>
                <a:cubicBezTo>
                  <a:pt x="16000" y="108874"/>
                  <a:pt x="11200" y="104105"/>
                  <a:pt x="11200" y="97748"/>
                </a:cubicBezTo>
                <a:cubicBezTo>
                  <a:pt x="11200" y="92185"/>
                  <a:pt x="16000" y="87417"/>
                  <a:pt x="21600" y="87417"/>
                </a:cubicBezTo>
                <a:cubicBezTo>
                  <a:pt x="28000" y="87417"/>
                  <a:pt x="32800" y="92185"/>
                  <a:pt x="32800" y="97748"/>
                </a:cubicBezTo>
                <a:cubicBezTo>
                  <a:pt x="32800" y="104105"/>
                  <a:pt x="28000" y="108874"/>
                  <a:pt x="21600" y="108874"/>
                </a:cubicBezTo>
                <a:close/>
                <a:moveTo>
                  <a:pt x="109600" y="97748"/>
                </a:moveTo>
                <a:cubicBezTo>
                  <a:pt x="109600" y="104105"/>
                  <a:pt x="104800" y="108874"/>
                  <a:pt x="98400" y="108874"/>
                </a:cubicBezTo>
                <a:cubicBezTo>
                  <a:pt x="92000" y="108874"/>
                  <a:pt x="87200" y="104105"/>
                  <a:pt x="87200" y="97748"/>
                </a:cubicBezTo>
                <a:cubicBezTo>
                  <a:pt x="87200" y="92185"/>
                  <a:pt x="92000" y="87417"/>
                  <a:pt x="98400" y="87417"/>
                </a:cubicBezTo>
                <a:cubicBezTo>
                  <a:pt x="104800" y="87417"/>
                  <a:pt x="109600" y="92185"/>
                  <a:pt x="109600" y="97748"/>
                </a:cubicBezTo>
                <a:close/>
                <a:moveTo>
                  <a:pt x="88000" y="55629"/>
                </a:moveTo>
                <a:cubicBezTo>
                  <a:pt x="88000" y="56423"/>
                  <a:pt x="88800" y="57218"/>
                  <a:pt x="90400" y="57218"/>
                </a:cubicBezTo>
                <a:cubicBezTo>
                  <a:pt x="96000" y="57218"/>
                  <a:pt x="96000" y="57218"/>
                  <a:pt x="96000" y="57218"/>
                </a:cubicBezTo>
                <a:cubicBezTo>
                  <a:pt x="96000" y="76291"/>
                  <a:pt x="96000" y="76291"/>
                  <a:pt x="96000" y="76291"/>
                </a:cubicBezTo>
                <a:cubicBezTo>
                  <a:pt x="85600" y="77880"/>
                  <a:pt x="78400" y="85033"/>
                  <a:pt x="76800" y="94569"/>
                </a:cubicBezTo>
                <a:cubicBezTo>
                  <a:pt x="67200" y="87417"/>
                  <a:pt x="67200" y="87417"/>
                  <a:pt x="67200" y="87417"/>
                </a:cubicBezTo>
                <a:cubicBezTo>
                  <a:pt x="66400" y="87417"/>
                  <a:pt x="65600" y="87417"/>
                  <a:pt x="64000" y="87417"/>
                </a:cubicBezTo>
                <a:cubicBezTo>
                  <a:pt x="63200" y="88211"/>
                  <a:pt x="63200" y="89006"/>
                  <a:pt x="63200" y="89801"/>
                </a:cubicBezTo>
                <a:cubicBezTo>
                  <a:pt x="63200" y="95364"/>
                  <a:pt x="63200" y="95364"/>
                  <a:pt x="63200" y="95364"/>
                </a:cubicBezTo>
                <a:cubicBezTo>
                  <a:pt x="43200" y="95364"/>
                  <a:pt x="43200" y="95364"/>
                  <a:pt x="43200" y="95364"/>
                </a:cubicBezTo>
                <a:cubicBezTo>
                  <a:pt x="42400" y="85827"/>
                  <a:pt x="34400" y="77880"/>
                  <a:pt x="24800" y="76291"/>
                </a:cubicBezTo>
                <a:cubicBezTo>
                  <a:pt x="24800" y="76291"/>
                  <a:pt x="24800" y="76291"/>
                  <a:pt x="24800" y="76291"/>
                </a:cubicBezTo>
                <a:cubicBezTo>
                  <a:pt x="24800" y="76291"/>
                  <a:pt x="24800" y="76291"/>
                  <a:pt x="24800" y="76291"/>
                </a:cubicBezTo>
                <a:cubicBezTo>
                  <a:pt x="32800" y="68344"/>
                  <a:pt x="32800" y="68344"/>
                  <a:pt x="32800" y="68344"/>
                </a:cubicBezTo>
                <a:cubicBezTo>
                  <a:pt x="33600" y="67549"/>
                  <a:pt x="33600" y="66754"/>
                  <a:pt x="33600" y="65960"/>
                </a:cubicBezTo>
                <a:cubicBezTo>
                  <a:pt x="33600" y="65165"/>
                  <a:pt x="32800" y="64370"/>
                  <a:pt x="31200" y="63576"/>
                </a:cubicBezTo>
                <a:cubicBezTo>
                  <a:pt x="26400" y="62781"/>
                  <a:pt x="26400" y="62781"/>
                  <a:pt x="26400" y="62781"/>
                </a:cubicBezTo>
                <a:cubicBezTo>
                  <a:pt x="32000" y="41324"/>
                  <a:pt x="52800" y="24635"/>
                  <a:pt x="76800" y="24635"/>
                </a:cubicBezTo>
                <a:cubicBezTo>
                  <a:pt x="76800" y="38145"/>
                  <a:pt x="76800" y="38145"/>
                  <a:pt x="76800" y="38145"/>
                </a:cubicBezTo>
                <a:cubicBezTo>
                  <a:pt x="76800" y="41324"/>
                  <a:pt x="79200" y="43708"/>
                  <a:pt x="81600" y="43708"/>
                </a:cubicBezTo>
                <a:cubicBezTo>
                  <a:pt x="95200" y="43708"/>
                  <a:pt x="95200" y="43708"/>
                  <a:pt x="95200" y="43708"/>
                </a:cubicBezTo>
                <a:cubicBezTo>
                  <a:pt x="88000" y="53245"/>
                  <a:pt x="88000" y="53245"/>
                  <a:pt x="88000" y="53245"/>
                </a:cubicBezTo>
                <a:cubicBezTo>
                  <a:pt x="87200" y="54039"/>
                  <a:pt x="87200" y="54834"/>
                  <a:pt x="88000" y="55629"/>
                </a:cubicBezTo>
                <a:close/>
                <a:moveTo>
                  <a:pt x="109600" y="32582"/>
                </a:moveTo>
                <a:cubicBezTo>
                  <a:pt x="87200" y="32582"/>
                  <a:pt x="87200" y="32582"/>
                  <a:pt x="87200" y="32582"/>
                </a:cubicBezTo>
                <a:cubicBezTo>
                  <a:pt x="87200" y="11125"/>
                  <a:pt x="87200" y="11125"/>
                  <a:pt x="87200" y="11125"/>
                </a:cubicBezTo>
                <a:cubicBezTo>
                  <a:pt x="109600" y="11125"/>
                  <a:pt x="109600" y="11125"/>
                  <a:pt x="109600" y="11125"/>
                </a:cubicBezTo>
                <a:lnTo>
                  <a:pt x="109600" y="32582"/>
                </a:lnTo>
                <a:close/>
                <a:moveTo>
                  <a:pt x="109600" y="32582"/>
                </a:moveTo>
                <a:cubicBezTo>
                  <a:pt x="109600" y="32582"/>
                  <a:pt x="109600" y="32582"/>
                  <a:pt x="109600" y="32582"/>
                </a:cubicBezTo>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75" name="Shape 175"/>
          <p:cNvGrpSpPr/>
          <p:nvPr/>
        </p:nvGrpSpPr>
        <p:grpSpPr>
          <a:xfrm>
            <a:off x="1895828" y="3922719"/>
            <a:ext cx="456400" cy="67798"/>
            <a:chOff x="456321" y="1894555"/>
            <a:chExt cx="690822" cy="100484"/>
          </a:xfrm>
        </p:grpSpPr>
        <p:sp>
          <p:nvSpPr>
            <p:cNvPr id="176" name="Shape 176"/>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 name="Shape 177"/>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Shape 178"/>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79" name="Shape 179"/>
          <p:cNvSpPr txBox="1"/>
          <p:nvPr/>
        </p:nvSpPr>
        <p:spPr>
          <a:xfrm>
            <a:off x="2472101" y="1830275"/>
            <a:ext cx="2328600" cy="383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3F3F3F"/>
                </a:solidFill>
                <a:latin typeface="PT Sans"/>
                <a:ea typeface="PT Sans"/>
                <a:cs typeface="PT Sans"/>
                <a:sym typeface="PT Sans"/>
              </a:rPr>
              <a:t>BUSINESS PLAN</a:t>
            </a:r>
            <a:endParaRPr sz="1100"/>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2" name="Shape 702"/>
        <p:cNvGrpSpPr/>
        <p:nvPr/>
      </p:nvGrpSpPr>
      <p:grpSpPr>
        <a:xfrm>
          <a:off x="0" y="0"/>
          <a:ext cx="0" cy="0"/>
          <a:chOff x="0" y="0"/>
          <a:chExt cx="0" cy="0"/>
        </a:xfrm>
      </p:grpSpPr>
      <p:sp>
        <p:nvSpPr>
          <p:cNvPr id="703" name="Shape 70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4" name="Shape 70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705" name="Shape 70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Company </a:t>
            </a:r>
            <a:r>
              <a:rPr b="1" i="0" lang="en" sz="2400" u="none" cap="none" strike="noStrike">
                <a:solidFill>
                  <a:schemeClr val="accent6"/>
                </a:solidFill>
                <a:latin typeface="PT Sans"/>
                <a:ea typeface="PT Sans"/>
                <a:cs typeface="PT Sans"/>
                <a:sym typeface="PT Sans"/>
              </a:rPr>
              <a:t>Timeline</a:t>
            </a:r>
            <a:endParaRPr sz="1100"/>
          </a:p>
        </p:txBody>
      </p:sp>
      <p:sp>
        <p:nvSpPr>
          <p:cNvPr id="706" name="Shape 70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707" name="Shape 707"/>
          <p:cNvSpPr txBox="1"/>
          <p:nvPr>
            <p:ph idx="1" type="body"/>
          </p:nvPr>
        </p:nvSpPr>
        <p:spPr>
          <a:xfrm>
            <a:off x="628650" y="979715"/>
            <a:ext cx="7886701" cy="277989"/>
          </a:xfrm>
          <a:prstGeom prst="rect">
            <a:avLst/>
          </a:prstGeom>
          <a:noFill/>
          <a:ln>
            <a:noFill/>
          </a:ln>
        </p:spPr>
        <p:txBody>
          <a:bodyPr anchorCtr="0" anchor="t" bIns="34275" lIns="68575" spcFirstLastPara="1" rIns="68575" wrap="square" tIns="34275">
            <a:noAutofit/>
          </a:bodyPr>
          <a:lstStyle/>
          <a:p>
            <a:pPr indent="0" lvl="0" marL="0" marR="0" rtl="0" algn="ctr">
              <a:lnSpc>
                <a:spcPct val="66666"/>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p:txBody>
      </p:sp>
      <p:grpSp>
        <p:nvGrpSpPr>
          <p:cNvPr id="708" name="Shape 708"/>
          <p:cNvGrpSpPr/>
          <p:nvPr/>
        </p:nvGrpSpPr>
        <p:grpSpPr>
          <a:xfrm>
            <a:off x="7286645" y="4818844"/>
            <a:ext cx="850568" cy="182166"/>
            <a:chOff x="9804709" y="6451931"/>
            <a:chExt cx="645495" cy="138245"/>
          </a:xfrm>
        </p:grpSpPr>
        <p:sp>
          <p:nvSpPr>
            <p:cNvPr id="709" name="Shape 709"/>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710" name="Shape 710"/>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711" name="Shape 711"/>
          <p:cNvGrpSpPr/>
          <p:nvPr/>
        </p:nvGrpSpPr>
        <p:grpSpPr>
          <a:xfrm>
            <a:off x="4343800" y="1274800"/>
            <a:ext cx="456400" cy="67798"/>
            <a:chOff x="456321" y="1894555"/>
            <a:chExt cx="690822" cy="100484"/>
          </a:xfrm>
        </p:grpSpPr>
        <p:sp>
          <p:nvSpPr>
            <p:cNvPr id="712" name="Shape 712"/>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3" name="Shape 713"/>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4" name="Shape 714"/>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715" name="Shape 715"/>
          <p:cNvSpPr/>
          <p:nvPr/>
        </p:nvSpPr>
        <p:spPr>
          <a:xfrm>
            <a:off x="4572000" y="1604287"/>
            <a:ext cx="2874645" cy="1385316"/>
          </a:xfrm>
          <a:prstGeom prst="roundRect">
            <a:avLst>
              <a:gd fmla="val 16667" name="adj"/>
            </a:avLst>
          </a:prstGeom>
          <a:solidFill>
            <a:srgbClr val="37CA9D">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6" name="Shape 716"/>
          <p:cNvSpPr txBox="1"/>
          <p:nvPr/>
        </p:nvSpPr>
        <p:spPr>
          <a:xfrm>
            <a:off x="5227082" y="2158445"/>
            <a:ext cx="156448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PT Sans"/>
                <a:ea typeface="PT Sans"/>
                <a:cs typeface="PT Sans"/>
                <a:sym typeface="PT Sans"/>
              </a:rPr>
              <a:t>How To Be Creative</a:t>
            </a:r>
            <a:endParaRPr sz="1100"/>
          </a:p>
        </p:txBody>
      </p:sp>
      <p:cxnSp>
        <p:nvCxnSpPr>
          <p:cNvPr id="717" name="Shape 717"/>
          <p:cNvCxnSpPr/>
          <p:nvPr/>
        </p:nvCxnSpPr>
        <p:spPr>
          <a:xfrm flipH="1">
            <a:off x="4572571" y="2989603"/>
            <a:ext cx="1143" cy="2153897"/>
          </a:xfrm>
          <a:prstGeom prst="straightConnector1">
            <a:avLst/>
          </a:prstGeom>
          <a:noFill/>
          <a:ln cap="flat" cmpd="sng" w="38100">
            <a:solidFill>
              <a:srgbClr val="A5A5A5"/>
            </a:solidFill>
            <a:prstDash val="dot"/>
            <a:miter lim="800000"/>
            <a:headEnd len="med" w="med" type="none"/>
            <a:tailEnd len="med" w="med" type="none"/>
          </a:ln>
        </p:spPr>
      </p:cxnSp>
      <p:grpSp>
        <p:nvGrpSpPr>
          <p:cNvPr id="718" name="Shape 718"/>
          <p:cNvGrpSpPr/>
          <p:nvPr/>
        </p:nvGrpSpPr>
        <p:grpSpPr>
          <a:xfrm>
            <a:off x="3112599" y="3560298"/>
            <a:ext cx="698068" cy="698068"/>
            <a:chOff x="2266188" y="4747064"/>
            <a:chExt cx="930757" cy="930757"/>
          </a:xfrm>
        </p:grpSpPr>
        <p:sp>
          <p:nvSpPr>
            <p:cNvPr id="719" name="Shape 719"/>
            <p:cNvSpPr/>
            <p:nvPr/>
          </p:nvSpPr>
          <p:spPr>
            <a:xfrm>
              <a:off x="2464667" y="4945543"/>
              <a:ext cx="533798" cy="53379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0" name="Shape 720"/>
            <p:cNvSpPr/>
            <p:nvPr/>
          </p:nvSpPr>
          <p:spPr>
            <a:xfrm>
              <a:off x="2266188" y="4747064"/>
              <a:ext cx="930757" cy="930757"/>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cxnSp>
        <p:nvCxnSpPr>
          <p:cNvPr id="721" name="Shape 721"/>
          <p:cNvCxnSpPr/>
          <p:nvPr/>
        </p:nvCxnSpPr>
        <p:spPr>
          <a:xfrm flipH="1" rot="10800000">
            <a:off x="3810667" y="3909331"/>
            <a:ext cx="1524953" cy="1"/>
          </a:xfrm>
          <a:prstGeom prst="straightConnector1">
            <a:avLst/>
          </a:prstGeom>
          <a:noFill/>
          <a:ln cap="flat" cmpd="sng" w="38100">
            <a:solidFill>
              <a:srgbClr val="A5A5A5"/>
            </a:solidFill>
            <a:prstDash val="dot"/>
            <a:miter lim="800000"/>
            <a:headEnd len="med" w="med" type="none"/>
            <a:tailEnd len="med" w="med" type="none"/>
          </a:ln>
        </p:spPr>
      </p:cxnSp>
      <p:grpSp>
        <p:nvGrpSpPr>
          <p:cNvPr id="722" name="Shape 722"/>
          <p:cNvGrpSpPr/>
          <p:nvPr/>
        </p:nvGrpSpPr>
        <p:grpSpPr>
          <a:xfrm>
            <a:off x="5335620" y="3560298"/>
            <a:ext cx="698068" cy="698068"/>
            <a:chOff x="7446734" y="4747063"/>
            <a:chExt cx="930757" cy="930757"/>
          </a:xfrm>
        </p:grpSpPr>
        <p:sp>
          <p:nvSpPr>
            <p:cNvPr id="723" name="Shape 723"/>
            <p:cNvSpPr/>
            <p:nvPr/>
          </p:nvSpPr>
          <p:spPr>
            <a:xfrm>
              <a:off x="7672675" y="4950704"/>
              <a:ext cx="523944" cy="523475"/>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4" name="Shape 724"/>
            <p:cNvSpPr/>
            <p:nvPr/>
          </p:nvSpPr>
          <p:spPr>
            <a:xfrm>
              <a:off x="7446734" y="4747063"/>
              <a:ext cx="930757" cy="930757"/>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725" name="Shape 725"/>
          <p:cNvSpPr/>
          <p:nvPr/>
        </p:nvSpPr>
        <p:spPr>
          <a:xfrm>
            <a:off x="6185475" y="3644575"/>
            <a:ext cx="20883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726" name="Shape 726"/>
          <p:cNvSpPr/>
          <p:nvPr/>
        </p:nvSpPr>
        <p:spPr>
          <a:xfrm>
            <a:off x="871625" y="3649425"/>
            <a:ext cx="2088300" cy="529500"/>
          </a:xfrm>
          <a:prstGeom prst="rect">
            <a:avLst/>
          </a:prstGeom>
          <a:noFill/>
          <a:ln>
            <a:noFill/>
          </a:ln>
        </p:spPr>
        <p:txBody>
          <a:bodyPr anchorCtr="0" anchor="ctr" bIns="0" lIns="0" spcFirstLastPara="1" rIns="0" wrap="square" tIns="0">
            <a:noAutofit/>
          </a:bodyPr>
          <a:lstStyle/>
          <a:p>
            <a:pPr indent="0" lvl="0" marL="0" marR="0" rtl="0" algn="just">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 to</a:t>
            </a:r>
            <a:endParaRPr sz="1100"/>
          </a:p>
        </p:txBody>
      </p:sp>
      <p:sp>
        <p:nvSpPr>
          <p:cNvPr id="727" name="Shape 727"/>
          <p:cNvSpPr/>
          <p:nvPr>
            <p:ph idx="2" type="pic"/>
          </p:nvPr>
        </p:nvSpPr>
        <p:spPr>
          <a:xfrm>
            <a:off x="1699641" y="1604287"/>
            <a:ext cx="5747004" cy="1385316"/>
          </a:xfrm>
          <a:prstGeom prst="roundRect">
            <a:avLst>
              <a:gd fmla="val 16667" name="adj"/>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1" name="Shape 731"/>
        <p:cNvGrpSpPr/>
        <p:nvPr/>
      </p:nvGrpSpPr>
      <p:grpSpPr>
        <a:xfrm>
          <a:off x="0" y="0"/>
          <a:ext cx="0" cy="0"/>
          <a:chOff x="0" y="0"/>
          <a:chExt cx="0" cy="0"/>
        </a:xfrm>
      </p:grpSpPr>
      <p:sp>
        <p:nvSpPr>
          <p:cNvPr id="732" name="Shape 73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733" name="Shape 73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cxnSp>
        <p:nvCxnSpPr>
          <p:cNvPr id="734" name="Shape 734"/>
          <p:cNvCxnSpPr/>
          <p:nvPr/>
        </p:nvCxnSpPr>
        <p:spPr>
          <a:xfrm>
            <a:off x="4572572" y="0"/>
            <a:ext cx="0" cy="2571750"/>
          </a:xfrm>
          <a:prstGeom prst="straightConnector1">
            <a:avLst/>
          </a:prstGeom>
          <a:noFill/>
          <a:ln cap="flat" cmpd="sng" w="38100">
            <a:solidFill>
              <a:srgbClr val="A5A5A5"/>
            </a:solidFill>
            <a:prstDash val="dot"/>
            <a:miter lim="800000"/>
            <a:headEnd len="med" w="med" type="none"/>
            <a:tailEnd len="med" w="med" type="none"/>
          </a:ln>
        </p:spPr>
      </p:cxnSp>
      <p:cxnSp>
        <p:nvCxnSpPr>
          <p:cNvPr id="735" name="Shape 735"/>
          <p:cNvCxnSpPr/>
          <p:nvPr/>
        </p:nvCxnSpPr>
        <p:spPr>
          <a:xfrm>
            <a:off x="4572572" y="2571750"/>
            <a:ext cx="4571428" cy="0"/>
          </a:xfrm>
          <a:prstGeom prst="straightConnector1">
            <a:avLst/>
          </a:prstGeom>
          <a:noFill/>
          <a:ln cap="flat" cmpd="sng" w="38100">
            <a:solidFill>
              <a:srgbClr val="A5A5A5"/>
            </a:solidFill>
            <a:prstDash val="dot"/>
            <a:miter lim="800000"/>
            <a:headEnd len="med" w="med" type="none"/>
            <a:tailEnd len="med" w="med" type="none"/>
          </a:ln>
        </p:spPr>
      </p:cxnSp>
      <p:sp>
        <p:nvSpPr>
          <p:cNvPr id="736" name="Shape 736"/>
          <p:cNvSpPr txBox="1"/>
          <p:nvPr/>
        </p:nvSpPr>
        <p:spPr>
          <a:xfrm>
            <a:off x="897658" y="988219"/>
            <a:ext cx="2776800" cy="7425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600">
                <a:solidFill>
                  <a:srgbClr val="7F7F7F"/>
                </a:solidFill>
                <a:latin typeface="PT Sans"/>
                <a:ea typeface="PT Sans"/>
                <a:cs typeface="PT Sans"/>
                <a:sym typeface="PT Sans"/>
              </a:rPr>
              <a:t>BE CREATIVE</a:t>
            </a:r>
            <a:endParaRPr sz="1100"/>
          </a:p>
          <a:p>
            <a:pPr indent="0" lvl="0" marL="0" marR="0" rtl="0" algn="l">
              <a:lnSpc>
                <a:spcPct val="100000"/>
              </a:lnSpc>
              <a:spcBef>
                <a:spcPts val="0"/>
              </a:spcBef>
              <a:spcAft>
                <a:spcPts val="0"/>
              </a:spcAft>
              <a:buNone/>
            </a:pPr>
            <a:r>
              <a:rPr b="1" lang="en" sz="2600">
                <a:solidFill>
                  <a:srgbClr val="262626"/>
                </a:solidFill>
                <a:latin typeface="PT Sans"/>
                <a:ea typeface="PT Sans"/>
                <a:cs typeface="PT Sans"/>
                <a:sym typeface="PT Sans"/>
              </a:rPr>
              <a:t>AND INNOVATIVE</a:t>
            </a:r>
            <a:endParaRPr sz="1100"/>
          </a:p>
        </p:txBody>
      </p:sp>
      <p:sp>
        <p:nvSpPr>
          <p:cNvPr id="737" name="Shape 737"/>
          <p:cNvSpPr/>
          <p:nvPr/>
        </p:nvSpPr>
        <p:spPr>
          <a:xfrm>
            <a:off x="953115" y="2135595"/>
            <a:ext cx="2721227" cy="1943487"/>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lang="en" sz="1000">
                <a:solidFill>
                  <a:srgbClr val="7F7F7F"/>
                </a:solidFill>
                <a:latin typeface="PT Sans"/>
                <a:ea typeface="PT Sans"/>
                <a:cs typeface="PT Sans"/>
                <a:sym typeface="PT Sans"/>
              </a:rPr>
              <a:t>This letterhead design is meant to project an image of professionalism and reliability. By using layout design is meant to the project an image and the best ipsum and the best popularity then your powerpoint.</a:t>
            </a:r>
            <a:endParaRPr sz="1100"/>
          </a:p>
          <a:p>
            <a:pPr indent="0" lvl="0" marL="0" marR="0" rtl="0" algn="l">
              <a:lnSpc>
                <a:spcPct val="138461"/>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rPr lang="en" sz="1000">
                <a:solidFill>
                  <a:srgbClr val="7F7F7F"/>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sp>
        <p:nvSpPr>
          <p:cNvPr id="738" name="Shape 738"/>
          <p:cNvSpPr/>
          <p:nvPr/>
        </p:nvSpPr>
        <p:spPr>
          <a:xfrm>
            <a:off x="953116" y="1842236"/>
            <a:ext cx="635100" cy="5280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739" name="Shape 739"/>
          <p:cNvCxnSpPr/>
          <p:nvPr/>
        </p:nvCxnSpPr>
        <p:spPr>
          <a:xfrm>
            <a:off x="4572572" y="1634908"/>
            <a:ext cx="763048" cy="1"/>
          </a:xfrm>
          <a:prstGeom prst="straightConnector1">
            <a:avLst/>
          </a:prstGeom>
          <a:noFill/>
          <a:ln cap="flat" cmpd="sng" w="38100">
            <a:solidFill>
              <a:srgbClr val="A5A5A5"/>
            </a:solidFill>
            <a:prstDash val="dot"/>
            <a:miter lim="800000"/>
            <a:headEnd len="med" w="med" type="none"/>
            <a:tailEnd len="med" w="med" type="none"/>
          </a:ln>
        </p:spPr>
      </p:cxnSp>
      <p:sp>
        <p:nvSpPr>
          <p:cNvPr id="740" name="Shape 740"/>
          <p:cNvSpPr/>
          <p:nvPr/>
        </p:nvSpPr>
        <p:spPr>
          <a:xfrm>
            <a:off x="5335620" y="1285875"/>
            <a:ext cx="698068" cy="698068"/>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1" name="Shape 741"/>
          <p:cNvSpPr/>
          <p:nvPr/>
        </p:nvSpPr>
        <p:spPr>
          <a:xfrm>
            <a:off x="6185475" y="1370150"/>
            <a:ext cx="19443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742" name="Shape 742"/>
          <p:cNvSpPr/>
          <p:nvPr/>
        </p:nvSpPr>
        <p:spPr>
          <a:xfrm>
            <a:off x="5483188" y="1424971"/>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743" name="Shape 743"/>
          <p:cNvGrpSpPr/>
          <p:nvPr/>
        </p:nvGrpSpPr>
        <p:grpSpPr>
          <a:xfrm>
            <a:off x="5335619" y="3245178"/>
            <a:ext cx="698068" cy="698068"/>
            <a:chOff x="7320193" y="3992276"/>
            <a:chExt cx="930757" cy="930757"/>
          </a:xfrm>
        </p:grpSpPr>
        <p:sp>
          <p:nvSpPr>
            <p:cNvPr id="744" name="Shape 744"/>
            <p:cNvSpPr/>
            <p:nvPr/>
          </p:nvSpPr>
          <p:spPr>
            <a:xfrm>
              <a:off x="7526226" y="4198309"/>
              <a:ext cx="518690" cy="518690"/>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5" name="Shape 745"/>
            <p:cNvSpPr/>
            <p:nvPr/>
          </p:nvSpPr>
          <p:spPr>
            <a:xfrm>
              <a:off x="7320193" y="3992276"/>
              <a:ext cx="930757" cy="930757"/>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cxnSp>
        <p:nvCxnSpPr>
          <p:cNvPr id="746" name="Shape 746"/>
          <p:cNvCxnSpPr>
            <a:endCxn id="745" idx="0"/>
          </p:cNvCxnSpPr>
          <p:nvPr/>
        </p:nvCxnSpPr>
        <p:spPr>
          <a:xfrm>
            <a:off x="5677453" y="2559678"/>
            <a:ext cx="7200" cy="685500"/>
          </a:xfrm>
          <a:prstGeom prst="straightConnector1">
            <a:avLst/>
          </a:prstGeom>
          <a:noFill/>
          <a:ln cap="flat" cmpd="sng" w="38100">
            <a:solidFill>
              <a:srgbClr val="A5A5A5"/>
            </a:solidFill>
            <a:prstDash val="dot"/>
            <a:miter lim="800000"/>
            <a:headEnd len="med" w="med" type="none"/>
            <a:tailEnd len="med" w="med" type="none"/>
          </a:ln>
        </p:spPr>
      </p:cxnSp>
      <p:sp>
        <p:nvSpPr>
          <p:cNvPr id="747" name="Shape 747"/>
          <p:cNvSpPr/>
          <p:nvPr/>
        </p:nvSpPr>
        <p:spPr>
          <a:xfrm>
            <a:off x="6185475" y="3329457"/>
            <a:ext cx="19443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1" name="Shape 751"/>
        <p:cNvGrpSpPr/>
        <p:nvPr/>
      </p:nvGrpSpPr>
      <p:grpSpPr>
        <a:xfrm>
          <a:off x="0" y="0"/>
          <a:ext cx="0" cy="0"/>
          <a:chOff x="0" y="0"/>
          <a:chExt cx="0" cy="0"/>
        </a:xfrm>
      </p:grpSpPr>
      <p:sp>
        <p:nvSpPr>
          <p:cNvPr id="752" name="Shape 75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753" name="Shape 75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cxnSp>
        <p:nvCxnSpPr>
          <p:cNvPr id="754" name="Shape 754"/>
          <p:cNvCxnSpPr/>
          <p:nvPr/>
        </p:nvCxnSpPr>
        <p:spPr>
          <a:xfrm>
            <a:off x="0" y="2571750"/>
            <a:ext cx="9144000" cy="0"/>
          </a:xfrm>
          <a:prstGeom prst="straightConnector1">
            <a:avLst/>
          </a:prstGeom>
          <a:noFill/>
          <a:ln cap="flat" cmpd="sng" w="38100">
            <a:solidFill>
              <a:srgbClr val="A5A5A5"/>
            </a:solidFill>
            <a:prstDash val="dot"/>
            <a:miter lim="800000"/>
            <a:headEnd len="med" w="med" type="none"/>
            <a:tailEnd len="med" w="med" type="none"/>
          </a:ln>
        </p:spPr>
      </p:cxnSp>
      <p:grpSp>
        <p:nvGrpSpPr>
          <p:cNvPr id="755" name="Shape 755"/>
          <p:cNvGrpSpPr/>
          <p:nvPr/>
        </p:nvGrpSpPr>
        <p:grpSpPr>
          <a:xfrm>
            <a:off x="1493859" y="3245172"/>
            <a:ext cx="698068" cy="698068"/>
            <a:chOff x="7320193" y="3992276"/>
            <a:chExt cx="930757" cy="930757"/>
          </a:xfrm>
        </p:grpSpPr>
        <p:sp>
          <p:nvSpPr>
            <p:cNvPr id="756" name="Shape 756"/>
            <p:cNvSpPr/>
            <p:nvPr/>
          </p:nvSpPr>
          <p:spPr>
            <a:xfrm>
              <a:off x="7526226" y="4198309"/>
              <a:ext cx="518690" cy="518690"/>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7" name="Shape 757"/>
            <p:cNvSpPr/>
            <p:nvPr/>
          </p:nvSpPr>
          <p:spPr>
            <a:xfrm>
              <a:off x="7320193" y="3992276"/>
              <a:ext cx="930757" cy="930757"/>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758" name="Shape 758"/>
          <p:cNvSpPr/>
          <p:nvPr/>
        </p:nvSpPr>
        <p:spPr>
          <a:xfrm>
            <a:off x="2343699" y="3329454"/>
            <a:ext cx="19284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759" name="Shape 759"/>
          <p:cNvSpPr/>
          <p:nvPr/>
        </p:nvSpPr>
        <p:spPr>
          <a:xfrm>
            <a:off x="1493859" y="1200260"/>
            <a:ext cx="698068" cy="698068"/>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0" name="Shape 760"/>
          <p:cNvSpPr/>
          <p:nvPr/>
        </p:nvSpPr>
        <p:spPr>
          <a:xfrm>
            <a:off x="2343699" y="1284525"/>
            <a:ext cx="19284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761" name="Shape 761"/>
          <p:cNvSpPr/>
          <p:nvPr/>
        </p:nvSpPr>
        <p:spPr>
          <a:xfrm>
            <a:off x="1641427" y="1339356"/>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762" name="Shape 762"/>
          <p:cNvCxnSpPr>
            <a:stCxn id="759" idx="2"/>
            <a:endCxn id="757" idx="0"/>
          </p:cNvCxnSpPr>
          <p:nvPr/>
        </p:nvCxnSpPr>
        <p:spPr>
          <a:xfrm>
            <a:off x="1842893" y="1898328"/>
            <a:ext cx="0" cy="1346700"/>
          </a:xfrm>
          <a:prstGeom prst="straightConnector1">
            <a:avLst/>
          </a:prstGeom>
          <a:noFill/>
          <a:ln cap="flat" cmpd="sng" w="38100">
            <a:solidFill>
              <a:srgbClr val="A5A5A5"/>
            </a:solidFill>
            <a:prstDash val="dot"/>
            <a:miter lim="800000"/>
            <a:headEnd len="med" w="med" type="none"/>
            <a:tailEnd len="med" w="med" type="none"/>
          </a:ln>
        </p:spPr>
      </p:cxnSp>
      <p:sp>
        <p:nvSpPr>
          <p:cNvPr id="763" name="Shape 763"/>
          <p:cNvSpPr/>
          <p:nvPr/>
        </p:nvSpPr>
        <p:spPr>
          <a:xfrm>
            <a:off x="4986164" y="3245172"/>
            <a:ext cx="698068" cy="698068"/>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4" name="Shape 764"/>
          <p:cNvSpPr/>
          <p:nvPr/>
        </p:nvSpPr>
        <p:spPr>
          <a:xfrm>
            <a:off x="5836026" y="3329454"/>
            <a:ext cx="19935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765" name="Shape 765"/>
          <p:cNvSpPr/>
          <p:nvPr/>
        </p:nvSpPr>
        <p:spPr>
          <a:xfrm>
            <a:off x="4986164" y="1200260"/>
            <a:ext cx="698068" cy="698068"/>
          </a:xfrm>
          <a:prstGeom prst="roundRect">
            <a:avLst>
              <a:gd fmla="val 16667" name="adj"/>
            </a:avLst>
          </a:prstGeom>
          <a:noFill/>
          <a:ln cap="flat" cmpd="sng" w="38100">
            <a:solidFill>
              <a:srgbClr val="A5A5A5"/>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6" name="Shape 766"/>
          <p:cNvSpPr/>
          <p:nvPr/>
        </p:nvSpPr>
        <p:spPr>
          <a:xfrm>
            <a:off x="5836026" y="1284525"/>
            <a:ext cx="1993500" cy="5295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cxnSp>
        <p:nvCxnSpPr>
          <p:cNvPr id="767" name="Shape 767"/>
          <p:cNvCxnSpPr>
            <a:stCxn id="765" idx="2"/>
            <a:endCxn id="763" idx="0"/>
          </p:cNvCxnSpPr>
          <p:nvPr/>
        </p:nvCxnSpPr>
        <p:spPr>
          <a:xfrm>
            <a:off x="5335197" y="1898328"/>
            <a:ext cx="0" cy="1346700"/>
          </a:xfrm>
          <a:prstGeom prst="straightConnector1">
            <a:avLst/>
          </a:prstGeom>
          <a:noFill/>
          <a:ln cap="flat" cmpd="sng" w="38100">
            <a:solidFill>
              <a:srgbClr val="A5A5A5"/>
            </a:solidFill>
            <a:prstDash val="dot"/>
            <a:miter lim="800000"/>
            <a:headEnd len="med" w="med" type="none"/>
            <a:tailEnd len="med" w="med" type="none"/>
          </a:ln>
        </p:spPr>
      </p:cxnSp>
      <p:sp>
        <p:nvSpPr>
          <p:cNvPr id="768" name="Shape 768"/>
          <p:cNvSpPr/>
          <p:nvPr/>
        </p:nvSpPr>
        <p:spPr>
          <a:xfrm>
            <a:off x="5096351" y="1413991"/>
            <a:ext cx="477694" cy="270607"/>
          </a:xfrm>
          <a:custGeom>
            <a:pathLst>
              <a:path extrusionOk="0" h="120000" w="120000">
                <a:moveTo>
                  <a:pt x="35461" y="62866"/>
                </a:moveTo>
                <a:cubicBezTo>
                  <a:pt x="35288" y="62738"/>
                  <a:pt x="35188" y="62433"/>
                  <a:pt x="35188" y="62083"/>
                </a:cubicBezTo>
                <a:lnTo>
                  <a:pt x="35188" y="43622"/>
                </a:lnTo>
                <a:cubicBezTo>
                  <a:pt x="36494" y="42055"/>
                  <a:pt x="37377" y="39450"/>
                  <a:pt x="37377" y="36405"/>
                </a:cubicBezTo>
                <a:lnTo>
                  <a:pt x="37377" y="17244"/>
                </a:lnTo>
                <a:cubicBezTo>
                  <a:pt x="37377" y="7727"/>
                  <a:pt x="32994" y="0"/>
                  <a:pt x="27605" y="0"/>
                </a:cubicBezTo>
                <a:lnTo>
                  <a:pt x="25244" y="0"/>
                </a:lnTo>
                <a:cubicBezTo>
                  <a:pt x="19850" y="0"/>
                  <a:pt x="15461" y="7727"/>
                  <a:pt x="15461" y="17244"/>
                </a:cubicBezTo>
                <a:lnTo>
                  <a:pt x="15461" y="36405"/>
                </a:lnTo>
                <a:cubicBezTo>
                  <a:pt x="15461" y="39405"/>
                  <a:pt x="16322" y="42055"/>
                  <a:pt x="17655" y="43622"/>
                </a:cubicBezTo>
                <a:lnTo>
                  <a:pt x="17655" y="62083"/>
                </a:lnTo>
                <a:cubicBezTo>
                  <a:pt x="17655" y="62433"/>
                  <a:pt x="17561" y="62688"/>
                  <a:pt x="17383" y="62866"/>
                </a:cubicBezTo>
                <a:cubicBezTo>
                  <a:pt x="15905" y="64122"/>
                  <a:pt x="8638" y="70600"/>
                  <a:pt x="1916" y="80377"/>
                </a:cubicBezTo>
                <a:cubicBezTo>
                  <a:pt x="711" y="82155"/>
                  <a:pt x="0" y="84761"/>
                  <a:pt x="0" y="87544"/>
                </a:cubicBezTo>
                <a:lnTo>
                  <a:pt x="0" y="100666"/>
                </a:lnTo>
                <a:lnTo>
                  <a:pt x="23888" y="100666"/>
                </a:lnTo>
                <a:cubicBezTo>
                  <a:pt x="24355" y="96233"/>
                  <a:pt x="25711" y="92194"/>
                  <a:pt x="27727" y="89283"/>
                </a:cubicBezTo>
                <a:cubicBezTo>
                  <a:pt x="33466" y="80938"/>
                  <a:pt x="39550" y="74511"/>
                  <a:pt x="43388" y="70772"/>
                </a:cubicBezTo>
                <a:cubicBezTo>
                  <a:pt x="39522" y="66427"/>
                  <a:pt x="36372" y="63650"/>
                  <a:pt x="35461" y="62866"/>
                </a:cubicBezTo>
                <a:close/>
                <a:moveTo>
                  <a:pt x="118005" y="80377"/>
                </a:moveTo>
                <a:cubicBezTo>
                  <a:pt x="111277" y="70600"/>
                  <a:pt x="104016" y="64122"/>
                  <a:pt x="102538" y="62866"/>
                </a:cubicBezTo>
                <a:cubicBezTo>
                  <a:pt x="102366" y="62738"/>
                  <a:pt x="102266" y="62433"/>
                  <a:pt x="102266" y="62083"/>
                </a:cubicBezTo>
                <a:lnTo>
                  <a:pt x="102266" y="43622"/>
                </a:lnTo>
                <a:cubicBezTo>
                  <a:pt x="103572" y="42055"/>
                  <a:pt x="104455" y="39450"/>
                  <a:pt x="104455" y="36405"/>
                </a:cubicBezTo>
                <a:lnTo>
                  <a:pt x="104455" y="17244"/>
                </a:lnTo>
                <a:cubicBezTo>
                  <a:pt x="104455" y="7727"/>
                  <a:pt x="100077" y="0"/>
                  <a:pt x="94683" y="0"/>
                </a:cubicBezTo>
                <a:lnTo>
                  <a:pt x="92366" y="0"/>
                </a:lnTo>
                <a:cubicBezTo>
                  <a:pt x="86972" y="0"/>
                  <a:pt x="82594" y="7727"/>
                  <a:pt x="82594" y="17244"/>
                </a:cubicBezTo>
                <a:lnTo>
                  <a:pt x="82594" y="36405"/>
                </a:lnTo>
                <a:cubicBezTo>
                  <a:pt x="82594" y="39405"/>
                  <a:pt x="83455" y="42055"/>
                  <a:pt x="84783" y="43622"/>
                </a:cubicBezTo>
                <a:lnTo>
                  <a:pt x="84783" y="62083"/>
                </a:lnTo>
                <a:cubicBezTo>
                  <a:pt x="84783" y="62433"/>
                  <a:pt x="84688" y="62688"/>
                  <a:pt x="84511" y="62866"/>
                </a:cubicBezTo>
                <a:cubicBezTo>
                  <a:pt x="83600" y="63650"/>
                  <a:pt x="80450" y="66427"/>
                  <a:pt x="76611" y="70772"/>
                </a:cubicBezTo>
                <a:cubicBezTo>
                  <a:pt x="80450" y="74511"/>
                  <a:pt x="86533" y="80938"/>
                  <a:pt x="92272" y="89283"/>
                </a:cubicBezTo>
                <a:cubicBezTo>
                  <a:pt x="94288" y="92194"/>
                  <a:pt x="95616" y="96233"/>
                  <a:pt x="96111" y="100666"/>
                </a:cubicBezTo>
                <a:lnTo>
                  <a:pt x="120000" y="100666"/>
                </a:lnTo>
                <a:lnTo>
                  <a:pt x="120000" y="87544"/>
                </a:lnTo>
                <a:cubicBezTo>
                  <a:pt x="119927" y="84761"/>
                  <a:pt x="119233" y="82111"/>
                  <a:pt x="118005" y="80377"/>
                </a:cubicBezTo>
                <a:close/>
                <a:moveTo>
                  <a:pt x="70722" y="74944"/>
                </a:moveTo>
                <a:cubicBezTo>
                  <a:pt x="70527" y="74766"/>
                  <a:pt x="70405" y="74422"/>
                  <a:pt x="70405" y="74027"/>
                </a:cubicBezTo>
                <a:lnTo>
                  <a:pt x="70405" y="52005"/>
                </a:lnTo>
                <a:cubicBezTo>
                  <a:pt x="71977" y="50138"/>
                  <a:pt x="73016" y="47011"/>
                  <a:pt x="73016" y="43444"/>
                </a:cubicBezTo>
                <a:lnTo>
                  <a:pt x="73016" y="20594"/>
                </a:lnTo>
                <a:cubicBezTo>
                  <a:pt x="73016" y="9211"/>
                  <a:pt x="67794" y="0"/>
                  <a:pt x="61344" y="0"/>
                </a:cubicBezTo>
                <a:lnTo>
                  <a:pt x="58555" y="0"/>
                </a:lnTo>
                <a:cubicBezTo>
                  <a:pt x="52105" y="0"/>
                  <a:pt x="46888" y="9211"/>
                  <a:pt x="46888" y="20594"/>
                </a:cubicBezTo>
                <a:lnTo>
                  <a:pt x="46888" y="43444"/>
                </a:lnTo>
                <a:cubicBezTo>
                  <a:pt x="46888" y="47011"/>
                  <a:pt x="47922" y="50177"/>
                  <a:pt x="49494" y="52005"/>
                </a:cubicBezTo>
                <a:lnTo>
                  <a:pt x="49494" y="74027"/>
                </a:lnTo>
                <a:cubicBezTo>
                  <a:pt x="49494" y="74422"/>
                  <a:pt x="49372" y="74766"/>
                  <a:pt x="49172" y="74944"/>
                </a:cubicBezTo>
                <a:cubicBezTo>
                  <a:pt x="47400" y="76466"/>
                  <a:pt x="38761" y="84194"/>
                  <a:pt x="30733" y="95794"/>
                </a:cubicBezTo>
                <a:cubicBezTo>
                  <a:pt x="29277" y="97883"/>
                  <a:pt x="28438" y="101055"/>
                  <a:pt x="28438" y="104361"/>
                </a:cubicBezTo>
                <a:lnTo>
                  <a:pt x="28438" y="120000"/>
                </a:lnTo>
                <a:lnTo>
                  <a:pt x="91455" y="120000"/>
                </a:lnTo>
                <a:lnTo>
                  <a:pt x="91455" y="104361"/>
                </a:lnTo>
                <a:cubicBezTo>
                  <a:pt x="91455" y="101055"/>
                  <a:pt x="90616" y="97883"/>
                  <a:pt x="89166" y="95794"/>
                </a:cubicBezTo>
                <a:cubicBezTo>
                  <a:pt x="81138" y="84155"/>
                  <a:pt x="72494" y="76466"/>
                  <a:pt x="70722" y="74944"/>
                </a:cubicBezTo>
                <a:close/>
                <a:moveTo>
                  <a:pt x="70722" y="74944"/>
                </a:moveTo>
              </a:path>
            </a:pathLst>
          </a:custGeom>
          <a:solidFill>
            <a:schemeClr val="accen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9" name="Shape 769"/>
          <p:cNvSpPr/>
          <p:nvPr/>
        </p:nvSpPr>
        <p:spPr>
          <a:xfrm>
            <a:off x="5149100" y="3378084"/>
            <a:ext cx="372195" cy="432243"/>
          </a:xfrm>
          <a:custGeom>
            <a:pathLst>
              <a:path extrusionOk="0" h="120000" w="120000">
                <a:moveTo>
                  <a:pt x="107616" y="21477"/>
                </a:moveTo>
                <a:lnTo>
                  <a:pt x="107616" y="26972"/>
                </a:lnTo>
                <a:cubicBezTo>
                  <a:pt x="107616" y="32683"/>
                  <a:pt x="102233" y="37344"/>
                  <a:pt x="95600" y="37344"/>
                </a:cubicBezTo>
                <a:lnTo>
                  <a:pt x="95600" y="21477"/>
                </a:lnTo>
                <a:cubicBezTo>
                  <a:pt x="95600" y="21477"/>
                  <a:pt x="107616" y="21477"/>
                  <a:pt x="107616" y="21477"/>
                </a:cubicBezTo>
                <a:close/>
                <a:moveTo>
                  <a:pt x="76155" y="29838"/>
                </a:moveTo>
                <a:lnTo>
                  <a:pt x="68838" y="35161"/>
                </a:lnTo>
                <a:lnTo>
                  <a:pt x="71116" y="43177"/>
                </a:lnTo>
                <a:cubicBezTo>
                  <a:pt x="71544" y="44672"/>
                  <a:pt x="69638" y="45877"/>
                  <a:pt x="68100" y="45066"/>
                </a:cubicBezTo>
                <a:lnTo>
                  <a:pt x="59983" y="40705"/>
                </a:lnTo>
                <a:lnTo>
                  <a:pt x="51844" y="45044"/>
                </a:lnTo>
                <a:cubicBezTo>
                  <a:pt x="50305" y="45855"/>
                  <a:pt x="48394" y="44672"/>
                  <a:pt x="48822" y="43155"/>
                </a:cubicBezTo>
                <a:lnTo>
                  <a:pt x="51105" y="35138"/>
                </a:lnTo>
                <a:lnTo>
                  <a:pt x="43816" y="29838"/>
                </a:lnTo>
                <a:cubicBezTo>
                  <a:pt x="42444" y="28838"/>
                  <a:pt x="43161" y="26900"/>
                  <a:pt x="44955" y="26800"/>
                </a:cubicBezTo>
                <a:lnTo>
                  <a:pt x="54494" y="26211"/>
                </a:lnTo>
                <a:lnTo>
                  <a:pt x="58133" y="18561"/>
                </a:lnTo>
                <a:cubicBezTo>
                  <a:pt x="58816" y="17116"/>
                  <a:pt x="61183" y="17116"/>
                  <a:pt x="61866" y="18561"/>
                </a:cubicBezTo>
                <a:lnTo>
                  <a:pt x="65477" y="26188"/>
                </a:lnTo>
                <a:lnTo>
                  <a:pt x="75016" y="26777"/>
                </a:lnTo>
                <a:cubicBezTo>
                  <a:pt x="76811" y="26900"/>
                  <a:pt x="77522" y="28838"/>
                  <a:pt x="76155" y="29838"/>
                </a:cubicBezTo>
                <a:cubicBezTo>
                  <a:pt x="76155" y="29838"/>
                  <a:pt x="76155" y="29838"/>
                  <a:pt x="76155" y="29838"/>
                </a:cubicBezTo>
                <a:close/>
                <a:moveTo>
                  <a:pt x="24366" y="37344"/>
                </a:moveTo>
                <a:cubicBezTo>
                  <a:pt x="17738" y="37344"/>
                  <a:pt x="12327" y="32683"/>
                  <a:pt x="12327" y="26972"/>
                </a:cubicBezTo>
                <a:lnTo>
                  <a:pt x="12327" y="21477"/>
                </a:lnTo>
                <a:lnTo>
                  <a:pt x="24366" y="21477"/>
                </a:lnTo>
                <a:cubicBezTo>
                  <a:pt x="24366" y="21477"/>
                  <a:pt x="24366" y="37344"/>
                  <a:pt x="24366" y="37344"/>
                </a:cubicBezTo>
                <a:close/>
                <a:moveTo>
                  <a:pt x="95600" y="0"/>
                </a:moveTo>
                <a:lnTo>
                  <a:pt x="24366" y="0"/>
                </a:lnTo>
                <a:lnTo>
                  <a:pt x="24366" y="10861"/>
                </a:lnTo>
                <a:lnTo>
                  <a:pt x="0" y="10861"/>
                </a:lnTo>
                <a:lnTo>
                  <a:pt x="0" y="26972"/>
                </a:lnTo>
                <a:cubicBezTo>
                  <a:pt x="0" y="38544"/>
                  <a:pt x="10933" y="47961"/>
                  <a:pt x="24366" y="47961"/>
                </a:cubicBezTo>
                <a:lnTo>
                  <a:pt x="24794" y="47961"/>
                </a:lnTo>
                <a:cubicBezTo>
                  <a:pt x="27044" y="60538"/>
                  <a:pt x="38177" y="70566"/>
                  <a:pt x="52466" y="73216"/>
                </a:cubicBezTo>
                <a:lnTo>
                  <a:pt x="52466" y="90600"/>
                </a:lnTo>
                <a:lnTo>
                  <a:pt x="43727" y="90600"/>
                </a:lnTo>
                <a:cubicBezTo>
                  <a:pt x="41022" y="90600"/>
                  <a:pt x="38861" y="92488"/>
                  <a:pt x="38861" y="94788"/>
                </a:cubicBezTo>
                <a:lnTo>
                  <a:pt x="38861" y="100311"/>
                </a:lnTo>
                <a:lnTo>
                  <a:pt x="31400" y="100311"/>
                </a:lnTo>
                <a:lnTo>
                  <a:pt x="31400" y="120000"/>
                </a:lnTo>
                <a:lnTo>
                  <a:pt x="88600" y="120000"/>
                </a:lnTo>
                <a:lnTo>
                  <a:pt x="88600" y="100311"/>
                </a:lnTo>
                <a:lnTo>
                  <a:pt x="81138" y="100311"/>
                </a:lnTo>
                <a:lnTo>
                  <a:pt x="81138" y="94788"/>
                </a:lnTo>
                <a:cubicBezTo>
                  <a:pt x="81138" y="92461"/>
                  <a:pt x="78944" y="90600"/>
                  <a:pt x="76272" y="90600"/>
                </a:cubicBezTo>
                <a:lnTo>
                  <a:pt x="67527" y="90600"/>
                </a:lnTo>
                <a:lnTo>
                  <a:pt x="67527" y="73216"/>
                </a:lnTo>
                <a:cubicBezTo>
                  <a:pt x="81850" y="70566"/>
                  <a:pt x="92950" y="60516"/>
                  <a:pt x="95205" y="47961"/>
                </a:cubicBezTo>
                <a:lnTo>
                  <a:pt x="95633" y="47961"/>
                </a:lnTo>
                <a:cubicBezTo>
                  <a:pt x="109066" y="47961"/>
                  <a:pt x="120000" y="38544"/>
                  <a:pt x="120000" y="26972"/>
                </a:cubicBezTo>
                <a:lnTo>
                  <a:pt x="120000" y="10861"/>
                </a:lnTo>
                <a:lnTo>
                  <a:pt x="95633" y="10861"/>
                </a:lnTo>
                <a:lnTo>
                  <a:pt x="95633" y="0"/>
                </a:lnTo>
                <a:cubicBezTo>
                  <a:pt x="95633" y="0"/>
                  <a:pt x="95600" y="0"/>
                  <a:pt x="95600" y="0"/>
                </a:cubicBezTo>
                <a:close/>
                <a:moveTo>
                  <a:pt x="95600" y="0"/>
                </a:moveTo>
              </a:path>
            </a:pathLst>
          </a:custGeom>
          <a:solidFill>
            <a:schemeClr val="accent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Shape 775"/>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6" name="Shape 77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777" name="Shape 777"/>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Company </a:t>
            </a:r>
            <a:r>
              <a:rPr b="1" i="0" lang="en" sz="2400" u="none" cap="none" strike="noStrike">
                <a:solidFill>
                  <a:schemeClr val="accent6"/>
                </a:solidFill>
                <a:latin typeface="PT Sans"/>
                <a:ea typeface="PT Sans"/>
                <a:cs typeface="PT Sans"/>
                <a:sym typeface="PT Sans"/>
              </a:rPr>
              <a:t>Infographic</a:t>
            </a:r>
            <a:endParaRPr sz="1100"/>
          </a:p>
        </p:txBody>
      </p:sp>
      <p:sp>
        <p:nvSpPr>
          <p:cNvPr id="778" name="Shape 77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779" name="Shape 779"/>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780" name="Shape 780"/>
          <p:cNvGrpSpPr/>
          <p:nvPr/>
        </p:nvGrpSpPr>
        <p:grpSpPr>
          <a:xfrm>
            <a:off x="7286645" y="4818844"/>
            <a:ext cx="850568" cy="182166"/>
            <a:chOff x="9804709" y="6451931"/>
            <a:chExt cx="645495" cy="138245"/>
          </a:xfrm>
        </p:grpSpPr>
        <p:sp>
          <p:nvSpPr>
            <p:cNvPr id="781" name="Shape 781"/>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782" name="Shape 782"/>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783" name="Shape 783"/>
          <p:cNvGrpSpPr/>
          <p:nvPr/>
        </p:nvGrpSpPr>
        <p:grpSpPr>
          <a:xfrm>
            <a:off x="4343800" y="1274800"/>
            <a:ext cx="456400" cy="67798"/>
            <a:chOff x="456321" y="1894555"/>
            <a:chExt cx="690822" cy="100484"/>
          </a:xfrm>
        </p:grpSpPr>
        <p:sp>
          <p:nvSpPr>
            <p:cNvPr id="784" name="Shape 784"/>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5" name="Shape 785"/>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6" name="Shape 786"/>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pic>
        <p:nvPicPr>
          <p:cNvPr id="787" name="Shape 787"/>
          <p:cNvPicPr preferRelativeResize="0"/>
          <p:nvPr/>
        </p:nvPicPr>
        <p:blipFill rotWithShape="1">
          <a:blip r:embed="rId4">
            <a:alphaModFix/>
          </a:blip>
          <a:srcRect b="0" l="0" r="0" t="0"/>
          <a:stretch/>
        </p:blipFill>
        <p:spPr>
          <a:xfrm>
            <a:off x="4514711" y="2004799"/>
            <a:ext cx="2941514" cy="2171700"/>
          </a:xfrm>
          <a:prstGeom prst="rect">
            <a:avLst/>
          </a:prstGeom>
          <a:noFill/>
          <a:ln>
            <a:noFill/>
          </a:ln>
        </p:spPr>
      </p:pic>
      <p:sp>
        <p:nvSpPr>
          <p:cNvPr id="788" name="Shape 788"/>
          <p:cNvSpPr/>
          <p:nvPr/>
        </p:nvSpPr>
        <p:spPr>
          <a:xfrm>
            <a:off x="1687775" y="1928599"/>
            <a:ext cx="2044500" cy="6186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900">
                <a:solidFill>
                  <a:srgbClr val="262626"/>
                </a:solidFill>
                <a:latin typeface="PT Sans"/>
                <a:ea typeface="PT Sans"/>
                <a:cs typeface="PT Sans"/>
                <a:sym typeface="PT Sans"/>
              </a:rPr>
              <a:t>AWESOME</a:t>
            </a:r>
            <a:r>
              <a:rPr b="1" lang="en" sz="2300">
                <a:solidFill>
                  <a:srgbClr val="262626"/>
                </a:solidFill>
                <a:latin typeface="PT Sans"/>
                <a:ea typeface="PT Sans"/>
                <a:cs typeface="PT Sans"/>
                <a:sym typeface="PT Sans"/>
              </a:rPr>
              <a:t> </a:t>
            </a:r>
            <a:r>
              <a:rPr b="1" lang="en" sz="2300">
                <a:solidFill>
                  <a:schemeClr val="accent6"/>
                </a:solidFill>
                <a:latin typeface="PT Sans"/>
                <a:ea typeface="PT Sans"/>
                <a:cs typeface="PT Sans"/>
                <a:sym typeface="PT Sans"/>
              </a:rPr>
              <a:t>HEADLINE TEXT</a:t>
            </a:r>
            <a:endParaRPr sz="1100"/>
          </a:p>
        </p:txBody>
      </p:sp>
      <p:sp>
        <p:nvSpPr>
          <p:cNvPr id="789" name="Shape 789"/>
          <p:cNvSpPr/>
          <p:nvPr/>
        </p:nvSpPr>
        <p:spPr>
          <a:xfrm>
            <a:off x="2135335" y="2838338"/>
            <a:ext cx="1584600" cy="281106"/>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Design is meant to project an image of profession and reliability.</a:t>
            </a:r>
            <a:endParaRPr sz="1100"/>
          </a:p>
        </p:txBody>
      </p:sp>
      <p:grpSp>
        <p:nvGrpSpPr>
          <p:cNvPr id="790" name="Shape 790"/>
          <p:cNvGrpSpPr/>
          <p:nvPr/>
        </p:nvGrpSpPr>
        <p:grpSpPr>
          <a:xfrm>
            <a:off x="1687775" y="2802776"/>
            <a:ext cx="352232" cy="352232"/>
            <a:chOff x="1879247" y="3320755"/>
            <a:chExt cx="469642" cy="469642"/>
          </a:xfrm>
        </p:grpSpPr>
        <p:sp>
          <p:nvSpPr>
            <p:cNvPr id="791" name="Shape 791"/>
            <p:cNvSpPr/>
            <p:nvPr/>
          </p:nvSpPr>
          <p:spPr>
            <a:xfrm>
              <a:off x="1879247" y="3320755"/>
              <a:ext cx="469642" cy="469642"/>
            </a:xfrm>
            <a:prstGeom prst="ellipse">
              <a:avLst/>
            </a:prstGeom>
            <a:solidFill>
              <a:srgbClr val="37CA9D"/>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1100"/>
                <a:buFont typeface="Calibri"/>
                <a:buNone/>
              </a:pPr>
              <a:r>
                <a:t/>
              </a:r>
              <a:endParaRPr sz="1100" u="none" cap="none" strike="noStrike">
                <a:solidFill>
                  <a:schemeClr val="dk1"/>
                </a:solidFill>
                <a:latin typeface="PT Sans"/>
                <a:ea typeface="PT Sans"/>
                <a:cs typeface="PT Sans"/>
                <a:sym typeface="PT Sans"/>
              </a:endParaRPr>
            </a:p>
          </p:txBody>
        </p:sp>
        <p:sp>
          <p:nvSpPr>
            <p:cNvPr id="792" name="Shape 792"/>
            <p:cNvSpPr/>
            <p:nvPr/>
          </p:nvSpPr>
          <p:spPr>
            <a:xfrm>
              <a:off x="1976327" y="3383188"/>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100">
                  <a:solidFill>
                    <a:srgbClr val="FFFFFF"/>
                  </a:solidFill>
                  <a:latin typeface="PT Sans"/>
                  <a:ea typeface="PT Sans"/>
                  <a:cs typeface="PT Sans"/>
                  <a:sym typeface="PT Sans"/>
                </a:rPr>
                <a:t>1</a:t>
              </a:r>
              <a:endParaRPr sz="1100"/>
            </a:p>
          </p:txBody>
        </p:sp>
      </p:grpSp>
      <p:sp>
        <p:nvSpPr>
          <p:cNvPr id="793" name="Shape 793"/>
          <p:cNvSpPr/>
          <p:nvPr/>
        </p:nvSpPr>
        <p:spPr>
          <a:xfrm>
            <a:off x="2135324" y="3349075"/>
            <a:ext cx="1851000" cy="281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 and reliability.</a:t>
            </a:r>
            <a:endParaRPr sz="1100"/>
          </a:p>
        </p:txBody>
      </p:sp>
      <p:grpSp>
        <p:nvGrpSpPr>
          <p:cNvPr id="794" name="Shape 794"/>
          <p:cNvGrpSpPr/>
          <p:nvPr/>
        </p:nvGrpSpPr>
        <p:grpSpPr>
          <a:xfrm>
            <a:off x="1687775" y="3313522"/>
            <a:ext cx="352232" cy="352232"/>
            <a:chOff x="1879247" y="3930355"/>
            <a:chExt cx="469642" cy="469642"/>
          </a:xfrm>
        </p:grpSpPr>
        <p:sp>
          <p:nvSpPr>
            <p:cNvPr id="795" name="Shape 795"/>
            <p:cNvSpPr/>
            <p:nvPr/>
          </p:nvSpPr>
          <p:spPr>
            <a:xfrm>
              <a:off x="1879247" y="3930355"/>
              <a:ext cx="469642" cy="469642"/>
            </a:xfrm>
            <a:prstGeom prst="ellipse">
              <a:avLst/>
            </a:prstGeom>
            <a:solidFill>
              <a:srgbClr val="FF9600"/>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1100"/>
                <a:buFont typeface="Calibri"/>
                <a:buNone/>
              </a:pPr>
              <a:r>
                <a:t/>
              </a:r>
              <a:endParaRPr sz="1100" u="none" cap="none" strike="noStrike">
                <a:solidFill>
                  <a:schemeClr val="dk1"/>
                </a:solidFill>
                <a:latin typeface="PT Sans"/>
                <a:ea typeface="PT Sans"/>
                <a:cs typeface="PT Sans"/>
                <a:sym typeface="PT Sans"/>
              </a:endParaRPr>
            </a:p>
          </p:txBody>
        </p:sp>
        <p:sp>
          <p:nvSpPr>
            <p:cNvPr id="796" name="Shape 796"/>
            <p:cNvSpPr/>
            <p:nvPr/>
          </p:nvSpPr>
          <p:spPr>
            <a:xfrm>
              <a:off x="1976327" y="3992788"/>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100">
                  <a:solidFill>
                    <a:srgbClr val="FFFFFF"/>
                  </a:solidFill>
                  <a:latin typeface="PT Sans"/>
                  <a:ea typeface="PT Sans"/>
                  <a:cs typeface="PT Sans"/>
                  <a:sym typeface="PT Sans"/>
                </a:rPr>
                <a:t>2</a:t>
              </a:r>
              <a:endParaRPr sz="1100"/>
            </a:p>
          </p:txBody>
        </p:sp>
      </p:grpSp>
      <p:sp>
        <p:nvSpPr>
          <p:cNvPr id="797" name="Shape 797"/>
          <p:cNvSpPr/>
          <p:nvPr/>
        </p:nvSpPr>
        <p:spPr>
          <a:xfrm>
            <a:off x="2135335" y="3859831"/>
            <a:ext cx="1584600" cy="281106"/>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Project an image of profession and reliability text goes here.</a:t>
            </a:r>
            <a:endParaRPr sz="1100"/>
          </a:p>
        </p:txBody>
      </p:sp>
      <p:grpSp>
        <p:nvGrpSpPr>
          <p:cNvPr id="798" name="Shape 798"/>
          <p:cNvGrpSpPr/>
          <p:nvPr/>
        </p:nvGrpSpPr>
        <p:grpSpPr>
          <a:xfrm>
            <a:off x="1687775" y="3824268"/>
            <a:ext cx="352232" cy="352232"/>
            <a:chOff x="1879247" y="4581145"/>
            <a:chExt cx="469642" cy="469642"/>
          </a:xfrm>
        </p:grpSpPr>
        <p:sp>
          <p:nvSpPr>
            <p:cNvPr id="799" name="Shape 799"/>
            <p:cNvSpPr/>
            <p:nvPr/>
          </p:nvSpPr>
          <p:spPr>
            <a:xfrm>
              <a:off x="1879247" y="4581145"/>
              <a:ext cx="469642" cy="469642"/>
            </a:xfrm>
            <a:prstGeom prst="ellipse">
              <a:avLst/>
            </a:prstGeom>
            <a:solidFill>
              <a:srgbClr val="FF151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800" name="Shape 800"/>
            <p:cNvSpPr/>
            <p:nvPr/>
          </p:nvSpPr>
          <p:spPr>
            <a:xfrm>
              <a:off x="1976327" y="4643578"/>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1100">
                  <a:solidFill>
                    <a:srgbClr val="FFFFFF"/>
                  </a:solidFill>
                  <a:latin typeface="PT Sans"/>
                  <a:ea typeface="PT Sans"/>
                  <a:cs typeface="PT Sans"/>
                  <a:sym typeface="PT Sans"/>
                </a:rPr>
                <a:t>3</a:t>
              </a:r>
              <a:endParaRPr sz="1100"/>
            </a:p>
          </p:txBody>
        </p:sp>
      </p:gr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5" name="Shape 805"/>
        <p:cNvGrpSpPr/>
        <p:nvPr/>
      </p:nvGrpSpPr>
      <p:grpSpPr>
        <a:xfrm>
          <a:off x="0" y="0"/>
          <a:ext cx="0" cy="0"/>
          <a:chOff x="0" y="0"/>
          <a:chExt cx="0" cy="0"/>
        </a:xfrm>
      </p:grpSpPr>
      <p:sp>
        <p:nvSpPr>
          <p:cNvPr id="806" name="Shape 806"/>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7" name="Shape 80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808" name="Shape 80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Company </a:t>
            </a:r>
            <a:r>
              <a:rPr b="1" i="0" lang="en" sz="2400" u="none" cap="none" strike="noStrike">
                <a:solidFill>
                  <a:schemeClr val="accent6"/>
                </a:solidFill>
                <a:latin typeface="PT Sans"/>
                <a:ea typeface="PT Sans"/>
                <a:cs typeface="PT Sans"/>
                <a:sym typeface="PT Sans"/>
              </a:rPr>
              <a:t>Infographic</a:t>
            </a:r>
            <a:endParaRPr sz="1100"/>
          </a:p>
        </p:txBody>
      </p:sp>
      <p:sp>
        <p:nvSpPr>
          <p:cNvPr id="809" name="Shape 80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810" name="Shape 810"/>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811" name="Shape 811"/>
          <p:cNvGrpSpPr/>
          <p:nvPr/>
        </p:nvGrpSpPr>
        <p:grpSpPr>
          <a:xfrm>
            <a:off x="7286645" y="4818844"/>
            <a:ext cx="850568" cy="182166"/>
            <a:chOff x="9804709" y="6451931"/>
            <a:chExt cx="645495" cy="138245"/>
          </a:xfrm>
        </p:grpSpPr>
        <p:sp>
          <p:nvSpPr>
            <p:cNvPr id="812" name="Shape 812"/>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13" name="Shape 813"/>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814" name="Shape 814"/>
          <p:cNvGrpSpPr/>
          <p:nvPr/>
        </p:nvGrpSpPr>
        <p:grpSpPr>
          <a:xfrm>
            <a:off x="4343800" y="1274800"/>
            <a:ext cx="456400" cy="67798"/>
            <a:chOff x="456321" y="1894555"/>
            <a:chExt cx="690822" cy="100484"/>
          </a:xfrm>
        </p:grpSpPr>
        <p:sp>
          <p:nvSpPr>
            <p:cNvPr id="815" name="Shape 815"/>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6" name="Shape 816"/>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7" name="Shape 817"/>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18" name="Shape 818"/>
          <p:cNvGrpSpPr/>
          <p:nvPr/>
        </p:nvGrpSpPr>
        <p:grpSpPr>
          <a:xfrm>
            <a:off x="3457136" y="1667533"/>
            <a:ext cx="2229729" cy="4514040"/>
            <a:chOff x="18223908" y="3214668"/>
            <a:chExt cx="7266425" cy="14710811"/>
          </a:xfrm>
        </p:grpSpPr>
        <p:sp>
          <p:nvSpPr>
            <p:cNvPr id="819" name="Shape 819"/>
            <p:cNvSpPr/>
            <p:nvPr/>
          </p:nvSpPr>
          <p:spPr>
            <a:xfrm>
              <a:off x="18287967" y="3225345"/>
              <a:ext cx="7127581" cy="14691957"/>
            </a:xfrm>
            <a:custGeom>
              <a:pathLst>
                <a:path extrusionOk="0" h="120000" w="120000">
                  <a:moveTo>
                    <a:pt x="112300" y="105094"/>
                  </a:moveTo>
                  <a:lnTo>
                    <a:pt x="6883" y="105094"/>
                  </a:lnTo>
                  <a:lnTo>
                    <a:pt x="6883" y="14366"/>
                  </a:lnTo>
                  <a:lnTo>
                    <a:pt x="112300" y="14366"/>
                  </a:lnTo>
                  <a:cubicBezTo>
                    <a:pt x="112300" y="14366"/>
                    <a:pt x="112300" y="105094"/>
                    <a:pt x="112300" y="105094"/>
                  </a:cubicBezTo>
                  <a:close/>
                  <a:moveTo>
                    <a:pt x="101844" y="0"/>
                  </a:moveTo>
                  <a:lnTo>
                    <a:pt x="18155" y="0"/>
                  </a:lnTo>
                  <a:cubicBezTo>
                    <a:pt x="8144" y="0"/>
                    <a:pt x="0" y="3950"/>
                    <a:pt x="0" y="8811"/>
                  </a:cubicBezTo>
                  <a:lnTo>
                    <a:pt x="0" y="111188"/>
                  </a:lnTo>
                  <a:cubicBezTo>
                    <a:pt x="0" y="116050"/>
                    <a:pt x="8144" y="120000"/>
                    <a:pt x="18155" y="120000"/>
                  </a:cubicBezTo>
                  <a:lnTo>
                    <a:pt x="101844" y="120000"/>
                  </a:lnTo>
                  <a:cubicBezTo>
                    <a:pt x="111855" y="120000"/>
                    <a:pt x="120000" y="116050"/>
                    <a:pt x="120000" y="111188"/>
                  </a:cubicBezTo>
                  <a:lnTo>
                    <a:pt x="120000" y="8811"/>
                  </a:lnTo>
                  <a:cubicBezTo>
                    <a:pt x="120000" y="3950"/>
                    <a:pt x="111855" y="0"/>
                    <a:pt x="101844"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0" name="Shape 820"/>
            <p:cNvSpPr/>
            <p:nvPr/>
          </p:nvSpPr>
          <p:spPr>
            <a:xfrm>
              <a:off x="18405409" y="3342786"/>
              <a:ext cx="6893836" cy="14458167"/>
            </a:xfrm>
            <a:custGeom>
              <a:pathLst>
                <a:path extrusionOk="0" h="120000" w="120000">
                  <a:moveTo>
                    <a:pt x="114072" y="105827"/>
                  </a:moveTo>
                  <a:lnTo>
                    <a:pt x="5077" y="105827"/>
                  </a:lnTo>
                  <a:lnTo>
                    <a:pt x="5077" y="13627"/>
                  </a:lnTo>
                  <a:lnTo>
                    <a:pt x="114072" y="13627"/>
                  </a:lnTo>
                  <a:cubicBezTo>
                    <a:pt x="114072" y="13627"/>
                    <a:pt x="114072" y="105827"/>
                    <a:pt x="114072" y="105827"/>
                  </a:cubicBezTo>
                  <a:close/>
                  <a:moveTo>
                    <a:pt x="103261" y="0"/>
                  </a:moveTo>
                  <a:lnTo>
                    <a:pt x="16738" y="0"/>
                  </a:lnTo>
                  <a:cubicBezTo>
                    <a:pt x="7494" y="0"/>
                    <a:pt x="0" y="3572"/>
                    <a:pt x="0" y="7983"/>
                  </a:cubicBezTo>
                  <a:lnTo>
                    <a:pt x="0" y="112016"/>
                  </a:lnTo>
                  <a:cubicBezTo>
                    <a:pt x="0" y="116427"/>
                    <a:pt x="7494" y="120000"/>
                    <a:pt x="16738" y="120000"/>
                  </a:cubicBezTo>
                  <a:lnTo>
                    <a:pt x="103261" y="120000"/>
                  </a:lnTo>
                  <a:cubicBezTo>
                    <a:pt x="112505" y="120000"/>
                    <a:pt x="120000" y="116427"/>
                    <a:pt x="120000" y="112016"/>
                  </a:cubicBezTo>
                  <a:lnTo>
                    <a:pt x="120000" y="7983"/>
                  </a:lnTo>
                  <a:cubicBezTo>
                    <a:pt x="120000" y="3572"/>
                    <a:pt x="112505" y="0"/>
                    <a:pt x="103261"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1" name="Shape 821"/>
            <p:cNvSpPr/>
            <p:nvPr/>
          </p:nvSpPr>
          <p:spPr>
            <a:xfrm>
              <a:off x="18490820" y="3428198"/>
              <a:ext cx="6726856" cy="14291214"/>
            </a:xfrm>
            <a:custGeom>
              <a:pathLst>
                <a:path extrusionOk="0" h="120000" w="120000">
                  <a:moveTo>
                    <a:pt x="118211" y="112627"/>
                  </a:moveTo>
                  <a:cubicBezTo>
                    <a:pt x="118211" y="116227"/>
                    <a:pt x="111988" y="119161"/>
                    <a:pt x="104333" y="119161"/>
                  </a:cubicBezTo>
                  <a:lnTo>
                    <a:pt x="15666" y="119161"/>
                  </a:lnTo>
                  <a:cubicBezTo>
                    <a:pt x="8011" y="119161"/>
                    <a:pt x="1788" y="116227"/>
                    <a:pt x="1788" y="112627"/>
                  </a:cubicBezTo>
                  <a:lnTo>
                    <a:pt x="1788" y="7372"/>
                  </a:lnTo>
                  <a:cubicBezTo>
                    <a:pt x="1788" y="3772"/>
                    <a:pt x="8011" y="838"/>
                    <a:pt x="15666" y="838"/>
                  </a:cubicBezTo>
                  <a:lnTo>
                    <a:pt x="104333" y="838"/>
                  </a:lnTo>
                  <a:cubicBezTo>
                    <a:pt x="111988" y="838"/>
                    <a:pt x="118211" y="3772"/>
                    <a:pt x="118211" y="7372"/>
                  </a:cubicBezTo>
                  <a:cubicBezTo>
                    <a:pt x="118211" y="7372"/>
                    <a:pt x="118211" y="112627"/>
                    <a:pt x="118211" y="112627"/>
                  </a:cubicBezTo>
                  <a:close/>
                  <a:moveTo>
                    <a:pt x="104333" y="0"/>
                  </a:moveTo>
                  <a:lnTo>
                    <a:pt x="15666" y="0"/>
                  </a:lnTo>
                  <a:cubicBezTo>
                    <a:pt x="7027" y="0"/>
                    <a:pt x="0" y="3305"/>
                    <a:pt x="0" y="7372"/>
                  </a:cubicBezTo>
                  <a:lnTo>
                    <a:pt x="0" y="112627"/>
                  </a:lnTo>
                  <a:cubicBezTo>
                    <a:pt x="0" y="116694"/>
                    <a:pt x="7027" y="120000"/>
                    <a:pt x="15666" y="120000"/>
                  </a:cubicBezTo>
                  <a:lnTo>
                    <a:pt x="104333" y="120000"/>
                  </a:lnTo>
                  <a:cubicBezTo>
                    <a:pt x="112972" y="120000"/>
                    <a:pt x="120000" y="116694"/>
                    <a:pt x="120000" y="112627"/>
                  </a:cubicBezTo>
                  <a:lnTo>
                    <a:pt x="120000" y="7372"/>
                  </a:lnTo>
                  <a:cubicBezTo>
                    <a:pt x="120000" y="3305"/>
                    <a:pt x="112972" y="0"/>
                    <a:pt x="104333"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2" name="Shape 822"/>
            <p:cNvSpPr/>
            <p:nvPr/>
          </p:nvSpPr>
          <p:spPr>
            <a:xfrm>
              <a:off x="21298748" y="16421528"/>
              <a:ext cx="1118365" cy="1118365"/>
            </a:xfrm>
            <a:custGeom>
              <a:pathLst>
                <a:path extrusionOk="0" h="120000" w="120000">
                  <a:moveTo>
                    <a:pt x="60000" y="114244"/>
                  </a:moveTo>
                  <a:cubicBezTo>
                    <a:pt x="30044" y="114244"/>
                    <a:pt x="5755" y="89961"/>
                    <a:pt x="5755" y="60000"/>
                  </a:cubicBezTo>
                  <a:cubicBezTo>
                    <a:pt x="5755" y="30044"/>
                    <a:pt x="30044" y="5755"/>
                    <a:pt x="60000" y="5755"/>
                  </a:cubicBezTo>
                  <a:cubicBezTo>
                    <a:pt x="89961" y="5755"/>
                    <a:pt x="114244" y="30044"/>
                    <a:pt x="114244" y="60000"/>
                  </a:cubicBezTo>
                  <a:cubicBezTo>
                    <a:pt x="114244" y="89961"/>
                    <a:pt x="89961" y="114244"/>
                    <a:pt x="60000" y="114244"/>
                  </a:cubicBezTo>
                  <a:close/>
                  <a:moveTo>
                    <a:pt x="60000" y="0"/>
                  </a:moveTo>
                  <a:cubicBezTo>
                    <a:pt x="26861" y="0"/>
                    <a:pt x="0" y="26866"/>
                    <a:pt x="0" y="60000"/>
                  </a:cubicBezTo>
                  <a:cubicBezTo>
                    <a:pt x="0" y="93138"/>
                    <a:pt x="26861" y="120000"/>
                    <a:pt x="60000" y="120000"/>
                  </a:cubicBezTo>
                  <a:cubicBezTo>
                    <a:pt x="93138" y="120000"/>
                    <a:pt x="120000" y="93138"/>
                    <a:pt x="120000" y="60000"/>
                  </a:cubicBezTo>
                  <a:cubicBezTo>
                    <a:pt x="120000" y="26866"/>
                    <a:pt x="93138" y="0"/>
                    <a:pt x="600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3" name="Shape 823"/>
            <p:cNvSpPr/>
            <p:nvPr/>
          </p:nvSpPr>
          <p:spPr>
            <a:xfrm>
              <a:off x="21341455" y="16421528"/>
              <a:ext cx="914946" cy="363826"/>
            </a:xfrm>
            <a:custGeom>
              <a:pathLst>
                <a:path extrusionOk="0" h="120000" w="120000">
                  <a:moveTo>
                    <a:pt x="6516" y="120000"/>
                  </a:moveTo>
                  <a:cubicBezTo>
                    <a:pt x="16538" y="59916"/>
                    <a:pt x="40150" y="17694"/>
                    <a:pt x="67683" y="17694"/>
                  </a:cubicBezTo>
                  <a:cubicBezTo>
                    <a:pt x="85094" y="17694"/>
                    <a:pt x="100933" y="34594"/>
                    <a:pt x="112761" y="62194"/>
                  </a:cubicBezTo>
                  <a:lnTo>
                    <a:pt x="120000" y="55222"/>
                  </a:lnTo>
                  <a:cubicBezTo>
                    <a:pt x="106694" y="21155"/>
                    <a:pt x="88177" y="0"/>
                    <a:pt x="67683" y="0"/>
                  </a:cubicBezTo>
                  <a:cubicBezTo>
                    <a:pt x="37205" y="0"/>
                    <a:pt x="11072" y="46766"/>
                    <a:pt x="0" y="113322"/>
                  </a:cubicBezTo>
                  <a:cubicBezTo>
                    <a:pt x="0" y="113322"/>
                    <a:pt x="6516" y="120000"/>
                    <a:pt x="6516" y="1200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4" name="Shape 824"/>
            <p:cNvSpPr/>
            <p:nvPr/>
          </p:nvSpPr>
          <p:spPr>
            <a:xfrm>
              <a:off x="21715131" y="17435797"/>
              <a:ext cx="392475" cy="107914"/>
            </a:xfrm>
            <a:custGeom>
              <a:pathLst>
                <a:path extrusionOk="0" h="120000" w="120000">
                  <a:moveTo>
                    <a:pt x="111800" y="0"/>
                  </a:moveTo>
                  <a:cubicBezTo>
                    <a:pt x="90877" y="38505"/>
                    <a:pt x="67222" y="60338"/>
                    <a:pt x="42161" y="60338"/>
                  </a:cubicBezTo>
                  <a:cubicBezTo>
                    <a:pt x="29066" y="60338"/>
                    <a:pt x="16355" y="54372"/>
                    <a:pt x="4216" y="43211"/>
                  </a:cubicBezTo>
                  <a:lnTo>
                    <a:pt x="0" y="100911"/>
                  </a:lnTo>
                  <a:cubicBezTo>
                    <a:pt x="13488" y="113350"/>
                    <a:pt x="27616" y="120000"/>
                    <a:pt x="42161" y="120000"/>
                  </a:cubicBezTo>
                  <a:cubicBezTo>
                    <a:pt x="70216" y="120000"/>
                    <a:pt x="96650" y="95294"/>
                    <a:pt x="120000" y="51750"/>
                  </a:cubicBezTo>
                  <a:cubicBezTo>
                    <a:pt x="120000" y="51750"/>
                    <a:pt x="111800" y="0"/>
                    <a:pt x="111800"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5" name="Shape 825"/>
            <p:cNvSpPr/>
            <p:nvPr/>
          </p:nvSpPr>
          <p:spPr>
            <a:xfrm>
              <a:off x="18277291" y="3214668"/>
              <a:ext cx="7146526" cy="14710811"/>
            </a:xfrm>
            <a:custGeom>
              <a:pathLst>
                <a:path extrusionOk="0" h="120000" w="120000">
                  <a:moveTo>
                    <a:pt x="18266" y="1105"/>
                  </a:moveTo>
                  <a:cubicBezTo>
                    <a:pt x="9455" y="1105"/>
                    <a:pt x="2283" y="4594"/>
                    <a:pt x="2283" y="8872"/>
                  </a:cubicBezTo>
                  <a:lnTo>
                    <a:pt x="2283" y="111127"/>
                  </a:lnTo>
                  <a:cubicBezTo>
                    <a:pt x="2283" y="115411"/>
                    <a:pt x="9455" y="118894"/>
                    <a:pt x="18266" y="118894"/>
                  </a:cubicBezTo>
                  <a:lnTo>
                    <a:pt x="101733" y="118894"/>
                  </a:lnTo>
                  <a:cubicBezTo>
                    <a:pt x="110550" y="118894"/>
                    <a:pt x="117722" y="115411"/>
                    <a:pt x="117722" y="111127"/>
                  </a:cubicBezTo>
                  <a:lnTo>
                    <a:pt x="117722" y="8872"/>
                  </a:lnTo>
                  <a:cubicBezTo>
                    <a:pt x="117722" y="4594"/>
                    <a:pt x="110550" y="1105"/>
                    <a:pt x="101733" y="1105"/>
                  </a:cubicBezTo>
                  <a:cubicBezTo>
                    <a:pt x="101733" y="1105"/>
                    <a:pt x="18266" y="1105"/>
                    <a:pt x="18266" y="1105"/>
                  </a:cubicBezTo>
                  <a:close/>
                  <a:moveTo>
                    <a:pt x="101733" y="119044"/>
                  </a:moveTo>
                  <a:lnTo>
                    <a:pt x="18266" y="119044"/>
                  </a:lnTo>
                  <a:cubicBezTo>
                    <a:pt x="9277" y="119044"/>
                    <a:pt x="1961" y="115494"/>
                    <a:pt x="1961" y="111127"/>
                  </a:cubicBezTo>
                  <a:lnTo>
                    <a:pt x="1961" y="8872"/>
                  </a:lnTo>
                  <a:cubicBezTo>
                    <a:pt x="1961" y="4505"/>
                    <a:pt x="9277" y="955"/>
                    <a:pt x="18266" y="955"/>
                  </a:cubicBezTo>
                  <a:lnTo>
                    <a:pt x="101733" y="955"/>
                  </a:lnTo>
                  <a:cubicBezTo>
                    <a:pt x="110722" y="955"/>
                    <a:pt x="118038" y="4505"/>
                    <a:pt x="118038" y="8872"/>
                  </a:cubicBezTo>
                  <a:lnTo>
                    <a:pt x="118038" y="111127"/>
                  </a:lnTo>
                  <a:cubicBezTo>
                    <a:pt x="118038" y="115494"/>
                    <a:pt x="110722" y="119044"/>
                    <a:pt x="101733" y="119044"/>
                  </a:cubicBezTo>
                  <a:close/>
                  <a:moveTo>
                    <a:pt x="18266" y="155"/>
                  </a:moveTo>
                  <a:cubicBezTo>
                    <a:pt x="8372" y="155"/>
                    <a:pt x="316" y="4066"/>
                    <a:pt x="316" y="8872"/>
                  </a:cubicBezTo>
                  <a:lnTo>
                    <a:pt x="316" y="111127"/>
                  </a:lnTo>
                  <a:cubicBezTo>
                    <a:pt x="316" y="115933"/>
                    <a:pt x="8372" y="119844"/>
                    <a:pt x="18266" y="119844"/>
                  </a:cubicBezTo>
                  <a:lnTo>
                    <a:pt x="101733" y="119844"/>
                  </a:lnTo>
                  <a:cubicBezTo>
                    <a:pt x="111627" y="119844"/>
                    <a:pt x="119683" y="115933"/>
                    <a:pt x="119683" y="111127"/>
                  </a:cubicBezTo>
                  <a:lnTo>
                    <a:pt x="119683" y="8872"/>
                  </a:lnTo>
                  <a:cubicBezTo>
                    <a:pt x="119683" y="4066"/>
                    <a:pt x="111627" y="155"/>
                    <a:pt x="101733" y="155"/>
                  </a:cubicBezTo>
                  <a:cubicBezTo>
                    <a:pt x="101733" y="155"/>
                    <a:pt x="18266" y="155"/>
                    <a:pt x="18266" y="155"/>
                  </a:cubicBezTo>
                  <a:close/>
                  <a:moveTo>
                    <a:pt x="101733" y="120000"/>
                  </a:moveTo>
                  <a:lnTo>
                    <a:pt x="18266" y="120000"/>
                  </a:lnTo>
                  <a:cubicBezTo>
                    <a:pt x="8194" y="120000"/>
                    <a:pt x="0" y="116016"/>
                    <a:pt x="0" y="111127"/>
                  </a:cubicBezTo>
                  <a:lnTo>
                    <a:pt x="0" y="8872"/>
                  </a:lnTo>
                  <a:cubicBezTo>
                    <a:pt x="0" y="3983"/>
                    <a:pt x="8194" y="0"/>
                    <a:pt x="18266" y="0"/>
                  </a:cubicBezTo>
                  <a:lnTo>
                    <a:pt x="101733" y="0"/>
                  </a:lnTo>
                  <a:cubicBezTo>
                    <a:pt x="111805" y="0"/>
                    <a:pt x="120000" y="3983"/>
                    <a:pt x="120000" y="8872"/>
                  </a:cubicBezTo>
                  <a:lnTo>
                    <a:pt x="120000" y="111127"/>
                  </a:lnTo>
                  <a:cubicBezTo>
                    <a:pt x="120000" y="116016"/>
                    <a:pt x="111805" y="120000"/>
                    <a:pt x="101733" y="1200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6" name="Shape 826"/>
            <p:cNvSpPr/>
            <p:nvPr/>
          </p:nvSpPr>
          <p:spPr>
            <a:xfrm>
              <a:off x="18832469" y="5104412"/>
              <a:ext cx="6069982" cy="169787"/>
            </a:xfrm>
            <a:custGeom>
              <a:pathLst>
                <a:path extrusionOk="0" h="120000" w="120000">
                  <a:moveTo>
                    <a:pt x="14695" y="60366"/>
                  </a:moveTo>
                  <a:cubicBezTo>
                    <a:pt x="14984" y="60366"/>
                    <a:pt x="15272" y="64298"/>
                    <a:pt x="15492" y="72161"/>
                  </a:cubicBezTo>
                  <a:lnTo>
                    <a:pt x="14696" y="100645"/>
                  </a:lnTo>
                  <a:lnTo>
                    <a:pt x="13899" y="72161"/>
                  </a:lnTo>
                  <a:cubicBezTo>
                    <a:pt x="14119" y="64298"/>
                    <a:pt x="14407" y="60366"/>
                    <a:pt x="14695" y="60366"/>
                  </a:cubicBezTo>
                  <a:close/>
                  <a:moveTo>
                    <a:pt x="10437" y="30183"/>
                  </a:moveTo>
                  <a:cubicBezTo>
                    <a:pt x="10955" y="30183"/>
                    <a:pt x="11376" y="45211"/>
                    <a:pt x="11376" y="63756"/>
                  </a:cubicBezTo>
                  <a:cubicBezTo>
                    <a:pt x="11376" y="82308"/>
                    <a:pt x="10955" y="97336"/>
                    <a:pt x="10437" y="97336"/>
                  </a:cubicBezTo>
                  <a:cubicBezTo>
                    <a:pt x="9918" y="97336"/>
                    <a:pt x="9498" y="82308"/>
                    <a:pt x="9498" y="63756"/>
                  </a:cubicBezTo>
                  <a:cubicBezTo>
                    <a:pt x="9498" y="45211"/>
                    <a:pt x="9918" y="30183"/>
                    <a:pt x="10437" y="30183"/>
                  </a:cubicBezTo>
                  <a:close/>
                  <a:moveTo>
                    <a:pt x="8115" y="30183"/>
                  </a:moveTo>
                  <a:cubicBezTo>
                    <a:pt x="8634" y="30183"/>
                    <a:pt x="9054" y="45211"/>
                    <a:pt x="9054" y="63756"/>
                  </a:cubicBezTo>
                  <a:cubicBezTo>
                    <a:pt x="9054" y="82308"/>
                    <a:pt x="8634" y="97336"/>
                    <a:pt x="8115" y="97336"/>
                  </a:cubicBezTo>
                  <a:cubicBezTo>
                    <a:pt x="7597" y="97336"/>
                    <a:pt x="7176" y="82308"/>
                    <a:pt x="7176" y="63756"/>
                  </a:cubicBezTo>
                  <a:cubicBezTo>
                    <a:pt x="7176" y="45211"/>
                    <a:pt x="7597" y="30183"/>
                    <a:pt x="8115" y="30183"/>
                  </a:cubicBezTo>
                  <a:close/>
                  <a:moveTo>
                    <a:pt x="5793" y="30183"/>
                  </a:moveTo>
                  <a:cubicBezTo>
                    <a:pt x="6312" y="30183"/>
                    <a:pt x="6733" y="45211"/>
                    <a:pt x="6733" y="63756"/>
                  </a:cubicBezTo>
                  <a:cubicBezTo>
                    <a:pt x="6733" y="82308"/>
                    <a:pt x="6312" y="97336"/>
                    <a:pt x="5793" y="97336"/>
                  </a:cubicBezTo>
                  <a:cubicBezTo>
                    <a:pt x="5275" y="97336"/>
                    <a:pt x="4854" y="82308"/>
                    <a:pt x="4854" y="63756"/>
                  </a:cubicBezTo>
                  <a:cubicBezTo>
                    <a:pt x="4854" y="45211"/>
                    <a:pt x="5275" y="30183"/>
                    <a:pt x="5793" y="30183"/>
                  </a:cubicBezTo>
                  <a:close/>
                  <a:moveTo>
                    <a:pt x="3261" y="30183"/>
                  </a:moveTo>
                  <a:cubicBezTo>
                    <a:pt x="3779" y="30183"/>
                    <a:pt x="4199" y="45211"/>
                    <a:pt x="4199" y="63756"/>
                  </a:cubicBezTo>
                  <a:cubicBezTo>
                    <a:pt x="4199" y="82308"/>
                    <a:pt x="3779" y="97336"/>
                    <a:pt x="3261" y="97336"/>
                  </a:cubicBezTo>
                  <a:cubicBezTo>
                    <a:pt x="2741" y="97336"/>
                    <a:pt x="2321" y="82308"/>
                    <a:pt x="2321" y="63756"/>
                  </a:cubicBezTo>
                  <a:cubicBezTo>
                    <a:pt x="2321" y="45211"/>
                    <a:pt x="2741" y="30183"/>
                    <a:pt x="3261" y="30183"/>
                  </a:cubicBezTo>
                  <a:close/>
                  <a:moveTo>
                    <a:pt x="939" y="30183"/>
                  </a:moveTo>
                  <a:cubicBezTo>
                    <a:pt x="1458" y="30183"/>
                    <a:pt x="1878" y="45211"/>
                    <a:pt x="1878" y="63756"/>
                  </a:cubicBezTo>
                  <a:cubicBezTo>
                    <a:pt x="1878" y="82308"/>
                    <a:pt x="1458" y="97336"/>
                    <a:pt x="939" y="97336"/>
                  </a:cubicBezTo>
                  <a:cubicBezTo>
                    <a:pt x="420" y="97336"/>
                    <a:pt x="0" y="82308"/>
                    <a:pt x="0" y="63756"/>
                  </a:cubicBezTo>
                  <a:cubicBezTo>
                    <a:pt x="0" y="45211"/>
                    <a:pt x="420" y="30183"/>
                    <a:pt x="939" y="30183"/>
                  </a:cubicBezTo>
                  <a:close/>
                  <a:moveTo>
                    <a:pt x="14695" y="30182"/>
                  </a:moveTo>
                  <a:cubicBezTo>
                    <a:pt x="15201" y="30182"/>
                    <a:pt x="15707" y="37088"/>
                    <a:pt x="16093" y="50898"/>
                  </a:cubicBezTo>
                  <a:lnTo>
                    <a:pt x="15788" y="61830"/>
                  </a:lnTo>
                  <a:cubicBezTo>
                    <a:pt x="15184" y="40251"/>
                    <a:pt x="14206" y="40251"/>
                    <a:pt x="13603" y="61830"/>
                  </a:cubicBezTo>
                  <a:lnTo>
                    <a:pt x="13297" y="50898"/>
                  </a:lnTo>
                  <a:cubicBezTo>
                    <a:pt x="13683" y="37088"/>
                    <a:pt x="14189" y="30182"/>
                    <a:pt x="14695" y="30182"/>
                  </a:cubicBezTo>
                  <a:close/>
                  <a:moveTo>
                    <a:pt x="112359" y="21557"/>
                  </a:moveTo>
                  <a:lnTo>
                    <a:pt x="117676" y="21557"/>
                  </a:lnTo>
                  <a:cubicBezTo>
                    <a:pt x="117747" y="21557"/>
                    <a:pt x="117804" y="23616"/>
                    <a:pt x="117804" y="26137"/>
                  </a:cubicBezTo>
                  <a:lnTo>
                    <a:pt x="117804" y="91463"/>
                  </a:lnTo>
                  <a:cubicBezTo>
                    <a:pt x="117804" y="93984"/>
                    <a:pt x="117747" y="96042"/>
                    <a:pt x="117676" y="96042"/>
                  </a:cubicBezTo>
                  <a:cubicBezTo>
                    <a:pt x="117676" y="96042"/>
                    <a:pt x="112359" y="96042"/>
                    <a:pt x="112359" y="96042"/>
                  </a:cubicBezTo>
                  <a:cubicBezTo>
                    <a:pt x="112288" y="96042"/>
                    <a:pt x="112231" y="93984"/>
                    <a:pt x="112231" y="91463"/>
                  </a:cubicBezTo>
                  <a:lnTo>
                    <a:pt x="112231" y="26137"/>
                  </a:lnTo>
                  <a:cubicBezTo>
                    <a:pt x="112231" y="23616"/>
                    <a:pt x="112288" y="21557"/>
                    <a:pt x="112359" y="21557"/>
                  </a:cubicBezTo>
                  <a:close/>
                  <a:moveTo>
                    <a:pt x="112182" y="4916"/>
                  </a:moveTo>
                  <a:cubicBezTo>
                    <a:pt x="111967" y="4916"/>
                    <a:pt x="111792" y="11161"/>
                    <a:pt x="111792" y="18850"/>
                  </a:cubicBezTo>
                  <a:lnTo>
                    <a:pt x="111792" y="101150"/>
                  </a:lnTo>
                  <a:cubicBezTo>
                    <a:pt x="111792" y="108833"/>
                    <a:pt x="111967" y="115083"/>
                    <a:pt x="112182" y="115083"/>
                  </a:cubicBezTo>
                  <a:lnTo>
                    <a:pt x="118882" y="115083"/>
                  </a:lnTo>
                  <a:cubicBezTo>
                    <a:pt x="119097" y="115083"/>
                    <a:pt x="119272" y="108833"/>
                    <a:pt x="119272" y="101150"/>
                  </a:cubicBezTo>
                  <a:cubicBezTo>
                    <a:pt x="119272" y="101150"/>
                    <a:pt x="119272" y="18850"/>
                    <a:pt x="119272" y="18850"/>
                  </a:cubicBezTo>
                  <a:cubicBezTo>
                    <a:pt x="119272" y="11161"/>
                    <a:pt x="119097" y="4916"/>
                    <a:pt x="118882" y="4916"/>
                  </a:cubicBezTo>
                  <a:close/>
                  <a:moveTo>
                    <a:pt x="112182" y="0"/>
                  </a:moveTo>
                  <a:lnTo>
                    <a:pt x="118882" y="0"/>
                  </a:lnTo>
                  <a:cubicBezTo>
                    <a:pt x="119172" y="0"/>
                    <a:pt x="119409" y="8450"/>
                    <a:pt x="119409" y="18850"/>
                  </a:cubicBezTo>
                  <a:lnTo>
                    <a:pt x="119409" y="38105"/>
                  </a:lnTo>
                  <a:cubicBezTo>
                    <a:pt x="119737" y="38638"/>
                    <a:pt x="120000" y="48144"/>
                    <a:pt x="120000" y="60000"/>
                  </a:cubicBezTo>
                  <a:cubicBezTo>
                    <a:pt x="120000" y="71849"/>
                    <a:pt x="119737" y="81361"/>
                    <a:pt x="119409" y="81894"/>
                  </a:cubicBezTo>
                  <a:lnTo>
                    <a:pt x="119409" y="101150"/>
                  </a:lnTo>
                  <a:cubicBezTo>
                    <a:pt x="119409" y="111549"/>
                    <a:pt x="119172" y="120000"/>
                    <a:pt x="118882" y="120000"/>
                  </a:cubicBezTo>
                  <a:lnTo>
                    <a:pt x="112182" y="120000"/>
                  </a:lnTo>
                  <a:cubicBezTo>
                    <a:pt x="111891" y="120000"/>
                    <a:pt x="111655" y="111549"/>
                    <a:pt x="111655" y="101150"/>
                  </a:cubicBezTo>
                  <a:lnTo>
                    <a:pt x="111655" y="18850"/>
                  </a:lnTo>
                  <a:cubicBezTo>
                    <a:pt x="111655" y="8450"/>
                    <a:pt x="111891" y="0"/>
                    <a:pt x="112182" y="0"/>
                  </a:cubicBezTo>
                  <a:close/>
                  <a:moveTo>
                    <a:pt x="14647" y="0"/>
                  </a:moveTo>
                  <a:cubicBezTo>
                    <a:pt x="15365" y="0"/>
                    <a:pt x="16082" y="9788"/>
                    <a:pt x="16630" y="29363"/>
                  </a:cubicBezTo>
                  <a:lnTo>
                    <a:pt x="16325" y="40273"/>
                  </a:lnTo>
                  <a:cubicBezTo>
                    <a:pt x="15398" y="7131"/>
                    <a:pt x="13895" y="7131"/>
                    <a:pt x="12968" y="40266"/>
                  </a:cubicBezTo>
                  <a:cubicBezTo>
                    <a:pt x="12968" y="40266"/>
                    <a:pt x="12664" y="29363"/>
                    <a:pt x="12664" y="29363"/>
                  </a:cubicBezTo>
                  <a:cubicBezTo>
                    <a:pt x="13211" y="9788"/>
                    <a:pt x="13929" y="0"/>
                    <a:pt x="14647"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7" name="Shape 827"/>
            <p:cNvSpPr/>
            <p:nvPr/>
          </p:nvSpPr>
          <p:spPr>
            <a:xfrm>
              <a:off x="18245261" y="6353566"/>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8" name="Shape 828"/>
            <p:cNvSpPr/>
            <p:nvPr/>
          </p:nvSpPr>
          <p:spPr>
            <a:xfrm>
              <a:off x="18223908" y="6353566"/>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29" name="Shape 829"/>
            <p:cNvSpPr/>
            <p:nvPr/>
          </p:nvSpPr>
          <p:spPr>
            <a:xfrm>
              <a:off x="18266614" y="5093736"/>
              <a:ext cx="26590" cy="578252"/>
            </a:xfrm>
            <a:custGeom>
              <a:pathLst>
                <a:path extrusionOk="0" h="120000" w="120000">
                  <a:moveTo>
                    <a:pt x="120000" y="0"/>
                  </a:moveTo>
                  <a:lnTo>
                    <a:pt x="120000" y="120000"/>
                  </a:lnTo>
                  <a:lnTo>
                    <a:pt x="0" y="120000"/>
                  </a:lnTo>
                  <a:lnTo>
                    <a:pt x="0" y="0"/>
                  </a:lnTo>
                  <a:cubicBezTo>
                    <a:pt x="0" y="0"/>
                    <a:pt x="120000" y="0"/>
                    <a:pt x="1200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0" name="Shape 830"/>
            <p:cNvSpPr/>
            <p:nvPr/>
          </p:nvSpPr>
          <p:spPr>
            <a:xfrm>
              <a:off x="18255938" y="5093736"/>
              <a:ext cx="13295" cy="577978"/>
            </a:xfrm>
            <a:custGeom>
              <a:pathLst>
                <a:path extrusionOk="0" h="120000" w="120000">
                  <a:moveTo>
                    <a:pt x="120000" y="0"/>
                  </a:moveTo>
                  <a:lnTo>
                    <a:pt x="120000" y="120000"/>
                  </a:lnTo>
                  <a:lnTo>
                    <a:pt x="0" y="116650"/>
                  </a:lnTo>
                  <a:lnTo>
                    <a:pt x="0" y="3355"/>
                  </a:lnTo>
                  <a:cubicBezTo>
                    <a:pt x="0" y="3355"/>
                    <a:pt x="120000" y="0"/>
                    <a:pt x="1200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1" name="Shape 831"/>
            <p:cNvSpPr/>
            <p:nvPr/>
          </p:nvSpPr>
          <p:spPr>
            <a:xfrm>
              <a:off x="18245261" y="7698808"/>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2" name="Shape 832"/>
            <p:cNvSpPr/>
            <p:nvPr/>
          </p:nvSpPr>
          <p:spPr>
            <a:xfrm>
              <a:off x="18223908" y="7698808"/>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3" name="Shape 833"/>
            <p:cNvSpPr/>
            <p:nvPr/>
          </p:nvSpPr>
          <p:spPr>
            <a:xfrm>
              <a:off x="25419888" y="6353566"/>
              <a:ext cx="46382" cy="1089965"/>
            </a:xfrm>
            <a:custGeom>
              <a:pathLst>
                <a:path extrusionOk="0" h="120000" w="120000">
                  <a:moveTo>
                    <a:pt x="0" y="120000"/>
                  </a:moveTo>
                  <a:lnTo>
                    <a:pt x="0" y="0"/>
                  </a:lnTo>
                  <a:lnTo>
                    <a:pt x="120000" y="0"/>
                  </a:lnTo>
                  <a:lnTo>
                    <a:pt x="120000" y="120000"/>
                  </a:lnTo>
                  <a:cubicBezTo>
                    <a:pt x="120000" y="120000"/>
                    <a:pt x="0" y="120000"/>
                    <a:pt x="0" y="1200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4" name="Shape 834"/>
            <p:cNvSpPr/>
            <p:nvPr/>
          </p:nvSpPr>
          <p:spPr>
            <a:xfrm>
              <a:off x="25467142" y="6355146"/>
              <a:ext cx="23191" cy="1089501"/>
            </a:xfrm>
            <a:custGeom>
              <a:pathLst>
                <a:path extrusionOk="0" h="120000" w="120000">
                  <a:moveTo>
                    <a:pt x="0" y="120000"/>
                  </a:moveTo>
                  <a:lnTo>
                    <a:pt x="0" y="0"/>
                  </a:lnTo>
                  <a:lnTo>
                    <a:pt x="120000" y="3105"/>
                  </a:lnTo>
                  <a:lnTo>
                    <a:pt x="120000" y="116894"/>
                  </a:lnTo>
                  <a:cubicBezTo>
                    <a:pt x="120000" y="116894"/>
                    <a:pt x="0" y="120000"/>
                    <a:pt x="0" y="1200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5" name="Shape 835"/>
            <p:cNvSpPr/>
            <p:nvPr/>
          </p:nvSpPr>
          <p:spPr>
            <a:xfrm>
              <a:off x="20594097" y="4036760"/>
              <a:ext cx="241079" cy="241091"/>
            </a:xfrm>
            <a:custGeom>
              <a:pathLst>
                <a:path extrusionOk="0" h="120000" w="120000">
                  <a:moveTo>
                    <a:pt x="120000" y="60000"/>
                  </a:moveTo>
                  <a:cubicBezTo>
                    <a:pt x="120000" y="93138"/>
                    <a:pt x="93150" y="120000"/>
                    <a:pt x="60005" y="120000"/>
                  </a:cubicBezTo>
                  <a:cubicBezTo>
                    <a:pt x="26866" y="120000"/>
                    <a:pt x="0" y="93138"/>
                    <a:pt x="0" y="60000"/>
                  </a:cubicBezTo>
                  <a:cubicBezTo>
                    <a:pt x="0" y="26861"/>
                    <a:pt x="26866" y="0"/>
                    <a:pt x="60005" y="0"/>
                  </a:cubicBezTo>
                  <a:cubicBezTo>
                    <a:pt x="93150" y="0"/>
                    <a:pt x="120000" y="26861"/>
                    <a:pt x="120000" y="600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6" name="Shape 836"/>
            <p:cNvSpPr/>
            <p:nvPr/>
          </p:nvSpPr>
          <p:spPr>
            <a:xfrm>
              <a:off x="20658156" y="4090143"/>
              <a:ext cx="129247" cy="129237"/>
            </a:xfrm>
            <a:custGeom>
              <a:pathLst>
                <a:path extrusionOk="0" h="120000" w="120000">
                  <a:moveTo>
                    <a:pt x="120000" y="60005"/>
                  </a:moveTo>
                  <a:cubicBezTo>
                    <a:pt x="120000" y="93133"/>
                    <a:pt x="93150" y="120000"/>
                    <a:pt x="60011" y="120000"/>
                  </a:cubicBezTo>
                  <a:cubicBezTo>
                    <a:pt x="26872" y="120000"/>
                    <a:pt x="0" y="93133"/>
                    <a:pt x="0" y="60005"/>
                  </a:cubicBezTo>
                  <a:cubicBezTo>
                    <a:pt x="0" y="26866"/>
                    <a:pt x="26872" y="0"/>
                    <a:pt x="60011" y="0"/>
                  </a:cubicBezTo>
                  <a:cubicBezTo>
                    <a:pt x="93150" y="0"/>
                    <a:pt x="120000" y="26866"/>
                    <a:pt x="120000" y="60005"/>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7" name="Shape 837"/>
            <p:cNvSpPr/>
            <p:nvPr/>
          </p:nvSpPr>
          <p:spPr>
            <a:xfrm>
              <a:off x="20668833" y="4100819"/>
              <a:ext cx="111876" cy="111877"/>
            </a:xfrm>
            <a:custGeom>
              <a:pathLst>
                <a:path extrusionOk="0" h="120000" w="120000">
                  <a:moveTo>
                    <a:pt x="120000" y="60000"/>
                  </a:moveTo>
                  <a:cubicBezTo>
                    <a:pt x="120000" y="93133"/>
                    <a:pt x="93133" y="120000"/>
                    <a:pt x="60000" y="120000"/>
                  </a:cubicBezTo>
                  <a:cubicBezTo>
                    <a:pt x="26866" y="120000"/>
                    <a:pt x="0" y="93133"/>
                    <a:pt x="0" y="60000"/>
                  </a:cubicBezTo>
                  <a:cubicBezTo>
                    <a:pt x="0" y="26866"/>
                    <a:pt x="26866" y="0"/>
                    <a:pt x="60000" y="0"/>
                  </a:cubicBezTo>
                  <a:cubicBezTo>
                    <a:pt x="93133" y="0"/>
                    <a:pt x="120000" y="26866"/>
                    <a:pt x="120000" y="600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8" name="Shape 838"/>
            <p:cNvSpPr/>
            <p:nvPr/>
          </p:nvSpPr>
          <p:spPr>
            <a:xfrm>
              <a:off x="21277395" y="4090143"/>
              <a:ext cx="1159539" cy="133347"/>
            </a:xfrm>
            <a:custGeom>
              <a:pathLst>
                <a:path extrusionOk="0" h="120000" w="120000">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39" name="Shape 839"/>
            <p:cNvSpPr/>
            <p:nvPr/>
          </p:nvSpPr>
          <p:spPr>
            <a:xfrm>
              <a:off x="21277395" y="4100819"/>
              <a:ext cx="1159539" cy="116724"/>
            </a:xfrm>
            <a:custGeom>
              <a:pathLst>
                <a:path extrusionOk="0" h="120000" w="120000">
                  <a:moveTo>
                    <a:pt x="113100" y="104972"/>
                  </a:moveTo>
                  <a:lnTo>
                    <a:pt x="6900" y="104972"/>
                  </a:lnTo>
                  <a:cubicBezTo>
                    <a:pt x="4050" y="104972"/>
                    <a:pt x="1727" y="84800"/>
                    <a:pt x="1727" y="60000"/>
                  </a:cubicBezTo>
                  <a:cubicBezTo>
                    <a:pt x="1727" y="35205"/>
                    <a:pt x="4050" y="15027"/>
                    <a:pt x="6900" y="15027"/>
                  </a:cubicBezTo>
                  <a:lnTo>
                    <a:pt x="113100" y="15027"/>
                  </a:lnTo>
                  <a:cubicBezTo>
                    <a:pt x="115950" y="15027"/>
                    <a:pt x="118272" y="35205"/>
                    <a:pt x="118272" y="60000"/>
                  </a:cubicBezTo>
                  <a:cubicBezTo>
                    <a:pt x="118272" y="84800"/>
                    <a:pt x="115950" y="104972"/>
                    <a:pt x="113100" y="104972"/>
                  </a:cubicBezTo>
                  <a:close/>
                  <a:moveTo>
                    <a:pt x="113100" y="0"/>
                  </a:moveTo>
                  <a:lnTo>
                    <a:pt x="6900" y="0"/>
                  </a:lnTo>
                  <a:cubicBezTo>
                    <a:pt x="3088" y="0"/>
                    <a:pt x="0" y="26855"/>
                    <a:pt x="0" y="60000"/>
                  </a:cubicBezTo>
                  <a:cubicBezTo>
                    <a:pt x="0" y="93144"/>
                    <a:pt x="3088" y="120000"/>
                    <a:pt x="6900" y="120000"/>
                  </a:cubicBezTo>
                  <a:lnTo>
                    <a:pt x="113100" y="120000"/>
                  </a:lnTo>
                  <a:cubicBezTo>
                    <a:pt x="116911" y="120000"/>
                    <a:pt x="120000" y="93144"/>
                    <a:pt x="120000" y="60000"/>
                  </a:cubicBezTo>
                  <a:cubicBezTo>
                    <a:pt x="120000" y="26855"/>
                    <a:pt x="116911" y="0"/>
                    <a:pt x="113100"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0" name="Shape 840"/>
            <p:cNvSpPr/>
            <p:nvPr/>
          </p:nvSpPr>
          <p:spPr>
            <a:xfrm>
              <a:off x="21277395" y="4090143"/>
              <a:ext cx="1159539" cy="133347"/>
            </a:xfrm>
            <a:custGeom>
              <a:pathLst>
                <a:path extrusionOk="0" h="120000" w="120000">
                  <a:moveTo>
                    <a:pt x="113100" y="104972"/>
                  </a:moveTo>
                  <a:lnTo>
                    <a:pt x="6900" y="104972"/>
                  </a:lnTo>
                  <a:cubicBezTo>
                    <a:pt x="4050" y="104972"/>
                    <a:pt x="1727" y="84805"/>
                    <a:pt x="1727" y="60000"/>
                  </a:cubicBezTo>
                  <a:cubicBezTo>
                    <a:pt x="1727" y="35194"/>
                    <a:pt x="4050" y="15027"/>
                    <a:pt x="6900" y="15027"/>
                  </a:cubicBezTo>
                  <a:lnTo>
                    <a:pt x="113100" y="15027"/>
                  </a:lnTo>
                  <a:cubicBezTo>
                    <a:pt x="115950" y="15027"/>
                    <a:pt x="118272" y="35194"/>
                    <a:pt x="118272" y="60000"/>
                  </a:cubicBezTo>
                  <a:cubicBezTo>
                    <a:pt x="118272" y="84805"/>
                    <a:pt x="115950" y="104972"/>
                    <a:pt x="113100" y="104972"/>
                  </a:cubicBezTo>
                  <a:close/>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1" name="Shape 841"/>
            <p:cNvSpPr/>
            <p:nvPr/>
          </p:nvSpPr>
          <p:spPr>
            <a:xfrm>
              <a:off x="18287967" y="16528294"/>
              <a:ext cx="116882" cy="212433"/>
            </a:xfrm>
            <a:custGeom>
              <a:pathLst>
                <a:path extrusionOk="0" h="120000" w="120000">
                  <a:moveTo>
                    <a:pt x="120000" y="120000"/>
                  </a:moveTo>
                  <a:lnTo>
                    <a:pt x="0" y="120000"/>
                  </a:lnTo>
                  <a:lnTo>
                    <a:pt x="0" y="0"/>
                  </a:lnTo>
                  <a:lnTo>
                    <a:pt x="120000" y="0"/>
                  </a:lnTo>
                  <a:cubicBezTo>
                    <a:pt x="120000" y="0"/>
                    <a:pt x="120000" y="120000"/>
                    <a:pt x="120000" y="1200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2" name="Shape 842"/>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843" name="Shape 843"/>
          <p:cNvSpPr/>
          <p:nvPr/>
        </p:nvSpPr>
        <p:spPr>
          <a:xfrm>
            <a:off x="1625672" y="2825312"/>
            <a:ext cx="595484" cy="489148"/>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44" name="Shape 844"/>
          <p:cNvSpPr/>
          <p:nvPr/>
        </p:nvSpPr>
        <p:spPr>
          <a:xfrm>
            <a:off x="1625676" y="3317300"/>
            <a:ext cx="1050000" cy="976800"/>
          </a:xfrm>
          <a:prstGeom prst="rect">
            <a:avLst/>
          </a:prstGeom>
          <a:noFill/>
          <a:ln>
            <a:noFill/>
          </a:ln>
        </p:spPr>
        <p:txBody>
          <a:bodyPr anchorCtr="0" anchor="ctr" bIns="0" lIns="0" spcFirstLastPara="1" rIns="0" wrap="square" tIns="0">
            <a:noAutofit/>
          </a:bodyPr>
          <a:lstStyle/>
          <a:p>
            <a:pPr indent="0" lvl="0" marL="0" marR="0" rtl="0" algn="l">
              <a:lnSpc>
                <a:spcPct val="107142"/>
              </a:lnSpc>
              <a:spcBef>
                <a:spcPts val="0"/>
              </a:spcBef>
              <a:spcAft>
                <a:spcPts val="0"/>
              </a:spcAft>
              <a:buNone/>
            </a:pPr>
            <a:r>
              <a:rPr lang="en" sz="1100">
                <a:solidFill>
                  <a:schemeClr val="dk1"/>
                </a:solidFill>
                <a:latin typeface="PT Sans"/>
                <a:ea typeface="PT Sans"/>
                <a:cs typeface="PT Sans"/>
                <a:sym typeface="PT Sans"/>
              </a:rPr>
              <a:t>This letterhead design is meant to project an professional.</a:t>
            </a:r>
            <a:endParaRPr sz="1100"/>
          </a:p>
        </p:txBody>
      </p:sp>
      <p:sp>
        <p:nvSpPr>
          <p:cNvPr id="845" name="Shape 845"/>
          <p:cNvSpPr/>
          <p:nvPr/>
        </p:nvSpPr>
        <p:spPr>
          <a:xfrm>
            <a:off x="6468289" y="2749112"/>
            <a:ext cx="777000" cy="5574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3000">
                <a:solidFill>
                  <a:schemeClr val="accent6"/>
                </a:solidFill>
                <a:latin typeface="PT Sans"/>
                <a:ea typeface="PT Sans"/>
                <a:cs typeface="PT Sans"/>
                <a:sym typeface="PT Sans"/>
              </a:rPr>
              <a:t>75%</a:t>
            </a:r>
            <a:endParaRPr sz="1100"/>
          </a:p>
        </p:txBody>
      </p:sp>
      <p:sp>
        <p:nvSpPr>
          <p:cNvPr id="846" name="Shape 846"/>
          <p:cNvSpPr/>
          <p:nvPr/>
        </p:nvSpPr>
        <p:spPr>
          <a:xfrm>
            <a:off x="6468289" y="3382675"/>
            <a:ext cx="1050039" cy="541413"/>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 and reliability. By using simple alignments.</a:t>
            </a:r>
            <a:endParaRPr sz="1100"/>
          </a:p>
        </p:txBody>
      </p:sp>
      <p:sp>
        <p:nvSpPr>
          <p:cNvPr id="847" name="Shape 847"/>
          <p:cNvSpPr/>
          <p:nvPr>
            <p:ph idx="2" type="pic"/>
          </p:nvPr>
        </p:nvSpPr>
        <p:spPr>
          <a:xfrm>
            <a:off x="3616034" y="2225801"/>
            <a:ext cx="1945222" cy="341402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2" name="Shape 852"/>
        <p:cNvGrpSpPr/>
        <p:nvPr/>
      </p:nvGrpSpPr>
      <p:grpSpPr>
        <a:xfrm>
          <a:off x="0" y="0"/>
          <a:ext cx="0" cy="0"/>
          <a:chOff x="0" y="0"/>
          <a:chExt cx="0" cy="0"/>
        </a:xfrm>
      </p:grpSpPr>
      <p:sp>
        <p:nvSpPr>
          <p:cNvPr id="853" name="Shape 853"/>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4" name="Shape 8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855" name="Shape 85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Company </a:t>
            </a:r>
            <a:r>
              <a:rPr b="1" i="0" lang="en" sz="2400" u="none" cap="none" strike="noStrike">
                <a:solidFill>
                  <a:schemeClr val="accent6"/>
                </a:solidFill>
                <a:latin typeface="PT Sans"/>
                <a:ea typeface="PT Sans"/>
                <a:cs typeface="PT Sans"/>
                <a:sym typeface="PT Sans"/>
              </a:rPr>
              <a:t>Infographic</a:t>
            </a:r>
            <a:endParaRPr sz="1100"/>
          </a:p>
        </p:txBody>
      </p:sp>
      <p:sp>
        <p:nvSpPr>
          <p:cNvPr id="856" name="Shape 85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857" name="Shape 857"/>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858" name="Shape 858"/>
          <p:cNvGrpSpPr/>
          <p:nvPr/>
        </p:nvGrpSpPr>
        <p:grpSpPr>
          <a:xfrm>
            <a:off x="7286645" y="4818844"/>
            <a:ext cx="850568" cy="182166"/>
            <a:chOff x="9804709" y="6451931"/>
            <a:chExt cx="645495" cy="138245"/>
          </a:xfrm>
        </p:grpSpPr>
        <p:sp>
          <p:nvSpPr>
            <p:cNvPr id="859" name="Shape 859"/>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60" name="Shape 860"/>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861" name="Shape 861"/>
          <p:cNvGrpSpPr/>
          <p:nvPr/>
        </p:nvGrpSpPr>
        <p:grpSpPr>
          <a:xfrm>
            <a:off x="4343800" y="1274800"/>
            <a:ext cx="456400" cy="67798"/>
            <a:chOff x="456321" y="1894555"/>
            <a:chExt cx="690822" cy="100484"/>
          </a:xfrm>
        </p:grpSpPr>
        <p:sp>
          <p:nvSpPr>
            <p:cNvPr id="862" name="Shape 862"/>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3" name="Shape 863"/>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4" name="Shape 864"/>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865" name="Shape 865"/>
          <p:cNvSpPr/>
          <p:nvPr/>
        </p:nvSpPr>
        <p:spPr>
          <a:xfrm>
            <a:off x="2595379" y="3169732"/>
            <a:ext cx="1462474" cy="1260754"/>
          </a:xfrm>
          <a:prstGeom prst="hexagon">
            <a:avLst>
              <a:gd fmla="val 25000" name="adj"/>
              <a:gd fmla="val 115470" name="vf"/>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6" name="Shape 866"/>
          <p:cNvSpPr/>
          <p:nvPr/>
        </p:nvSpPr>
        <p:spPr>
          <a:xfrm>
            <a:off x="5086141" y="1811849"/>
            <a:ext cx="1462474" cy="1260754"/>
          </a:xfrm>
          <a:prstGeom prst="hexagon">
            <a:avLst>
              <a:gd fmla="val 25000" name="adj"/>
              <a:gd fmla="val 115470" name="vf"/>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7" name="Shape 867"/>
          <p:cNvSpPr/>
          <p:nvPr/>
        </p:nvSpPr>
        <p:spPr>
          <a:xfrm>
            <a:off x="5086140" y="3169732"/>
            <a:ext cx="1462474" cy="1260754"/>
          </a:xfrm>
          <a:prstGeom prst="hexagon">
            <a:avLst>
              <a:gd fmla="val 25000" name="adj"/>
              <a:gd fmla="val 115470" name="vf"/>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8" name="Shape 868"/>
          <p:cNvSpPr/>
          <p:nvPr/>
        </p:nvSpPr>
        <p:spPr>
          <a:xfrm>
            <a:off x="2595379" y="1811849"/>
            <a:ext cx="1462474" cy="1260754"/>
          </a:xfrm>
          <a:prstGeom prst="hexagon">
            <a:avLst>
              <a:gd fmla="val 25000" name="adj"/>
              <a:gd fmla="val 115470" name="vf"/>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9" name="Shape 869"/>
          <p:cNvSpPr/>
          <p:nvPr/>
        </p:nvSpPr>
        <p:spPr>
          <a:xfrm>
            <a:off x="3840761" y="2490790"/>
            <a:ext cx="1462474" cy="1260754"/>
          </a:xfrm>
          <a:prstGeom prst="hexagon">
            <a:avLst>
              <a:gd fmla="val 25000" name="adj"/>
              <a:gd fmla="val 115470" name="vf"/>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0" name="Shape 870"/>
          <p:cNvSpPr/>
          <p:nvPr/>
        </p:nvSpPr>
        <p:spPr>
          <a:xfrm>
            <a:off x="6331522" y="2486399"/>
            <a:ext cx="1462474" cy="1260754"/>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1" name="Shape 871"/>
          <p:cNvSpPr/>
          <p:nvPr/>
        </p:nvSpPr>
        <p:spPr>
          <a:xfrm>
            <a:off x="1349997" y="2486399"/>
            <a:ext cx="1462474" cy="1260754"/>
          </a:xfrm>
          <a:prstGeom prst="hexagon">
            <a:avLst>
              <a:gd fmla="val 25000" name="adj"/>
              <a:gd fmla="val 115470" name="vf"/>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2" name="Shape 872"/>
          <p:cNvSpPr txBox="1"/>
          <p:nvPr/>
        </p:nvSpPr>
        <p:spPr>
          <a:xfrm>
            <a:off x="2887259" y="2162341"/>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b="1" lang="en" sz="1200">
                <a:solidFill>
                  <a:srgbClr val="A5A5A5"/>
                </a:solidFill>
                <a:latin typeface="PT Sans"/>
                <a:ea typeface="PT Sans"/>
                <a:cs typeface="PT Sans"/>
                <a:sym typeface="PT Sans"/>
              </a:rPr>
              <a:t>Process</a:t>
            </a:r>
            <a:endParaRPr sz="1100"/>
          </a:p>
          <a:p>
            <a:pPr indent="0" lvl="0" marL="0" marR="0" rtl="0" algn="ctr">
              <a:lnSpc>
                <a:spcPct val="106250"/>
              </a:lnSpc>
              <a:spcBef>
                <a:spcPts val="0"/>
              </a:spcBef>
              <a:spcAft>
                <a:spcPts val="0"/>
              </a:spcAft>
              <a:buNone/>
            </a:pPr>
            <a:r>
              <a:rPr b="1" lang="en" sz="1200">
                <a:solidFill>
                  <a:srgbClr val="A5A5A5"/>
                </a:solidFill>
                <a:latin typeface="PT Sans"/>
                <a:ea typeface="PT Sans"/>
                <a:cs typeface="PT Sans"/>
                <a:sym typeface="PT Sans"/>
              </a:rPr>
              <a:t>Slides are</a:t>
            </a:r>
            <a:endParaRPr sz="1100"/>
          </a:p>
          <a:p>
            <a:pPr indent="0" lvl="0" marL="0" marR="0" rtl="0" algn="ctr">
              <a:lnSpc>
                <a:spcPct val="106250"/>
              </a:lnSpc>
              <a:spcBef>
                <a:spcPts val="0"/>
              </a:spcBef>
              <a:spcAft>
                <a:spcPts val="0"/>
              </a:spcAft>
              <a:buNone/>
            </a:pPr>
            <a:r>
              <a:rPr b="1" lang="en" sz="1200">
                <a:solidFill>
                  <a:srgbClr val="A5A5A5"/>
                </a:solidFill>
                <a:latin typeface="PT Sans"/>
                <a:ea typeface="PT Sans"/>
                <a:cs typeface="PT Sans"/>
                <a:sym typeface="PT Sans"/>
              </a:rPr>
              <a:t>here</a:t>
            </a:r>
            <a:endParaRPr sz="1100"/>
          </a:p>
        </p:txBody>
      </p:sp>
      <p:sp>
        <p:nvSpPr>
          <p:cNvPr id="873" name="Shape 873"/>
          <p:cNvSpPr txBox="1"/>
          <p:nvPr/>
        </p:nvSpPr>
        <p:spPr>
          <a:xfrm>
            <a:off x="5378023" y="3520224"/>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Process</a:t>
            </a:r>
            <a:endParaRPr sz="1100"/>
          </a:p>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Slides are</a:t>
            </a:r>
            <a:endParaRPr sz="1100"/>
          </a:p>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here</a:t>
            </a:r>
            <a:endParaRPr sz="1100"/>
          </a:p>
        </p:txBody>
      </p:sp>
      <p:sp>
        <p:nvSpPr>
          <p:cNvPr id="874" name="Shape 874"/>
          <p:cNvSpPr/>
          <p:nvPr/>
        </p:nvSpPr>
        <p:spPr>
          <a:xfrm>
            <a:off x="5431742" y="2162341"/>
            <a:ext cx="770676" cy="559769"/>
          </a:xfrm>
          <a:custGeom>
            <a:pathLst>
              <a:path extrusionOk="0" h="120000" w="120000">
                <a:moveTo>
                  <a:pt x="108625" y="36387"/>
                </a:moveTo>
                <a:cubicBezTo>
                  <a:pt x="108056" y="31741"/>
                  <a:pt x="108056" y="24000"/>
                  <a:pt x="110900" y="20903"/>
                </a:cubicBezTo>
                <a:cubicBezTo>
                  <a:pt x="110900" y="20903"/>
                  <a:pt x="111469" y="20903"/>
                  <a:pt x="111469" y="20903"/>
                </a:cubicBezTo>
                <a:cubicBezTo>
                  <a:pt x="113744" y="20129"/>
                  <a:pt x="115450" y="18580"/>
                  <a:pt x="114312" y="16258"/>
                </a:cubicBezTo>
                <a:cubicBezTo>
                  <a:pt x="75639" y="0"/>
                  <a:pt x="75639" y="0"/>
                  <a:pt x="75639" y="0"/>
                </a:cubicBezTo>
                <a:cubicBezTo>
                  <a:pt x="13649" y="12387"/>
                  <a:pt x="13649" y="12387"/>
                  <a:pt x="13649" y="12387"/>
                </a:cubicBezTo>
                <a:cubicBezTo>
                  <a:pt x="13649" y="12387"/>
                  <a:pt x="6255" y="13161"/>
                  <a:pt x="6824" y="28645"/>
                </a:cubicBezTo>
                <a:cubicBezTo>
                  <a:pt x="7393" y="37161"/>
                  <a:pt x="9099" y="41032"/>
                  <a:pt x="10805" y="42580"/>
                </a:cubicBezTo>
                <a:cubicBezTo>
                  <a:pt x="5687" y="44903"/>
                  <a:pt x="5687" y="44903"/>
                  <a:pt x="5687" y="44903"/>
                </a:cubicBezTo>
                <a:cubicBezTo>
                  <a:pt x="4549" y="47225"/>
                  <a:pt x="6255" y="48774"/>
                  <a:pt x="8530" y="49548"/>
                </a:cubicBezTo>
                <a:cubicBezTo>
                  <a:pt x="9099" y="49548"/>
                  <a:pt x="9099" y="49548"/>
                  <a:pt x="9099" y="50322"/>
                </a:cubicBezTo>
                <a:cubicBezTo>
                  <a:pt x="11943" y="52645"/>
                  <a:pt x="11943" y="60387"/>
                  <a:pt x="11374" y="65032"/>
                </a:cubicBezTo>
                <a:cubicBezTo>
                  <a:pt x="0" y="69677"/>
                  <a:pt x="4549" y="71225"/>
                  <a:pt x="4549" y="71225"/>
                </a:cubicBezTo>
                <a:cubicBezTo>
                  <a:pt x="6824" y="72000"/>
                  <a:pt x="6824" y="72000"/>
                  <a:pt x="6824" y="72000"/>
                </a:cubicBezTo>
                <a:cubicBezTo>
                  <a:pt x="5118" y="74322"/>
                  <a:pt x="3412" y="78193"/>
                  <a:pt x="3412" y="85935"/>
                </a:cubicBezTo>
                <a:cubicBezTo>
                  <a:pt x="3981" y="101419"/>
                  <a:pt x="10236" y="102193"/>
                  <a:pt x="10236" y="102193"/>
                </a:cubicBezTo>
                <a:cubicBezTo>
                  <a:pt x="50616" y="120000"/>
                  <a:pt x="50616" y="120000"/>
                  <a:pt x="50616" y="120000"/>
                </a:cubicBezTo>
                <a:cubicBezTo>
                  <a:pt x="112606" y="99870"/>
                  <a:pt x="112606" y="99870"/>
                  <a:pt x="112606" y="99870"/>
                </a:cubicBezTo>
                <a:cubicBezTo>
                  <a:pt x="112606" y="99870"/>
                  <a:pt x="116587" y="98322"/>
                  <a:pt x="105213" y="94451"/>
                </a:cubicBezTo>
                <a:cubicBezTo>
                  <a:pt x="104644" y="89806"/>
                  <a:pt x="104644" y="81290"/>
                  <a:pt x="107488" y="78967"/>
                </a:cubicBezTo>
                <a:cubicBezTo>
                  <a:pt x="107488" y="78967"/>
                  <a:pt x="108056" y="78967"/>
                  <a:pt x="108056" y="78193"/>
                </a:cubicBezTo>
                <a:cubicBezTo>
                  <a:pt x="110331" y="77419"/>
                  <a:pt x="112037" y="75870"/>
                  <a:pt x="110900" y="73548"/>
                </a:cubicBezTo>
                <a:cubicBezTo>
                  <a:pt x="108056" y="72774"/>
                  <a:pt x="108056" y="72774"/>
                  <a:pt x="108056" y="72774"/>
                </a:cubicBezTo>
                <a:cubicBezTo>
                  <a:pt x="109763" y="71225"/>
                  <a:pt x="112606" y="67354"/>
                  <a:pt x="113175" y="57290"/>
                </a:cubicBezTo>
                <a:cubicBezTo>
                  <a:pt x="113175" y="50322"/>
                  <a:pt x="112037" y="46451"/>
                  <a:pt x="110331" y="44129"/>
                </a:cubicBezTo>
                <a:cubicBezTo>
                  <a:pt x="116018" y="42580"/>
                  <a:pt x="116018" y="42580"/>
                  <a:pt x="116018" y="42580"/>
                </a:cubicBezTo>
                <a:cubicBezTo>
                  <a:pt x="116018" y="42580"/>
                  <a:pt x="120000" y="41032"/>
                  <a:pt x="108625" y="36387"/>
                </a:cubicBezTo>
                <a:close/>
                <a:moveTo>
                  <a:pt x="56872" y="36387"/>
                </a:moveTo>
                <a:cubicBezTo>
                  <a:pt x="67109" y="33290"/>
                  <a:pt x="67109" y="33290"/>
                  <a:pt x="67109" y="33290"/>
                </a:cubicBezTo>
                <a:cubicBezTo>
                  <a:pt x="102369" y="24000"/>
                  <a:pt x="102369" y="24000"/>
                  <a:pt x="102369" y="24000"/>
                </a:cubicBezTo>
                <a:cubicBezTo>
                  <a:pt x="107488" y="22451"/>
                  <a:pt x="107488" y="22451"/>
                  <a:pt x="107488" y="22451"/>
                </a:cubicBezTo>
                <a:cubicBezTo>
                  <a:pt x="105781" y="26322"/>
                  <a:pt x="105781" y="31741"/>
                  <a:pt x="106350" y="35612"/>
                </a:cubicBezTo>
                <a:cubicBezTo>
                  <a:pt x="106350" y="36387"/>
                  <a:pt x="106350" y="37161"/>
                  <a:pt x="106350" y="37935"/>
                </a:cubicBezTo>
                <a:cubicBezTo>
                  <a:pt x="100663" y="39483"/>
                  <a:pt x="100663" y="39483"/>
                  <a:pt x="100663" y="39483"/>
                </a:cubicBezTo>
                <a:cubicBezTo>
                  <a:pt x="56303" y="54967"/>
                  <a:pt x="56303" y="54967"/>
                  <a:pt x="56303" y="54967"/>
                </a:cubicBezTo>
                <a:lnTo>
                  <a:pt x="56872" y="36387"/>
                </a:lnTo>
                <a:close/>
                <a:moveTo>
                  <a:pt x="12511" y="51096"/>
                </a:moveTo>
                <a:cubicBezTo>
                  <a:pt x="17630" y="52645"/>
                  <a:pt x="17630" y="52645"/>
                  <a:pt x="17630" y="52645"/>
                </a:cubicBezTo>
                <a:cubicBezTo>
                  <a:pt x="51184" y="61935"/>
                  <a:pt x="51184" y="61935"/>
                  <a:pt x="51184" y="61935"/>
                </a:cubicBezTo>
                <a:cubicBezTo>
                  <a:pt x="54028" y="62709"/>
                  <a:pt x="54028" y="62709"/>
                  <a:pt x="54028" y="62709"/>
                </a:cubicBezTo>
                <a:cubicBezTo>
                  <a:pt x="63127" y="65032"/>
                  <a:pt x="63127" y="65032"/>
                  <a:pt x="63127" y="65032"/>
                </a:cubicBezTo>
                <a:cubicBezTo>
                  <a:pt x="63696" y="83612"/>
                  <a:pt x="63696" y="83612"/>
                  <a:pt x="63696" y="83612"/>
                </a:cubicBezTo>
                <a:cubicBezTo>
                  <a:pt x="18199" y="68129"/>
                  <a:pt x="18199" y="68129"/>
                  <a:pt x="18199" y="68129"/>
                </a:cubicBezTo>
                <a:cubicBezTo>
                  <a:pt x="13649" y="66580"/>
                  <a:pt x="13649" y="66580"/>
                  <a:pt x="13649" y="66580"/>
                </a:cubicBezTo>
                <a:cubicBezTo>
                  <a:pt x="13649" y="65806"/>
                  <a:pt x="13649" y="65032"/>
                  <a:pt x="13649" y="64258"/>
                </a:cubicBezTo>
                <a:cubicBezTo>
                  <a:pt x="14218" y="61161"/>
                  <a:pt x="14218" y="54967"/>
                  <a:pt x="12511" y="51096"/>
                </a:cubicBezTo>
                <a:close/>
                <a:moveTo>
                  <a:pt x="10805" y="27870"/>
                </a:moveTo>
                <a:cubicBezTo>
                  <a:pt x="10236" y="24000"/>
                  <a:pt x="10805" y="20903"/>
                  <a:pt x="11943" y="19354"/>
                </a:cubicBezTo>
                <a:cubicBezTo>
                  <a:pt x="12511" y="18580"/>
                  <a:pt x="13649" y="18580"/>
                  <a:pt x="14218" y="18580"/>
                </a:cubicBezTo>
                <a:cubicBezTo>
                  <a:pt x="14218" y="18580"/>
                  <a:pt x="14786" y="18580"/>
                  <a:pt x="14786" y="18580"/>
                </a:cubicBezTo>
                <a:cubicBezTo>
                  <a:pt x="41516" y="30193"/>
                  <a:pt x="41516" y="30193"/>
                  <a:pt x="41516" y="30193"/>
                </a:cubicBezTo>
                <a:cubicBezTo>
                  <a:pt x="54597" y="36387"/>
                  <a:pt x="54597" y="36387"/>
                  <a:pt x="54597" y="36387"/>
                </a:cubicBezTo>
                <a:cubicBezTo>
                  <a:pt x="54597" y="54967"/>
                  <a:pt x="54597" y="54967"/>
                  <a:pt x="54597" y="54967"/>
                </a:cubicBezTo>
                <a:cubicBezTo>
                  <a:pt x="17061" y="40258"/>
                  <a:pt x="17061" y="40258"/>
                  <a:pt x="17061" y="40258"/>
                </a:cubicBezTo>
                <a:cubicBezTo>
                  <a:pt x="14786" y="39483"/>
                  <a:pt x="14786" y="39483"/>
                  <a:pt x="14786" y="39483"/>
                </a:cubicBezTo>
                <a:cubicBezTo>
                  <a:pt x="14786" y="39483"/>
                  <a:pt x="14786" y="39483"/>
                  <a:pt x="14786" y="39483"/>
                </a:cubicBezTo>
                <a:cubicBezTo>
                  <a:pt x="14218" y="39483"/>
                  <a:pt x="10805" y="38709"/>
                  <a:pt x="10805" y="27870"/>
                </a:cubicBezTo>
                <a:close/>
                <a:moveTo>
                  <a:pt x="51184" y="112258"/>
                </a:moveTo>
                <a:cubicBezTo>
                  <a:pt x="11374" y="97548"/>
                  <a:pt x="11374" y="97548"/>
                  <a:pt x="11374" y="97548"/>
                </a:cubicBezTo>
                <a:cubicBezTo>
                  <a:pt x="11374" y="97548"/>
                  <a:pt x="11374" y="97548"/>
                  <a:pt x="11374" y="97548"/>
                </a:cubicBezTo>
                <a:cubicBezTo>
                  <a:pt x="10805" y="96774"/>
                  <a:pt x="7393" y="96774"/>
                  <a:pt x="7393" y="85161"/>
                </a:cubicBezTo>
                <a:cubicBezTo>
                  <a:pt x="6824" y="81290"/>
                  <a:pt x="7393" y="78193"/>
                  <a:pt x="8530" y="77419"/>
                </a:cubicBezTo>
                <a:cubicBezTo>
                  <a:pt x="9099" y="75870"/>
                  <a:pt x="10236" y="75870"/>
                  <a:pt x="10805" y="75870"/>
                </a:cubicBezTo>
                <a:cubicBezTo>
                  <a:pt x="10805" y="75870"/>
                  <a:pt x="11374" y="75870"/>
                  <a:pt x="11374" y="75870"/>
                </a:cubicBezTo>
                <a:cubicBezTo>
                  <a:pt x="11374" y="75870"/>
                  <a:pt x="11374" y="75870"/>
                  <a:pt x="11374" y="75870"/>
                </a:cubicBezTo>
                <a:cubicBezTo>
                  <a:pt x="51184" y="93677"/>
                  <a:pt x="51184" y="93677"/>
                  <a:pt x="51184" y="93677"/>
                </a:cubicBezTo>
                <a:lnTo>
                  <a:pt x="51184" y="112258"/>
                </a:lnTo>
                <a:close/>
                <a:moveTo>
                  <a:pt x="102938" y="93677"/>
                </a:moveTo>
                <a:cubicBezTo>
                  <a:pt x="102938" y="94451"/>
                  <a:pt x="102938" y="95225"/>
                  <a:pt x="102938" y="95225"/>
                </a:cubicBezTo>
                <a:cubicBezTo>
                  <a:pt x="52890" y="112258"/>
                  <a:pt x="52890" y="112258"/>
                  <a:pt x="52890" y="112258"/>
                </a:cubicBezTo>
                <a:cubicBezTo>
                  <a:pt x="53459" y="93677"/>
                  <a:pt x="53459" y="93677"/>
                  <a:pt x="53459" y="93677"/>
                </a:cubicBezTo>
                <a:cubicBezTo>
                  <a:pt x="64265" y="91354"/>
                  <a:pt x="64265" y="91354"/>
                  <a:pt x="64265" y="91354"/>
                </a:cubicBezTo>
                <a:cubicBezTo>
                  <a:pt x="65971" y="91354"/>
                  <a:pt x="65971" y="91354"/>
                  <a:pt x="65971" y="91354"/>
                </a:cubicBezTo>
                <a:cubicBezTo>
                  <a:pt x="71658" y="89032"/>
                  <a:pt x="71658" y="89032"/>
                  <a:pt x="71658" y="89032"/>
                </a:cubicBezTo>
                <a:cubicBezTo>
                  <a:pt x="98957" y="81290"/>
                  <a:pt x="98957" y="81290"/>
                  <a:pt x="98957" y="81290"/>
                </a:cubicBezTo>
                <a:cubicBezTo>
                  <a:pt x="104075" y="79741"/>
                  <a:pt x="104075" y="79741"/>
                  <a:pt x="104075" y="79741"/>
                </a:cubicBezTo>
                <a:cubicBezTo>
                  <a:pt x="102369" y="83612"/>
                  <a:pt x="102369" y="89806"/>
                  <a:pt x="102938" y="93677"/>
                </a:cubicBezTo>
                <a:close/>
                <a:moveTo>
                  <a:pt x="105213" y="68129"/>
                </a:moveTo>
                <a:cubicBezTo>
                  <a:pt x="105213" y="68129"/>
                  <a:pt x="105213" y="68129"/>
                  <a:pt x="105213" y="68129"/>
                </a:cubicBezTo>
                <a:cubicBezTo>
                  <a:pt x="101232" y="69677"/>
                  <a:pt x="101232" y="69677"/>
                  <a:pt x="101232" y="69677"/>
                </a:cubicBezTo>
                <a:cubicBezTo>
                  <a:pt x="65971" y="83612"/>
                  <a:pt x="65971" y="83612"/>
                  <a:pt x="65971" y="83612"/>
                </a:cubicBezTo>
                <a:cubicBezTo>
                  <a:pt x="65402" y="65032"/>
                  <a:pt x="65402" y="65032"/>
                  <a:pt x="65402" y="65032"/>
                </a:cubicBezTo>
                <a:cubicBezTo>
                  <a:pt x="76777" y="59612"/>
                  <a:pt x="76777" y="59612"/>
                  <a:pt x="76777" y="59612"/>
                </a:cubicBezTo>
                <a:cubicBezTo>
                  <a:pt x="105213" y="47225"/>
                  <a:pt x="105213" y="47225"/>
                  <a:pt x="105213" y="47225"/>
                </a:cubicBezTo>
                <a:cubicBezTo>
                  <a:pt x="105213" y="47225"/>
                  <a:pt x="106919" y="46451"/>
                  <a:pt x="108056" y="48000"/>
                </a:cubicBezTo>
                <a:cubicBezTo>
                  <a:pt x="109194" y="49548"/>
                  <a:pt x="109763" y="52645"/>
                  <a:pt x="109763" y="56516"/>
                </a:cubicBezTo>
                <a:cubicBezTo>
                  <a:pt x="109194" y="68129"/>
                  <a:pt x="105781" y="68129"/>
                  <a:pt x="105213" y="68129"/>
                </a:cubicBezTo>
                <a:close/>
                <a:moveTo>
                  <a:pt x="105213" y="68129"/>
                </a:moveTo>
                <a:cubicBezTo>
                  <a:pt x="105213" y="68129"/>
                  <a:pt x="105213" y="68129"/>
                  <a:pt x="105213" y="6812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875" name="Shape 875"/>
          <p:cNvGrpSpPr/>
          <p:nvPr/>
        </p:nvGrpSpPr>
        <p:grpSpPr>
          <a:xfrm>
            <a:off x="6758765" y="2918223"/>
            <a:ext cx="607987" cy="397104"/>
            <a:chOff x="708025" y="2132013"/>
            <a:chExt cx="1135063" cy="741362"/>
          </a:xfrm>
        </p:grpSpPr>
        <p:sp>
          <p:nvSpPr>
            <p:cNvPr id="876" name="Shape 876"/>
            <p:cNvSpPr/>
            <p:nvPr/>
          </p:nvSpPr>
          <p:spPr>
            <a:xfrm>
              <a:off x="708025" y="2760663"/>
              <a:ext cx="1135063" cy="112712"/>
            </a:xfrm>
            <a:custGeom>
              <a:pathLst>
                <a:path extrusionOk="0" h="120000" w="120000">
                  <a:moveTo>
                    <a:pt x="119615" y="3870"/>
                  </a:moveTo>
                  <a:cubicBezTo>
                    <a:pt x="119615" y="0"/>
                    <a:pt x="119615" y="0"/>
                    <a:pt x="119230" y="0"/>
                  </a:cubicBezTo>
                  <a:cubicBezTo>
                    <a:pt x="769" y="0"/>
                    <a:pt x="769" y="0"/>
                    <a:pt x="769" y="0"/>
                  </a:cubicBezTo>
                  <a:cubicBezTo>
                    <a:pt x="384" y="0"/>
                    <a:pt x="384" y="0"/>
                    <a:pt x="0" y="3870"/>
                  </a:cubicBezTo>
                  <a:cubicBezTo>
                    <a:pt x="0" y="3870"/>
                    <a:pt x="0" y="3870"/>
                    <a:pt x="0" y="7741"/>
                  </a:cubicBezTo>
                  <a:cubicBezTo>
                    <a:pt x="0" y="7741"/>
                    <a:pt x="1923" y="120000"/>
                    <a:pt x="15769" y="120000"/>
                  </a:cubicBezTo>
                  <a:cubicBezTo>
                    <a:pt x="104230" y="120000"/>
                    <a:pt x="104230" y="120000"/>
                    <a:pt x="104230" y="120000"/>
                  </a:cubicBezTo>
                  <a:cubicBezTo>
                    <a:pt x="118076" y="120000"/>
                    <a:pt x="120000" y="7741"/>
                    <a:pt x="120000" y="7741"/>
                  </a:cubicBezTo>
                  <a:cubicBezTo>
                    <a:pt x="120000" y="3870"/>
                    <a:pt x="120000" y="3870"/>
                    <a:pt x="119615" y="3870"/>
                  </a:cubicBezTo>
                  <a:close/>
                  <a:moveTo>
                    <a:pt x="68846" y="81290"/>
                  </a:moveTo>
                  <a:cubicBezTo>
                    <a:pt x="51153" y="81290"/>
                    <a:pt x="51153" y="81290"/>
                    <a:pt x="51153" y="81290"/>
                  </a:cubicBezTo>
                  <a:cubicBezTo>
                    <a:pt x="51153" y="38709"/>
                    <a:pt x="51153" y="38709"/>
                    <a:pt x="51153" y="38709"/>
                  </a:cubicBezTo>
                  <a:cubicBezTo>
                    <a:pt x="68846" y="38709"/>
                    <a:pt x="68846" y="38709"/>
                    <a:pt x="68846" y="38709"/>
                  </a:cubicBezTo>
                  <a:lnTo>
                    <a:pt x="68846" y="81290"/>
                  </a:lnTo>
                  <a:close/>
                  <a:moveTo>
                    <a:pt x="68846" y="81290"/>
                  </a:moveTo>
                  <a:cubicBezTo>
                    <a:pt x="68846" y="81290"/>
                    <a:pt x="68846" y="81290"/>
                    <a:pt x="68846" y="8129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77" name="Shape 877"/>
            <p:cNvSpPr/>
            <p:nvPr/>
          </p:nvSpPr>
          <p:spPr>
            <a:xfrm>
              <a:off x="806450" y="2132013"/>
              <a:ext cx="935038" cy="588962"/>
            </a:xfrm>
            <a:custGeom>
              <a:pathLst>
                <a:path extrusionOk="0" h="120000" w="120000">
                  <a:moveTo>
                    <a:pt x="3268" y="120000"/>
                  </a:moveTo>
                  <a:cubicBezTo>
                    <a:pt x="117198" y="120000"/>
                    <a:pt x="117198" y="120000"/>
                    <a:pt x="117198" y="120000"/>
                  </a:cubicBezTo>
                  <a:cubicBezTo>
                    <a:pt x="119066" y="120000"/>
                    <a:pt x="120000" y="117791"/>
                    <a:pt x="120000" y="114846"/>
                  </a:cubicBezTo>
                  <a:cubicBezTo>
                    <a:pt x="120000" y="4417"/>
                    <a:pt x="120000" y="4417"/>
                    <a:pt x="120000" y="4417"/>
                  </a:cubicBezTo>
                  <a:cubicBezTo>
                    <a:pt x="120000" y="2208"/>
                    <a:pt x="119066" y="0"/>
                    <a:pt x="117198" y="0"/>
                  </a:cubicBezTo>
                  <a:cubicBezTo>
                    <a:pt x="3268" y="0"/>
                    <a:pt x="3268" y="0"/>
                    <a:pt x="3268" y="0"/>
                  </a:cubicBezTo>
                  <a:cubicBezTo>
                    <a:pt x="1400" y="0"/>
                    <a:pt x="0" y="2208"/>
                    <a:pt x="0" y="4417"/>
                  </a:cubicBezTo>
                  <a:cubicBezTo>
                    <a:pt x="0" y="114846"/>
                    <a:pt x="0" y="114846"/>
                    <a:pt x="0" y="114846"/>
                  </a:cubicBezTo>
                  <a:cubicBezTo>
                    <a:pt x="0" y="117791"/>
                    <a:pt x="1400" y="120000"/>
                    <a:pt x="3268" y="120000"/>
                  </a:cubicBezTo>
                  <a:close/>
                  <a:moveTo>
                    <a:pt x="10739" y="16196"/>
                  </a:moveTo>
                  <a:cubicBezTo>
                    <a:pt x="109727" y="16196"/>
                    <a:pt x="109727" y="16196"/>
                    <a:pt x="109727" y="16196"/>
                  </a:cubicBezTo>
                  <a:cubicBezTo>
                    <a:pt x="109727" y="103067"/>
                    <a:pt x="109727" y="103067"/>
                    <a:pt x="109727" y="103067"/>
                  </a:cubicBezTo>
                  <a:cubicBezTo>
                    <a:pt x="10739" y="103067"/>
                    <a:pt x="10739" y="103067"/>
                    <a:pt x="10739" y="103067"/>
                  </a:cubicBezTo>
                  <a:lnTo>
                    <a:pt x="10739" y="16196"/>
                  </a:lnTo>
                  <a:close/>
                  <a:moveTo>
                    <a:pt x="10739" y="16196"/>
                  </a:moveTo>
                  <a:cubicBezTo>
                    <a:pt x="10739" y="16196"/>
                    <a:pt x="10739" y="16196"/>
                    <a:pt x="10739" y="1619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878" name="Shape 878"/>
          <p:cNvSpPr/>
          <p:nvPr/>
        </p:nvSpPr>
        <p:spPr>
          <a:xfrm>
            <a:off x="3065005" y="3475435"/>
            <a:ext cx="523224" cy="649349"/>
          </a:xfrm>
          <a:custGeom>
            <a:pathLst>
              <a:path extrusionOk="0" h="120000" w="120000">
                <a:moveTo>
                  <a:pt x="50511" y="25842"/>
                </a:moveTo>
                <a:cubicBezTo>
                  <a:pt x="50511" y="24494"/>
                  <a:pt x="52186" y="23146"/>
                  <a:pt x="54139" y="23146"/>
                </a:cubicBezTo>
                <a:cubicBezTo>
                  <a:pt x="57767" y="23146"/>
                  <a:pt x="57767" y="23146"/>
                  <a:pt x="57767" y="23146"/>
                </a:cubicBezTo>
                <a:cubicBezTo>
                  <a:pt x="59720" y="23146"/>
                  <a:pt x="61395" y="24494"/>
                  <a:pt x="61395" y="25842"/>
                </a:cubicBezTo>
                <a:cubicBezTo>
                  <a:pt x="61395" y="27415"/>
                  <a:pt x="59720" y="28764"/>
                  <a:pt x="57767" y="28764"/>
                </a:cubicBezTo>
                <a:cubicBezTo>
                  <a:pt x="54139" y="28764"/>
                  <a:pt x="54139" y="28764"/>
                  <a:pt x="54139" y="28764"/>
                </a:cubicBezTo>
                <a:cubicBezTo>
                  <a:pt x="52186" y="28764"/>
                  <a:pt x="50511" y="27415"/>
                  <a:pt x="50511" y="25842"/>
                </a:cubicBezTo>
                <a:close/>
                <a:moveTo>
                  <a:pt x="44372" y="25842"/>
                </a:moveTo>
                <a:cubicBezTo>
                  <a:pt x="44372" y="24494"/>
                  <a:pt x="42976" y="23146"/>
                  <a:pt x="41023" y="23146"/>
                </a:cubicBezTo>
                <a:cubicBezTo>
                  <a:pt x="37116" y="23146"/>
                  <a:pt x="37116" y="23146"/>
                  <a:pt x="37116" y="23146"/>
                </a:cubicBezTo>
                <a:cubicBezTo>
                  <a:pt x="35162" y="23146"/>
                  <a:pt x="33767" y="24494"/>
                  <a:pt x="33767" y="25842"/>
                </a:cubicBezTo>
                <a:cubicBezTo>
                  <a:pt x="33767" y="27415"/>
                  <a:pt x="35162" y="28764"/>
                  <a:pt x="37116" y="28764"/>
                </a:cubicBezTo>
                <a:cubicBezTo>
                  <a:pt x="41023" y="28764"/>
                  <a:pt x="41023" y="28764"/>
                  <a:pt x="41023" y="28764"/>
                </a:cubicBezTo>
                <a:cubicBezTo>
                  <a:pt x="42697" y="28764"/>
                  <a:pt x="44372" y="27415"/>
                  <a:pt x="44372" y="25842"/>
                </a:cubicBezTo>
                <a:close/>
                <a:moveTo>
                  <a:pt x="91255" y="68988"/>
                </a:moveTo>
                <a:cubicBezTo>
                  <a:pt x="91534" y="68988"/>
                  <a:pt x="91813" y="68988"/>
                  <a:pt x="92093" y="68988"/>
                </a:cubicBezTo>
                <a:cubicBezTo>
                  <a:pt x="93767" y="68988"/>
                  <a:pt x="95162" y="68314"/>
                  <a:pt x="95441" y="66966"/>
                </a:cubicBezTo>
                <a:cubicBezTo>
                  <a:pt x="97395" y="61573"/>
                  <a:pt x="97395" y="61573"/>
                  <a:pt x="97395" y="61573"/>
                </a:cubicBezTo>
                <a:cubicBezTo>
                  <a:pt x="97674" y="60000"/>
                  <a:pt x="96558" y="58426"/>
                  <a:pt x="94883" y="58202"/>
                </a:cubicBezTo>
                <a:cubicBezTo>
                  <a:pt x="92930" y="57752"/>
                  <a:pt x="91255" y="58651"/>
                  <a:pt x="90697" y="60000"/>
                </a:cubicBezTo>
                <a:cubicBezTo>
                  <a:pt x="88744" y="65617"/>
                  <a:pt x="88744" y="65617"/>
                  <a:pt x="88744" y="65617"/>
                </a:cubicBezTo>
                <a:cubicBezTo>
                  <a:pt x="88186" y="66966"/>
                  <a:pt x="89302" y="68539"/>
                  <a:pt x="91255" y="68988"/>
                </a:cubicBezTo>
                <a:close/>
                <a:moveTo>
                  <a:pt x="20372" y="31910"/>
                </a:moveTo>
                <a:cubicBezTo>
                  <a:pt x="21488" y="32134"/>
                  <a:pt x="22604" y="31910"/>
                  <a:pt x="23162" y="31460"/>
                </a:cubicBezTo>
                <a:cubicBezTo>
                  <a:pt x="24000" y="30786"/>
                  <a:pt x="24558" y="30112"/>
                  <a:pt x="24558" y="29213"/>
                </a:cubicBezTo>
                <a:cubicBezTo>
                  <a:pt x="24558" y="24044"/>
                  <a:pt x="24558" y="24044"/>
                  <a:pt x="24558" y="24044"/>
                </a:cubicBezTo>
                <a:cubicBezTo>
                  <a:pt x="24558" y="13707"/>
                  <a:pt x="34883" y="5393"/>
                  <a:pt x="47441" y="5393"/>
                </a:cubicBezTo>
                <a:cubicBezTo>
                  <a:pt x="48000" y="5393"/>
                  <a:pt x="48558" y="5617"/>
                  <a:pt x="49395" y="5617"/>
                </a:cubicBezTo>
                <a:cubicBezTo>
                  <a:pt x="46046" y="9438"/>
                  <a:pt x="41302" y="12359"/>
                  <a:pt x="36279" y="13483"/>
                </a:cubicBezTo>
                <a:cubicBezTo>
                  <a:pt x="34325" y="13932"/>
                  <a:pt x="33209" y="15505"/>
                  <a:pt x="33767" y="17078"/>
                </a:cubicBezTo>
                <a:cubicBezTo>
                  <a:pt x="34325" y="18426"/>
                  <a:pt x="36279" y="19325"/>
                  <a:pt x="37953" y="18876"/>
                </a:cubicBezTo>
                <a:cubicBezTo>
                  <a:pt x="45488" y="17303"/>
                  <a:pt x="52186" y="12808"/>
                  <a:pt x="56093" y="6966"/>
                </a:cubicBezTo>
                <a:cubicBezTo>
                  <a:pt x="64465" y="9662"/>
                  <a:pt x="70325" y="16404"/>
                  <a:pt x="70325" y="24044"/>
                </a:cubicBezTo>
                <a:cubicBezTo>
                  <a:pt x="70325" y="31910"/>
                  <a:pt x="64186" y="38651"/>
                  <a:pt x="54976" y="41348"/>
                </a:cubicBezTo>
                <a:cubicBezTo>
                  <a:pt x="53860" y="40674"/>
                  <a:pt x="52465" y="40000"/>
                  <a:pt x="51069" y="40000"/>
                </a:cubicBezTo>
                <a:cubicBezTo>
                  <a:pt x="43813" y="40000"/>
                  <a:pt x="43813" y="40000"/>
                  <a:pt x="43813" y="40000"/>
                </a:cubicBezTo>
                <a:cubicBezTo>
                  <a:pt x="40186" y="40000"/>
                  <a:pt x="37395" y="42471"/>
                  <a:pt x="37395" y="45168"/>
                </a:cubicBezTo>
                <a:cubicBezTo>
                  <a:pt x="37395" y="47865"/>
                  <a:pt x="40186" y="50337"/>
                  <a:pt x="43813" y="50337"/>
                </a:cubicBezTo>
                <a:cubicBezTo>
                  <a:pt x="51069" y="50337"/>
                  <a:pt x="51069" y="50337"/>
                  <a:pt x="51069" y="50337"/>
                </a:cubicBezTo>
                <a:cubicBezTo>
                  <a:pt x="53860" y="50337"/>
                  <a:pt x="56093" y="48764"/>
                  <a:pt x="56930" y="46741"/>
                </a:cubicBezTo>
                <a:cubicBezTo>
                  <a:pt x="65860" y="44269"/>
                  <a:pt x="72837" y="38651"/>
                  <a:pt x="75627" y="31910"/>
                </a:cubicBezTo>
                <a:cubicBezTo>
                  <a:pt x="79813" y="31011"/>
                  <a:pt x="82325" y="28988"/>
                  <a:pt x="82325" y="26516"/>
                </a:cubicBezTo>
                <a:cubicBezTo>
                  <a:pt x="82325" y="20449"/>
                  <a:pt x="82325" y="20449"/>
                  <a:pt x="82325" y="20449"/>
                </a:cubicBezTo>
                <a:cubicBezTo>
                  <a:pt x="82325" y="17977"/>
                  <a:pt x="79534" y="15955"/>
                  <a:pt x="75348" y="15056"/>
                </a:cubicBezTo>
                <a:cubicBezTo>
                  <a:pt x="70883" y="6292"/>
                  <a:pt x="60000" y="0"/>
                  <a:pt x="47441" y="0"/>
                </a:cubicBezTo>
                <a:cubicBezTo>
                  <a:pt x="34883" y="0"/>
                  <a:pt x="24000" y="6292"/>
                  <a:pt x="19534" y="15280"/>
                </a:cubicBezTo>
                <a:cubicBezTo>
                  <a:pt x="15348" y="15955"/>
                  <a:pt x="12837" y="17977"/>
                  <a:pt x="12837" y="20449"/>
                </a:cubicBezTo>
                <a:cubicBezTo>
                  <a:pt x="12837" y="26516"/>
                  <a:pt x="12837" y="26516"/>
                  <a:pt x="12837" y="26516"/>
                </a:cubicBezTo>
                <a:cubicBezTo>
                  <a:pt x="12837" y="29213"/>
                  <a:pt x="15906" y="31460"/>
                  <a:pt x="20372" y="31910"/>
                </a:cubicBezTo>
                <a:close/>
                <a:moveTo>
                  <a:pt x="89860" y="111460"/>
                </a:moveTo>
                <a:cubicBezTo>
                  <a:pt x="77023" y="111460"/>
                  <a:pt x="77023" y="111460"/>
                  <a:pt x="77023" y="111460"/>
                </a:cubicBezTo>
                <a:cubicBezTo>
                  <a:pt x="75348" y="111460"/>
                  <a:pt x="73674" y="112808"/>
                  <a:pt x="73674" y="114157"/>
                </a:cubicBezTo>
                <a:cubicBezTo>
                  <a:pt x="73674" y="115730"/>
                  <a:pt x="75348" y="117078"/>
                  <a:pt x="77023" y="117078"/>
                </a:cubicBezTo>
                <a:cubicBezTo>
                  <a:pt x="78418" y="117078"/>
                  <a:pt x="78418" y="117078"/>
                  <a:pt x="78418" y="117078"/>
                </a:cubicBezTo>
                <a:cubicBezTo>
                  <a:pt x="78418" y="117078"/>
                  <a:pt x="78418" y="117303"/>
                  <a:pt x="78418" y="117303"/>
                </a:cubicBezTo>
                <a:cubicBezTo>
                  <a:pt x="78418" y="118876"/>
                  <a:pt x="80093" y="120000"/>
                  <a:pt x="81767" y="120000"/>
                </a:cubicBezTo>
                <a:cubicBezTo>
                  <a:pt x="85116" y="120000"/>
                  <a:pt x="85116" y="120000"/>
                  <a:pt x="85116" y="120000"/>
                </a:cubicBezTo>
                <a:cubicBezTo>
                  <a:pt x="87069" y="120000"/>
                  <a:pt x="88465" y="118876"/>
                  <a:pt x="88465" y="117303"/>
                </a:cubicBezTo>
                <a:cubicBezTo>
                  <a:pt x="88465" y="117303"/>
                  <a:pt x="88465" y="117078"/>
                  <a:pt x="88465" y="117078"/>
                </a:cubicBezTo>
                <a:cubicBezTo>
                  <a:pt x="89860" y="117078"/>
                  <a:pt x="89860" y="117078"/>
                  <a:pt x="89860" y="117078"/>
                </a:cubicBezTo>
                <a:cubicBezTo>
                  <a:pt x="91534" y="117078"/>
                  <a:pt x="93209" y="115730"/>
                  <a:pt x="93209" y="114157"/>
                </a:cubicBezTo>
                <a:cubicBezTo>
                  <a:pt x="93209" y="112808"/>
                  <a:pt x="91534" y="111460"/>
                  <a:pt x="89860" y="111460"/>
                </a:cubicBezTo>
                <a:close/>
                <a:moveTo>
                  <a:pt x="116651" y="77528"/>
                </a:moveTo>
                <a:cubicBezTo>
                  <a:pt x="109395" y="77528"/>
                  <a:pt x="109395" y="77528"/>
                  <a:pt x="109395" y="77528"/>
                </a:cubicBezTo>
                <a:cubicBezTo>
                  <a:pt x="107720" y="77528"/>
                  <a:pt x="106046" y="78876"/>
                  <a:pt x="106046" y="80449"/>
                </a:cubicBezTo>
                <a:cubicBezTo>
                  <a:pt x="106046" y="82022"/>
                  <a:pt x="107720" y="83146"/>
                  <a:pt x="109395" y="83146"/>
                </a:cubicBezTo>
                <a:cubicBezTo>
                  <a:pt x="116651" y="83146"/>
                  <a:pt x="116651" y="83146"/>
                  <a:pt x="116651" y="83146"/>
                </a:cubicBezTo>
                <a:cubicBezTo>
                  <a:pt x="118604" y="83146"/>
                  <a:pt x="120000" y="82022"/>
                  <a:pt x="120000" y="80449"/>
                </a:cubicBezTo>
                <a:cubicBezTo>
                  <a:pt x="120000" y="78876"/>
                  <a:pt x="118604" y="77528"/>
                  <a:pt x="116651" y="77528"/>
                </a:cubicBezTo>
                <a:close/>
                <a:moveTo>
                  <a:pt x="111906" y="68988"/>
                </a:moveTo>
                <a:cubicBezTo>
                  <a:pt x="113302" y="67865"/>
                  <a:pt x="113302" y="66292"/>
                  <a:pt x="111906" y="65168"/>
                </a:cubicBezTo>
                <a:cubicBezTo>
                  <a:pt x="110511" y="64044"/>
                  <a:pt x="108558" y="64044"/>
                  <a:pt x="107162" y="65168"/>
                </a:cubicBezTo>
                <a:cubicBezTo>
                  <a:pt x="102139" y="69213"/>
                  <a:pt x="102139" y="69213"/>
                  <a:pt x="102139" y="69213"/>
                </a:cubicBezTo>
                <a:cubicBezTo>
                  <a:pt x="100744" y="70337"/>
                  <a:pt x="100744" y="71910"/>
                  <a:pt x="102139" y="73033"/>
                </a:cubicBezTo>
                <a:cubicBezTo>
                  <a:pt x="102697" y="73707"/>
                  <a:pt x="103534" y="73932"/>
                  <a:pt x="104651" y="73932"/>
                </a:cubicBezTo>
                <a:cubicBezTo>
                  <a:pt x="105488" y="73932"/>
                  <a:pt x="106325" y="73707"/>
                  <a:pt x="106883" y="73033"/>
                </a:cubicBezTo>
                <a:lnTo>
                  <a:pt x="111906" y="68988"/>
                </a:lnTo>
                <a:close/>
                <a:moveTo>
                  <a:pt x="78976" y="66741"/>
                </a:moveTo>
                <a:cubicBezTo>
                  <a:pt x="80372" y="65617"/>
                  <a:pt x="80372" y="63820"/>
                  <a:pt x="78697" y="62921"/>
                </a:cubicBezTo>
                <a:cubicBezTo>
                  <a:pt x="73953" y="59325"/>
                  <a:pt x="66697" y="57078"/>
                  <a:pt x="60000" y="57078"/>
                </a:cubicBezTo>
                <a:cubicBezTo>
                  <a:pt x="59441" y="57078"/>
                  <a:pt x="59441" y="57078"/>
                  <a:pt x="59441" y="57078"/>
                </a:cubicBezTo>
                <a:cubicBezTo>
                  <a:pt x="58046" y="57078"/>
                  <a:pt x="56651" y="57752"/>
                  <a:pt x="56093" y="58876"/>
                </a:cubicBezTo>
                <a:cubicBezTo>
                  <a:pt x="55255" y="60898"/>
                  <a:pt x="52186" y="62696"/>
                  <a:pt x="47441" y="62696"/>
                </a:cubicBezTo>
                <a:cubicBezTo>
                  <a:pt x="42976" y="62696"/>
                  <a:pt x="39627" y="60898"/>
                  <a:pt x="38790" y="58876"/>
                </a:cubicBezTo>
                <a:cubicBezTo>
                  <a:pt x="38232" y="57752"/>
                  <a:pt x="37116" y="57078"/>
                  <a:pt x="35441" y="57078"/>
                </a:cubicBezTo>
                <a:cubicBezTo>
                  <a:pt x="35162" y="57078"/>
                  <a:pt x="35162" y="57078"/>
                  <a:pt x="35162" y="57078"/>
                </a:cubicBezTo>
                <a:cubicBezTo>
                  <a:pt x="23441" y="57078"/>
                  <a:pt x="12558" y="62921"/>
                  <a:pt x="10325" y="70337"/>
                </a:cubicBezTo>
                <a:cubicBezTo>
                  <a:pt x="0" y="103820"/>
                  <a:pt x="0" y="103820"/>
                  <a:pt x="0" y="103820"/>
                </a:cubicBezTo>
                <a:cubicBezTo>
                  <a:pt x="0" y="104044"/>
                  <a:pt x="0" y="104269"/>
                  <a:pt x="0" y="104269"/>
                </a:cubicBezTo>
                <a:cubicBezTo>
                  <a:pt x="0" y="104719"/>
                  <a:pt x="0" y="105168"/>
                  <a:pt x="0" y="105393"/>
                </a:cubicBezTo>
                <a:cubicBezTo>
                  <a:pt x="279" y="105617"/>
                  <a:pt x="279" y="105842"/>
                  <a:pt x="558" y="106067"/>
                </a:cubicBezTo>
                <a:cubicBezTo>
                  <a:pt x="558" y="106067"/>
                  <a:pt x="558" y="106067"/>
                  <a:pt x="558" y="106067"/>
                </a:cubicBezTo>
                <a:cubicBezTo>
                  <a:pt x="558" y="106067"/>
                  <a:pt x="558" y="106067"/>
                  <a:pt x="558" y="106067"/>
                </a:cubicBezTo>
                <a:cubicBezTo>
                  <a:pt x="837" y="106741"/>
                  <a:pt x="1674" y="107191"/>
                  <a:pt x="2511" y="107415"/>
                </a:cubicBezTo>
                <a:cubicBezTo>
                  <a:pt x="2790" y="107415"/>
                  <a:pt x="3069" y="107415"/>
                  <a:pt x="3348" y="107415"/>
                </a:cubicBezTo>
                <a:cubicBezTo>
                  <a:pt x="3348" y="107415"/>
                  <a:pt x="3627" y="107415"/>
                  <a:pt x="3627" y="107415"/>
                </a:cubicBezTo>
                <a:cubicBezTo>
                  <a:pt x="24279" y="107415"/>
                  <a:pt x="24279" y="107415"/>
                  <a:pt x="24279" y="107415"/>
                </a:cubicBezTo>
                <a:cubicBezTo>
                  <a:pt x="25953" y="107415"/>
                  <a:pt x="27627" y="106292"/>
                  <a:pt x="27627" y="104719"/>
                </a:cubicBezTo>
                <a:cubicBezTo>
                  <a:pt x="27627" y="103146"/>
                  <a:pt x="25953" y="102022"/>
                  <a:pt x="24279" y="102022"/>
                </a:cubicBezTo>
                <a:cubicBezTo>
                  <a:pt x="7813" y="102022"/>
                  <a:pt x="7813" y="102022"/>
                  <a:pt x="7813" y="102022"/>
                </a:cubicBezTo>
                <a:cubicBezTo>
                  <a:pt x="17023" y="71910"/>
                  <a:pt x="17023" y="71910"/>
                  <a:pt x="17023" y="71910"/>
                </a:cubicBezTo>
                <a:cubicBezTo>
                  <a:pt x="18418" y="67191"/>
                  <a:pt x="25674" y="63146"/>
                  <a:pt x="33488" y="62696"/>
                </a:cubicBezTo>
                <a:cubicBezTo>
                  <a:pt x="36000" y="66067"/>
                  <a:pt x="41581" y="68314"/>
                  <a:pt x="47441" y="68314"/>
                </a:cubicBezTo>
                <a:cubicBezTo>
                  <a:pt x="53581" y="68314"/>
                  <a:pt x="58883" y="66067"/>
                  <a:pt x="61395" y="62696"/>
                </a:cubicBezTo>
                <a:cubicBezTo>
                  <a:pt x="66139" y="62921"/>
                  <a:pt x="70883" y="64494"/>
                  <a:pt x="74232" y="66966"/>
                </a:cubicBezTo>
                <a:cubicBezTo>
                  <a:pt x="75627" y="68089"/>
                  <a:pt x="77860" y="67865"/>
                  <a:pt x="78976" y="66741"/>
                </a:cubicBezTo>
                <a:close/>
                <a:moveTo>
                  <a:pt x="99627" y="79101"/>
                </a:moveTo>
                <a:cubicBezTo>
                  <a:pt x="105488" y="87191"/>
                  <a:pt x="99627" y="99775"/>
                  <a:pt x="94883" y="106067"/>
                </a:cubicBezTo>
                <a:cubicBezTo>
                  <a:pt x="94325" y="106966"/>
                  <a:pt x="93209" y="107415"/>
                  <a:pt x="92093" y="107415"/>
                </a:cubicBezTo>
                <a:cubicBezTo>
                  <a:pt x="92093" y="107415"/>
                  <a:pt x="92093" y="107415"/>
                  <a:pt x="91813" y="107415"/>
                </a:cubicBezTo>
                <a:cubicBezTo>
                  <a:pt x="75069" y="107415"/>
                  <a:pt x="75069" y="107415"/>
                  <a:pt x="75069" y="107415"/>
                </a:cubicBezTo>
                <a:cubicBezTo>
                  <a:pt x="73674" y="107415"/>
                  <a:pt x="72558" y="106966"/>
                  <a:pt x="72000" y="106067"/>
                </a:cubicBezTo>
                <a:cubicBezTo>
                  <a:pt x="67534" y="100000"/>
                  <a:pt x="61395" y="87191"/>
                  <a:pt x="67255" y="79101"/>
                </a:cubicBezTo>
                <a:cubicBezTo>
                  <a:pt x="69209" y="76179"/>
                  <a:pt x="73674" y="72808"/>
                  <a:pt x="83441" y="72808"/>
                </a:cubicBezTo>
                <a:cubicBezTo>
                  <a:pt x="93209" y="72808"/>
                  <a:pt x="97674" y="76179"/>
                  <a:pt x="99627" y="79101"/>
                </a:cubicBezTo>
                <a:close/>
                <a:moveTo>
                  <a:pt x="93767" y="82022"/>
                </a:moveTo>
                <a:cubicBezTo>
                  <a:pt x="92093" y="79550"/>
                  <a:pt x="88744" y="78202"/>
                  <a:pt x="83441" y="78202"/>
                </a:cubicBezTo>
                <a:cubicBezTo>
                  <a:pt x="78139" y="78202"/>
                  <a:pt x="74790" y="79550"/>
                  <a:pt x="73116" y="81797"/>
                </a:cubicBezTo>
                <a:cubicBezTo>
                  <a:pt x="69767" y="86516"/>
                  <a:pt x="72558" y="95056"/>
                  <a:pt x="77023" y="102022"/>
                </a:cubicBezTo>
                <a:cubicBezTo>
                  <a:pt x="90139" y="102022"/>
                  <a:pt x="90139" y="102022"/>
                  <a:pt x="90139" y="102022"/>
                </a:cubicBezTo>
                <a:cubicBezTo>
                  <a:pt x="94325" y="95056"/>
                  <a:pt x="97116" y="86516"/>
                  <a:pt x="93767" y="82022"/>
                </a:cubicBezTo>
                <a:close/>
                <a:moveTo>
                  <a:pt x="93767" y="82022"/>
                </a:moveTo>
                <a:cubicBezTo>
                  <a:pt x="93767" y="82022"/>
                  <a:pt x="93767" y="82022"/>
                  <a:pt x="93767" y="8202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879" name="Shape 879"/>
          <p:cNvGrpSpPr/>
          <p:nvPr/>
        </p:nvGrpSpPr>
        <p:grpSpPr>
          <a:xfrm>
            <a:off x="1819623" y="2855338"/>
            <a:ext cx="523223" cy="522875"/>
            <a:chOff x="-603250" y="1471613"/>
            <a:chExt cx="2382838" cy="2381250"/>
          </a:xfrm>
        </p:grpSpPr>
        <p:sp>
          <p:nvSpPr>
            <p:cNvPr id="880" name="Shape 880"/>
            <p:cNvSpPr/>
            <p:nvPr/>
          </p:nvSpPr>
          <p:spPr>
            <a:xfrm>
              <a:off x="841375" y="2914650"/>
              <a:ext cx="938213" cy="938213"/>
            </a:xfrm>
            <a:custGeom>
              <a:pathLst>
                <a:path extrusionOk="0" h="120000" w="120000">
                  <a:moveTo>
                    <a:pt x="108923" y="69230"/>
                  </a:moveTo>
                  <a:cubicBezTo>
                    <a:pt x="39692" y="0"/>
                    <a:pt x="39692" y="0"/>
                    <a:pt x="39692" y="0"/>
                  </a:cubicBezTo>
                  <a:cubicBezTo>
                    <a:pt x="29538" y="15692"/>
                    <a:pt x="15692" y="29538"/>
                    <a:pt x="0" y="39692"/>
                  </a:cubicBezTo>
                  <a:cubicBezTo>
                    <a:pt x="69230" y="108923"/>
                    <a:pt x="69230" y="108923"/>
                    <a:pt x="69230" y="108923"/>
                  </a:cubicBezTo>
                  <a:cubicBezTo>
                    <a:pt x="80307" y="120000"/>
                    <a:pt x="97846" y="120000"/>
                    <a:pt x="108923" y="108923"/>
                  </a:cubicBezTo>
                  <a:cubicBezTo>
                    <a:pt x="120000" y="97846"/>
                    <a:pt x="120000" y="80307"/>
                    <a:pt x="108923" y="69230"/>
                  </a:cubicBezTo>
                  <a:close/>
                  <a:moveTo>
                    <a:pt x="108923" y="69230"/>
                  </a:moveTo>
                  <a:cubicBezTo>
                    <a:pt x="108923" y="69230"/>
                    <a:pt x="108923" y="69230"/>
                    <a:pt x="108923" y="69230"/>
                  </a:cubicBezTo>
                </a:path>
              </a:pathLst>
            </a:custGeom>
            <a:solidFill>
              <a:schemeClr val="dk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1" name="Shape 881"/>
            <p:cNvSpPr/>
            <p:nvPr/>
          </p:nvSpPr>
          <p:spPr>
            <a:xfrm>
              <a:off x="-603250" y="1471613"/>
              <a:ext cx="1773238" cy="1771650"/>
            </a:xfrm>
            <a:custGeom>
              <a:pathLst>
                <a:path extrusionOk="0" h="120000" w="120000">
                  <a:moveTo>
                    <a:pt x="120000" y="59877"/>
                  </a:moveTo>
                  <a:cubicBezTo>
                    <a:pt x="120000" y="26883"/>
                    <a:pt x="93116" y="0"/>
                    <a:pt x="59877" y="0"/>
                  </a:cubicBezTo>
                  <a:cubicBezTo>
                    <a:pt x="26883" y="0"/>
                    <a:pt x="0" y="26883"/>
                    <a:pt x="0" y="59877"/>
                  </a:cubicBezTo>
                  <a:cubicBezTo>
                    <a:pt x="0" y="93116"/>
                    <a:pt x="26883" y="120000"/>
                    <a:pt x="59877" y="120000"/>
                  </a:cubicBezTo>
                  <a:cubicBezTo>
                    <a:pt x="93116" y="120000"/>
                    <a:pt x="120000" y="93116"/>
                    <a:pt x="120000" y="59877"/>
                  </a:cubicBezTo>
                  <a:close/>
                  <a:moveTo>
                    <a:pt x="59877" y="104847"/>
                  </a:moveTo>
                  <a:cubicBezTo>
                    <a:pt x="35193" y="104847"/>
                    <a:pt x="14908" y="84806"/>
                    <a:pt x="14908" y="59877"/>
                  </a:cubicBezTo>
                  <a:cubicBezTo>
                    <a:pt x="14908" y="35193"/>
                    <a:pt x="35193" y="14908"/>
                    <a:pt x="59877" y="14908"/>
                  </a:cubicBezTo>
                  <a:cubicBezTo>
                    <a:pt x="84806" y="14908"/>
                    <a:pt x="104847" y="35193"/>
                    <a:pt x="104847" y="59877"/>
                  </a:cubicBezTo>
                  <a:cubicBezTo>
                    <a:pt x="104847" y="84806"/>
                    <a:pt x="84806" y="104847"/>
                    <a:pt x="59877" y="104847"/>
                  </a:cubicBezTo>
                  <a:close/>
                  <a:moveTo>
                    <a:pt x="59877" y="104847"/>
                  </a:moveTo>
                  <a:cubicBezTo>
                    <a:pt x="59877" y="104847"/>
                    <a:pt x="59877" y="104847"/>
                    <a:pt x="59877" y="104847"/>
                  </a:cubicBezTo>
                </a:path>
              </a:pathLst>
            </a:custGeom>
            <a:solidFill>
              <a:schemeClr val="dk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2" name="Shape 882"/>
            <p:cNvSpPr/>
            <p:nvPr/>
          </p:nvSpPr>
          <p:spPr>
            <a:xfrm>
              <a:off x="-234950" y="1839913"/>
              <a:ext cx="515938" cy="515938"/>
            </a:xfrm>
            <a:custGeom>
              <a:pathLst>
                <a:path extrusionOk="0" h="120000" w="120000">
                  <a:moveTo>
                    <a:pt x="0" y="120000"/>
                  </a:moveTo>
                  <a:cubicBezTo>
                    <a:pt x="34405" y="120000"/>
                    <a:pt x="34405" y="120000"/>
                    <a:pt x="34405" y="120000"/>
                  </a:cubicBezTo>
                  <a:cubicBezTo>
                    <a:pt x="34405" y="73006"/>
                    <a:pt x="73006" y="34405"/>
                    <a:pt x="120000" y="34405"/>
                  </a:cubicBezTo>
                  <a:cubicBezTo>
                    <a:pt x="120000" y="0"/>
                    <a:pt x="120000" y="0"/>
                    <a:pt x="120000" y="0"/>
                  </a:cubicBezTo>
                  <a:cubicBezTo>
                    <a:pt x="54545" y="0"/>
                    <a:pt x="0" y="53706"/>
                    <a:pt x="0" y="120000"/>
                  </a:cubicBezTo>
                  <a:close/>
                  <a:moveTo>
                    <a:pt x="0" y="120000"/>
                  </a:moveTo>
                  <a:cubicBezTo>
                    <a:pt x="0" y="120000"/>
                    <a:pt x="0" y="120000"/>
                    <a:pt x="0" y="120000"/>
                  </a:cubicBezTo>
                </a:path>
              </a:pathLst>
            </a:custGeom>
            <a:solidFill>
              <a:schemeClr val="dk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883" name="Shape 883"/>
          <p:cNvSpPr txBox="1"/>
          <p:nvPr/>
        </p:nvSpPr>
        <p:spPr>
          <a:xfrm>
            <a:off x="4132642" y="2841282"/>
            <a:ext cx="878712" cy="559769"/>
          </a:xfrm>
          <a:prstGeom prst="rect">
            <a:avLst/>
          </a:prstGeom>
          <a:noFill/>
          <a:ln>
            <a:noFill/>
          </a:ln>
        </p:spPr>
        <p:txBody>
          <a:bodyPr anchorCtr="0" anchor="t" bIns="34275" lIns="68575" spcFirstLastPara="1" rIns="68575" wrap="square" tIns="34275">
            <a:noAutofit/>
          </a:bodyPr>
          <a:lstStyle/>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Process</a:t>
            </a:r>
            <a:endParaRPr sz="1100"/>
          </a:p>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Slides are</a:t>
            </a:r>
            <a:endParaRPr sz="1100"/>
          </a:p>
          <a:p>
            <a:pPr indent="0" lvl="0" marL="0" marR="0" rtl="0" algn="ctr">
              <a:lnSpc>
                <a:spcPct val="106250"/>
              </a:lnSpc>
              <a:spcBef>
                <a:spcPts val="0"/>
              </a:spcBef>
              <a:spcAft>
                <a:spcPts val="0"/>
              </a:spcAft>
              <a:buNone/>
            </a:pPr>
            <a:r>
              <a:rPr b="1" lang="en" sz="1200">
                <a:solidFill>
                  <a:schemeClr val="lt1"/>
                </a:solidFill>
                <a:latin typeface="PT Sans"/>
                <a:ea typeface="PT Sans"/>
                <a:cs typeface="PT Sans"/>
                <a:sym typeface="PT Sans"/>
              </a:rPr>
              <a:t>here</a:t>
            </a:r>
            <a:endParaRPr sz="1100"/>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8" name="Shape 888"/>
        <p:cNvGrpSpPr/>
        <p:nvPr/>
      </p:nvGrpSpPr>
      <p:grpSpPr>
        <a:xfrm>
          <a:off x="0" y="0"/>
          <a:ext cx="0" cy="0"/>
          <a:chOff x="0" y="0"/>
          <a:chExt cx="0" cy="0"/>
        </a:xfrm>
      </p:grpSpPr>
      <p:sp>
        <p:nvSpPr>
          <p:cNvPr id="889" name="Shape 889"/>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0" name="Shape 89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891" name="Shape 89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Social Media</a:t>
            </a:r>
            <a:endParaRPr b="1" i="0" sz="2400" u="none" cap="none" strike="noStrike">
              <a:solidFill>
                <a:schemeClr val="accent6"/>
              </a:solidFill>
              <a:latin typeface="PT Sans"/>
              <a:ea typeface="PT Sans"/>
              <a:cs typeface="PT Sans"/>
              <a:sym typeface="PT Sans"/>
            </a:endParaRPr>
          </a:p>
        </p:txBody>
      </p:sp>
      <p:sp>
        <p:nvSpPr>
          <p:cNvPr id="892" name="Shape 89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893" name="Shape 893"/>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894" name="Shape 894"/>
          <p:cNvGrpSpPr/>
          <p:nvPr/>
        </p:nvGrpSpPr>
        <p:grpSpPr>
          <a:xfrm>
            <a:off x="7286645" y="4818844"/>
            <a:ext cx="850568" cy="182166"/>
            <a:chOff x="9804709" y="6451931"/>
            <a:chExt cx="645495" cy="138245"/>
          </a:xfrm>
        </p:grpSpPr>
        <p:sp>
          <p:nvSpPr>
            <p:cNvPr id="895" name="Shape 895"/>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896" name="Shape 896"/>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897" name="Shape 897"/>
          <p:cNvGrpSpPr/>
          <p:nvPr/>
        </p:nvGrpSpPr>
        <p:grpSpPr>
          <a:xfrm>
            <a:off x="4343800" y="1274800"/>
            <a:ext cx="456400" cy="67798"/>
            <a:chOff x="456321" y="1894555"/>
            <a:chExt cx="690822" cy="100484"/>
          </a:xfrm>
        </p:grpSpPr>
        <p:sp>
          <p:nvSpPr>
            <p:cNvPr id="898" name="Shape 898"/>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9" name="Shape 899"/>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0" name="Shape 900"/>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901" name="Shape 901"/>
          <p:cNvGrpSpPr/>
          <p:nvPr/>
        </p:nvGrpSpPr>
        <p:grpSpPr>
          <a:xfrm>
            <a:off x="1293151" y="1703095"/>
            <a:ext cx="6557697" cy="2043222"/>
            <a:chOff x="1194007" y="2479758"/>
            <a:chExt cx="9433143" cy="2939142"/>
          </a:xfrm>
        </p:grpSpPr>
        <p:grpSp>
          <p:nvGrpSpPr>
            <p:cNvPr id="902" name="Shape 902"/>
            <p:cNvGrpSpPr/>
            <p:nvPr/>
          </p:nvGrpSpPr>
          <p:grpSpPr>
            <a:xfrm>
              <a:off x="1194007" y="2479758"/>
              <a:ext cx="2939142" cy="2939142"/>
              <a:chOff x="954851" y="2479758"/>
              <a:chExt cx="2939142" cy="2939142"/>
            </a:xfrm>
          </p:grpSpPr>
          <p:grpSp>
            <p:nvGrpSpPr>
              <p:cNvPr id="903" name="Shape 903"/>
              <p:cNvGrpSpPr/>
              <p:nvPr/>
            </p:nvGrpSpPr>
            <p:grpSpPr>
              <a:xfrm>
                <a:off x="954851" y="2479758"/>
                <a:ext cx="2939142" cy="2939142"/>
                <a:chOff x="792516" y="1959429"/>
                <a:chExt cx="2939142" cy="2939142"/>
              </a:xfrm>
            </p:grpSpPr>
            <p:sp>
              <p:nvSpPr>
                <p:cNvPr id="904" name="Shape 904"/>
                <p:cNvSpPr/>
                <p:nvPr/>
              </p:nvSpPr>
              <p:spPr>
                <a:xfrm>
                  <a:off x="792516" y="1959429"/>
                  <a:ext cx="2939142" cy="2939142"/>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5" name="Shape 905"/>
                <p:cNvSpPr/>
                <p:nvPr/>
              </p:nvSpPr>
              <p:spPr>
                <a:xfrm>
                  <a:off x="968174" y="2135087"/>
                  <a:ext cx="2587826" cy="2587826"/>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6" name="Shape 906"/>
                <p:cNvSpPr/>
                <p:nvPr/>
              </p:nvSpPr>
              <p:spPr>
                <a:xfrm>
                  <a:off x="1097316" y="2264229"/>
                  <a:ext cx="2329542" cy="2329542"/>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07" name="Shape 907"/>
              <p:cNvSpPr/>
              <p:nvPr/>
            </p:nvSpPr>
            <p:spPr>
              <a:xfrm>
                <a:off x="1822332" y="3460008"/>
                <a:ext cx="1204181" cy="978642"/>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908" name="Shape 908"/>
            <p:cNvGrpSpPr/>
            <p:nvPr/>
          </p:nvGrpSpPr>
          <p:grpSpPr>
            <a:xfrm>
              <a:off x="4441008" y="2479758"/>
              <a:ext cx="2939142" cy="2939142"/>
              <a:chOff x="4626427" y="2479758"/>
              <a:chExt cx="2939142" cy="2939142"/>
            </a:xfrm>
          </p:grpSpPr>
          <p:grpSp>
            <p:nvGrpSpPr>
              <p:cNvPr id="909" name="Shape 909"/>
              <p:cNvGrpSpPr/>
              <p:nvPr/>
            </p:nvGrpSpPr>
            <p:grpSpPr>
              <a:xfrm>
                <a:off x="4626427" y="2479758"/>
                <a:ext cx="2939142" cy="2939142"/>
                <a:chOff x="792516" y="1959429"/>
                <a:chExt cx="2939142" cy="2939142"/>
              </a:xfrm>
            </p:grpSpPr>
            <p:sp>
              <p:nvSpPr>
                <p:cNvPr id="910" name="Shape 910"/>
                <p:cNvSpPr/>
                <p:nvPr/>
              </p:nvSpPr>
              <p:spPr>
                <a:xfrm>
                  <a:off x="792516" y="1959429"/>
                  <a:ext cx="2939142" cy="2939142"/>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1" name="Shape 911"/>
                <p:cNvSpPr/>
                <p:nvPr/>
              </p:nvSpPr>
              <p:spPr>
                <a:xfrm>
                  <a:off x="968174" y="2135087"/>
                  <a:ext cx="2587826" cy="2587826"/>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2" name="Shape 912"/>
                <p:cNvSpPr/>
                <p:nvPr/>
              </p:nvSpPr>
              <p:spPr>
                <a:xfrm>
                  <a:off x="1097316" y="2264229"/>
                  <a:ext cx="2329542" cy="2329542"/>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13" name="Shape 913"/>
              <p:cNvSpPr/>
              <p:nvPr/>
            </p:nvSpPr>
            <p:spPr>
              <a:xfrm>
                <a:off x="5653269" y="3506600"/>
                <a:ext cx="885459" cy="885459"/>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914" name="Shape 914"/>
            <p:cNvGrpSpPr/>
            <p:nvPr/>
          </p:nvGrpSpPr>
          <p:grpSpPr>
            <a:xfrm>
              <a:off x="7688008" y="2479758"/>
              <a:ext cx="2939142" cy="2939142"/>
              <a:chOff x="7842756" y="2479758"/>
              <a:chExt cx="2939142" cy="2939142"/>
            </a:xfrm>
          </p:grpSpPr>
          <p:grpSp>
            <p:nvGrpSpPr>
              <p:cNvPr id="915" name="Shape 915"/>
              <p:cNvGrpSpPr/>
              <p:nvPr/>
            </p:nvGrpSpPr>
            <p:grpSpPr>
              <a:xfrm>
                <a:off x="7842756" y="2479758"/>
                <a:ext cx="2939142" cy="2939142"/>
                <a:chOff x="792516" y="1959429"/>
                <a:chExt cx="2939142" cy="2939142"/>
              </a:xfrm>
            </p:grpSpPr>
            <p:sp>
              <p:nvSpPr>
                <p:cNvPr id="916" name="Shape 916"/>
                <p:cNvSpPr/>
                <p:nvPr/>
              </p:nvSpPr>
              <p:spPr>
                <a:xfrm>
                  <a:off x="792516" y="1959429"/>
                  <a:ext cx="2939142" cy="2939142"/>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7" name="Shape 917"/>
                <p:cNvSpPr/>
                <p:nvPr/>
              </p:nvSpPr>
              <p:spPr>
                <a:xfrm>
                  <a:off x="968174" y="2135087"/>
                  <a:ext cx="2587826" cy="2587826"/>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8" name="Shape 918"/>
                <p:cNvSpPr/>
                <p:nvPr/>
              </p:nvSpPr>
              <p:spPr>
                <a:xfrm>
                  <a:off x="1097316" y="2264229"/>
                  <a:ext cx="2329542" cy="232954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19" name="Shape 919"/>
              <p:cNvSpPr/>
              <p:nvPr/>
            </p:nvSpPr>
            <p:spPr>
              <a:xfrm>
                <a:off x="8653101" y="3528209"/>
                <a:ext cx="1318452" cy="842241"/>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920" name="Shape 920"/>
          <p:cNvSpPr/>
          <p:nvPr/>
        </p:nvSpPr>
        <p:spPr>
          <a:xfrm>
            <a:off x="1152704" y="3844555"/>
            <a:ext cx="6838592" cy="473339"/>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5" name="Shape 925"/>
        <p:cNvGrpSpPr/>
        <p:nvPr/>
      </p:nvGrpSpPr>
      <p:grpSpPr>
        <a:xfrm>
          <a:off x="0" y="0"/>
          <a:ext cx="0" cy="0"/>
          <a:chOff x="0" y="0"/>
          <a:chExt cx="0" cy="0"/>
        </a:xfrm>
      </p:grpSpPr>
      <p:sp>
        <p:nvSpPr>
          <p:cNvPr id="926" name="Shape 926"/>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7" name="Shape 92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928" name="Shape 92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Project </a:t>
            </a:r>
            <a:r>
              <a:rPr b="1" i="0" lang="en" sz="2400" u="none" cap="none" strike="noStrike">
                <a:solidFill>
                  <a:schemeClr val="accent6"/>
                </a:solidFill>
                <a:latin typeface="PT Sans"/>
                <a:ea typeface="PT Sans"/>
                <a:cs typeface="PT Sans"/>
                <a:sym typeface="PT Sans"/>
              </a:rPr>
              <a:t>Location</a:t>
            </a:r>
            <a:endParaRPr sz="1100"/>
          </a:p>
        </p:txBody>
      </p:sp>
      <p:sp>
        <p:nvSpPr>
          <p:cNvPr id="929" name="Shape 92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930" name="Shape 930"/>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b="0" i="0" sz="900" u="none" cap="none" strike="noStrike">
              <a:solidFill>
                <a:srgbClr val="3F3F3F"/>
              </a:solidFill>
              <a:latin typeface="PT Sans"/>
              <a:ea typeface="PT Sans"/>
              <a:cs typeface="PT Sans"/>
              <a:sym typeface="PT Sans"/>
            </a:endParaRPr>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931" name="Shape 931"/>
          <p:cNvGrpSpPr/>
          <p:nvPr/>
        </p:nvGrpSpPr>
        <p:grpSpPr>
          <a:xfrm>
            <a:off x="7286645" y="4818844"/>
            <a:ext cx="850568" cy="182166"/>
            <a:chOff x="9804709" y="6451931"/>
            <a:chExt cx="645495" cy="138245"/>
          </a:xfrm>
        </p:grpSpPr>
        <p:sp>
          <p:nvSpPr>
            <p:cNvPr id="932" name="Shape 932"/>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933" name="Shape 933"/>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934" name="Shape 934"/>
          <p:cNvGrpSpPr/>
          <p:nvPr/>
        </p:nvGrpSpPr>
        <p:grpSpPr>
          <a:xfrm>
            <a:off x="4343800" y="1274800"/>
            <a:ext cx="456400" cy="67798"/>
            <a:chOff x="456321" y="1894555"/>
            <a:chExt cx="690822" cy="100484"/>
          </a:xfrm>
        </p:grpSpPr>
        <p:sp>
          <p:nvSpPr>
            <p:cNvPr id="935" name="Shape 935"/>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6" name="Shape 936"/>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7" name="Shape 937"/>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38" name="Shape 938"/>
          <p:cNvSpPr txBox="1"/>
          <p:nvPr/>
        </p:nvSpPr>
        <p:spPr>
          <a:xfrm>
            <a:off x="1150871" y="2283901"/>
            <a:ext cx="2776682" cy="64806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500">
                <a:solidFill>
                  <a:srgbClr val="7F7F7F"/>
                </a:solidFill>
                <a:latin typeface="PT Sans"/>
                <a:ea typeface="PT Sans"/>
                <a:cs typeface="PT Sans"/>
                <a:sym typeface="PT Sans"/>
              </a:rPr>
              <a:t>BE CREATIVE</a:t>
            </a:r>
            <a:endParaRPr sz="1100"/>
          </a:p>
          <a:p>
            <a:pPr indent="0" lvl="0" marL="0" marR="0" rtl="0" algn="l">
              <a:lnSpc>
                <a:spcPct val="100000"/>
              </a:lnSpc>
              <a:spcBef>
                <a:spcPts val="0"/>
              </a:spcBef>
              <a:spcAft>
                <a:spcPts val="0"/>
              </a:spcAft>
              <a:buNone/>
            </a:pPr>
            <a:r>
              <a:rPr b="1" lang="en" sz="2300">
                <a:solidFill>
                  <a:srgbClr val="262626"/>
                </a:solidFill>
                <a:latin typeface="PT Sans"/>
                <a:ea typeface="PT Sans"/>
                <a:cs typeface="PT Sans"/>
                <a:sym typeface="PT Sans"/>
              </a:rPr>
              <a:t>AND INNOVATIVE</a:t>
            </a:r>
            <a:endParaRPr sz="1100"/>
          </a:p>
        </p:txBody>
      </p:sp>
      <p:sp>
        <p:nvSpPr>
          <p:cNvPr id="939" name="Shape 939"/>
          <p:cNvSpPr/>
          <p:nvPr/>
        </p:nvSpPr>
        <p:spPr>
          <a:xfrm>
            <a:off x="1206329" y="3201703"/>
            <a:ext cx="2721227" cy="1468569"/>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lang="en" sz="1000">
                <a:solidFill>
                  <a:srgbClr val="7F7F7F"/>
                </a:solidFill>
                <a:latin typeface="PT Sans"/>
                <a:ea typeface="PT Sans"/>
                <a:cs typeface="PT Sans"/>
                <a:sym typeface="PT Sans"/>
              </a:rPr>
              <a:t>image of professionalism and reliability. By using simple alignments we have created a very of the the best ipsum and the best popularity then your powerpoint.</a:t>
            </a:r>
            <a:endParaRPr sz="1100"/>
          </a:p>
          <a:p>
            <a:pPr indent="0" lvl="0" marL="0" marR="0" rtl="0" algn="l">
              <a:lnSpc>
                <a:spcPct val="138461"/>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rPr lang="en" sz="1000">
                <a:solidFill>
                  <a:srgbClr val="7F7F7F"/>
                </a:solidFill>
                <a:latin typeface="PT Sans"/>
                <a:ea typeface="PT Sans"/>
                <a:cs typeface="PT Sans"/>
                <a:sym typeface="PT Sans"/>
              </a:rPr>
              <a:t>alignments we have created a very of the layout design is meant to the project an image and the</a:t>
            </a:r>
            <a:endParaRPr sz="1100"/>
          </a:p>
        </p:txBody>
      </p:sp>
      <p:sp>
        <p:nvSpPr>
          <p:cNvPr id="940" name="Shape 940"/>
          <p:cNvSpPr/>
          <p:nvPr/>
        </p:nvSpPr>
        <p:spPr>
          <a:xfrm>
            <a:off x="1206329" y="3043073"/>
            <a:ext cx="534592" cy="50153"/>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941" name="Shape 941"/>
          <p:cNvCxnSpPr/>
          <p:nvPr/>
        </p:nvCxnSpPr>
        <p:spPr>
          <a:xfrm rot="10800000">
            <a:off x="1" y="1911119"/>
            <a:ext cx="1016198" cy="0"/>
          </a:xfrm>
          <a:prstGeom prst="straightConnector1">
            <a:avLst/>
          </a:prstGeom>
          <a:noFill/>
          <a:ln cap="flat" cmpd="sng" w="28575">
            <a:solidFill>
              <a:srgbClr val="BFBFBF"/>
            </a:solidFill>
            <a:prstDash val="dot"/>
            <a:miter lim="800000"/>
            <a:headEnd len="med" w="med" type="none"/>
            <a:tailEnd len="med" w="med" type="none"/>
          </a:ln>
        </p:spPr>
      </p:cxnSp>
      <p:grpSp>
        <p:nvGrpSpPr>
          <p:cNvPr id="942" name="Shape 942"/>
          <p:cNvGrpSpPr/>
          <p:nvPr/>
        </p:nvGrpSpPr>
        <p:grpSpPr>
          <a:xfrm>
            <a:off x="1206328" y="1709225"/>
            <a:ext cx="1238251" cy="250031"/>
            <a:chOff x="2525712" y="1747838"/>
            <a:chExt cx="1651001" cy="333375"/>
          </a:xfrm>
        </p:grpSpPr>
        <p:sp>
          <p:nvSpPr>
            <p:cNvPr id="943" name="Shape 943"/>
            <p:cNvSpPr/>
            <p:nvPr/>
          </p:nvSpPr>
          <p:spPr>
            <a:xfrm>
              <a:off x="2527300" y="1747838"/>
              <a:ext cx="1649413" cy="33337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4" name="Shape 944"/>
            <p:cNvSpPr/>
            <p:nvPr/>
          </p:nvSpPr>
          <p:spPr>
            <a:xfrm>
              <a:off x="2755900" y="1766888"/>
              <a:ext cx="228600" cy="312738"/>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5" name="Shape 945"/>
            <p:cNvSpPr/>
            <p:nvPr/>
          </p:nvSpPr>
          <p:spPr>
            <a:xfrm>
              <a:off x="2655888" y="1749426"/>
              <a:ext cx="223838" cy="3111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6" name="Shape 946"/>
            <p:cNvSpPr/>
            <p:nvPr/>
          </p:nvSpPr>
          <p:spPr>
            <a:xfrm>
              <a:off x="2708275" y="1760538"/>
              <a:ext cx="222250" cy="306388"/>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7" name="Shape 947"/>
            <p:cNvSpPr/>
            <p:nvPr/>
          </p:nvSpPr>
          <p:spPr>
            <a:xfrm>
              <a:off x="3017838" y="1797051"/>
              <a:ext cx="220663" cy="234950"/>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8" name="Shape 948"/>
            <p:cNvSpPr/>
            <p:nvPr/>
          </p:nvSpPr>
          <p:spPr>
            <a:xfrm>
              <a:off x="2525712" y="1797051"/>
              <a:ext cx="98425" cy="234950"/>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9" name="Shape 949"/>
            <p:cNvSpPr/>
            <p:nvPr/>
          </p:nvSpPr>
          <p:spPr>
            <a:xfrm>
              <a:off x="3292475" y="1797051"/>
              <a:ext cx="85725" cy="234950"/>
            </a:xfrm>
            <a:custGeom>
              <a:pathLst>
                <a:path extrusionOk="0" h="120000" w="120000">
                  <a:moveTo>
                    <a:pt x="0" y="120000"/>
                  </a:moveTo>
                  <a:lnTo>
                    <a:pt x="120000" y="120000"/>
                  </a:lnTo>
                  <a:lnTo>
                    <a:pt x="120000" y="112702"/>
                  </a:lnTo>
                  <a:lnTo>
                    <a:pt x="24444" y="112702"/>
                  </a:lnTo>
                  <a:lnTo>
                    <a:pt x="24444" y="60810"/>
                  </a:lnTo>
                  <a:lnTo>
                    <a:pt x="113333" y="60810"/>
                  </a:lnTo>
                  <a:lnTo>
                    <a:pt x="113333" y="53513"/>
                  </a:lnTo>
                  <a:lnTo>
                    <a:pt x="24444" y="53513"/>
                  </a:lnTo>
                  <a:lnTo>
                    <a:pt x="24444" y="7297"/>
                  </a:lnTo>
                  <a:lnTo>
                    <a:pt x="120000" y="7297"/>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50" name="Shape 950"/>
            <p:cNvSpPr/>
            <p:nvPr/>
          </p:nvSpPr>
          <p:spPr>
            <a:xfrm>
              <a:off x="4052888" y="1797051"/>
              <a:ext cx="123825" cy="234950"/>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51" name="Shape 951"/>
            <p:cNvSpPr/>
            <p:nvPr/>
          </p:nvSpPr>
          <p:spPr>
            <a:xfrm>
              <a:off x="3608388" y="1797051"/>
              <a:ext cx="98425" cy="234950"/>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52" name="Shape 952"/>
            <p:cNvSpPr/>
            <p:nvPr/>
          </p:nvSpPr>
          <p:spPr>
            <a:xfrm>
              <a:off x="3883025" y="1797051"/>
              <a:ext cx="130175" cy="234950"/>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53" name="Shape 953"/>
            <p:cNvSpPr/>
            <p:nvPr/>
          </p:nvSpPr>
          <p:spPr>
            <a:xfrm>
              <a:off x="3444875" y="1797051"/>
              <a:ext cx="106363" cy="234950"/>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54" name="Shape 954"/>
            <p:cNvSpPr/>
            <p:nvPr/>
          </p:nvSpPr>
          <p:spPr>
            <a:xfrm>
              <a:off x="3751263" y="1797051"/>
              <a:ext cx="82550" cy="234950"/>
            </a:xfrm>
            <a:custGeom>
              <a:pathLst>
                <a:path extrusionOk="0" h="120000" w="120000">
                  <a:moveTo>
                    <a:pt x="23076" y="0"/>
                  </a:moveTo>
                  <a:lnTo>
                    <a:pt x="0" y="0"/>
                  </a:lnTo>
                  <a:lnTo>
                    <a:pt x="0" y="120000"/>
                  </a:lnTo>
                  <a:lnTo>
                    <a:pt x="120000" y="120000"/>
                  </a:lnTo>
                  <a:lnTo>
                    <a:pt x="120000" y="112702"/>
                  </a:lnTo>
                  <a:lnTo>
                    <a:pt x="23076" y="112702"/>
                  </a:lnTo>
                  <a:lnTo>
                    <a:pt x="23076" y="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955" name="Shape 955"/>
          <p:cNvSpPr/>
          <p:nvPr>
            <p:ph idx="2" type="pic"/>
          </p:nvPr>
        </p:nvSpPr>
        <p:spPr>
          <a:xfrm>
            <a:off x="4572000" y="1709225"/>
            <a:ext cx="4572000" cy="296104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9" name="Shape 959"/>
        <p:cNvGrpSpPr/>
        <p:nvPr/>
      </p:nvGrpSpPr>
      <p:grpSpPr>
        <a:xfrm>
          <a:off x="0" y="0"/>
          <a:ext cx="0" cy="0"/>
          <a:chOff x="0" y="0"/>
          <a:chExt cx="0" cy="0"/>
        </a:xfrm>
      </p:grpSpPr>
      <p:sp>
        <p:nvSpPr>
          <p:cNvPr id="960" name="Shape 96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961" name="Shape 96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962" name="Shape 962"/>
          <p:cNvSpPr/>
          <p:nvPr/>
        </p:nvSpPr>
        <p:spPr>
          <a:xfrm>
            <a:off x="0" y="0"/>
            <a:ext cx="9144000" cy="5143500"/>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3" name="Shape 963"/>
          <p:cNvSpPr/>
          <p:nvPr/>
        </p:nvSpPr>
        <p:spPr>
          <a:xfrm>
            <a:off x="1873098" y="2312559"/>
            <a:ext cx="5442452" cy="699618"/>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p:txBody>
      </p:sp>
      <p:sp>
        <p:nvSpPr>
          <p:cNvPr id="964" name="Shape 964"/>
          <p:cNvSpPr txBox="1"/>
          <p:nvPr/>
        </p:nvSpPr>
        <p:spPr>
          <a:xfrm>
            <a:off x="1828450" y="1515307"/>
            <a:ext cx="2911449" cy="74453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chemeClr val="lt1"/>
                </a:solidFill>
                <a:latin typeface="PT Sans"/>
                <a:ea typeface="PT Sans"/>
                <a:cs typeface="PT Sans"/>
                <a:sym typeface="PT Sans"/>
              </a:rPr>
              <a:t>THANKS FOR</a:t>
            </a:r>
            <a:endParaRPr sz="1100"/>
          </a:p>
          <a:p>
            <a:pPr indent="0" lvl="0" marL="0" marR="0" rtl="0" algn="l">
              <a:lnSpc>
                <a:spcPct val="100000"/>
              </a:lnSpc>
              <a:spcBef>
                <a:spcPts val="0"/>
              </a:spcBef>
              <a:spcAft>
                <a:spcPts val="0"/>
              </a:spcAft>
              <a:buNone/>
            </a:pPr>
            <a:r>
              <a:rPr b="1" lang="en" sz="2600">
                <a:solidFill>
                  <a:schemeClr val="accent6"/>
                </a:solidFill>
                <a:latin typeface="PT Sans"/>
                <a:ea typeface="PT Sans"/>
                <a:cs typeface="PT Sans"/>
                <a:sym typeface="PT Sans"/>
              </a:rPr>
              <a:t>WATCHING</a:t>
            </a:r>
            <a:r>
              <a:rPr lang="en" sz="2300">
                <a:solidFill>
                  <a:srgbClr val="3F3F3F"/>
                </a:solidFill>
                <a:latin typeface="PT Sans"/>
                <a:ea typeface="PT Sans"/>
                <a:cs typeface="PT Sans"/>
                <a:sym typeface="PT Sans"/>
              </a:rPr>
              <a:t> </a:t>
            </a:r>
            <a:endParaRPr sz="1100"/>
          </a:p>
        </p:txBody>
      </p:sp>
      <p:grpSp>
        <p:nvGrpSpPr>
          <p:cNvPr id="965" name="Shape 965"/>
          <p:cNvGrpSpPr/>
          <p:nvPr/>
        </p:nvGrpSpPr>
        <p:grpSpPr>
          <a:xfrm>
            <a:off x="1828450" y="3372518"/>
            <a:ext cx="971550" cy="255676"/>
            <a:chOff x="5448300" y="4972905"/>
            <a:chExt cx="1295400" cy="340902"/>
          </a:xfrm>
        </p:grpSpPr>
        <p:sp>
          <p:nvSpPr>
            <p:cNvPr id="966" name="Shape 966"/>
            <p:cNvSpPr/>
            <p:nvPr/>
          </p:nvSpPr>
          <p:spPr>
            <a:xfrm>
              <a:off x="5507831" y="4972905"/>
              <a:ext cx="1176338" cy="340902"/>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7" name="Shape 967"/>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sp>
        <p:nvSpPr>
          <p:cNvPr id="968" name="Shape 968"/>
          <p:cNvSpPr/>
          <p:nvPr>
            <p:ph idx="2" type="pic"/>
          </p:nvPr>
        </p:nvSpPr>
        <p:spPr>
          <a:xfrm>
            <a:off x="4" y="1"/>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Shape 18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85" name="Shape 18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186" name="Shape 186"/>
          <p:cNvSpPr/>
          <p:nvPr/>
        </p:nvSpPr>
        <p:spPr>
          <a:xfrm>
            <a:off x="3" y="0"/>
            <a:ext cx="9143997" cy="5143499"/>
          </a:xfrm>
          <a:prstGeom prst="rect">
            <a:avLst/>
          </a:prstGeom>
          <a:solidFill>
            <a:schemeClr val="dk1">
              <a:alpha val="6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 name="Shape 187"/>
          <p:cNvSpPr/>
          <p:nvPr/>
        </p:nvSpPr>
        <p:spPr>
          <a:xfrm>
            <a:off x="1883837" y="2185601"/>
            <a:ext cx="5442452" cy="1242211"/>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30000"/>
              </a:lnSpc>
              <a:spcBef>
                <a:spcPts val="0"/>
              </a:spcBef>
              <a:spcAft>
                <a:spcPts val="0"/>
              </a:spcAft>
              <a:buNone/>
            </a:pPr>
            <a:r>
              <a:t/>
            </a:r>
            <a:endParaRPr sz="1000">
              <a:solidFill>
                <a:schemeClr val="lt1"/>
              </a:solidFill>
              <a:latin typeface="PT Sans"/>
              <a:ea typeface="PT Sans"/>
              <a:cs typeface="PT Sans"/>
              <a:sym typeface="PT Sans"/>
            </a:endParaRPr>
          </a:p>
          <a:p>
            <a:pPr indent="0" lvl="0" marL="0" marR="0" rtl="0" algn="l">
              <a:lnSpc>
                <a:spcPct val="130000"/>
              </a:lnSpc>
              <a:spcBef>
                <a:spcPts val="0"/>
              </a:spcBef>
              <a:spcAft>
                <a:spcPts val="0"/>
              </a:spcAft>
              <a:buNone/>
            </a:pPr>
            <a:r>
              <a:rPr lang="en" sz="1000">
                <a:solidFill>
                  <a:schemeClr val="lt1"/>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cxnSp>
        <p:nvCxnSpPr>
          <p:cNvPr id="188" name="Shape 188"/>
          <p:cNvCxnSpPr/>
          <p:nvPr/>
        </p:nvCxnSpPr>
        <p:spPr>
          <a:xfrm rot="10800000">
            <a:off x="3" y="1514133"/>
            <a:ext cx="1754978" cy="0"/>
          </a:xfrm>
          <a:prstGeom prst="straightConnector1">
            <a:avLst/>
          </a:prstGeom>
          <a:noFill/>
          <a:ln cap="flat" cmpd="sng" w="28575">
            <a:solidFill>
              <a:srgbClr val="BFBFBF"/>
            </a:solidFill>
            <a:prstDash val="dot"/>
            <a:miter lim="800000"/>
            <a:headEnd len="med" w="med" type="none"/>
            <a:tailEnd len="med" w="med" type="none"/>
          </a:ln>
        </p:spPr>
      </p:cxnSp>
      <p:sp>
        <p:nvSpPr>
          <p:cNvPr id="189" name="Shape 189"/>
          <p:cNvSpPr txBox="1"/>
          <p:nvPr/>
        </p:nvSpPr>
        <p:spPr>
          <a:xfrm>
            <a:off x="1828597" y="1773709"/>
            <a:ext cx="238397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PT Sans"/>
                <a:ea typeface="PT Sans"/>
                <a:cs typeface="PT Sans"/>
                <a:sym typeface="PT Sans"/>
              </a:rPr>
              <a:t>ABOUT </a:t>
            </a:r>
            <a:r>
              <a:rPr lang="en" sz="2300">
                <a:solidFill>
                  <a:schemeClr val="accent5"/>
                </a:solidFill>
                <a:latin typeface="PT Sans"/>
                <a:ea typeface="PT Sans"/>
                <a:cs typeface="PT Sans"/>
                <a:sym typeface="PT Sans"/>
              </a:rPr>
              <a:t>COMPANY</a:t>
            </a:r>
            <a:endParaRPr sz="1100"/>
          </a:p>
        </p:txBody>
      </p:sp>
      <p:grpSp>
        <p:nvGrpSpPr>
          <p:cNvPr id="190" name="Shape 190"/>
          <p:cNvGrpSpPr/>
          <p:nvPr/>
        </p:nvGrpSpPr>
        <p:grpSpPr>
          <a:xfrm>
            <a:off x="1852086" y="3577416"/>
            <a:ext cx="971550" cy="255676"/>
            <a:chOff x="5448300" y="4972905"/>
            <a:chExt cx="1295400" cy="340902"/>
          </a:xfrm>
        </p:grpSpPr>
        <p:sp>
          <p:nvSpPr>
            <p:cNvPr id="191" name="Shape 191"/>
            <p:cNvSpPr/>
            <p:nvPr/>
          </p:nvSpPr>
          <p:spPr>
            <a:xfrm>
              <a:off x="5507831" y="4972905"/>
              <a:ext cx="1176338" cy="340902"/>
            </a:xfrm>
            <a:prstGeom prst="roundRect">
              <a:avLst>
                <a:gd fmla="val 16667"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2" name="Shape 192"/>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grpSp>
        <p:nvGrpSpPr>
          <p:cNvPr id="193" name="Shape 193"/>
          <p:cNvGrpSpPr/>
          <p:nvPr/>
        </p:nvGrpSpPr>
        <p:grpSpPr>
          <a:xfrm>
            <a:off x="1894284" y="1310879"/>
            <a:ext cx="1238251" cy="250031"/>
            <a:chOff x="2525712" y="1747838"/>
            <a:chExt cx="1651001" cy="333375"/>
          </a:xfrm>
        </p:grpSpPr>
        <p:sp>
          <p:nvSpPr>
            <p:cNvPr id="194" name="Shape 194"/>
            <p:cNvSpPr/>
            <p:nvPr/>
          </p:nvSpPr>
          <p:spPr>
            <a:xfrm>
              <a:off x="2527300" y="1747838"/>
              <a:ext cx="1649413" cy="33337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 name="Shape 195"/>
            <p:cNvSpPr/>
            <p:nvPr/>
          </p:nvSpPr>
          <p:spPr>
            <a:xfrm>
              <a:off x="2755900" y="1766888"/>
              <a:ext cx="228600" cy="312738"/>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 name="Shape 196"/>
            <p:cNvSpPr/>
            <p:nvPr/>
          </p:nvSpPr>
          <p:spPr>
            <a:xfrm>
              <a:off x="2655888" y="1749426"/>
              <a:ext cx="223838" cy="3111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7" name="Shape 197"/>
            <p:cNvSpPr/>
            <p:nvPr/>
          </p:nvSpPr>
          <p:spPr>
            <a:xfrm>
              <a:off x="2708275" y="1760538"/>
              <a:ext cx="222250" cy="306388"/>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 name="Shape 198"/>
            <p:cNvSpPr/>
            <p:nvPr/>
          </p:nvSpPr>
          <p:spPr>
            <a:xfrm>
              <a:off x="3017838" y="1797051"/>
              <a:ext cx="220663" cy="234950"/>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 name="Shape 199"/>
            <p:cNvSpPr/>
            <p:nvPr/>
          </p:nvSpPr>
          <p:spPr>
            <a:xfrm>
              <a:off x="2525712" y="1797051"/>
              <a:ext cx="98425" cy="234950"/>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 name="Shape 200"/>
            <p:cNvSpPr/>
            <p:nvPr/>
          </p:nvSpPr>
          <p:spPr>
            <a:xfrm>
              <a:off x="3292475" y="1797051"/>
              <a:ext cx="85725" cy="234950"/>
            </a:xfrm>
            <a:custGeom>
              <a:pathLst>
                <a:path extrusionOk="0" h="120000" w="120000">
                  <a:moveTo>
                    <a:pt x="0" y="120000"/>
                  </a:moveTo>
                  <a:lnTo>
                    <a:pt x="120000" y="120000"/>
                  </a:lnTo>
                  <a:lnTo>
                    <a:pt x="120000" y="112702"/>
                  </a:lnTo>
                  <a:lnTo>
                    <a:pt x="24444" y="112702"/>
                  </a:lnTo>
                  <a:lnTo>
                    <a:pt x="24444" y="60810"/>
                  </a:lnTo>
                  <a:lnTo>
                    <a:pt x="113333" y="60810"/>
                  </a:lnTo>
                  <a:lnTo>
                    <a:pt x="113333" y="53513"/>
                  </a:lnTo>
                  <a:lnTo>
                    <a:pt x="24444" y="53513"/>
                  </a:lnTo>
                  <a:lnTo>
                    <a:pt x="24444" y="7297"/>
                  </a:lnTo>
                  <a:lnTo>
                    <a:pt x="120000" y="7297"/>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 name="Shape 201"/>
            <p:cNvSpPr/>
            <p:nvPr/>
          </p:nvSpPr>
          <p:spPr>
            <a:xfrm>
              <a:off x="4052888" y="1797051"/>
              <a:ext cx="123825" cy="234950"/>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2" name="Shape 202"/>
            <p:cNvSpPr/>
            <p:nvPr/>
          </p:nvSpPr>
          <p:spPr>
            <a:xfrm>
              <a:off x="3608388" y="1797051"/>
              <a:ext cx="98425" cy="234950"/>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 name="Shape 203"/>
            <p:cNvSpPr/>
            <p:nvPr/>
          </p:nvSpPr>
          <p:spPr>
            <a:xfrm>
              <a:off x="3883025" y="1797051"/>
              <a:ext cx="130175" cy="234950"/>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 name="Shape 204"/>
            <p:cNvSpPr/>
            <p:nvPr/>
          </p:nvSpPr>
          <p:spPr>
            <a:xfrm>
              <a:off x="3444875" y="1797051"/>
              <a:ext cx="106363" cy="234950"/>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5" name="Shape 205"/>
            <p:cNvSpPr/>
            <p:nvPr/>
          </p:nvSpPr>
          <p:spPr>
            <a:xfrm>
              <a:off x="3751263" y="1797051"/>
              <a:ext cx="82550" cy="234950"/>
            </a:xfrm>
            <a:custGeom>
              <a:pathLst>
                <a:path extrusionOk="0" h="120000" w="120000">
                  <a:moveTo>
                    <a:pt x="23076" y="0"/>
                  </a:moveTo>
                  <a:lnTo>
                    <a:pt x="0" y="0"/>
                  </a:lnTo>
                  <a:lnTo>
                    <a:pt x="0" y="120000"/>
                  </a:lnTo>
                  <a:lnTo>
                    <a:pt x="120000" y="120000"/>
                  </a:lnTo>
                  <a:lnTo>
                    <a:pt x="120000" y="112702"/>
                  </a:lnTo>
                  <a:lnTo>
                    <a:pt x="23076" y="112702"/>
                  </a:lnTo>
                  <a:lnTo>
                    <a:pt x="23076"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Shape 211"/>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2" name="Shape 212"/>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3" name="Shape 21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14" name="Shape 214"/>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About Us</a:t>
            </a:r>
            <a:endParaRPr sz="1100"/>
          </a:p>
        </p:txBody>
      </p:sp>
      <p:sp>
        <p:nvSpPr>
          <p:cNvPr id="215" name="Shape 21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b="0" i="0" sz="900">
              <a:solidFill>
                <a:srgbClr val="171616"/>
              </a:solidFill>
              <a:latin typeface="PT Sans"/>
              <a:ea typeface="PT Sans"/>
              <a:cs typeface="PT Sans"/>
              <a:sym typeface="PT Sans"/>
            </a:endParaRPr>
          </a:p>
        </p:txBody>
      </p:sp>
      <p:sp>
        <p:nvSpPr>
          <p:cNvPr id="216" name="Shape 216"/>
          <p:cNvSpPr txBox="1"/>
          <p:nvPr>
            <p:ph idx="1" type="body"/>
          </p:nvPr>
        </p:nvSpPr>
        <p:spPr>
          <a:xfrm>
            <a:off x="628650" y="979715"/>
            <a:ext cx="7886701" cy="277989"/>
          </a:xfrm>
          <a:prstGeom prst="rect">
            <a:avLst/>
          </a:prstGeom>
          <a:noFill/>
          <a:ln>
            <a:noFill/>
          </a:ln>
        </p:spPr>
        <p:txBody>
          <a:bodyPr anchorCtr="0" anchor="t" bIns="34275" lIns="68575" spcFirstLastPara="1" rIns="68575" wrap="square" tIns="34275">
            <a:noAutofit/>
          </a:bodyPr>
          <a:lstStyle/>
          <a:p>
            <a:pPr indent="0" lvl="0" marL="0" marR="0" rtl="0" algn="ctr">
              <a:lnSpc>
                <a:spcPct val="66666"/>
              </a:lnSpc>
              <a:spcBef>
                <a:spcPts val="0"/>
              </a:spcBef>
              <a:spcAft>
                <a:spcPts val="0"/>
              </a:spcAft>
              <a:buClr>
                <a:srgbClr val="7F7F7F"/>
              </a:buClr>
              <a:buSzPts val="900"/>
              <a:buFont typeface="Arial"/>
              <a:buNone/>
            </a:pPr>
            <a:r>
              <a:rPr b="0" i="0" lang="en" sz="900" u="none" cap="none" strike="noStrike">
                <a:solidFill>
                  <a:srgbClr val="7F7F7F"/>
                </a:solidFill>
                <a:latin typeface="PT Sans"/>
                <a:ea typeface="PT Sans"/>
                <a:cs typeface="PT Sans"/>
                <a:sym typeface="PT Sans"/>
              </a:rPr>
              <a:t>Lorem ipsum dolor sit amet agam facer modo data lorem ipsum dolor and the text  book</a:t>
            </a:r>
            <a:endParaRPr sz="1100"/>
          </a:p>
          <a:p>
            <a:pPr indent="0" lvl="0" marL="0" marR="0" rtl="0" algn="ctr">
              <a:lnSpc>
                <a:spcPct val="66666"/>
              </a:lnSpc>
              <a:spcBef>
                <a:spcPts val="800"/>
              </a:spcBef>
              <a:spcAft>
                <a:spcPts val="0"/>
              </a:spcAft>
              <a:buClr>
                <a:srgbClr val="7F7F7F"/>
              </a:buClr>
              <a:buSzPts val="900"/>
              <a:buFont typeface="Arial"/>
              <a:buNone/>
            </a:pPr>
            <a:r>
              <a:rPr b="0" i="0" lang="en" sz="900" u="none" cap="none" strike="noStrike">
                <a:solidFill>
                  <a:srgbClr val="7F7F7F"/>
                </a:solidFill>
                <a:latin typeface="PT Sans"/>
                <a:ea typeface="PT Sans"/>
                <a:cs typeface="PT Sans"/>
                <a:sym typeface="PT Sans"/>
              </a:rPr>
              <a:t>sit amet agam facer modo data text standard dummy.</a:t>
            </a:r>
            <a:endParaRPr sz="1100"/>
          </a:p>
          <a:p>
            <a:pPr indent="0" lvl="0" marL="0" marR="0" rtl="0" algn="ctr">
              <a:lnSpc>
                <a:spcPct val="66666"/>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217" name="Shape 217"/>
          <p:cNvGrpSpPr/>
          <p:nvPr/>
        </p:nvGrpSpPr>
        <p:grpSpPr>
          <a:xfrm>
            <a:off x="4343800" y="4326521"/>
            <a:ext cx="456400" cy="67798"/>
            <a:chOff x="456321" y="1894555"/>
            <a:chExt cx="690822" cy="100484"/>
          </a:xfrm>
        </p:grpSpPr>
        <p:sp>
          <p:nvSpPr>
            <p:cNvPr id="218" name="Shape 218"/>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9" name="Shape 219"/>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0" name="Shape 220"/>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221" name="Shape 221"/>
          <p:cNvGrpSpPr/>
          <p:nvPr/>
        </p:nvGrpSpPr>
        <p:grpSpPr>
          <a:xfrm>
            <a:off x="7286645" y="4818844"/>
            <a:ext cx="850568" cy="182166"/>
            <a:chOff x="9804709" y="6451931"/>
            <a:chExt cx="645495" cy="138245"/>
          </a:xfrm>
        </p:grpSpPr>
        <p:sp>
          <p:nvSpPr>
            <p:cNvPr id="222" name="Shape 222"/>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23" name="Shape 223"/>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224" name="Shape 224"/>
          <p:cNvSpPr/>
          <p:nvPr/>
        </p:nvSpPr>
        <p:spPr>
          <a:xfrm>
            <a:off x="1083212" y="3321899"/>
            <a:ext cx="6977577" cy="572532"/>
          </a:xfrm>
          <a:prstGeom prst="rect">
            <a:avLst/>
          </a:prstGeom>
          <a:noFill/>
          <a:ln>
            <a:noFill/>
          </a:ln>
        </p:spPr>
        <p:txBody>
          <a:bodyPr anchorCtr="0" anchor="ctr" bIns="0" lIns="0" spcFirstLastPara="1" rIns="0" wrap="square" tIns="0">
            <a:noAutofit/>
          </a:bodyPr>
          <a:lstStyle/>
          <a:p>
            <a:pPr indent="0" lvl="0" marL="0" marR="0" rtl="0" algn="ctr">
              <a:lnSpc>
                <a:spcPct val="138461"/>
              </a:lnSpc>
              <a:spcBef>
                <a:spcPts val="0"/>
              </a:spcBef>
              <a:spcAft>
                <a:spcPts val="0"/>
              </a:spcAft>
              <a:buNone/>
            </a:pPr>
            <a:r>
              <a:rPr lang="en" sz="10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powerpoint.</a:t>
            </a:r>
            <a:endParaRPr sz="1100"/>
          </a:p>
        </p:txBody>
      </p:sp>
      <p:sp>
        <p:nvSpPr>
          <p:cNvPr id="225" name="Shape 225"/>
          <p:cNvSpPr/>
          <p:nvPr/>
        </p:nvSpPr>
        <p:spPr>
          <a:xfrm>
            <a:off x="4572000" y="1604287"/>
            <a:ext cx="2874645" cy="1385316"/>
          </a:xfrm>
          <a:prstGeom prst="roundRect">
            <a:avLst>
              <a:gd fmla="val 16667" name="adj"/>
            </a:avLst>
          </a:prstGeom>
          <a:solidFill>
            <a:srgbClr val="37CA9D">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6" name="Shape 226"/>
          <p:cNvSpPr txBox="1"/>
          <p:nvPr/>
        </p:nvSpPr>
        <p:spPr>
          <a:xfrm>
            <a:off x="5227082" y="2158445"/>
            <a:ext cx="156448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PT Sans"/>
                <a:ea typeface="PT Sans"/>
                <a:cs typeface="PT Sans"/>
                <a:sym typeface="PT Sans"/>
              </a:rPr>
              <a:t>How To Be Creative</a:t>
            </a:r>
            <a:endParaRPr sz="1100"/>
          </a:p>
        </p:txBody>
      </p:sp>
      <p:sp>
        <p:nvSpPr>
          <p:cNvPr id="227" name="Shape 227"/>
          <p:cNvSpPr/>
          <p:nvPr>
            <p:ph idx="2" type="pic"/>
          </p:nvPr>
        </p:nvSpPr>
        <p:spPr>
          <a:xfrm>
            <a:off x="1699641" y="1604287"/>
            <a:ext cx="5747004" cy="1385316"/>
          </a:xfrm>
          <a:prstGeom prst="roundRect">
            <a:avLst>
              <a:gd fmla="val 16667" name="adj"/>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Shape 23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33" name="Shape 23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234" name="Shape 234"/>
          <p:cNvSpPr/>
          <p:nvPr/>
        </p:nvSpPr>
        <p:spPr>
          <a:xfrm>
            <a:off x="3" y="962759"/>
            <a:ext cx="9143997" cy="3217985"/>
          </a:xfrm>
          <a:prstGeom prst="rect">
            <a:avLst/>
          </a:prstGeom>
          <a:solidFill>
            <a:schemeClr val="accent6">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35" name="Shape 235"/>
          <p:cNvSpPr/>
          <p:nvPr/>
        </p:nvSpPr>
        <p:spPr>
          <a:xfrm>
            <a:off x="1896734" y="2341742"/>
            <a:ext cx="5442452" cy="959616"/>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15384"/>
              </a:lnSpc>
              <a:spcBef>
                <a:spcPts val="0"/>
              </a:spcBef>
              <a:spcAft>
                <a:spcPts val="0"/>
              </a:spcAft>
              <a:buNone/>
            </a:pPr>
            <a:r>
              <a:t/>
            </a:r>
            <a:endParaRPr sz="1000">
              <a:solidFill>
                <a:schemeClr val="lt1"/>
              </a:solidFill>
              <a:latin typeface="PT Sans"/>
              <a:ea typeface="PT Sans"/>
              <a:cs typeface="PT Sans"/>
              <a:sym typeface="PT Sans"/>
            </a:endParaRPr>
          </a:p>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grpSp>
        <p:nvGrpSpPr>
          <p:cNvPr id="236" name="Shape 236"/>
          <p:cNvGrpSpPr/>
          <p:nvPr/>
        </p:nvGrpSpPr>
        <p:grpSpPr>
          <a:xfrm>
            <a:off x="1852086" y="3498273"/>
            <a:ext cx="971550" cy="255676"/>
            <a:chOff x="5448300" y="4972905"/>
            <a:chExt cx="1295400" cy="340902"/>
          </a:xfrm>
        </p:grpSpPr>
        <p:sp>
          <p:nvSpPr>
            <p:cNvPr id="237" name="Shape 237"/>
            <p:cNvSpPr/>
            <p:nvPr/>
          </p:nvSpPr>
          <p:spPr>
            <a:xfrm>
              <a:off x="5507831" y="4972905"/>
              <a:ext cx="1176338" cy="340902"/>
            </a:xfrm>
            <a:prstGeom prst="roundRect">
              <a:avLst>
                <a:gd fmla="val 16667"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Shape 238"/>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sp>
        <p:nvSpPr>
          <p:cNvPr id="239" name="Shape 239"/>
          <p:cNvSpPr txBox="1"/>
          <p:nvPr/>
        </p:nvSpPr>
        <p:spPr>
          <a:xfrm>
            <a:off x="1828597" y="1894591"/>
            <a:ext cx="238397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PT Sans"/>
                <a:ea typeface="PT Sans"/>
                <a:cs typeface="PT Sans"/>
                <a:sym typeface="PT Sans"/>
              </a:rPr>
              <a:t>COMPANY </a:t>
            </a:r>
            <a:r>
              <a:rPr lang="en" sz="2300">
                <a:solidFill>
                  <a:srgbClr val="0C0C0C"/>
                </a:solidFill>
                <a:latin typeface="PT Sans"/>
                <a:ea typeface="PT Sans"/>
                <a:cs typeface="PT Sans"/>
                <a:sym typeface="PT Sans"/>
              </a:rPr>
              <a:t>TEAM</a:t>
            </a:r>
            <a:endParaRPr sz="1100"/>
          </a:p>
        </p:txBody>
      </p:sp>
      <p:grpSp>
        <p:nvGrpSpPr>
          <p:cNvPr id="240" name="Shape 240"/>
          <p:cNvGrpSpPr/>
          <p:nvPr/>
        </p:nvGrpSpPr>
        <p:grpSpPr>
          <a:xfrm>
            <a:off x="1896734" y="1389553"/>
            <a:ext cx="524439" cy="447905"/>
            <a:chOff x="-13081001" y="-2784475"/>
            <a:chExt cx="5667376" cy="4840288"/>
          </a:xfrm>
        </p:grpSpPr>
        <p:sp>
          <p:nvSpPr>
            <p:cNvPr id="241" name="Shape 241"/>
            <p:cNvSpPr/>
            <p:nvPr/>
          </p:nvSpPr>
          <p:spPr>
            <a:xfrm>
              <a:off x="-9467850" y="-1912938"/>
              <a:ext cx="1160463" cy="1390650"/>
            </a:xfrm>
            <a:custGeom>
              <a:pathLst>
                <a:path extrusionOk="0" h="120000" w="120000">
                  <a:moveTo>
                    <a:pt x="4099" y="35751"/>
                  </a:moveTo>
                  <a:cubicBezTo>
                    <a:pt x="50310" y="60310"/>
                    <a:pt x="50310" y="60310"/>
                    <a:pt x="50310" y="60310"/>
                  </a:cubicBezTo>
                  <a:cubicBezTo>
                    <a:pt x="54037" y="62176"/>
                    <a:pt x="59254" y="59689"/>
                    <a:pt x="59254" y="55336"/>
                  </a:cubicBezTo>
                  <a:cubicBezTo>
                    <a:pt x="59254" y="40414"/>
                    <a:pt x="59254" y="40414"/>
                    <a:pt x="59254" y="40414"/>
                  </a:cubicBezTo>
                  <a:cubicBezTo>
                    <a:pt x="87204" y="40414"/>
                    <a:pt x="87204" y="40414"/>
                    <a:pt x="87204" y="40414"/>
                  </a:cubicBezTo>
                  <a:cubicBezTo>
                    <a:pt x="93167" y="40414"/>
                    <a:pt x="98012" y="44145"/>
                    <a:pt x="98012" y="49119"/>
                  </a:cubicBezTo>
                  <a:cubicBezTo>
                    <a:pt x="98012" y="110984"/>
                    <a:pt x="98012" y="110984"/>
                    <a:pt x="98012" y="110984"/>
                  </a:cubicBezTo>
                  <a:cubicBezTo>
                    <a:pt x="98012" y="115958"/>
                    <a:pt x="102857" y="120000"/>
                    <a:pt x="108819" y="120000"/>
                  </a:cubicBezTo>
                  <a:cubicBezTo>
                    <a:pt x="115155" y="120000"/>
                    <a:pt x="120000" y="115958"/>
                    <a:pt x="120000" y="110984"/>
                  </a:cubicBezTo>
                  <a:cubicBezTo>
                    <a:pt x="120000" y="49119"/>
                    <a:pt x="120000" y="49119"/>
                    <a:pt x="120000" y="49119"/>
                  </a:cubicBezTo>
                  <a:cubicBezTo>
                    <a:pt x="120000" y="34196"/>
                    <a:pt x="105465" y="22072"/>
                    <a:pt x="87204" y="22072"/>
                  </a:cubicBezTo>
                  <a:cubicBezTo>
                    <a:pt x="59254" y="22072"/>
                    <a:pt x="59254" y="22072"/>
                    <a:pt x="59254" y="22072"/>
                  </a:cubicBezTo>
                  <a:cubicBezTo>
                    <a:pt x="59254" y="6839"/>
                    <a:pt x="59254" y="6839"/>
                    <a:pt x="59254" y="6839"/>
                  </a:cubicBezTo>
                  <a:cubicBezTo>
                    <a:pt x="59254" y="2487"/>
                    <a:pt x="54037" y="0"/>
                    <a:pt x="50310" y="2176"/>
                  </a:cubicBezTo>
                  <a:cubicBezTo>
                    <a:pt x="4099" y="26424"/>
                    <a:pt x="4099" y="26424"/>
                    <a:pt x="4099" y="26424"/>
                  </a:cubicBezTo>
                  <a:cubicBezTo>
                    <a:pt x="0" y="28601"/>
                    <a:pt x="0" y="33575"/>
                    <a:pt x="4099" y="35751"/>
                  </a:cubicBezTo>
                  <a:close/>
                  <a:moveTo>
                    <a:pt x="4099" y="35751"/>
                  </a:moveTo>
                  <a:cubicBezTo>
                    <a:pt x="4099" y="35751"/>
                    <a:pt x="4099" y="35751"/>
                    <a:pt x="4099" y="35751"/>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 name="Shape 242"/>
            <p:cNvSpPr/>
            <p:nvPr/>
          </p:nvSpPr>
          <p:spPr>
            <a:xfrm>
              <a:off x="-12468225" y="-1660525"/>
              <a:ext cx="1227138" cy="1160463"/>
            </a:xfrm>
            <a:custGeom>
              <a:pathLst>
                <a:path extrusionOk="0" h="120000" w="120000">
                  <a:moveTo>
                    <a:pt x="30000" y="115900"/>
                  </a:moveTo>
                  <a:cubicBezTo>
                    <a:pt x="32470" y="120000"/>
                    <a:pt x="38117" y="120000"/>
                    <a:pt x="40588" y="115900"/>
                  </a:cubicBezTo>
                  <a:cubicBezTo>
                    <a:pt x="68117" y="69689"/>
                    <a:pt x="68117" y="69689"/>
                    <a:pt x="68117" y="69689"/>
                  </a:cubicBezTo>
                  <a:cubicBezTo>
                    <a:pt x="70588" y="65962"/>
                    <a:pt x="67764" y="61118"/>
                    <a:pt x="62823" y="61118"/>
                  </a:cubicBezTo>
                  <a:cubicBezTo>
                    <a:pt x="45529" y="61118"/>
                    <a:pt x="45529" y="61118"/>
                    <a:pt x="45529" y="61118"/>
                  </a:cubicBezTo>
                  <a:cubicBezTo>
                    <a:pt x="45529" y="32795"/>
                    <a:pt x="45529" y="32795"/>
                    <a:pt x="45529" y="32795"/>
                  </a:cubicBezTo>
                  <a:cubicBezTo>
                    <a:pt x="45529" y="26832"/>
                    <a:pt x="50117" y="21987"/>
                    <a:pt x="55764" y="21987"/>
                  </a:cubicBezTo>
                  <a:cubicBezTo>
                    <a:pt x="109764" y="21987"/>
                    <a:pt x="109764" y="21987"/>
                    <a:pt x="109764" y="21987"/>
                  </a:cubicBezTo>
                  <a:cubicBezTo>
                    <a:pt x="115411" y="21987"/>
                    <a:pt x="120000" y="17142"/>
                    <a:pt x="120000" y="11180"/>
                  </a:cubicBezTo>
                  <a:cubicBezTo>
                    <a:pt x="120000" y="4844"/>
                    <a:pt x="115411" y="0"/>
                    <a:pt x="109764" y="0"/>
                  </a:cubicBezTo>
                  <a:cubicBezTo>
                    <a:pt x="55764" y="0"/>
                    <a:pt x="55764" y="0"/>
                    <a:pt x="55764" y="0"/>
                  </a:cubicBezTo>
                  <a:cubicBezTo>
                    <a:pt x="38823" y="0"/>
                    <a:pt x="25058" y="14534"/>
                    <a:pt x="25058" y="32795"/>
                  </a:cubicBezTo>
                  <a:cubicBezTo>
                    <a:pt x="25058" y="61118"/>
                    <a:pt x="25058" y="61118"/>
                    <a:pt x="25058" y="61118"/>
                  </a:cubicBezTo>
                  <a:cubicBezTo>
                    <a:pt x="7764" y="61118"/>
                    <a:pt x="7764" y="61118"/>
                    <a:pt x="7764" y="61118"/>
                  </a:cubicBezTo>
                  <a:cubicBezTo>
                    <a:pt x="2823" y="61118"/>
                    <a:pt x="0" y="65962"/>
                    <a:pt x="2470" y="69689"/>
                  </a:cubicBezTo>
                  <a:lnTo>
                    <a:pt x="30000" y="115900"/>
                  </a:lnTo>
                  <a:close/>
                  <a:moveTo>
                    <a:pt x="30000" y="115900"/>
                  </a:moveTo>
                  <a:cubicBezTo>
                    <a:pt x="30000" y="115900"/>
                    <a:pt x="30000" y="115900"/>
                    <a:pt x="30000" y="1159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 name="Shape 243"/>
            <p:cNvSpPr/>
            <p:nvPr/>
          </p:nvSpPr>
          <p:spPr>
            <a:xfrm>
              <a:off x="-10874375" y="1033463"/>
              <a:ext cx="1244600" cy="720725"/>
            </a:xfrm>
            <a:custGeom>
              <a:pathLst>
                <a:path extrusionOk="0" h="120000" w="120000">
                  <a:moveTo>
                    <a:pt x="116173" y="51000"/>
                  </a:moveTo>
                  <a:cubicBezTo>
                    <a:pt x="73043" y="3600"/>
                    <a:pt x="73043" y="3600"/>
                    <a:pt x="73043" y="3600"/>
                  </a:cubicBezTo>
                  <a:cubicBezTo>
                    <a:pt x="69565" y="0"/>
                    <a:pt x="65043" y="4800"/>
                    <a:pt x="65043" y="12600"/>
                  </a:cubicBezTo>
                  <a:cubicBezTo>
                    <a:pt x="65043" y="42000"/>
                    <a:pt x="65043" y="42000"/>
                    <a:pt x="65043" y="42000"/>
                  </a:cubicBezTo>
                  <a:cubicBezTo>
                    <a:pt x="10086" y="42000"/>
                    <a:pt x="10086" y="42000"/>
                    <a:pt x="10086" y="42000"/>
                  </a:cubicBezTo>
                  <a:cubicBezTo>
                    <a:pt x="4521" y="42000"/>
                    <a:pt x="0" y="49800"/>
                    <a:pt x="0" y="60000"/>
                  </a:cubicBezTo>
                  <a:cubicBezTo>
                    <a:pt x="0" y="69600"/>
                    <a:pt x="4521" y="77400"/>
                    <a:pt x="10086" y="77400"/>
                  </a:cubicBezTo>
                  <a:cubicBezTo>
                    <a:pt x="65043" y="77400"/>
                    <a:pt x="65043" y="77400"/>
                    <a:pt x="65043" y="77400"/>
                  </a:cubicBezTo>
                  <a:cubicBezTo>
                    <a:pt x="65043" y="106800"/>
                    <a:pt x="65043" y="106800"/>
                    <a:pt x="65043" y="106800"/>
                  </a:cubicBezTo>
                  <a:cubicBezTo>
                    <a:pt x="65043" y="115200"/>
                    <a:pt x="69565" y="120000"/>
                    <a:pt x="73043" y="115800"/>
                  </a:cubicBezTo>
                  <a:cubicBezTo>
                    <a:pt x="116173" y="69000"/>
                    <a:pt x="116173" y="69000"/>
                    <a:pt x="116173" y="69000"/>
                  </a:cubicBezTo>
                  <a:cubicBezTo>
                    <a:pt x="120000" y="64800"/>
                    <a:pt x="120000" y="54600"/>
                    <a:pt x="116173" y="51000"/>
                  </a:cubicBezTo>
                  <a:close/>
                  <a:moveTo>
                    <a:pt x="116173" y="51000"/>
                  </a:moveTo>
                  <a:cubicBezTo>
                    <a:pt x="116173" y="51000"/>
                    <a:pt x="116173" y="51000"/>
                    <a:pt x="116173" y="510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 name="Shape 244"/>
            <p:cNvSpPr/>
            <p:nvPr/>
          </p:nvSpPr>
          <p:spPr>
            <a:xfrm>
              <a:off x="-11295063" y="-1433513"/>
              <a:ext cx="1971675" cy="900113"/>
            </a:xfrm>
            <a:custGeom>
              <a:pathLst>
                <a:path extrusionOk="0" h="120000" w="120000">
                  <a:moveTo>
                    <a:pt x="56819" y="120000"/>
                  </a:moveTo>
                  <a:cubicBezTo>
                    <a:pt x="119341" y="120000"/>
                    <a:pt x="119341" y="120000"/>
                    <a:pt x="119341" y="120000"/>
                  </a:cubicBezTo>
                  <a:cubicBezTo>
                    <a:pt x="118903" y="66240"/>
                    <a:pt x="120000" y="36960"/>
                    <a:pt x="103985" y="24480"/>
                  </a:cubicBezTo>
                  <a:cubicBezTo>
                    <a:pt x="89506" y="12480"/>
                    <a:pt x="80731" y="0"/>
                    <a:pt x="80731" y="0"/>
                  </a:cubicBezTo>
                  <a:cubicBezTo>
                    <a:pt x="69542" y="77280"/>
                    <a:pt x="69542" y="77280"/>
                    <a:pt x="69542" y="77280"/>
                  </a:cubicBezTo>
                  <a:cubicBezTo>
                    <a:pt x="68007" y="87840"/>
                    <a:pt x="68007" y="87840"/>
                    <a:pt x="68007" y="87840"/>
                  </a:cubicBezTo>
                  <a:cubicBezTo>
                    <a:pt x="63180" y="56640"/>
                    <a:pt x="63180" y="56640"/>
                    <a:pt x="63180" y="56640"/>
                  </a:cubicBezTo>
                  <a:cubicBezTo>
                    <a:pt x="74588" y="21600"/>
                    <a:pt x="62303" y="20160"/>
                    <a:pt x="60109" y="20160"/>
                  </a:cubicBezTo>
                  <a:cubicBezTo>
                    <a:pt x="59890" y="20160"/>
                    <a:pt x="59890" y="20160"/>
                    <a:pt x="59890" y="20160"/>
                  </a:cubicBezTo>
                  <a:cubicBezTo>
                    <a:pt x="57696" y="20160"/>
                    <a:pt x="45411" y="21600"/>
                    <a:pt x="56819" y="56640"/>
                  </a:cubicBezTo>
                  <a:cubicBezTo>
                    <a:pt x="51992" y="87840"/>
                    <a:pt x="51992" y="87840"/>
                    <a:pt x="51992" y="87840"/>
                  </a:cubicBezTo>
                  <a:cubicBezTo>
                    <a:pt x="50457" y="77280"/>
                    <a:pt x="50457" y="77280"/>
                    <a:pt x="50457" y="77280"/>
                  </a:cubicBezTo>
                  <a:cubicBezTo>
                    <a:pt x="39268" y="0"/>
                    <a:pt x="39268" y="0"/>
                    <a:pt x="39268" y="0"/>
                  </a:cubicBezTo>
                  <a:cubicBezTo>
                    <a:pt x="39268" y="0"/>
                    <a:pt x="30493" y="12480"/>
                    <a:pt x="16014" y="24480"/>
                  </a:cubicBezTo>
                  <a:cubicBezTo>
                    <a:pt x="0" y="37440"/>
                    <a:pt x="1096" y="66240"/>
                    <a:pt x="658" y="120000"/>
                  </a:cubicBezTo>
                  <a:lnTo>
                    <a:pt x="56819" y="120000"/>
                  </a:lnTo>
                  <a:close/>
                  <a:moveTo>
                    <a:pt x="56819" y="120000"/>
                  </a:moveTo>
                  <a:cubicBezTo>
                    <a:pt x="56819" y="120000"/>
                    <a:pt x="56819" y="120000"/>
                    <a:pt x="56819" y="1200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 name="Shape 245"/>
            <p:cNvSpPr/>
            <p:nvPr/>
          </p:nvSpPr>
          <p:spPr>
            <a:xfrm>
              <a:off x="-10852150" y="-2784475"/>
              <a:ext cx="1081088" cy="1379538"/>
            </a:xfrm>
            <a:custGeom>
              <a:pathLst>
                <a:path extrusionOk="0" h="120000" w="120000">
                  <a:moveTo>
                    <a:pt x="14800" y="85535"/>
                  </a:moveTo>
                  <a:cubicBezTo>
                    <a:pt x="16800" y="97441"/>
                    <a:pt x="28400" y="112480"/>
                    <a:pt x="48000" y="117806"/>
                  </a:cubicBezTo>
                  <a:cubicBezTo>
                    <a:pt x="55600" y="120000"/>
                    <a:pt x="64400" y="120000"/>
                    <a:pt x="72400" y="117806"/>
                  </a:cubicBezTo>
                  <a:cubicBezTo>
                    <a:pt x="91200" y="112480"/>
                    <a:pt x="103200" y="97441"/>
                    <a:pt x="105600" y="85535"/>
                  </a:cubicBezTo>
                  <a:cubicBezTo>
                    <a:pt x="108000" y="85535"/>
                    <a:pt x="111600" y="82715"/>
                    <a:pt x="114800" y="72689"/>
                  </a:cubicBezTo>
                  <a:cubicBezTo>
                    <a:pt x="120000" y="58903"/>
                    <a:pt x="114800" y="57023"/>
                    <a:pt x="110400" y="57336"/>
                  </a:cubicBezTo>
                  <a:cubicBezTo>
                    <a:pt x="111200" y="55456"/>
                    <a:pt x="111600" y="53577"/>
                    <a:pt x="112000" y="51697"/>
                  </a:cubicBezTo>
                  <a:cubicBezTo>
                    <a:pt x="119600" y="16292"/>
                    <a:pt x="97600" y="15039"/>
                    <a:pt x="97600" y="15039"/>
                  </a:cubicBezTo>
                  <a:cubicBezTo>
                    <a:pt x="97600" y="15039"/>
                    <a:pt x="93600" y="9712"/>
                    <a:pt x="84000" y="5326"/>
                  </a:cubicBezTo>
                  <a:cubicBezTo>
                    <a:pt x="77600" y="2506"/>
                    <a:pt x="68400" y="0"/>
                    <a:pt x="56400" y="939"/>
                  </a:cubicBezTo>
                  <a:cubicBezTo>
                    <a:pt x="52800" y="939"/>
                    <a:pt x="48800" y="1566"/>
                    <a:pt x="45600" y="2506"/>
                  </a:cubicBezTo>
                  <a:cubicBezTo>
                    <a:pt x="41200" y="3759"/>
                    <a:pt x="37200" y="5326"/>
                    <a:pt x="33600" y="7206"/>
                  </a:cubicBezTo>
                  <a:cubicBezTo>
                    <a:pt x="28800" y="9399"/>
                    <a:pt x="24800" y="12219"/>
                    <a:pt x="21200" y="15352"/>
                  </a:cubicBezTo>
                  <a:cubicBezTo>
                    <a:pt x="15200" y="20052"/>
                    <a:pt x="10000" y="26318"/>
                    <a:pt x="7600" y="33838"/>
                  </a:cubicBezTo>
                  <a:cubicBezTo>
                    <a:pt x="5600" y="39477"/>
                    <a:pt x="6000" y="45430"/>
                    <a:pt x="7600" y="51697"/>
                  </a:cubicBezTo>
                  <a:cubicBezTo>
                    <a:pt x="8000" y="53577"/>
                    <a:pt x="8800" y="55456"/>
                    <a:pt x="9600" y="57336"/>
                  </a:cubicBezTo>
                  <a:cubicBezTo>
                    <a:pt x="5200" y="57023"/>
                    <a:pt x="0" y="58903"/>
                    <a:pt x="4800" y="72689"/>
                  </a:cubicBezTo>
                  <a:cubicBezTo>
                    <a:pt x="8800" y="82402"/>
                    <a:pt x="12000" y="85221"/>
                    <a:pt x="14800" y="85535"/>
                  </a:cubicBezTo>
                  <a:close/>
                  <a:moveTo>
                    <a:pt x="14800" y="85535"/>
                  </a:moveTo>
                  <a:cubicBezTo>
                    <a:pt x="14800" y="85535"/>
                    <a:pt x="14800" y="85535"/>
                    <a:pt x="14800" y="85535"/>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 name="Shape 246"/>
            <p:cNvSpPr/>
            <p:nvPr/>
          </p:nvSpPr>
          <p:spPr>
            <a:xfrm>
              <a:off x="-9382125" y="1155700"/>
              <a:ext cx="1968500" cy="900113"/>
            </a:xfrm>
            <a:custGeom>
              <a:pathLst>
                <a:path extrusionOk="0" h="120000" w="120000">
                  <a:moveTo>
                    <a:pt x="104175" y="24480"/>
                  </a:moveTo>
                  <a:cubicBezTo>
                    <a:pt x="89450" y="12480"/>
                    <a:pt x="80879" y="0"/>
                    <a:pt x="80879" y="0"/>
                  </a:cubicBezTo>
                  <a:cubicBezTo>
                    <a:pt x="69670" y="77280"/>
                    <a:pt x="69670" y="77280"/>
                    <a:pt x="69670" y="77280"/>
                  </a:cubicBezTo>
                  <a:cubicBezTo>
                    <a:pt x="68131" y="87840"/>
                    <a:pt x="68131" y="87840"/>
                    <a:pt x="68131" y="87840"/>
                  </a:cubicBezTo>
                  <a:cubicBezTo>
                    <a:pt x="63076" y="56640"/>
                    <a:pt x="63076" y="56640"/>
                    <a:pt x="63076" y="56640"/>
                  </a:cubicBezTo>
                  <a:cubicBezTo>
                    <a:pt x="74725" y="21600"/>
                    <a:pt x="62197" y="20160"/>
                    <a:pt x="59999" y="20160"/>
                  </a:cubicBezTo>
                  <a:cubicBezTo>
                    <a:pt x="59999" y="20160"/>
                    <a:pt x="59999" y="20160"/>
                    <a:pt x="59999" y="20160"/>
                  </a:cubicBezTo>
                  <a:cubicBezTo>
                    <a:pt x="57802" y="20160"/>
                    <a:pt x="45494" y="21600"/>
                    <a:pt x="56923" y="56640"/>
                  </a:cubicBezTo>
                  <a:cubicBezTo>
                    <a:pt x="51868" y="87840"/>
                    <a:pt x="51868" y="87840"/>
                    <a:pt x="51868" y="87840"/>
                  </a:cubicBezTo>
                  <a:cubicBezTo>
                    <a:pt x="50329" y="77280"/>
                    <a:pt x="50329" y="77280"/>
                    <a:pt x="50329" y="77280"/>
                  </a:cubicBezTo>
                  <a:cubicBezTo>
                    <a:pt x="39120" y="0"/>
                    <a:pt x="39120" y="0"/>
                    <a:pt x="39120" y="0"/>
                  </a:cubicBezTo>
                  <a:cubicBezTo>
                    <a:pt x="39120" y="0"/>
                    <a:pt x="30549" y="12480"/>
                    <a:pt x="16043" y="24480"/>
                  </a:cubicBezTo>
                  <a:cubicBezTo>
                    <a:pt x="0" y="37440"/>
                    <a:pt x="879" y="66240"/>
                    <a:pt x="659" y="120000"/>
                  </a:cubicBezTo>
                  <a:cubicBezTo>
                    <a:pt x="119340" y="120000"/>
                    <a:pt x="119340" y="120000"/>
                    <a:pt x="119340" y="120000"/>
                  </a:cubicBezTo>
                  <a:cubicBezTo>
                    <a:pt x="119120" y="66240"/>
                    <a:pt x="119999" y="37440"/>
                    <a:pt x="104175" y="24480"/>
                  </a:cubicBezTo>
                  <a:close/>
                  <a:moveTo>
                    <a:pt x="104175" y="24480"/>
                  </a:moveTo>
                  <a:cubicBezTo>
                    <a:pt x="104175" y="24480"/>
                    <a:pt x="104175" y="24480"/>
                    <a:pt x="104175" y="2448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 name="Shape 247"/>
            <p:cNvSpPr/>
            <p:nvPr/>
          </p:nvSpPr>
          <p:spPr>
            <a:xfrm>
              <a:off x="-8937625" y="-195262"/>
              <a:ext cx="1081088" cy="1376363"/>
            </a:xfrm>
            <a:custGeom>
              <a:pathLst>
                <a:path extrusionOk="0" h="120000" w="120000">
                  <a:moveTo>
                    <a:pt x="56400" y="628"/>
                  </a:moveTo>
                  <a:cubicBezTo>
                    <a:pt x="52800" y="942"/>
                    <a:pt x="49200" y="1570"/>
                    <a:pt x="45600" y="2198"/>
                  </a:cubicBezTo>
                  <a:cubicBezTo>
                    <a:pt x="41200" y="3455"/>
                    <a:pt x="37200" y="5026"/>
                    <a:pt x="33600" y="7225"/>
                  </a:cubicBezTo>
                  <a:cubicBezTo>
                    <a:pt x="29200" y="9424"/>
                    <a:pt x="24800" y="11937"/>
                    <a:pt x="21200" y="15078"/>
                  </a:cubicBezTo>
                  <a:cubicBezTo>
                    <a:pt x="15200" y="19790"/>
                    <a:pt x="10000" y="26073"/>
                    <a:pt x="7600" y="33612"/>
                  </a:cubicBezTo>
                  <a:cubicBezTo>
                    <a:pt x="5600" y="39267"/>
                    <a:pt x="6000" y="45235"/>
                    <a:pt x="8000" y="51518"/>
                  </a:cubicBezTo>
                  <a:cubicBezTo>
                    <a:pt x="8000" y="53403"/>
                    <a:pt x="8800" y="55287"/>
                    <a:pt x="9600" y="57172"/>
                  </a:cubicBezTo>
                  <a:cubicBezTo>
                    <a:pt x="5200" y="56858"/>
                    <a:pt x="0" y="59057"/>
                    <a:pt x="4800" y="72565"/>
                  </a:cubicBezTo>
                  <a:cubicBezTo>
                    <a:pt x="8400" y="82617"/>
                    <a:pt x="12000" y="85445"/>
                    <a:pt x="14400" y="85445"/>
                  </a:cubicBezTo>
                  <a:cubicBezTo>
                    <a:pt x="16800" y="97382"/>
                    <a:pt x="28400" y="112460"/>
                    <a:pt x="47600" y="117801"/>
                  </a:cubicBezTo>
                  <a:cubicBezTo>
                    <a:pt x="55600" y="120000"/>
                    <a:pt x="64400" y="120000"/>
                    <a:pt x="72000" y="117801"/>
                  </a:cubicBezTo>
                  <a:cubicBezTo>
                    <a:pt x="91200" y="112460"/>
                    <a:pt x="103200" y="97382"/>
                    <a:pt x="105200" y="85759"/>
                  </a:cubicBezTo>
                  <a:cubicBezTo>
                    <a:pt x="108000" y="85445"/>
                    <a:pt x="111200" y="82617"/>
                    <a:pt x="114800" y="72565"/>
                  </a:cubicBezTo>
                  <a:cubicBezTo>
                    <a:pt x="120000" y="59057"/>
                    <a:pt x="114400" y="56858"/>
                    <a:pt x="110000" y="57172"/>
                  </a:cubicBezTo>
                  <a:cubicBezTo>
                    <a:pt x="110800" y="55287"/>
                    <a:pt x="111600" y="53717"/>
                    <a:pt x="112000" y="51832"/>
                  </a:cubicBezTo>
                  <a:cubicBezTo>
                    <a:pt x="119600" y="16335"/>
                    <a:pt x="97200" y="15078"/>
                    <a:pt x="97200" y="15078"/>
                  </a:cubicBezTo>
                  <a:cubicBezTo>
                    <a:pt x="97200" y="15078"/>
                    <a:pt x="93600" y="9424"/>
                    <a:pt x="84000" y="5340"/>
                  </a:cubicBezTo>
                  <a:cubicBezTo>
                    <a:pt x="77600" y="2198"/>
                    <a:pt x="68400" y="0"/>
                    <a:pt x="56400" y="628"/>
                  </a:cubicBezTo>
                  <a:close/>
                  <a:moveTo>
                    <a:pt x="56400" y="628"/>
                  </a:moveTo>
                  <a:cubicBezTo>
                    <a:pt x="56400" y="628"/>
                    <a:pt x="56400" y="628"/>
                    <a:pt x="56400" y="62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8" name="Shape 248"/>
            <p:cNvSpPr/>
            <p:nvPr/>
          </p:nvSpPr>
          <p:spPr>
            <a:xfrm>
              <a:off x="-13081001" y="1155700"/>
              <a:ext cx="1973263" cy="900113"/>
            </a:xfrm>
            <a:custGeom>
              <a:pathLst>
                <a:path extrusionOk="0" h="120000" w="120000">
                  <a:moveTo>
                    <a:pt x="103985" y="24480"/>
                  </a:moveTo>
                  <a:cubicBezTo>
                    <a:pt x="89506" y="12480"/>
                    <a:pt x="80731" y="0"/>
                    <a:pt x="80731" y="0"/>
                  </a:cubicBezTo>
                  <a:cubicBezTo>
                    <a:pt x="69542" y="77280"/>
                    <a:pt x="69542" y="77280"/>
                    <a:pt x="69542" y="77280"/>
                  </a:cubicBezTo>
                  <a:cubicBezTo>
                    <a:pt x="68007" y="87840"/>
                    <a:pt x="68007" y="87840"/>
                    <a:pt x="68007" y="87840"/>
                  </a:cubicBezTo>
                  <a:cubicBezTo>
                    <a:pt x="62961" y="56640"/>
                    <a:pt x="62961" y="56640"/>
                    <a:pt x="62961" y="56640"/>
                  </a:cubicBezTo>
                  <a:cubicBezTo>
                    <a:pt x="74588" y="21600"/>
                    <a:pt x="62084" y="20160"/>
                    <a:pt x="59890" y="20160"/>
                  </a:cubicBezTo>
                  <a:cubicBezTo>
                    <a:pt x="59890" y="20160"/>
                    <a:pt x="59890" y="20160"/>
                    <a:pt x="59890" y="20160"/>
                  </a:cubicBezTo>
                  <a:cubicBezTo>
                    <a:pt x="57696" y="20160"/>
                    <a:pt x="45411" y="21600"/>
                    <a:pt x="56819" y="56640"/>
                  </a:cubicBezTo>
                  <a:cubicBezTo>
                    <a:pt x="51773" y="87840"/>
                    <a:pt x="51773" y="87840"/>
                    <a:pt x="51773" y="87840"/>
                  </a:cubicBezTo>
                  <a:cubicBezTo>
                    <a:pt x="50237" y="77280"/>
                    <a:pt x="50237" y="77280"/>
                    <a:pt x="50237" y="77280"/>
                  </a:cubicBezTo>
                  <a:cubicBezTo>
                    <a:pt x="39049" y="0"/>
                    <a:pt x="39049" y="0"/>
                    <a:pt x="39049" y="0"/>
                  </a:cubicBezTo>
                  <a:cubicBezTo>
                    <a:pt x="39049" y="0"/>
                    <a:pt x="30493" y="12480"/>
                    <a:pt x="16014" y="24480"/>
                  </a:cubicBezTo>
                  <a:cubicBezTo>
                    <a:pt x="0" y="37440"/>
                    <a:pt x="877" y="66240"/>
                    <a:pt x="658" y="120000"/>
                  </a:cubicBezTo>
                  <a:cubicBezTo>
                    <a:pt x="119341" y="120000"/>
                    <a:pt x="119341" y="120000"/>
                    <a:pt x="119341" y="120000"/>
                  </a:cubicBezTo>
                  <a:cubicBezTo>
                    <a:pt x="118903" y="66240"/>
                    <a:pt x="120000" y="37440"/>
                    <a:pt x="103985" y="24480"/>
                  </a:cubicBezTo>
                  <a:close/>
                  <a:moveTo>
                    <a:pt x="103985" y="24480"/>
                  </a:moveTo>
                  <a:cubicBezTo>
                    <a:pt x="103985" y="24480"/>
                    <a:pt x="103985" y="24480"/>
                    <a:pt x="103985" y="2448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 name="Shape 249"/>
            <p:cNvSpPr/>
            <p:nvPr/>
          </p:nvSpPr>
          <p:spPr>
            <a:xfrm>
              <a:off x="-12636500" y="-195262"/>
              <a:ext cx="1081088" cy="1379538"/>
            </a:xfrm>
            <a:custGeom>
              <a:pathLst>
                <a:path extrusionOk="0" h="120000" w="120000">
                  <a:moveTo>
                    <a:pt x="14800" y="85535"/>
                  </a:moveTo>
                  <a:cubicBezTo>
                    <a:pt x="16800" y="97441"/>
                    <a:pt x="28400" y="112480"/>
                    <a:pt x="48000" y="117806"/>
                  </a:cubicBezTo>
                  <a:cubicBezTo>
                    <a:pt x="55600" y="120000"/>
                    <a:pt x="64400" y="120000"/>
                    <a:pt x="72400" y="117806"/>
                  </a:cubicBezTo>
                  <a:cubicBezTo>
                    <a:pt x="91200" y="112480"/>
                    <a:pt x="103200" y="97441"/>
                    <a:pt x="105600" y="85535"/>
                  </a:cubicBezTo>
                  <a:cubicBezTo>
                    <a:pt x="108000" y="85535"/>
                    <a:pt x="111200" y="82715"/>
                    <a:pt x="114800" y="72689"/>
                  </a:cubicBezTo>
                  <a:cubicBezTo>
                    <a:pt x="120000" y="59216"/>
                    <a:pt x="114800" y="57023"/>
                    <a:pt x="110400" y="57336"/>
                  </a:cubicBezTo>
                  <a:cubicBezTo>
                    <a:pt x="111200" y="55456"/>
                    <a:pt x="111600" y="53577"/>
                    <a:pt x="112000" y="51697"/>
                  </a:cubicBezTo>
                  <a:cubicBezTo>
                    <a:pt x="119600" y="16605"/>
                    <a:pt x="97600" y="15039"/>
                    <a:pt x="97600" y="15039"/>
                  </a:cubicBezTo>
                  <a:cubicBezTo>
                    <a:pt x="97600" y="15039"/>
                    <a:pt x="93600" y="9712"/>
                    <a:pt x="84000" y="5326"/>
                  </a:cubicBezTo>
                  <a:cubicBezTo>
                    <a:pt x="77600" y="2506"/>
                    <a:pt x="68400" y="0"/>
                    <a:pt x="56400" y="939"/>
                  </a:cubicBezTo>
                  <a:cubicBezTo>
                    <a:pt x="52800" y="939"/>
                    <a:pt x="48800" y="1566"/>
                    <a:pt x="45600" y="2506"/>
                  </a:cubicBezTo>
                  <a:cubicBezTo>
                    <a:pt x="41200" y="3759"/>
                    <a:pt x="37200" y="5326"/>
                    <a:pt x="33600" y="7206"/>
                  </a:cubicBezTo>
                  <a:cubicBezTo>
                    <a:pt x="28800" y="9399"/>
                    <a:pt x="24800" y="12219"/>
                    <a:pt x="21200" y="15352"/>
                  </a:cubicBezTo>
                  <a:cubicBezTo>
                    <a:pt x="15200" y="20052"/>
                    <a:pt x="10000" y="26318"/>
                    <a:pt x="7600" y="33838"/>
                  </a:cubicBezTo>
                  <a:cubicBezTo>
                    <a:pt x="5600" y="39477"/>
                    <a:pt x="6000" y="45430"/>
                    <a:pt x="7600" y="51697"/>
                  </a:cubicBezTo>
                  <a:cubicBezTo>
                    <a:pt x="8000" y="53577"/>
                    <a:pt x="8800" y="55456"/>
                    <a:pt x="9600" y="57336"/>
                  </a:cubicBezTo>
                  <a:cubicBezTo>
                    <a:pt x="5200" y="57023"/>
                    <a:pt x="0" y="58903"/>
                    <a:pt x="4800" y="72689"/>
                  </a:cubicBezTo>
                  <a:cubicBezTo>
                    <a:pt x="8800" y="82402"/>
                    <a:pt x="12000" y="85221"/>
                    <a:pt x="14800" y="85535"/>
                  </a:cubicBezTo>
                  <a:close/>
                  <a:moveTo>
                    <a:pt x="14800" y="85535"/>
                  </a:moveTo>
                  <a:cubicBezTo>
                    <a:pt x="14800" y="85535"/>
                    <a:pt x="14800" y="85535"/>
                    <a:pt x="14800" y="85535"/>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Shape 255"/>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Shape 25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57" name="Shape 257"/>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Our Team</a:t>
            </a:r>
            <a:endParaRPr sz="1100"/>
          </a:p>
        </p:txBody>
      </p:sp>
      <p:sp>
        <p:nvSpPr>
          <p:cNvPr id="258" name="Shape 25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259" name="Shape 259"/>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900"/>
              <a:buFont typeface="Arial"/>
              <a:buNone/>
            </a:pPr>
            <a:r>
              <a:rPr b="0" i="0" lang="en" sz="900" u="none" cap="none" strike="noStrike">
                <a:solidFill>
                  <a:srgbClr val="595959"/>
                </a:solidFill>
                <a:latin typeface="PT Sans"/>
                <a:ea typeface="PT Sans"/>
                <a:cs typeface="PT Sans"/>
                <a:sym typeface="PT Sans"/>
              </a:rPr>
              <a:t>Lorem ipsum dolor sit amet agam facer modo data lorem ipsum dolor sit amet agam facer modo data text standard dummy.</a:t>
            </a:r>
            <a:endParaRPr sz="1100"/>
          </a:p>
          <a:p>
            <a:pPr indent="0" lvl="0" marL="0" marR="0" rtl="0" algn="ctr">
              <a:lnSpc>
                <a:spcPct val="90000"/>
              </a:lnSpc>
              <a:spcBef>
                <a:spcPts val="800"/>
              </a:spcBef>
              <a:spcAft>
                <a:spcPts val="0"/>
              </a:spcAft>
              <a:buClr>
                <a:srgbClr val="3F3F3F"/>
              </a:buClr>
              <a:buSzPts val="900"/>
              <a:buFont typeface="Arial"/>
              <a:buNone/>
            </a:pPr>
            <a:r>
              <a:t/>
            </a:r>
            <a:endParaRPr b="0" i="0" sz="900" u="none" cap="none" strike="noStrike">
              <a:solidFill>
                <a:srgbClr val="3F3F3F"/>
              </a:solidFill>
              <a:latin typeface="PT Sans"/>
              <a:ea typeface="PT Sans"/>
              <a:cs typeface="PT Sans"/>
              <a:sym typeface="PT Sans"/>
            </a:endParaRPr>
          </a:p>
        </p:txBody>
      </p:sp>
      <p:grpSp>
        <p:nvGrpSpPr>
          <p:cNvPr id="260" name="Shape 260"/>
          <p:cNvGrpSpPr/>
          <p:nvPr/>
        </p:nvGrpSpPr>
        <p:grpSpPr>
          <a:xfrm>
            <a:off x="7286645" y="4818844"/>
            <a:ext cx="850568" cy="182166"/>
            <a:chOff x="9804709" y="6451931"/>
            <a:chExt cx="645495" cy="138245"/>
          </a:xfrm>
        </p:grpSpPr>
        <p:sp>
          <p:nvSpPr>
            <p:cNvPr id="261" name="Shape 261"/>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62" name="Shape 262"/>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263" name="Shape 263"/>
          <p:cNvGrpSpPr/>
          <p:nvPr/>
        </p:nvGrpSpPr>
        <p:grpSpPr>
          <a:xfrm>
            <a:off x="1310473" y="1963654"/>
            <a:ext cx="6523055" cy="2368858"/>
            <a:chOff x="1747297" y="2458551"/>
            <a:chExt cx="8697406" cy="2630659"/>
          </a:xfrm>
        </p:grpSpPr>
        <p:sp>
          <p:nvSpPr>
            <p:cNvPr id="264" name="Shape 264"/>
            <p:cNvSpPr/>
            <p:nvPr/>
          </p:nvSpPr>
          <p:spPr>
            <a:xfrm>
              <a:off x="1747297" y="2458551"/>
              <a:ext cx="2782500" cy="2630659"/>
            </a:xfrm>
            <a:prstGeom prst="rect">
              <a:avLst/>
            </a:prstGeom>
            <a:noFill/>
            <a:ln cap="flat" cmpd="sng" w="12700">
              <a:solidFill>
                <a:schemeClr val="accent6"/>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5" name="Shape 265"/>
            <p:cNvSpPr/>
            <p:nvPr/>
          </p:nvSpPr>
          <p:spPr>
            <a:xfrm>
              <a:off x="4704750" y="2458551"/>
              <a:ext cx="2782500" cy="2630659"/>
            </a:xfrm>
            <a:prstGeom prst="rect">
              <a:avLst/>
            </a:prstGeom>
            <a:noFill/>
            <a:ln cap="flat" cmpd="sng" w="12700">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6" name="Shape 266"/>
            <p:cNvSpPr/>
            <p:nvPr/>
          </p:nvSpPr>
          <p:spPr>
            <a:xfrm>
              <a:off x="7662203" y="2458551"/>
              <a:ext cx="2782500" cy="2630659"/>
            </a:xfrm>
            <a:prstGeom prst="rect">
              <a:avLst/>
            </a:prstGeom>
            <a:noFill/>
            <a:ln cap="flat" cmpd="sng" w="1270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267" name="Shape 267"/>
          <p:cNvGrpSpPr/>
          <p:nvPr/>
        </p:nvGrpSpPr>
        <p:grpSpPr>
          <a:xfrm>
            <a:off x="1762418" y="1609533"/>
            <a:ext cx="5618075" cy="352571"/>
            <a:chOff x="2349891" y="1991081"/>
            <a:chExt cx="7490767" cy="470094"/>
          </a:xfrm>
        </p:grpSpPr>
        <p:grpSp>
          <p:nvGrpSpPr>
            <p:cNvPr id="268" name="Shape 268"/>
            <p:cNvGrpSpPr/>
            <p:nvPr/>
          </p:nvGrpSpPr>
          <p:grpSpPr>
            <a:xfrm>
              <a:off x="2349891" y="1991081"/>
              <a:ext cx="7490767" cy="470094"/>
              <a:chOff x="2349891" y="1930790"/>
              <a:chExt cx="7490767" cy="530385"/>
            </a:xfrm>
          </p:grpSpPr>
          <p:sp>
            <p:nvSpPr>
              <p:cNvPr id="269" name="Shape 269"/>
              <p:cNvSpPr/>
              <p:nvPr/>
            </p:nvSpPr>
            <p:spPr>
              <a:xfrm>
                <a:off x="2349891" y="1933414"/>
                <a:ext cx="1574410" cy="527761"/>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0" name="Shape 270"/>
              <p:cNvSpPr/>
              <p:nvPr/>
            </p:nvSpPr>
            <p:spPr>
              <a:xfrm>
                <a:off x="5308069" y="1930790"/>
                <a:ext cx="1574410" cy="527761"/>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1" name="Shape 271"/>
              <p:cNvSpPr/>
              <p:nvPr/>
            </p:nvSpPr>
            <p:spPr>
              <a:xfrm>
                <a:off x="8266248" y="1933414"/>
                <a:ext cx="1574410" cy="52776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272" name="Shape 272"/>
            <p:cNvGrpSpPr/>
            <p:nvPr/>
          </p:nvGrpSpPr>
          <p:grpSpPr>
            <a:xfrm>
              <a:off x="2409386" y="2041462"/>
              <a:ext cx="7371777" cy="369332"/>
              <a:chOff x="2409386" y="1991081"/>
              <a:chExt cx="7371777" cy="369332"/>
            </a:xfrm>
          </p:grpSpPr>
          <p:sp>
            <p:nvSpPr>
              <p:cNvPr id="273" name="Shape 273"/>
              <p:cNvSpPr txBox="1"/>
              <p:nvPr/>
            </p:nvSpPr>
            <p:spPr>
              <a:xfrm>
                <a:off x="2409386" y="1991081"/>
                <a:ext cx="1455420"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PT Sans"/>
                    <a:ea typeface="PT Sans"/>
                    <a:cs typeface="PT Sans"/>
                    <a:sym typeface="PT Sans"/>
                  </a:rPr>
                  <a:t>JOHN DEO</a:t>
                </a:r>
                <a:endParaRPr sz="1100"/>
              </a:p>
            </p:txBody>
          </p:sp>
          <p:sp>
            <p:nvSpPr>
              <p:cNvPr id="274" name="Shape 274"/>
              <p:cNvSpPr txBox="1"/>
              <p:nvPr/>
            </p:nvSpPr>
            <p:spPr>
              <a:xfrm>
                <a:off x="5368290" y="1991081"/>
                <a:ext cx="1455420"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PT Sans"/>
                    <a:ea typeface="PT Sans"/>
                    <a:cs typeface="PT Sans"/>
                    <a:sym typeface="PT Sans"/>
                  </a:rPr>
                  <a:t>JOHN DEO</a:t>
                </a:r>
                <a:endParaRPr sz="1100"/>
              </a:p>
            </p:txBody>
          </p:sp>
          <p:sp>
            <p:nvSpPr>
              <p:cNvPr id="275" name="Shape 275"/>
              <p:cNvSpPr txBox="1"/>
              <p:nvPr/>
            </p:nvSpPr>
            <p:spPr>
              <a:xfrm>
                <a:off x="8325743" y="1991081"/>
                <a:ext cx="1455420"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PT Sans"/>
                    <a:ea typeface="PT Sans"/>
                    <a:cs typeface="PT Sans"/>
                    <a:sym typeface="PT Sans"/>
                  </a:rPr>
                  <a:t>JOHN DEO</a:t>
                </a:r>
                <a:endParaRPr sz="1100"/>
              </a:p>
            </p:txBody>
          </p:sp>
        </p:grpSp>
      </p:grpSp>
      <p:sp>
        <p:nvSpPr>
          <p:cNvPr id="276" name="Shape 276"/>
          <p:cNvSpPr/>
          <p:nvPr/>
        </p:nvSpPr>
        <p:spPr>
          <a:xfrm>
            <a:off x="1424187" y="2209433"/>
            <a:ext cx="185727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 of professional</a:t>
            </a:r>
            <a:endParaRPr sz="1100"/>
          </a:p>
        </p:txBody>
      </p:sp>
      <p:sp>
        <p:nvSpPr>
          <p:cNvPr id="277" name="Shape 277"/>
          <p:cNvSpPr/>
          <p:nvPr/>
        </p:nvSpPr>
        <p:spPr>
          <a:xfrm>
            <a:off x="3642821" y="2209433"/>
            <a:ext cx="185727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 of professional</a:t>
            </a:r>
            <a:endParaRPr sz="1100"/>
          </a:p>
        </p:txBody>
      </p:sp>
      <p:sp>
        <p:nvSpPr>
          <p:cNvPr id="278" name="Shape 278"/>
          <p:cNvSpPr/>
          <p:nvPr/>
        </p:nvSpPr>
        <p:spPr>
          <a:xfrm>
            <a:off x="5861454" y="2209433"/>
            <a:ext cx="185727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your project an simple image of professional</a:t>
            </a:r>
            <a:endParaRPr sz="1100"/>
          </a:p>
        </p:txBody>
      </p:sp>
      <p:grpSp>
        <p:nvGrpSpPr>
          <p:cNvPr id="279" name="Shape 279"/>
          <p:cNvGrpSpPr/>
          <p:nvPr/>
        </p:nvGrpSpPr>
        <p:grpSpPr>
          <a:xfrm>
            <a:off x="4343800" y="1274800"/>
            <a:ext cx="456400" cy="67798"/>
            <a:chOff x="456321" y="1894555"/>
            <a:chExt cx="690822" cy="100484"/>
          </a:xfrm>
        </p:grpSpPr>
        <p:sp>
          <p:nvSpPr>
            <p:cNvPr id="280" name="Shape 280"/>
            <p:cNvSpPr/>
            <p:nvPr/>
          </p:nvSpPr>
          <p:spPr>
            <a:xfrm>
              <a:off x="683420" y="1894555"/>
              <a:ext cx="236624" cy="100483"/>
            </a:xfrm>
            <a:prstGeom prst="roundRect">
              <a:avLst>
                <a:gd fmla="val 16667" name="adj"/>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 name="Shape 281"/>
            <p:cNvSpPr/>
            <p:nvPr/>
          </p:nvSpPr>
          <p:spPr>
            <a:xfrm>
              <a:off x="910337" y="1894556"/>
              <a:ext cx="236806" cy="100483"/>
            </a:xfrm>
            <a:prstGeom prst="roundRect">
              <a:avLst>
                <a:gd fmla="val 16667"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2" name="Shape 282"/>
            <p:cNvSpPr/>
            <p:nvPr/>
          </p:nvSpPr>
          <p:spPr>
            <a:xfrm>
              <a:off x="456321" y="1894556"/>
              <a:ext cx="236623" cy="100483"/>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83" name="Shape 283"/>
          <p:cNvSpPr/>
          <p:nvPr>
            <p:ph idx="4" type="pic"/>
          </p:nvPr>
        </p:nvSpPr>
        <p:spPr>
          <a:xfrm>
            <a:off x="1540078" y="2776484"/>
            <a:ext cx="1626576" cy="132642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84" name="Shape 284"/>
          <p:cNvSpPr/>
          <p:nvPr>
            <p:ph idx="3" type="pic"/>
          </p:nvPr>
        </p:nvSpPr>
        <p:spPr>
          <a:xfrm>
            <a:off x="3756534" y="2776484"/>
            <a:ext cx="1626576" cy="132642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85" name="Shape 285"/>
          <p:cNvSpPr/>
          <p:nvPr>
            <p:ph idx="2" type="pic"/>
          </p:nvPr>
        </p:nvSpPr>
        <p:spPr>
          <a:xfrm>
            <a:off x="5971901" y="2776484"/>
            <a:ext cx="1626576" cy="132642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Shape 291"/>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2" name="Shape 29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93" name="Shape 29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1" i="0" lang="en" sz="2400" u="none" cap="none" strike="noStrike">
                <a:solidFill>
                  <a:schemeClr val="dk1"/>
                </a:solidFill>
                <a:latin typeface="PT Sans"/>
                <a:ea typeface="PT Sans"/>
                <a:cs typeface="PT Sans"/>
                <a:sym typeface="PT Sans"/>
              </a:rPr>
              <a:t>Our Team</a:t>
            </a:r>
            <a:endParaRPr sz="1100"/>
          </a:p>
        </p:txBody>
      </p:sp>
      <p:sp>
        <p:nvSpPr>
          <p:cNvPr id="294" name="Shape 29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295" name="Shape 295"/>
          <p:cNvSpPr txBox="1"/>
          <p:nvPr>
            <p:ph idx="1" type="body"/>
          </p:nvPr>
        </p:nvSpPr>
        <p:spPr>
          <a:xfrm>
            <a:off x="628649" y="905449"/>
            <a:ext cx="7886701" cy="194009"/>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Arial"/>
              <a:buNone/>
            </a:pPr>
            <a:r>
              <a:rPr b="0" i="0" lang="en" sz="900" u="none" cap="none" strike="noStrike">
                <a:solidFill>
                  <a:srgbClr val="7F7F7F"/>
                </a:solidFill>
                <a:latin typeface="PT Sans"/>
                <a:ea typeface="PT Sans"/>
                <a:cs typeface="PT Sans"/>
                <a:sym typeface="PT Sans"/>
              </a:rPr>
              <a:t>Lorem ipsum dolor sit amet agam facer modo data lorem ipsum dolor sit amet aga</a:t>
            </a:r>
            <a:endParaRPr b="0" i="0" sz="900" u="none" cap="none" strike="noStrike">
              <a:solidFill>
                <a:srgbClr val="3F3F3F"/>
              </a:solidFill>
              <a:latin typeface="PT Sans"/>
              <a:ea typeface="PT Sans"/>
              <a:cs typeface="PT Sans"/>
              <a:sym typeface="PT Sans"/>
            </a:endParaRPr>
          </a:p>
        </p:txBody>
      </p:sp>
      <p:grpSp>
        <p:nvGrpSpPr>
          <p:cNvPr id="296" name="Shape 296"/>
          <p:cNvGrpSpPr/>
          <p:nvPr/>
        </p:nvGrpSpPr>
        <p:grpSpPr>
          <a:xfrm>
            <a:off x="7286645" y="4818844"/>
            <a:ext cx="850568" cy="182166"/>
            <a:chOff x="9804709" y="6451931"/>
            <a:chExt cx="645495" cy="138245"/>
          </a:xfrm>
        </p:grpSpPr>
        <p:sp>
          <p:nvSpPr>
            <p:cNvPr id="297" name="Shape 297"/>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98" name="Shape 298"/>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sp>
        <p:nvSpPr>
          <p:cNvPr id="299" name="Shape 299"/>
          <p:cNvSpPr/>
          <p:nvPr/>
        </p:nvSpPr>
        <p:spPr>
          <a:xfrm>
            <a:off x="3608363" y="1714499"/>
            <a:ext cx="1845212" cy="171450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0" name="Shape 300"/>
          <p:cNvSpPr/>
          <p:nvPr/>
        </p:nvSpPr>
        <p:spPr>
          <a:xfrm>
            <a:off x="7298787" y="1714499"/>
            <a:ext cx="1845212" cy="1714500"/>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p:nvPr/>
        </p:nvSpPr>
        <p:spPr>
          <a:xfrm>
            <a:off x="5435456" y="3428999"/>
            <a:ext cx="1845212" cy="1714500"/>
          </a:xfrm>
          <a:prstGeom prst="rect">
            <a:avLst/>
          </a:prstGeom>
          <a:solidFill>
            <a:srgbClr val="28987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2" name="Shape 302"/>
          <p:cNvSpPr txBox="1"/>
          <p:nvPr/>
        </p:nvSpPr>
        <p:spPr>
          <a:xfrm>
            <a:off x="977382" y="1663637"/>
            <a:ext cx="2082300" cy="609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rgbClr val="262626"/>
                </a:solidFill>
                <a:latin typeface="Open Sans"/>
                <a:ea typeface="Open Sans"/>
                <a:cs typeface="Open Sans"/>
                <a:sym typeface="Open Sans"/>
              </a:rPr>
              <a:t>About</a:t>
            </a:r>
            <a:endParaRPr sz="1100"/>
          </a:p>
          <a:p>
            <a:pPr indent="0" lvl="0" marL="0" marR="0" rtl="0" algn="l">
              <a:lnSpc>
                <a:spcPct val="100000"/>
              </a:lnSpc>
              <a:spcBef>
                <a:spcPts val="0"/>
              </a:spcBef>
              <a:spcAft>
                <a:spcPts val="0"/>
              </a:spcAft>
              <a:buNone/>
            </a:pPr>
            <a:r>
              <a:rPr b="1" lang="en" sz="2100">
                <a:solidFill>
                  <a:schemeClr val="accent5"/>
                </a:solidFill>
                <a:latin typeface="PT Sans"/>
                <a:ea typeface="PT Sans"/>
                <a:cs typeface="PT Sans"/>
                <a:sym typeface="PT Sans"/>
              </a:rPr>
              <a:t>Team Member</a:t>
            </a:r>
            <a:endParaRPr b="1" sz="2100">
              <a:solidFill>
                <a:schemeClr val="lt1"/>
              </a:solidFill>
              <a:latin typeface="PT Sans"/>
              <a:ea typeface="PT Sans"/>
              <a:cs typeface="PT Sans"/>
              <a:sym typeface="PT Sans"/>
            </a:endParaRPr>
          </a:p>
        </p:txBody>
      </p:sp>
      <p:sp>
        <p:nvSpPr>
          <p:cNvPr id="303" name="Shape 303"/>
          <p:cNvSpPr/>
          <p:nvPr/>
        </p:nvSpPr>
        <p:spPr>
          <a:xfrm>
            <a:off x="1053500" y="2510000"/>
            <a:ext cx="1845300" cy="18444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 reliability. By using simple alignments we have created a very of the layout design is meant to the project an image and the lorem ipsum and the best popularity then your powerpoint</a:t>
            </a:r>
            <a:endParaRPr sz="800">
              <a:solidFill>
                <a:srgbClr val="595959"/>
              </a:solidFill>
              <a:latin typeface="PT Sans"/>
              <a:ea typeface="PT Sans"/>
              <a:cs typeface="PT Sans"/>
              <a:sym typeface="PT Sans"/>
            </a:endParaRPr>
          </a:p>
          <a:p>
            <a:pPr indent="0" lvl="0" marL="0" marR="0" rtl="0" algn="l">
              <a:lnSpc>
                <a:spcPct val="130000"/>
              </a:lnSpc>
              <a:spcBef>
                <a:spcPts val="0"/>
              </a:spcBef>
              <a:spcAft>
                <a:spcPts val="0"/>
              </a:spcAft>
              <a:buNone/>
            </a:pPr>
            <a:r>
              <a:t/>
            </a:r>
            <a:endParaRPr sz="800">
              <a:solidFill>
                <a:srgbClr val="595959"/>
              </a:solidFill>
              <a:latin typeface="PT Sans"/>
              <a:ea typeface="PT Sans"/>
              <a:cs typeface="PT Sans"/>
              <a:sym typeface="PT Sans"/>
            </a:endParaRPr>
          </a:p>
          <a:p>
            <a:pPr indent="0" lvl="0" marL="0" marR="0" rtl="0" algn="l">
              <a:lnSpc>
                <a:spcPct val="130000"/>
              </a:lnSpc>
              <a:spcBef>
                <a:spcPts val="0"/>
              </a:spcBef>
              <a:spcAft>
                <a:spcPts val="0"/>
              </a:spcAft>
              <a:buNone/>
            </a:pPr>
            <a:r>
              <a:t/>
            </a:r>
            <a:endParaRPr sz="800">
              <a:solidFill>
                <a:schemeClr val="accent5"/>
              </a:solidFill>
              <a:latin typeface="PT Sans"/>
              <a:ea typeface="PT Sans"/>
              <a:cs typeface="PT Sans"/>
              <a:sym typeface="PT Sans"/>
            </a:endParaRPr>
          </a:p>
          <a:p>
            <a:pPr indent="0" lvl="0" marL="0" marR="0" rtl="0" algn="l">
              <a:lnSpc>
                <a:spcPct val="130000"/>
              </a:lnSpc>
              <a:spcBef>
                <a:spcPts val="0"/>
              </a:spcBef>
              <a:spcAft>
                <a:spcPts val="0"/>
              </a:spcAft>
              <a:buNone/>
            </a:pPr>
            <a:r>
              <a:t/>
            </a:r>
            <a:endParaRPr sz="800">
              <a:solidFill>
                <a:schemeClr val="accent5"/>
              </a:solidFill>
              <a:latin typeface="PT Sans"/>
              <a:ea typeface="PT Sans"/>
              <a:cs typeface="PT Sans"/>
              <a:sym typeface="PT Sans"/>
            </a:endParaRPr>
          </a:p>
          <a:p>
            <a:pPr indent="0" lvl="0" marL="0" marR="0" rtl="0" algn="l">
              <a:lnSpc>
                <a:spcPct val="130000"/>
              </a:lnSpc>
              <a:spcBef>
                <a:spcPts val="0"/>
              </a:spcBef>
              <a:spcAft>
                <a:spcPts val="0"/>
              </a:spcAft>
              <a:buNone/>
            </a:pPr>
            <a:r>
              <a:rPr lang="en" sz="800">
                <a:solidFill>
                  <a:schemeClr val="accent5"/>
                </a:solidFill>
                <a:latin typeface="PT Sans"/>
                <a:ea typeface="PT Sans"/>
                <a:cs typeface="PT Sans"/>
                <a:sym typeface="PT Sans"/>
              </a:rPr>
              <a:t>This letterhead design is meant to project an image of professionalism and reliability. By using simple alignments we have</a:t>
            </a:r>
            <a:endParaRPr sz="1100"/>
          </a:p>
        </p:txBody>
      </p:sp>
      <p:cxnSp>
        <p:nvCxnSpPr>
          <p:cNvPr id="304" name="Shape 304"/>
          <p:cNvCxnSpPr/>
          <p:nvPr/>
        </p:nvCxnSpPr>
        <p:spPr>
          <a:xfrm rot="10800000">
            <a:off x="1053505" y="3628538"/>
            <a:ext cx="1744123" cy="0"/>
          </a:xfrm>
          <a:prstGeom prst="straightConnector1">
            <a:avLst/>
          </a:prstGeom>
          <a:noFill/>
          <a:ln cap="flat" cmpd="sng" w="28575">
            <a:solidFill>
              <a:srgbClr val="7F7F7F"/>
            </a:solidFill>
            <a:prstDash val="dot"/>
            <a:miter lim="800000"/>
            <a:headEnd len="med" w="med" type="none"/>
            <a:tailEnd len="med" w="med" type="none"/>
          </a:ln>
        </p:spPr>
      </p:cxnSp>
      <p:sp>
        <p:nvSpPr>
          <p:cNvPr id="305" name="Shape 305"/>
          <p:cNvSpPr/>
          <p:nvPr/>
        </p:nvSpPr>
        <p:spPr>
          <a:xfrm>
            <a:off x="5435463" y="4475750"/>
            <a:ext cx="18453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PT Sans"/>
                <a:ea typeface="PT Sans"/>
                <a:cs typeface="PT Sans"/>
                <a:sym typeface="PT Sans"/>
              </a:rPr>
              <a:t>This letterhead design is meant to your project an simple image of</a:t>
            </a:r>
            <a:endParaRPr sz="1100"/>
          </a:p>
        </p:txBody>
      </p:sp>
      <p:sp>
        <p:nvSpPr>
          <p:cNvPr id="306" name="Shape 306"/>
          <p:cNvSpPr txBox="1"/>
          <p:nvPr/>
        </p:nvSpPr>
        <p:spPr>
          <a:xfrm>
            <a:off x="5680476" y="3750404"/>
            <a:ext cx="1355172"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PT Sans"/>
                <a:ea typeface="PT Sans"/>
                <a:cs typeface="PT Sans"/>
                <a:sym typeface="PT Sans"/>
              </a:rPr>
              <a:t>JOHN DEO</a:t>
            </a:r>
            <a:endParaRPr sz="1100"/>
          </a:p>
          <a:p>
            <a:pPr indent="0" lvl="0" marL="0" marR="0" rtl="0" algn="ctr">
              <a:spcBef>
                <a:spcPts val="0"/>
              </a:spcBef>
              <a:spcAft>
                <a:spcPts val="0"/>
              </a:spcAft>
              <a:buNone/>
            </a:pPr>
            <a:r>
              <a:rPr b="1" lang="en" sz="1700">
                <a:solidFill>
                  <a:schemeClr val="lt1"/>
                </a:solidFill>
                <a:latin typeface="PT Sans"/>
                <a:ea typeface="PT Sans"/>
                <a:cs typeface="PT Sans"/>
                <a:sym typeface="PT Sans"/>
              </a:rPr>
              <a:t>POST TITLE</a:t>
            </a:r>
            <a:endParaRPr sz="1100"/>
          </a:p>
        </p:txBody>
      </p:sp>
      <p:cxnSp>
        <p:nvCxnSpPr>
          <p:cNvPr id="307" name="Shape 307"/>
          <p:cNvCxnSpPr/>
          <p:nvPr/>
        </p:nvCxnSpPr>
        <p:spPr>
          <a:xfrm rot="10800000">
            <a:off x="6178276" y="4368543"/>
            <a:ext cx="359569" cy="0"/>
          </a:xfrm>
          <a:prstGeom prst="straightConnector1">
            <a:avLst/>
          </a:prstGeom>
          <a:noFill/>
          <a:ln cap="flat" cmpd="sng" w="38100">
            <a:solidFill>
              <a:schemeClr val="lt1"/>
            </a:solidFill>
            <a:prstDash val="solid"/>
            <a:miter lim="800000"/>
            <a:headEnd len="med" w="med" type="none"/>
            <a:tailEnd len="med" w="med" type="none"/>
          </a:ln>
        </p:spPr>
      </p:cxnSp>
      <p:sp>
        <p:nvSpPr>
          <p:cNvPr id="308" name="Shape 308"/>
          <p:cNvSpPr/>
          <p:nvPr/>
        </p:nvSpPr>
        <p:spPr>
          <a:xfrm>
            <a:off x="7384425" y="2761250"/>
            <a:ext cx="16740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PT Sans"/>
                <a:ea typeface="PT Sans"/>
                <a:cs typeface="PT Sans"/>
                <a:sym typeface="PT Sans"/>
              </a:rPr>
              <a:t>This letterhead design is meant to your project an simple image of</a:t>
            </a:r>
            <a:endParaRPr sz="1100"/>
          </a:p>
        </p:txBody>
      </p:sp>
      <p:sp>
        <p:nvSpPr>
          <p:cNvPr id="309" name="Shape 309"/>
          <p:cNvSpPr txBox="1"/>
          <p:nvPr/>
        </p:nvSpPr>
        <p:spPr>
          <a:xfrm>
            <a:off x="7543807" y="2035904"/>
            <a:ext cx="1355172"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PT Sans"/>
                <a:ea typeface="PT Sans"/>
                <a:cs typeface="PT Sans"/>
                <a:sym typeface="PT Sans"/>
              </a:rPr>
              <a:t>JOHN DEO</a:t>
            </a:r>
            <a:endParaRPr sz="1100"/>
          </a:p>
          <a:p>
            <a:pPr indent="0" lvl="0" marL="0" marR="0" rtl="0" algn="ctr">
              <a:spcBef>
                <a:spcPts val="0"/>
              </a:spcBef>
              <a:spcAft>
                <a:spcPts val="0"/>
              </a:spcAft>
              <a:buNone/>
            </a:pPr>
            <a:r>
              <a:rPr b="1" lang="en" sz="1700">
                <a:solidFill>
                  <a:schemeClr val="lt1"/>
                </a:solidFill>
                <a:latin typeface="PT Sans"/>
                <a:ea typeface="PT Sans"/>
                <a:cs typeface="PT Sans"/>
                <a:sym typeface="PT Sans"/>
              </a:rPr>
              <a:t>POST TITLE</a:t>
            </a:r>
            <a:endParaRPr sz="1100"/>
          </a:p>
        </p:txBody>
      </p:sp>
      <p:cxnSp>
        <p:nvCxnSpPr>
          <p:cNvPr id="310" name="Shape 310"/>
          <p:cNvCxnSpPr/>
          <p:nvPr/>
        </p:nvCxnSpPr>
        <p:spPr>
          <a:xfrm rot="10800000">
            <a:off x="8041607" y="2654043"/>
            <a:ext cx="359569" cy="0"/>
          </a:xfrm>
          <a:prstGeom prst="straightConnector1">
            <a:avLst/>
          </a:prstGeom>
          <a:noFill/>
          <a:ln cap="flat" cmpd="sng" w="38100">
            <a:solidFill>
              <a:schemeClr val="lt1"/>
            </a:solidFill>
            <a:prstDash val="solid"/>
            <a:miter lim="800000"/>
            <a:headEnd len="med" w="med" type="none"/>
            <a:tailEnd len="med" w="med" type="none"/>
          </a:ln>
        </p:spPr>
      </p:cxnSp>
      <p:sp>
        <p:nvSpPr>
          <p:cNvPr id="311" name="Shape 311"/>
          <p:cNvSpPr/>
          <p:nvPr/>
        </p:nvSpPr>
        <p:spPr>
          <a:xfrm>
            <a:off x="3658838" y="2761250"/>
            <a:ext cx="17442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PT Sans"/>
                <a:ea typeface="PT Sans"/>
                <a:cs typeface="PT Sans"/>
                <a:sym typeface="PT Sans"/>
              </a:rPr>
              <a:t>This letterhead design is meant to your project an simple image of</a:t>
            </a:r>
            <a:endParaRPr sz="1100"/>
          </a:p>
        </p:txBody>
      </p:sp>
      <p:sp>
        <p:nvSpPr>
          <p:cNvPr id="312" name="Shape 312"/>
          <p:cNvSpPr txBox="1"/>
          <p:nvPr/>
        </p:nvSpPr>
        <p:spPr>
          <a:xfrm>
            <a:off x="3853383" y="2035904"/>
            <a:ext cx="1355172"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PT Sans"/>
                <a:ea typeface="PT Sans"/>
                <a:cs typeface="PT Sans"/>
                <a:sym typeface="PT Sans"/>
              </a:rPr>
              <a:t>JOHN DEO</a:t>
            </a:r>
            <a:endParaRPr sz="1100"/>
          </a:p>
          <a:p>
            <a:pPr indent="0" lvl="0" marL="0" marR="0" rtl="0" algn="ctr">
              <a:spcBef>
                <a:spcPts val="0"/>
              </a:spcBef>
              <a:spcAft>
                <a:spcPts val="0"/>
              </a:spcAft>
              <a:buNone/>
            </a:pPr>
            <a:r>
              <a:rPr b="1" lang="en" sz="1700">
                <a:solidFill>
                  <a:schemeClr val="lt1"/>
                </a:solidFill>
                <a:latin typeface="PT Sans"/>
                <a:ea typeface="PT Sans"/>
                <a:cs typeface="PT Sans"/>
                <a:sym typeface="PT Sans"/>
              </a:rPr>
              <a:t>POST TITLE</a:t>
            </a:r>
            <a:endParaRPr sz="1100"/>
          </a:p>
        </p:txBody>
      </p:sp>
      <p:cxnSp>
        <p:nvCxnSpPr>
          <p:cNvPr id="313" name="Shape 313"/>
          <p:cNvCxnSpPr/>
          <p:nvPr/>
        </p:nvCxnSpPr>
        <p:spPr>
          <a:xfrm rot="10800000">
            <a:off x="4351183" y="2654043"/>
            <a:ext cx="359569" cy="0"/>
          </a:xfrm>
          <a:prstGeom prst="straightConnector1">
            <a:avLst/>
          </a:prstGeom>
          <a:noFill/>
          <a:ln cap="flat" cmpd="sng" w="38100">
            <a:solidFill>
              <a:schemeClr val="lt1"/>
            </a:solidFill>
            <a:prstDash val="solid"/>
            <a:miter lim="800000"/>
            <a:headEnd len="med" w="med" type="none"/>
            <a:tailEnd len="med" w="med" type="none"/>
          </a:ln>
        </p:spPr>
      </p:cxnSp>
      <p:sp>
        <p:nvSpPr>
          <p:cNvPr id="314" name="Shape 314"/>
          <p:cNvSpPr/>
          <p:nvPr>
            <p:ph idx="3" type="pic"/>
          </p:nvPr>
        </p:nvSpPr>
        <p:spPr>
          <a:xfrm>
            <a:off x="5453574" y="1714499"/>
            <a:ext cx="1845212" cy="1714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15" name="Shape 315"/>
          <p:cNvSpPr/>
          <p:nvPr>
            <p:ph idx="4" type="pic"/>
          </p:nvPr>
        </p:nvSpPr>
        <p:spPr>
          <a:xfrm>
            <a:off x="7298788" y="0"/>
            <a:ext cx="1845212" cy="1714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16" name="Shape 316"/>
          <p:cNvSpPr/>
          <p:nvPr>
            <p:ph idx="2" type="pic"/>
          </p:nvPr>
        </p:nvSpPr>
        <p:spPr>
          <a:xfrm>
            <a:off x="3608362" y="3428999"/>
            <a:ext cx="1845212" cy="1714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Shape 321"/>
          <p:cNvSpPr/>
          <p:nvPr/>
        </p:nvSpPr>
        <p:spPr>
          <a:xfrm>
            <a:off x="1380078"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2" name="Shape 322"/>
          <p:cNvSpPr/>
          <p:nvPr/>
        </p:nvSpPr>
        <p:spPr>
          <a:xfrm>
            <a:off x="3740420"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3" name="Shape 323"/>
          <p:cNvSpPr/>
          <p:nvPr/>
        </p:nvSpPr>
        <p:spPr>
          <a:xfrm>
            <a:off x="6100760" y="1346489"/>
            <a:ext cx="1663159" cy="160002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4" name="Shape 324"/>
          <p:cNvSpPr/>
          <p:nvPr/>
        </p:nvSpPr>
        <p:spPr>
          <a:xfrm>
            <a:off x="8271632" y="4812800"/>
            <a:ext cx="291071" cy="196966"/>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5" name="Shape 32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326" name="Shape 32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grpSp>
        <p:nvGrpSpPr>
          <p:cNvPr id="327" name="Shape 327"/>
          <p:cNvGrpSpPr/>
          <p:nvPr/>
        </p:nvGrpSpPr>
        <p:grpSpPr>
          <a:xfrm>
            <a:off x="7286645" y="4818844"/>
            <a:ext cx="850568" cy="182166"/>
            <a:chOff x="9804709" y="6451931"/>
            <a:chExt cx="645495" cy="138245"/>
          </a:xfrm>
        </p:grpSpPr>
        <p:sp>
          <p:nvSpPr>
            <p:cNvPr id="328" name="Shape 328"/>
            <p:cNvSpPr/>
            <p:nvPr/>
          </p:nvSpPr>
          <p:spPr>
            <a:xfrm>
              <a:off x="9804709" y="6451931"/>
              <a:ext cx="645495" cy="138245"/>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29" name="Shape 329"/>
            <p:cNvPicPr preferRelativeResize="0"/>
            <p:nvPr/>
          </p:nvPicPr>
          <p:blipFill rotWithShape="1">
            <a:blip r:embed="rId3">
              <a:alphaModFix/>
            </a:blip>
            <a:srcRect b="0" l="0" r="0" t="0"/>
            <a:stretch/>
          </p:blipFill>
          <p:spPr>
            <a:xfrm>
              <a:off x="9920440" y="6479647"/>
              <a:ext cx="414032" cy="82812"/>
            </a:xfrm>
            <a:prstGeom prst="rect">
              <a:avLst/>
            </a:prstGeom>
            <a:noFill/>
            <a:ln>
              <a:noFill/>
            </a:ln>
          </p:spPr>
        </p:pic>
      </p:grpSp>
      <p:grpSp>
        <p:nvGrpSpPr>
          <p:cNvPr id="330" name="Shape 330"/>
          <p:cNvGrpSpPr/>
          <p:nvPr/>
        </p:nvGrpSpPr>
        <p:grpSpPr>
          <a:xfrm>
            <a:off x="1273257" y="3177107"/>
            <a:ext cx="1876801" cy="1227406"/>
            <a:chOff x="1697676" y="4236143"/>
            <a:chExt cx="2502402" cy="1636541"/>
          </a:xfrm>
        </p:grpSpPr>
        <p:sp>
          <p:nvSpPr>
            <p:cNvPr id="331" name="Shape 331"/>
            <p:cNvSpPr/>
            <p:nvPr/>
          </p:nvSpPr>
          <p:spPr>
            <a:xfrm>
              <a:off x="1697676" y="5203270"/>
              <a:ext cx="2502402"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PT Sans"/>
                  <a:ea typeface="PT Sans"/>
                  <a:cs typeface="PT Sans"/>
                  <a:sym typeface="PT Sans"/>
                </a:rPr>
                <a:t>This letterhead design is meant to your project an simple image of professional and text.</a:t>
              </a:r>
              <a:endParaRPr sz="1100"/>
            </a:p>
          </p:txBody>
        </p:sp>
        <p:sp>
          <p:nvSpPr>
            <p:cNvPr id="332" name="Shape 332"/>
            <p:cNvSpPr txBox="1"/>
            <p:nvPr/>
          </p:nvSpPr>
          <p:spPr>
            <a:xfrm>
              <a:off x="2045430" y="4236143"/>
              <a:ext cx="1806896"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PT Sans"/>
                  <a:ea typeface="PT Sans"/>
                  <a:cs typeface="PT Sans"/>
                  <a:sym typeface="PT Sans"/>
                </a:rPr>
                <a:t>JOHN DEO</a:t>
              </a:r>
              <a:endParaRPr sz="1100"/>
            </a:p>
            <a:p>
              <a:pPr indent="0" lvl="0" marL="0" marR="0" rtl="0" algn="ctr">
                <a:spcBef>
                  <a:spcPts val="0"/>
                </a:spcBef>
                <a:spcAft>
                  <a:spcPts val="0"/>
                </a:spcAft>
                <a:buNone/>
              </a:pPr>
              <a:r>
                <a:rPr b="1" lang="en" sz="1900">
                  <a:solidFill>
                    <a:srgbClr val="262626"/>
                  </a:solidFill>
                  <a:latin typeface="PT Sans"/>
                  <a:ea typeface="PT Sans"/>
                  <a:cs typeface="PT Sans"/>
                  <a:sym typeface="PT Sans"/>
                </a:rPr>
                <a:t>POST TITLE</a:t>
              </a:r>
              <a:endParaRPr sz="1100"/>
            </a:p>
          </p:txBody>
        </p:sp>
        <p:cxnSp>
          <p:nvCxnSpPr>
            <p:cNvPr id="333" name="Shape 333"/>
            <p:cNvCxnSpPr/>
            <p:nvPr/>
          </p:nvCxnSpPr>
          <p:spPr>
            <a:xfrm rot="10800000">
              <a:off x="2709163" y="5103870"/>
              <a:ext cx="479426" cy="0"/>
            </a:xfrm>
            <a:prstGeom prst="straightConnector1">
              <a:avLst/>
            </a:prstGeom>
            <a:noFill/>
            <a:ln cap="flat" cmpd="sng" w="38100">
              <a:solidFill>
                <a:srgbClr val="262626"/>
              </a:solidFill>
              <a:prstDash val="solid"/>
              <a:miter lim="800000"/>
              <a:headEnd len="med" w="med" type="none"/>
              <a:tailEnd len="med" w="med" type="none"/>
            </a:ln>
          </p:spPr>
        </p:cxnSp>
      </p:grpSp>
      <p:sp>
        <p:nvSpPr>
          <p:cNvPr id="334" name="Shape 334"/>
          <p:cNvSpPr txBox="1"/>
          <p:nvPr/>
        </p:nvSpPr>
        <p:spPr>
          <a:xfrm>
            <a:off x="6254756" y="3177107"/>
            <a:ext cx="1355172"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PT Sans"/>
                <a:ea typeface="PT Sans"/>
                <a:cs typeface="PT Sans"/>
                <a:sym typeface="PT Sans"/>
              </a:rPr>
              <a:t>JOHN DEO</a:t>
            </a:r>
            <a:endParaRPr sz="1100"/>
          </a:p>
          <a:p>
            <a:pPr indent="0" lvl="0" marL="0" marR="0" rtl="0" algn="ctr">
              <a:spcBef>
                <a:spcPts val="0"/>
              </a:spcBef>
              <a:spcAft>
                <a:spcPts val="0"/>
              </a:spcAft>
              <a:buNone/>
            </a:pPr>
            <a:r>
              <a:rPr b="1" lang="en" sz="1900">
                <a:solidFill>
                  <a:schemeClr val="accent5"/>
                </a:solidFill>
                <a:latin typeface="PT Sans"/>
                <a:ea typeface="PT Sans"/>
                <a:cs typeface="PT Sans"/>
                <a:sym typeface="PT Sans"/>
              </a:rPr>
              <a:t>POST TITLE</a:t>
            </a:r>
            <a:endParaRPr sz="1100"/>
          </a:p>
        </p:txBody>
      </p:sp>
      <p:cxnSp>
        <p:nvCxnSpPr>
          <p:cNvPr id="335" name="Shape 335"/>
          <p:cNvCxnSpPr/>
          <p:nvPr/>
        </p:nvCxnSpPr>
        <p:spPr>
          <a:xfrm rot="10800000">
            <a:off x="6752555" y="3827902"/>
            <a:ext cx="359569" cy="0"/>
          </a:xfrm>
          <a:prstGeom prst="straightConnector1">
            <a:avLst/>
          </a:prstGeom>
          <a:noFill/>
          <a:ln cap="flat" cmpd="sng" w="38100">
            <a:solidFill>
              <a:schemeClr val="accent5"/>
            </a:solidFill>
            <a:prstDash val="solid"/>
            <a:miter lim="800000"/>
            <a:headEnd len="med" w="med" type="none"/>
            <a:tailEnd len="med" w="med" type="none"/>
          </a:ln>
        </p:spPr>
      </p:cxnSp>
      <p:sp>
        <p:nvSpPr>
          <p:cNvPr id="336" name="Shape 336"/>
          <p:cNvSpPr txBox="1"/>
          <p:nvPr/>
        </p:nvSpPr>
        <p:spPr>
          <a:xfrm>
            <a:off x="3838088" y="3177107"/>
            <a:ext cx="1467825"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PT Sans"/>
                <a:ea typeface="PT Sans"/>
                <a:cs typeface="PT Sans"/>
                <a:sym typeface="PT Sans"/>
              </a:rPr>
              <a:t>MIKE JOHN</a:t>
            </a:r>
            <a:endParaRPr sz="1100"/>
          </a:p>
          <a:p>
            <a:pPr indent="0" lvl="0" marL="0" marR="0" rtl="0" algn="ctr">
              <a:spcBef>
                <a:spcPts val="0"/>
              </a:spcBef>
              <a:spcAft>
                <a:spcPts val="0"/>
              </a:spcAft>
              <a:buNone/>
            </a:pPr>
            <a:r>
              <a:rPr b="1" lang="en" sz="1900">
                <a:solidFill>
                  <a:schemeClr val="accent6"/>
                </a:solidFill>
                <a:latin typeface="PT Sans"/>
                <a:ea typeface="PT Sans"/>
                <a:cs typeface="PT Sans"/>
                <a:sym typeface="PT Sans"/>
              </a:rPr>
              <a:t>POST TITLE</a:t>
            </a:r>
            <a:endParaRPr sz="1100"/>
          </a:p>
        </p:txBody>
      </p:sp>
      <p:cxnSp>
        <p:nvCxnSpPr>
          <p:cNvPr id="337" name="Shape 337"/>
          <p:cNvCxnSpPr/>
          <p:nvPr/>
        </p:nvCxnSpPr>
        <p:spPr>
          <a:xfrm rot="10800000">
            <a:off x="4392215" y="3827902"/>
            <a:ext cx="359569" cy="0"/>
          </a:xfrm>
          <a:prstGeom prst="straightConnector1">
            <a:avLst/>
          </a:prstGeom>
          <a:noFill/>
          <a:ln cap="flat" cmpd="sng" w="38100">
            <a:solidFill>
              <a:schemeClr val="accent6"/>
            </a:solidFill>
            <a:prstDash val="solid"/>
            <a:miter lim="800000"/>
            <a:headEnd len="med" w="med" type="none"/>
            <a:tailEnd len="med" w="med" type="none"/>
          </a:ln>
        </p:spPr>
      </p:cxnSp>
      <p:sp>
        <p:nvSpPr>
          <p:cNvPr id="338" name="Shape 338"/>
          <p:cNvSpPr/>
          <p:nvPr/>
        </p:nvSpPr>
        <p:spPr>
          <a:xfrm>
            <a:off x="3633599" y="3902452"/>
            <a:ext cx="1876801"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PT Sans"/>
                <a:ea typeface="PT Sans"/>
                <a:cs typeface="PT Sans"/>
                <a:sym typeface="PT Sans"/>
              </a:rPr>
              <a:t>This letterhead design is meant to your project an simple image of professional and text.</a:t>
            </a:r>
            <a:endParaRPr sz="1100"/>
          </a:p>
        </p:txBody>
      </p:sp>
      <p:sp>
        <p:nvSpPr>
          <p:cNvPr id="339" name="Shape 339"/>
          <p:cNvSpPr/>
          <p:nvPr/>
        </p:nvSpPr>
        <p:spPr>
          <a:xfrm>
            <a:off x="5993939" y="3902452"/>
            <a:ext cx="1876801"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15384"/>
              </a:lnSpc>
              <a:spcBef>
                <a:spcPts val="0"/>
              </a:spcBef>
              <a:spcAft>
                <a:spcPts val="0"/>
              </a:spcAft>
              <a:buNone/>
            </a:pPr>
            <a:r>
              <a:rPr lang="en" sz="1000">
                <a:solidFill>
                  <a:srgbClr val="595959"/>
                </a:solidFill>
                <a:latin typeface="PT Sans"/>
                <a:ea typeface="PT Sans"/>
                <a:cs typeface="PT Sans"/>
                <a:sym typeface="PT Sans"/>
              </a:rPr>
              <a:t>This letterhead design is meant to your project an simple image of professional and text.</a:t>
            </a:r>
            <a:endParaRPr sz="1100"/>
          </a:p>
        </p:txBody>
      </p:sp>
      <p:sp>
        <p:nvSpPr>
          <p:cNvPr id="340" name="Shape 340"/>
          <p:cNvSpPr/>
          <p:nvPr/>
        </p:nvSpPr>
        <p:spPr>
          <a:xfrm>
            <a:off x="2078379"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4438721"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6799061" y="1031716"/>
            <a:ext cx="266557" cy="304038"/>
          </a:xfrm>
          <a:custGeom>
            <a:pathLst>
              <a:path extrusionOk="0" h="120000" w="120000">
                <a:moveTo>
                  <a:pt x="111380" y="67545"/>
                </a:moveTo>
                <a:cubicBezTo>
                  <a:pt x="88786" y="67545"/>
                  <a:pt x="88786" y="67545"/>
                  <a:pt x="88786" y="67545"/>
                </a:cubicBezTo>
                <a:cubicBezTo>
                  <a:pt x="73472" y="27252"/>
                  <a:pt x="73472" y="27252"/>
                  <a:pt x="73472" y="27252"/>
                </a:cubicBezTo>
                <a:cubicBezTo>
                  <a:pt x="80167" y="21391"/>
                  <a:pt x="80167" y="21391"/>
                  <a:pt x="80167" y="21391"/>
                </a:cubicBezTo>
                <a:cubicBezTo>
                  <a:pt x="80920" y="20732"/>
                  <a:pt x="81422" y="19780"/>
                  <a:pt x="81422" y="18754"/>
                </a:cubicBezTo>
                <a:cubicBezTo>
                  <a:pt x="81422" y="8424"/>
                  <a:pt x="71799" y="0"/>
                  <a:pt x="60000" y="0"/>
                </a:cubicBezTo>
                <a:cubicBezTo>
                  <a:pt x="48200" y="0"/>
                  <a:pt x="38577" y="8424"/>
                  <a:pt x="38577" y="18754"/>
                </a:cubicBezTo>
                <a:cubicBezTo>
                  <a:pt x="38577" y="19780"/>
                  <a:pt x="38995" y="20732"/>
                  <a:pt x="39832" y="21391"/>
                </a:cubicBezTo>
                <a:cubicBezTo>
                  <a:pt x="46527" y="27252"/>
                  <a:pt x="46527" y="27252"/>
                  <a:pt x="46527" y="27252"/>
                </a:cubicBezTo>
                <a:cubicBezTo>
                  <a:pt x="31213" y="67545"/>
                  <a:pt x="31213" y="67545"/>
                  <a:pt x="31213" y="67545"/>
                </a:cubicBezTo>
                <a:cubicBezTo>
                  <a:pt x="8535" y="67545"/>
                  <a:pt x="8535" y="67545"/>
                  <a:pt x="8535" y="67545"/>
                </a:cubicBezTo>
                <a:cubicBezTo>
                  <a:pt x="3849" y="67545"/>
                  <a:pt x="0" y="70842"/>
                  <a:pt x="0" y="75018"/>
                </a:cubicBezTo>
                <a:cubicBezTo>
                  <a:pt x="0" y="119999"/>
                  <a:pt x="0" y="119999"/>
                  <a:pt x="0" y="119999"/>
                </a:cubicBezTo>
                <a:cubicBezTo>
                  <a:pt x="120000" y="119999"/>
                  <a:pt x="120000" y="119999"/>
                  <a:pt x="120000" y="119999"/>
                </a:cubicBezTo>
                <a:cubicBezTo>
                  <a:pt x="120000" y="75018"/>
                  <a:pt x="120000" y="75018"/>
                  <a:pt x="120000" y="75018"/>
                </a:cubicBezTo>
                <a:cubicBezTo>
                  <a:pt x="120000" y="70842"/>
                  <a:pt x="116150" y="67545"/>
                  <a:pt x="111380" y="67545"/>
                </a:cubicBezTo>
                <a:close/>
                <a:moveTo>
                  <a:pt x="77154" y="75018"/>
                </a:moveTo>
                <a:cubicBezTo>
                  <a:pt x="72384" y="75018"/>
                  <a:pt x="68535" y="71648"/>
                  <a:pt x="68535" y="67545"/>
                </a:cubicBezTo>
                <a:cubicBezTo>
                  <a:pt x="51380" y="67545"/>
                  <a:pt x="51380" y="67545"/>
                  <a:pt x="51380" y="67545"/>
                </a:cubicBezTo>
                <a:cubicBezTo>
                  <a:pt x="51380" y="71648"/>
                  <a:pt x="47615" y="75018"/>
                  <a:pt x="42845" y="75018"/>
                </a:cubicBezTo>
                <a:cubicBezTo>
                  <a:pt x="34309" y="75018"/>
                  <a:pt x="34309" y="75018"/>
                  <a:pt x="34309" y="75018"/>
                </a:cubicBezTo>
                <a:cubicBezTo>
                  <a:pt x="36150" y="75018"/>
                  <a:pt x="37740" y="73992"/>
                  <a:pt x="38326" y="72454"/>
                </a:cubicBezTo>
                <a:cubicBezTo>
                  <a:pt x="55481" y="27472"/>
                  <a:pt x="55481" y="27472"/>
                  <a:pt x="55481" y="27472"/>
                </a:cubicBezTo>
                <a:cubicBezTo>
                  <a:pt x="55983" y="26080"/>
                  <a:pt x="55564" y="24615"/>
                  <a:pt x="54476" y="23589"/>
                </a:cubicBezTo>
                <a:cubicBezTo>
                  <a:pt x="47280" y="17289"/>
                  <a:pt x="47280" y="17289"/>
                  <a:pt x="47280" y="17289"/>
                </a:cubicBezTo>
                <a:cubicBezTo>
                  <a:pt x="48033" y="11794"/>
                  <a:pt x="53472" y="7472"/>
                  <a:pt x="60000" y="7472"/>
                </a:cubicBezTo>
                <a:cubicBezTo>
                  <a:pt x="66527" y="7472"/>
                  <a:pt x="71882" y="11794"/>
                  <a:pt x="72719" y="17289"/>
                </a:cubicBezTo>
                <a:cubicBezTo>
                  <a:pt x="65523" y="23589"/>
                  <a:pt x="65523" y="23589"/>
                  <a:pt x="65523" y="23589"/>
                </a:cubicBezTo>
                <a:cubicBezTo>
                  <a:pt x="64351" y="24615"/>
                  <a:pt x="64016" y="26080"/>
                  <a:pt x="64518" y="27472"/>
                </a:cubicBezTo>
                <a:cubicBezTo>
                  <a:pt x="81589" y="72454"/>
                  <a:pt x="81589" y="72454"/>
                  <a:pt x="81589" y="72454"/>
                </a:cubicBezTo>
                <a:cubicBezTo>
                  <a:pt x="82175" y="73992"/>
                  <a:pt x="83849" y="75018"/>
                  <a:pt x="85690" y="75018"/>
                </a:cubicBezTo>
                <a:lnTo>
                  <a:pt x="77154" y="75018"/>
                </a:lnTo>
                <a:close/>
                <a:moveTo>
                  <a:pt x="77154" y="75018"/>
                </a:moveTo>
                <a:cubicBezTo>
                  <a:pt x="77154" y="75018"/>
                  <a:pt x="77154" y="75018"/>
                  <a:pt x="77154" y="7501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343" name="Shape 343"/>
          <p:cNvCxnSpPr/>
          <p:nvPr/>
        </p:nvCxnSpPr>
        <p:spPr>
          <a:xfrm>
            <a:off x="0" y="1031716"/>
            <a:ext cx="9144000" cy="0"/>
          </a:xfrm>
          <a:prstGeom prst="straightConnector1">
            <a:avLst/>
          </a:prstGeom>
          <a:noFill/>
          <a:ln cap="flat" cmpd="sng" w="28575">
            <a:solidFill>
              <a:srgbClr val="7F7F7F"/>
            </a:solidFill>
            <a:prstDash val="dot"/>
            <a:miter lim="800000"/>
            <a:headEnd len="med" w="med" type="none"/>
            <a:tailEnd len="med" w="med" type="none"/>
          </a:ln>
        </p:spPr>
      </p:cxnSp>
      <p:sp>
        <p:nvSpPr>
          <p:cNvPr id="344" name="Shape 344"/>
          <p:cNvSpPr/>
          <p:nvPr>
            <p:ph idx="2" type="pic"/>
          </p:nvPr>
        </p:nvSpPr>
        <p:spPr>
          <a:xfrm>
            <a:off x="1474739"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5" name="Shape 345"/>
          <p:cNvSpPr/>
          <p:nvPr>
            <p:ph idx="3" type="pic"/>
          </p:nvPr>
        </p:nvSpPr>
        <p:spPr>
          <a:xfrm>
            <a:off x="3835079"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6" name="Shape 346"/>
          <p:cNvSpPr/>
          <p:nvPr>
            <p:ph idx="4" type="pic"/>
          </p:nvPr>
        </p:nvSpPr>
        <p:spPr>
          <a:xfrm>
            <a:off x="6195420" y="1437557"/>
            <a:ext cx="1473837" cy="141788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52" name="Shape 35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PT Sans"/>
                <a:ea typeface="PT Sans"/>
                <a:cs typeface="PT Sans"/>
                <a:sym typeface="PT Sans"/>
              </a:rPr>
              <a:t>www.website.com</a:t>
            </a:r>
            <a:endParaRPr sz="1100"/>
          </a:p>
        </p:txBody>
      </p:sp>
      <p:sp>
        <p:nvSpPr>
          <p:cNvPr id="353" name="Shape 353"/>
          <p:cNvSpPr/>
          <p:nvPr/>
        </p:nvSpPr>
        <p:spPr>
          <a:xfrm>
            <a:off x="3" y="0"/>
            <a:ext cx="9143997" cy="5143499"/>
          </a:xfrm>
          <a:prstGeom prst="rect">
            <a:avLst/>
          </a:prstGeom>
          <a:solidFill>
            <a:srgbClr val="0D0D0D">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54" name="Shape 354"/>
          <p:cNvGrpSpPr/>
          <p:nvPr/>
        </p:nvGrpSpPr>
        <p:grpSpPr>
          <a:xfrm>
            <a:off x="3" y="1278989"/>
            <a:ext cx="7339183" cy="2585520"/>
            <a:chOff x="4" y="1663430"/>
            <a:chExt cx="9785578" cy="3447360"/>
          </a:xfrm>
        </p:grpSpPr>
        <p:sp>
          <p:nvSpPr>
            <p:cNvPr id="355" name="Shape 355"/>
            <p:cNvSpPr/>
            <p:nvPr/>
          </p:nvSpPr>
          <p:spPr>
            <a:xfrm>
              <a:off x="2528979" y="3115345"/>
              <a:ext cx="7256603" cy="1439194"/>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reliability. By using simple alignments we have created a very of the layout design is meant to the project an image and the best ipsum and the best popularity then your powerpoint.</a:t>
              </a:r>
              <a:endParaRPr sz="1100"/>
            </a:p>
            <a:p>
              <a:pPr indent="0" lvl="0" marL="0" marR="0" rtl="0" algn="l">
                <a:lnSpc>
                  <a:spcPct val="115384"/>
                </a:lnSpc>
                <a:spcBef>
                  <a:spcPts val="0"/>
                </a:spcBef>
                <a:spcAft>
                  <a:spcPts val="0"/>
                </a:spcAft>
                <a:buNone/>
              </a:pPr>
              <a:r>
                <a:t/>
              </a:r>
              <a:endParaRPr sz="1000">
                <a:solidFill>
                  <a:schemeClr val="lt1"/>
                </a:solidFill>
                <a:latin typeface="PT Sans"/>
                <a:ea typeface="PT Sans"/>
                <a:cs typeface="PT Sans"/>
                <a:sym typeface="PT Sans"/>
              </a:endParaRPr>
            </a:p>
            <a:p>
              <a:pPr indent="0" lvl="0" marL="0" marR="0" rtl="0" algn="l">
                <a:lnSpc>
                  <a:spcPct val="115384"/>
                </a:lnSpc>
                <a:spcBef>
                  <a:spcPts val="0"/>
                </a:spcBef>
                <a:spcAft>
                  <a:spcPts val="0"/>
                </a:spcAft>
                <a:buNone/>
              </a:pPr>
              <a:r>
                <a:rPr lang="en" sz="1000">
                  <a:solidFill>
                    <a:schemeClr val="lt1"/>
                  </a:solidFill>
                  <a:latin typeface="PT Sans"/>
                  <a:ea typeface="PT Sans"/>
                  <a:cs typeface="PT Sans"/>
                  <a:sym typeface="PT Sans"/>
                </a:rPr>
                <a:t>alignments we have created a very of the layout design is meant to the project an image and the best ipsum and the best popularity then your powerpoint.</a:t>
              </a:r>
              <a:endParaRPr sz="1100"/>
            </a:p>
          </p:txBody>
        </p:sp>
        <p:grpSp>
          <p:nvGrpSpPr>
            <p:cNvPr id="356" name="Shape 356"/>
            <p:cNvGrpSpPr/>
            <p:nvPr/>
          </p:nvGrpSpPr>
          <p:grpSpPr>
            <a:xfrm>
              <a:off x="2469448" y="4769888"/>
              <a:ext cx="1295400" cy="340902"/>
              <a:chOff x="5448300" y="4972905"/>
              <a:chExt cx="1295400" cy="340902"/>
            </a:xfrm>
          </p:grpSpPr>
          <p:sp>
            <p:nvSpPr>
              <p:cNvPr id="357" name="Shape 357"/>
              <p:cNvSpPr/>
              <p:nvPr/>
            </p:nvSpPr>
            <p:spPr>
              <a:xfrm>
                <a:off x="5507831" y="4972905"/>
                <a:ext cx="1176338" cy="340902"/>
              </a:xfrm>
              <a:prstGeom prst="roundRect">
                <a:avLst>
                  <a:gd fmla="val 16667"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Shape 358"/>
              <p:cNvSpPr txBox="1"/>
              <p:nvPr/>
            </p:nvSpPr>
            <p:spPr>
              <a:xfrm>
                <a:off x="5448300" y="5020246"/>
                <a:ext cx="129540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LEARN MORE…</a:t>
                </a:r>
                <a:endParaRPr sz="1100"/>
              </a:p>
            </p:txBody>
          </p:sp>
        </p:grpSp>
        <p:grpSp>
          <p:nvGrpSpPr>
            <p:cNvPr id="359" name="Shape 359"/>
            <p:cNvGrpSpPr/>
            <p:nvPr/>
          </p:nvGrpSpPr>
          <p:grpSpPr>
            <a:xfrm>
              <a:off x="4" y="1663430"/>
              <a:ext cx="4176709" cy="333375"/>
              <a:chOff x="4" y="1747838"/>
              <a:chExt cx="4176709" cy="333375"/>
            </a:xfrm>
          </p:grpSpPr>
          <p:cxnSp>
            <p:nvCxnSpPr>
              <p:cNvPr id="360" name="Shape 360"/>
              <p:cNvCxnSpPr/>
              <p:nvPr/>
            </p:nvCxnSpPr>
            <p:spPr>
              <a:xfrm rot="10800000">
                <a:off x="4" y="2018844"/>
                <a:ext cx="2339971" cy="0"/>
              </a:xfrm>
              <a:prstGeom prst="straightConnector1">
                <a:avLst/>
              </a:prstGeom>
              <a:noFill/>
              <a:ln cap="flat" cmpd="sng" w="28575">
                <a:solidFill>
                  <a:srgbClr val="BFBFBF"/>
                </a:solidFill>
                <a:prstDash val="dot"/>
                <a:miter lim="800000"/>
                <a:headEnd len="med" w="med" type="none"/>
                <a:tailEnd len="med" w="med" type="none"/>
              </a:ln>
            </p:spPr>
          </p:cxnSp>
          <p:grpSp>
            <p:nvGrpSpPr>
              <p:cNvPr id="361" name="Shape 361"/>
              <p:cNvGrpSpPr/>
              <p:nvPr/>
            </p:nvGrpSpPr>
            <p:grpSpPr>
              <a:xfrm>
                <a:off x="2525712" y="1747838"/>
                <a:ext cx="1651001" cy="333375"/>
                <a:chOff x="2525712" y="1747838"/>
                <a:chExt cx="1651001" cy="333375"/>
              </a:xfrm>
            </p:grpSpPr>
            <p:sp>
              <p:nvSpPr>
                <p:cNvPr id="362" name="Shape 362"/>
                <p:cNvSpPr/>
                <p:nvPr/>
              </p:nvSpPr>
              <p:spPr>
                <a:xfrm>
                  <a:off x="2527300" y="1747838"/>
                  <a:ext cx="1649413" cy="33337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3" name="Shape 363"/>
                <p:cNvSpPr/>
                <p:nvPr/>
              </p:nvSpPr>
              <p:spPr>
                <a:xfrm>
                  <a:off x="2755900" y="1766888"/>
                  <a:ext cx="228600" cy="312738"/>
                </a:xfrm>
                <a:custGeom>
                  <a:pathLst>
                    <a:path extrusionOk="0" h="120000" w="120000">
                      <a:moveTo>
                        <a:pt x="40000" y="44081"/>
                      </a:moveTo>
                      <a:cubicBezTo>
                        <a:pt x="80666" y="44081"/>
                        <a:pt x="80666" y="44081"/>
                        <a:pt x="80666" y="44081"/>
                      </a:cubicBezTo>
                      <a:cubicBezTo>
                        <a:pt x="89333" y="43591"/>
                        <a:pt x="91333" y="47510"/>
                        <a:pt x="85333" y="51918"/>
                      </a:cubicBezTo>
                      <a:cubicBezTo>
                        <a:pt x="63333" y="68081"/>
                        <a:pt x="63333" y="68081"/>
                        <a:pt x="63333" y="68081"/>
                      </a:cubicBezTo>
                      <a:cubicBezTo>
                        <a:pt x="60666" y="70530"/>
                        <a:pt x="55333" y="74448"/>
                        <a:pt x="52666" y="76408"/>
                      </a:cubicBezTo>
                      <a:cubicBezTo>
                        <a:pt x="0" y="115102"/>
                        <a:pt x="0" y="115102"/>
                        <a:pt x="0" y="115102"/>
                      </a:cubicBezTo>
                      <a:cubicBezTo>
                        <a:pt x="10000" y="118040"/>
                        <a:pt x="21333" y="120000"/>
                        <a:pt x="33333" y="120000"/>
                      </a:cubicBezTo>
                      <a:cubicBezTo>
                        <a:pt x="81333" y="120000"/>
                        <a:pt x="120000" y="91591"/>
                        <a:pt x="120000" y="56816"/>
                      </a:cubicBezTo>
                      <a:cubicBezTo>
                        <a:pt x="120000" y="31836"/>
                        <a:pt x="100000" y="10285"/>
                        <a:pt x="71333" y="0"/>
                      </a:cubicBezTo>
                      <a:cubicBezTo>
                        <a:pt x="36666" y="39183"/>
                        <a:pt x="36666" y="39183"/>
                        <a:pt x="36666" y="39183"/>
                      </a:cubicBezTo>
                      <a:cubicBezTo>
                        <a:pt x="34000" y="41632"/>
                        <a:pt x="35333" y="44081"/>
                        <a:pt x="40000" y="44081"/>
                      </a:cubicBezTo>
                      <a:close/>
                    </a:path>
                  </a:pathLst>
                </a:custGeom>
                <a:solidFill>
                  <a:srgbClr val="BABCB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4" name="Shape 364"/>
                <p:cNvSpPr/>
                <p:nvPr/>
              </p:nvSpPr>
              <p:spPr>
                <a:xfrm>
                  <a:off x="2655888" y="1749426"/>
                  <a:ext cx="223838" cy="311150"/>
                </a:xfrm>
                <a:custGeom>
                  <a:pathLst>
                    <a:path extrusionOk="0" h="120000" w="120000">
                      <a:moveTo>
                        <a:pt x="73636" y="73770"/>
                      </a:moveTo>
                      <a:cubicBezTo>
                        <a:pt x="40227" y="74262"/>
                        <a:pt x="40227" y="74262"/>
                        <a:pt x="40227" y="74262"/>
                      </a:cubicBezTo>
                      <a:cubicBezTo>
                        <a:pt x="31363" y="74262"/>
                        <a:pt x="28636" y="70327"/>
                        <a:pt x="35454" y="65901"/>
                      </a:cubicBezTo>
                      <a:cubicBezTo>
                        <a:pt x="120000" y="4426"/>
                        <a:pt x="120000" y="4426"/>
                        <a:pt x="120000" y="4426"/>
                      </a:cubicBezTo>
                      <a:cubicBezTo>
                        <a:pt x="110454" y="1967"/>
                        <a:pt x="99545" y="0"/>
                        <a:pt x="87954" y="0"/>
                      </a:cubicBezTo>
                      <a:cubicBezTo>
                        <a:pt x="39545" y="0"/>
                        <a:pt x="0" y="28524"/>
                        <a:pt x="0" y="63934"/>
                      </a:cubicBezTo>
                      <a:cubicBezTo>
                        <a:pt x="0" y="88524"/>
                        <a:pt x="19772" y="109672"/>
                        <a:pt x="47727" y="120000"/>
                      </a:cubicBezTo>
                      <a:cubicBezTo>
                        <a:pt x="81136" y="83606"/>
                        <a:pt x="81136" y="83606"/>
                        <a:pt x="81136" y="83606"/>
                      </a:cubicBezTo>
                      <a:cubicBezTo>
                        <a:pt x="85909" y="78196"/>
                        <a:pt x="82500" y="73770"/>
                        <a:pt x="73636" y="73770"/>
                      </a:cubicBezTo>
                      <a:close/>
                    </a:path>
                  </a:pathLst>
                </a:cu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5" name="Shape 365"/>
                <p:cNvSpPr/>
                <p:nvPr/>
              </p:nvSpPr>
              <p:spPr>
                <a:xfrm>
                  <a:off x="2708275" y="1760538"/>
                  <a:ext cx="222250" cy="306388"/>
                </a:xfrm>
                <a:custGeom>
                  <a:pathLst>
                    <a:path extrusionOk="0" h="120000" w="120000">
                      <a:moveTo>
                        <a:pt x="6896" y="62500"/>
                      </a:moveTo>
                      <a:cubicBezTo>
                        <a:pt x="0" y="67000"/>
                        <a:pt x="2758" y="71000"/>
                        <a:pt x="11724" y="71000"/>
                      </a:cubicBezTo>
                      <a:cubicBezTo>
                        <a:pt x="45517" y="70500"/>
                        <a:pt x="45517" y="70500"/>
                        <a:pt x="45517" y="70500"/>
                      </a:cubicBezTo>
                      <a:cubicBezTo>
                        <a:pt x="54482" y="70500"/>
                        <a:pt x="57931" y="75000"/>
                        <a:pt x="53103" y="80500"/>
                      </a:cubicBezTo>
                      <a:cubicBezTo>
                        <a:pt x="19310" y="117500"/>
                        <a:pt x="19310" y="117500"/>
                        <a:pt x="19310" y="117500"/>
                      </a:cubicBezTo>
                      <a:cubicBezTo>
                        <a:pt x="21379" y="118500"/>
                        <a:pt x="23448" y="119000"/>
                        <a:pt x="25517" y="120000"/>
                      </a:cubicBezTo>
                      <a:cubicBezTo>
                        <a:pt x="80000" y="80500"/>
                        <a:pt x="80000" y="80500"/>
                        <a:pt x="80000" y="80500"/>
                      </a:cubicBezTo>
                      <a:cubicBezTo>
                        <a:pt x="82758" y="78500"/>
                        <a:pt x="88275" y="74500"/>
                        <a:pt x="91034" y="72000"/>
                      </a:cubicBezTo>
                      <a:cubicBezTo>
                        <a:pt x="113793" y="55500"/>
                        <a:pt x="113793" y="55500"/>
                        <a:pt x="113793" y="55500"/>
                      </a:cubicBezTo>
                      <a:cubicBezTo>
                        <a:pt x="120000" y="51000"/>
                        <a:pt x="117931" y="47000"/>
                        <a:pt x="108965" y="47500"/>
                      </a:cubicBezTo>
                      <a:cubicBezTo>
                        <a:pt x="66896" y="47500"/>
                        <a:pt x="66896" y="47500"/>
                        <a:pt x="66896" y="47500"/>
                      </a:cubicBezTo>
                      <a:cubicBezTo>
                        <a:pt x="62068" y="47500"/>
                        <a:pt x="60689" y="45000"/>
                        <a:pt x="63448" y="42500"/>
                      </a:cubicBezTo>
                      <a:cubicBezTo>
                        <a:pt x="99310" y="2500"/>
                        <a:pt x="99310" y="2500"/>
                        <a:pt x="99310" y="2500"/>
                      </a:cubicBezTo>
                      <a:cubicBezTo>
                        <a:pt x="97241" y="1500"/>
                        <a:pt x="95172" y="1000"/>
                        <a:pt x="92413" y="0"/>
                      </a:cubicBezTo>
                      <a:lnTo>
                        <a:pt x="6896" y="625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6" name="Shape 366"/>
                <p:cNvSpPr/>
                <p:nvPr/>
              </p:nvSpPr>
              <p:spPr>
                <a:xfrm>
                  <a:off x="3017838" y="1797051"/>
                  <a:ext cx="220663" cy="234950"/>
                </a:xfrm>
                <a:custGeom>
                  <a:pathLst>
                    <a:path extrusionOk="0" h="120000" w="120000">
                      <a:moveTo>
                        <a:pt x="92413" y="82378"/>
                      </a:moveTo>
                      <a:cubicBezTo>
                        <a:pt x="91034" y="90162"/>
                        <a:pt x="88965" y="99243"/>
                        <a:pt x="87586" y="110918"/>
                      </a:cubicBezTo>
                      <a:cubicBezTo>
                        <a:pt x="86896" y="105081"/>
                        <a:pt x="86896" y="105081"/>
                        <a:pt x="86896" y="105081"/>
                      </a:cubicBezTo>
                      <a:cubicBezTo>
                        <a:pt x="85517" y="99243"/>
                        <a:pt x="84827" y="91459"/>
                        <a:pt x="82758" y="82378"/>
                      </a:cubicBezTo>
                      <a:cubicBezTo>
                        <a:pt x="64827" y="0"/>
                        <a:pt x="64827" y="0"/>
                        <a:pt x="64827" y="0"/>
                      </a:cubicBezTo>
                      <a:cubicBezTo>
                        <a:pt x="55172" y="0"/>
                        <a:pt x="55172" y="0"/>
                        <a:pt x="55172" y="0"/>
                      </a:cubicBezTo>
                      <a:cubicBezTo>
                        <a:pt x="37241" y="83027"/>
                        <a:pt x="37241" y="83027"/>
                        <a:pt x="37241" y="83027"/>
                      </a:cubicBezTo>
                      <a:cubicBezTo>
                        <a:pt x="35172" y="92756"/>
                        <a:pt x="33793" y="101837"/>
                        <a:pt x="32413" y="110918"/>
                      </a:cubicBezTo>
                      <a:cubicBezTo>
                        <a:pt x="31724" y="105729"/>
                        <a:pt x="29655" y="96000"/>
                        <a:pt x="26896" y="82378"/>
                      </a:cubicBezTo>
                      <a:cubicBezTo>
                        <a:pt x="8965" y="0"/>
                        <a:pt x="8965" y="0"/>
                        <a:pt x="8965" y="0"/>
                      </a:cubicBezTo>
                      <a:cubicBezTo>
                        <a:pt x="0" y="0"/>
                        <a:pt x="0" y="0"/>
                        <a:pt x="0" y="0"/>
                      </a:cubicBezTo>
                      <a:cubicBezTo>
                        <a:pt x="27586" y="120000"/>
                        <a:pt x="27586" y="120000"/>
                        <a:pt x="27586" y="120000"/>
                      </a:cubicBezTo>
                      <a:cubicBezTo>
                        <a:pt x="37241" y="120000"/>
                        <a:pt x="37241" y="120000"/>
                        <a:pt x="37241" y="120000"/>
                      </a:cubicBezTo>
                      <a:cubicBezTo>
                        <a:pt x="56551" y="30486"/>
                        <a:pt x="56551" y="30486"/>
                        <a:pt x="56551" y="30486"/>
                      </a:cubicBezTo>
                      <a:cubicBezTo>
                        <a:pt x="58620" y="18810"/>
                        <a:pt x="58620" y="18810"/>
                        <a:pt x="58620" y="18810"/>
                      </a:cubicBezTo>
                      <a:cubicBezTo>
                        <a:pt x="60000" y="11027"/>
                        <a:pt x="60000" y="11027"/>
                        <a:pt x="60000" y="11027"/>
                      </a:cubicBezTo>
                      <a:cubicBezTo>
                        <a:pt x="61379" y="22702"/>
                        <a:pt x="62758" y="29189"/>
                        <a:pt x="62758" y="30486"/>
                      </a:cubicBezTo>
                      <a:cubicBezTo>
                        <a:pt x="82068" y="120000"/>
                        <a:pt x="82068" y="120000"/>
                        <a:pt x="82068" y="120000"/>
                      </a:cubicBezTo>
                      <a:cubicBezTo>
                        <a:pt x="92413" y="120000"/>
                        <a:pt x="92413" y="120000"/>
                        <a:pt x="92413" y="120000"/>
                      </a:cubicBezTo>
                      <a:cubicBezTo>
                        <a:pt x="120000" y="0"/>
                        <a:pt x="120000" y="0"/>
                        <a:pt x="120000" y="0"/>
                      </a:cubicBezTo>
                      <a:cubicBezTo>
                        <a:pt x="111034" y="0"/>
                        <a:pt x="111034" y="0"/>
                        <a:pt x="111034" y="0"/>
                      </a:cubicBezTo>
                      <a:lnTo>
                        <a:pt x="92413" y="82378"/>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7" name="Shape 367"/>
                <p:cNvSpPr/>
                <p:nvPr/>
              </p:nvSpPr>
              <p:spPr>
                <a:xfrm>
                  <a:off x="2525712" y="1797051"/>
                  <a:ext cx="98425" cy="234950"/>
                </a:xfrm>
                <a:custGeom>
                  <a:pathLst>
                    <a:path extrusionOk="0" h="120000" w="120000">
                      <a:moveTo>
                        <a:pt x="38961" y="0"/>
                      </a:moveTo>
                      <a:cubicBezTo>
                        <a:pt x="0" y="0"/>
                        <a:pt x="0" y="0"/>
                        <a:pt x="0" y="0"/>
                      </a:cubicBezTo>
                      <a:cubicBezTo>
                        <a:pt x="0" y="120000"/>
                        <a:pt x="0" y="120000"/>
                        <a:pt x="0" y="120000"/>
                      </a:cubicBezTo>
                      <a:cubicBezTo>
                        <a:pt x="20259" y="120000"/>
                        <a:pt x="20259" y="120000"/>
                        <a:pt x="20259" y="120000"/>
                      </a:cubicBezTo>
                      <a:cubicBezTo>
                        <a:pt x="20259" y="70702"/>
                        <a:pt x="20259" y="70702"/>
                        <a:pt x="20259" y="70702"/>
                      </a:cubicBezTo>
                      <a:cubicBezTo>
                        <a:pt x="40519" y="70702"/>
                        <a:pt x="40519" y="70702"/>
                        <a:pt x="40519" y="70702"/>
                      </a:cubicBezTo>
                      <a:cubicBezTo>
                        <a:pt x="67012" y="70702"/>
                        <a:pt x="87272" y="67459"/>
                        <a:pt x="99740" y="61621"/>
                      </a:cubicBezTo>
                      <a:cubicBezTo>
                        <a:pt x="113766" y="55783"/>
                        <a:pt x="120000" y="46702"/>
                        <a:pt x="120000" y="34378"/>
                      </a:cubicBezTo>
                      <a:cubicBezTo>
                        <a:pt x="120000" y="22702"/>
                        <a:pt x="113766" y="14270"/>
                        <a:pt x="101298" y="8432"/>
                      </a:cubicBezTo>
                      <a:cubicBezTo>
                        <a:pt x="88831" y="3243"/>
                        <a:pt x="67012" y="0"/>
                        <a:pt x="38961" y="0"/>
                      </a:cubicBezTo>
                      <a:close/>
                      <a:moveTo>
                        <a:pt x="87272" y="56432"/>
                      </a:moveTo>
                      <a:cubicBezTo>
                        <a:pt x="77922" y="60972"/>
                        <a:pt x="60779" y="62918"/>
                        <a:pt x="38961" y="62918"/>
                      </a:cubicBezTo>
                      <a:cubicBezTo>
                        <a:pt x="20259" y="62918"/>
                        <a:pt x="20259" y="62918"/>
                        <a:pt x="20259" y="62918"/>
                      </a:cubicBezTo>
                      <a:cubicBezTo>
                        <a:pt x="20259" y="7783"/>
                        <a:pt x="20259" y="7783"/>
                        <a:pt x="20259" y="7783"/>
                      </a:cubicBezTo>
                      <a:cubicBezTo>
                        <a:pt x="40519" y="7783"/>
                        <a:pt x="40519" y="7783"/>
                        <a:pt x="40519" y="7783"/>
                      </a:cubicBezTo>
                      <a:cubicBezTo>
                        <a:pt x="60779" y="7783"/>
                        <a:pt x="76363" y="9729"/>
                        <a:pt x="85714" y="13621"/>
                      </a:cubicBezTo>
                      <a:cubicBezTo>
                        <a:pt x="96623" y="18162"/>
                        <a:pt x="101298" y="24648"/>
                        <a:pt x="101298" y="34378"/>
                      </a:cubicBezTo>
                      <a:cubicBezTo>
                        <a:pt x="101298" y="44756"/>
                        <a:pt x="96623" y="51891"/>
                        <a:pt x="87272" y="56432"/>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8" name="Shape 368"/>
                <p:cNvSpPr/>
                <p:nvPr/>
              </p:nvSpPr>
              <p:spPr>
                <a:xfrm>
                  <a:off x="3292475" y="1797051"/>
                  <a:ext cx="85725" cy="234950"/>
                </a:xfrm>
                <a:custGeom>
                  <a:pathLst>
                    <a:path extrusionOk="0" h="120000" w="120000">
                      <a:moveTo>
                        <a:pt x="0" y="120000"/>
                      </a:moveTo>
                      <a:lnTo>
                        <a:pt x="120000" y="120000"/>
                      </a:lnTo>
                      <a:lnTo>
                        <a:pt x="120000" y="112702"/>
                      </a:lnTo>
                      <a:lnTo>
                        <a:pt x="24444" y="112702"/>
                      </a:lnTo>
                      <a:lnTo>
                        <a:pt x="24444" y="60810"/>
                      </a:lnTo>
                      <a:lnTo>
                        <a:pt x="113333" y="60810"/>
                      </a:lnTo>
                      <a:lnTo>
                        <a:pt x="113333" y="53513"/>
                      </a:lnTo>
                      <a:lnTo>
                        <a:pt x="24444" y="53513"/>
                      </a:lnTo>
                      <a:lnTo>
                        <a:pt x="24444" y="7297"/>
                      </a:lnTo>
                      <a:lnTo>
                        <a:pt x="120000" y="7297"/>
                      </a:lnTo>
                      <a:lnTo>
                        <a:pt x="120000" y="0"/>
                      </a:lnTo>
                      <a:lnTo>
                        <a:pt x="0" y="0"/>
                      </a:lnTo>
                      <a:lnTo>
                        <a:pt x="0" y="120000"/>
                      </a:ln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9" name="Shape 369"/>
                <p:cNvSpPr/>
                <p:nvPr/>
              </p:nvSpPr>
              <p:spPr>
                <a:xfrm>
                  <a:off x="4052888" y="1797051"/>
                  <a:ext cx="123825" cy="234950"/>
                </a:xfrm>
                <a:custGeom>
                  <a:pathLst>
                    <a:path extrusionOk="0" h="120000" w="120000">
                      <a:moveTo>
                        <a:pt x="105154" y="83675"/>
                      </a:moveTo>
                      <a:cubicBezTo>
                        <a:pt x="105154" y="90162"/>
                        <a:pt x="105154" y="97297"/>
                        <a:pt x="106391" y="106378"/>
                      </a:cubicBezTo>
                      <a:cubicBezTo>
                        <a:pt x="105154" y="106378"/>
                        <a:pt x="105154" y="106378"/>
                        <a:pt x="105154" y="106378"/>
                      </a:cubicBezTo>
                      <a:cubicBezTo>
                        <a:pt x="19793" y="0"/>
                        <a:pt x="19793" y="0"/>
                        <a:pt x="19793" y="0"/>
                      </a:cubicBezTo>
                      <a:cubicBezTo>
                        <a:pt x="0" y="0"/>
                        <a:pt x="0" y="0"/>
                        <a:pt x="0" y="0"/>
                      </a:cubicBezTo>
                      <a:cubicBezTo>
                        <a:pt x="0" y="120000"/>
                        <a:pt x="0" y="120000"/>
                        <a:pt x="0" y="120000"/>
                      </a:cubicBezTo>
                      <a:cubicBezTo>
                        <a:pt x="14845" y="120000"/>
                        <a:pt x="14845" y="120000"/>
                        <a:pt x="14845" y="120000"/>
                      </a:cubicBezTo>
                      <a:cubicBezTo>
                        <a:pt x="14845" y="34378"/>
                        <a:pt x="14845" y="34378"/>
                        <a:pt x="14845" y="34378"/>
                      </a:cubicBezTo>
                      <a:cubicBezTo>
                        <a:pt x="14845" y="27243"/>
                        <a:pt x="14845" y="20108"/>
                        <a:pt x="13608" y="12324"/>
                      </a:cubicBezTo>
                      <a:cubicBezTo>
                        <a:pt x="14845" y="12324"/>
                        <a:pt x="14845" y="12324"/>
                        <a:pt x="14845" y="12324"/>
                      </a:cubicBezTo>
                      <a:cubicBezTo>
                        <a:pt x="100206" y="120000"/>
                        <a:pt x="100206" y="120000"/>
                        <a:pt x="100206" y="120000"/>
                      </a:cubicBezTo>
                      <a:cubicBezTo>
                        <a:pt x="120000" y="120000"/>
                        <a:pt x="120000" y="120000"/>
                        <a:pt x="120000" y="120000"/>
                      </a:cubicBezTo>
                      <a:cubicBezTo>
                        <a:pt x="120000" y="0"/>
                        <a:pt x="120000" y="0"/>
                        <a:pt x="120000" y="0"/>
                      </a:cubicBezTo>
                      <a:cubicBezTo>
                        <a:pt x="105154" y="0"/>
                        <a:pt x="105154" y="0"/>
                        <a:pt x="105154" y="0"/>
                      </a:cubicBezTo>
                      <a:lnTo>
                        <a:pt x="105154" y="8367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0" name="Shape 370"/>
                <p:cNvSpPr/>
                <p:nvPr/>
              </p:nvSpPr>
              <p:spPr>
                <a:xfrm>
                  <a:off x="3608388" y="1797051"/>
                  <a:ext cx="98425" cy="234950"/>
                </a:xfrm>
                <a:custGeom>
                  <a:pathLst>
                    <a:path extrusionOk="0" h="120000" w="120000">
                      <a:moveTo>
                        <a:pt x="38961" y="0"/>
                      </a:moveTo>
                      <a:cubicBezTo>
                        <a:pt x="0" y="0"/>
                        <a:pt x="0" y="0"/>
                        <a:pt x="0" y="0"/>
                      </a:cubicBezTo>
                      <a:cubicBezTo>
                        <a:pt x="0" y="120000"/>
                        <a:pt x="0" y="120000"/>
                        <a:pt x="0" y="120000"/>
                      </a:cubicBezTo>
                      <a:cubicBezTo>
                        <a:pt x="18701" y="120000"/>
                        <a:pt x="18701" y="120000"/>
                        <a:pt x="18701" y="120000"/>
                      </a:cubicBezTo>
                      <a:cubicBezTo>
                        <a:pt x="18701" y="70702"/>
                        <a:pt x="18701" y="70702"/>
                        <a:pt x="18701" y="70702"/>
                      </a:cubicBezTo>
                      <a:cubicBezTo>
                        <a:pt x="40519" y="70702"/>
                        <a:pt x="40519" y="70702"/>
                        <a:pt x="40519" y="70702"/>
                      </a:cubicBezTo>
                      <a:cubicBezTo>
                        <a:pt x="67012" y="70702"/>
                        <a:pt x="85714" y="67459"/>
                        <a:pt x="99740" y="61621"/>
                      </a:cubicBezTo>
                      <a:cubicBezTo>
                        <a:pt x="113766" y="55783"/>
                        <a:pt x="120000" y="46702"/>
                        <a:pt x="120000" y="34378"/>
                      </a:cubicBezTo>
                      <a:cubicBezTo>
                        <a:pt x="120000" y="22702"/>
                        <a:pt x="113766" y="14270"/>
                        <a:pt x="101298" y="8432"/>
                      </a:cubicBezTo>
                      <a:cubicBezTo>
                        <a:pt x="87272" y="3243"/>
                        <a:pt x="67012" y="0"/>
                        <a:pt x="38961" y="0"/>
                      </a:cubicBezTo>
                      <a:close/>
                      <a:moveTo>
                        <a:pt x="87272" y="56432"/>
                      </a:moveTo>
                      <a:cubicBezTo>
                        <a:pt x="77922" y="60972"/>
                        <a:pt x="60779" y="62918"/>
                        <a:pt x="38961" y="62918"/>
                      </a:cubicBezTo>
                      <a:cubicBezTo>
                        <a:pt x="18701" y="62918"/>
                        <a:pt x="18701" y="62918"/>
                        <a:pt x="18701" y="62918"/>
                      </a:cubicBezTo>
                      <a:cubicBezTo>
                        <a:pt x="18701" y="7783"/>
                        <a:pt x="18701" y="7783"/>
                        <a:pt x="18701" y="7783"/>
                      </a:cubicBezTo>
                      <a:cubicBezTo>
                        <a:pt x="40519" y="7783"/>
                        <a:pt x="40519" y="7783"/>
                        <a:pt x="40519" y="7783"/>
                      </a:cubicBezTo>
                      <a:cubicBezTo>
                        <a:pt x="60779" y="7783"/>
                        <a:pt x="76363" y="9729"/>
                        <a:pt x="85714" y="13621"/>
                      </a:cubicBezTo>
                      <a:cubicBezTo>
                        <a:pt x="95064" y="18162"/>
                        <a:pt x="101298" y="24648"/>
                        <a:pt x="101298" y="34378"/>
                      </a:cubicBezTo>
                      <a:cubicBezTo>
                        <a:pt x="101298" y="44756"/>
                        <a:pt x="96623" y="51891"/>
                        <a:pt x="87272" y="5643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1" name="Shape 371"/>
                <p:cNvSpPr/>
                <p:nvPr/>
              </p:nvSpPr>
              <p:spPr>
                <a:xfrm>
                  <a:off x="3883025" y="1797051"/>
                  <a:ext cx="130175" cy="234950"/>
                </a:xfrm>
                <a:custGeom>
                  <a:pathLst>
                    <a:path extrusionOk="0" h="120000" w="120000">
                      <a:moveTo>
                        <a:pt x="51764" y="0"/>
                      </a:moveTo>
                      <a:cubicBezTo>
                        <a:pt x="0" y="120000"/>
                        <a:pt x="0" y="120000"/>
                        <a:pt x="0" y="120000"/>
                      </a:cubicBezTo>
                      <a:cubicBezTo>
                        <a:pt x="15294" y="120000"/>
                        <a:pt x="15294" y="120000"/>
                        <a:pt x="15294" y="120000"/>
                      </a:cubicBezTo>
                      <a:cubicBezTo>
                        <a:pt x="34117" y="76540"/>
                        <a:pt x="34117" y="76540"/>
                        <a:pt x="34117" y="76540"/>
                      </a:cubicBezTo>
                      <a:cubicBezTo>
                        <a:pt x="85882" y="76540"/>
                        <a:pt x="85882" y="76540"/>
                        <a:pt x="85882" y="76540"/>
                      </a:cubicBezTo>
                      <a:cubicBezTo>
                        <a:pt x="105882" y="120000"/>
                        <a:pt x="105882" y="120000"/>
                        <a:pt x="105882" y="120000"/>
                      </a:cubicBezTo>
                      <a:cubicBezTo>
                        <a:pt x="120000" y="120000"/>
                        <a:pt x="120000" y="120000"/>
                        <a:pt x="120000" y="120000"/>
                      </a:cubicBezTo>
                      <a:cubicBezTo>
                        <a:pt x="67058" y="0"/>
                        <a:pt x="67058" y="0"/>
                        <a:pt x="67058" y="0"/>
                      </a:cubicBezTo>
                      <a:lnTo>
                        <a:pt x="51764" y="0"/>
                      </a:lnTo>
                      <a:close/>
                      <a:moveTo>
                        <a:pt x="36470" y="68756"/>
                      </a:moveTo>
                      <a:cubicBezTo>
                        <a:pt x="55294" y="24000"/>
                        <a:pt x="55294" y="24000"/>
                        <a:pt x="55294" y="24000"/>
                      </a:cubicBezTo>
                      <a:cubicBezTo>
                        <a:pt x="56470" y="18810"/>
                        <a:pt x="58823" y="14270"/>
                        <a:pt x="58823" y="9729"/>
                      </a:cubicBezTo>
                      <a:cubicBezTo>
                        <a:pt x="60000" y="14270"/>
                        <a:pt x="62352" y="18810"/>
                        <a:pt x="63529" y="24000"/>
                      </a:cubicBezTo>
                      <a:cubicBezTo>
                        <a:pt x="83529" y="68756"/>
                        <a:pt x="83529" y="68756"/>
                        <a:pt x="83529" y="68756"/>
                      </a:cubicBezTo>
                      <a:lnTo>
                        <a:pt x="36470" y="6875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2" name="Shape 372"/>
                <p:cNvSpPr/>
                <p:nvPr/>
              </p:nvSpPr>
              <p:spPr>
                <a:xfrm>
                  <a:off x="3444875" y="1797051"/>
                  <a:ext cx="106363" cy="234950"/>
                </a:xfrm>
                <a:custGeom>
                  <a:pathLst>
                    <a:path extrusionOk="0" h="120000" w="120000">
                      <a:moveTo>
                        <a:pt x="100000" y="53837"/>
                      </a:moveTo>
                      <a:cubicBezTo>
                        <a:pt x="107142" y="48648"/>
                        <a:pt x="110000" y="41513"/>
                        <a:pt x="110000" y="33081"/>
                      </a:cubicBezTo>
                      <a:cubicBezTo>
                        <a:pt x="110000" y="22054"/>
                        <a:pt x="104285" y="14270"/>
                        <a:pt x="91428" y="8432"/>
                      </a:cubicBezTo>
                      <a:cubicBezTo>
                        <a:pt x="80000" y="3243"/>
                        <a:pt x="61428" y="0"/>
                        <a:pt x="35714" y="0"/>
                      </a:cubicBezTo>
                      <a:cubicBezTo>
                        <a:pt x="0" y="0"/>
                        <a:pt x="0" y="0"/>
                        <a:pt x="0" y="0"/>
                      </a:cubicBezTo>
                      <a:cubicBezTo>
                        <a:pt x="0" y="120000"/>
                        <a:pt x="0" y="120000"/>
                        <a:pt x="0" y="120000"/>
                      </a:cubicBezTo>
                      <a:cubicBezTo>
                        <a:pt x="17142" y="120000"/>
                        <a:pt x="17142" y="120000"/>
                        <a:pt x="17142" y="120000"/>
                      </a:cubicBezTo>
                      <a:cubicBezTo>
                        <a:pt x="17142" y="67459"/>
                        <a:pt x="17142" y="67459"/>
                        <a:pt x="17142" y="67459"/>
                      </a:cubicBezTo>
                      <a:cubicBezTo>
                        <a:pt x="51428" y="67459"/>
                        <a:pt x="51428" y="67459"/>
                        <a:pt x="51428" y="67459"/>
                      </a:cubicBezTo>
                      <a:cubicBezTo>
                        <a:pt x="100000" y="120000"/>
                        <a:pt x="100000" y="120000"/>
                        <a:pt x="100000" y="120000"/>
                      </a:cubicBezTo>
                      <a:cubicBezTo>
                        <a:pt x="120000" y="120000"/>
                        <a:pt x="120000" y="120000"/>
                        <a:pt x="120000" y="120000"/>
                      </a:cubicBezTo>
                      <a:cubicBezTo>
                        <a:pt x="67142" y="65513"/>
                        <a:pt x="67142" y="65513"/>
                        <a:pt x="67142" y="65513"/>
                      </a:cubicBezTo>
                      <a:cubicBezTo>
                        <a:pt x="82857" y="62918"/>
                        <a:pt x="94285" y="59027"/>
                        <a:pt x="100000" y="53837"/>
                      </a:cubicBezTo>
                      <a:close/>
                      <a:moveTo>
                        <a:pt x="41428" y="60324"/>
                      </a:moveTo>
                      <a:cubicBezTo>
                        <a:pt x="17142" y="60324"/>
                        <a:pt x="17142" y="60324"/>
                        <a:pt x="17142" y="60324"/>
                      </a:cubicBezTo>
                      <a:cubicBezTo>
                        <a:pt x="17142" y="7783"/>
                        <a:pt x="17142" y="7783"/>
                        <a:pt x="17142" y="7783"/>
                      </a:cubicBezTo>
                      <a:cubicBezTo>
                        <a:pt x="37142" y="7783"/>
                        <a:pt x="37142" y="7783"/>
                        <a:pt x="37142" y="7783"/>
                      </a:cubicBezTo>
                      <a:cubicBezTo>
                        <a:pt x="55714" y="7783"/>
                        <a:pt x="70000" y="10378"/>
                        <a:pt x="78571" y="14270"/>
                      </a:cubicBezTo>
                      <a:cubicBezTo>
                        <a:pt x="87142" y="18162"/>
                        <a:pt x="91428" y="24648"/>
                        <a:pt x="91428" y="33729"/>
                      </a:cubicBezTo>
                      <a:cubicBezTo>
                        <a:pt x="91428" y="42162"/>
                        <a:pt x="87142" y="49297"/>
                        <a:pt x="78571" y="53837"/>
                      </a:cubicBezTo>
                      <a:cubicBezTo>
                        <a:pt x="70000" y="57729"/>
                        <a:pt x="58571" y="60324"/>
                        <a:pt x="41428" y="60324"/>
                      </a:cubicBezTo>
                      <a:close/>
                    </a:path>
                  </a:pathLst>
                </a:custGeom>
                <a:solidFill>
                  <a:srgbClr val="ED1C2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3" name="Shape 373"/>
                <p:cNvSpPr/>
                <p:nvPr/>
              </p:nvSpPr>
              <p:spPr>
                <a:xfrm>
                  <a:off x="3751263" y="1797051"/>
                  <a:ext cx="82550" cy="234950"/>
                </a:xfrm>
                <a:custGeom>
                  <a:pathLst>
                    <a:path extrusionOk="0" h="120000" w="120000">
                      <a:moveTo>
                        <a:pt x="23076" y="0"/>
                      </a:moveTo>
                      <a:lnTo>
                        <a:pt x="0" y="0"/>
                      </a:lnTo>
                      <a:lnTo>
                        <a:pt x="0" y="120000"/>
                      </a:lnTo>
                      <a:lnTo>
                        <a:pt x="120000" y="120000"/>
                      </a:lnTo>
                      <a:lnTo>
                        <a:pt x="120000" y="112702"/>
                      </a:lnTo>
                      <a:lnTo>
                        <a:pt x="23076" y="112702"/>
                      </a:lnTo>
                      <a:lnTo>
                        <a:pt x="23076"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374" name="Shape 374"/>
            <p:cNvGrpSpPr/>
            <p:nvPr/>
          </p:nvGrpSpPr>
          <p:grpSpPr>
            <a:xfrm>
              <a:off x="2471402" y="2354995"/>
              <a:ext cx="3289181" cy="630686"/>
              <a:chOff x="2528979" y="2326439"/>
              <a:chExt cx="3289181" cy="630686"/>
            </a:xfrm>
          </p:grpSpPr>
          <p:sp>
            <p:nvSpPr>
              <p:cNvPr id="375" name="Shape 375"/>
              <p:cNvSpPr txBox="1"/>
              <p:nvPr/>
            </p:nvSpPr>
            <p:spPr>
              <a:xfrm>
                <a:off x="3379489" y="2364783"/>
                <a:ext cx="2438671"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PT Sans"/>
                    <a:ea typeface="PT Sans"/>
                    <a:cs typeface="PT Sans"/>
                    <a:sym typeface="PT Sans"/>
                  </a:rPr>
                  <a:t>OUR SERVICE</a:t>
                </a:r>
                <a:endParaRPr sz="1100"/>
              </a:p>
            </p:txBody>
          </p:sp>
          <p:sp>
            <p:nvSpPr>
              <p:cNvPr id="376" name="Shape 376"/>
              <p:cNvSpPr/>
              <p:nvPr/>
            </p:nvSpPr>
            <p:spPr>
              <a:xfrm>
                <a:off x="2528979" y="2326439"/>
                <a:ext cx="709522" cy="630686"/>
              </a:xfrm>
              <a:custGeom>
                <a:pathLst>
                  <a:path extrusionOk="0" h="120000" w="120000">
                    <a:moveTo>
                      <a:pt x="97534" y="46027"/>
                    </a:moveTo>
                    <a:lnTo>
                      <a:pt x="61735" y="21164"/>
                    </a:lnTo>
                    <a:lnTo>
                      <a:pt x="84200" y="0"/>
                    </a:lnTo>
                    <a:lnTo>
                      <a:pt x="120000" y="24863"/>
                    </a:lnTo>
                    <a:lnTo>
                      <a:pt x="97534" y="46027"/>
                    </a:lnTo>
                    <a:close/>
                    <a:moveTo>
                      <a:pt x="84200" y="92260"/>
                    </a:moveTo>
                    <a:lnTo>
                      <a:pt x="118356" y="69452"/>
                    </a:lnTo>
                    <a:lnTo>
                      <a:pt x="97899" y="49726"/>
                    </a:lnTo>
                    <a:lnTo>
                      <a:pt x="64109" y="72739"/>
                    </a:lnTo>
                    <a:lnTo>
                      <a:pt x="84200" y="92260"/>
                    </a:lnTo>
                    <a:close/>
                    <a:moveTo>
                      <a:pt x="56255" y="72739"/>
                    </a:moveTo>
                    <a:lnTo>
                      <a:pt x="22465" y="49726"/>
                    </a:lnTo>
                    <a:lnTo>
                      <a:pt x="2009" y="69452"/>
                    </a:lnTo>
                    <a:lnTo>
                      <a:pt x="36164" y="92260"/>
                    </a:lnTo>
                    <a:lnTo>
                      <a:pt x="56255" y="72739"/>
                    </a:lnTo>
                    <a:close/>
                    <a:moveTo>
                      <a:pt x="24109" y="88972"/>
                    </a:moveTo>
                    <a:lnTo>
                      <a:pt x="24109" y="96164"/>
                    </a:lnTo>
                    <a:lnTo>
                      <a:pt x="58812" y="119999"/>
                    </a:lnTo>
                    <a:lnTo>
                      <a:pt x="58812" y="75000"/>
                    </a:lnTo>
                    <a:lnTo>
                      <a:pt x="35799" y="96164"/>
                    </a:lnTo>
                    <a:lnTo>
                      <a:pt x="24109" y="88972"/>
                    </a:lnTo>
                    <a:close/>
                    <a:moveTo>
                      <a:pt x="96255" y="88972"/>
                    </a:moveTo>
                    <a:lnTo>
                      <a:pt x="84566" y="96164"/>
                    </a:lnTo>
                    <a:lnTo>
                      <a:pt x="61735" y="75000"/>
                    </a:lnTo>
                    <a:lnTo>
                      <a:pt x="61735" y="119999"/>
                    </a:lnTo>
                    <a:lnTo>
                      <a:pt x="96255" y="96164"/>
                    </a:lnTo>
                    <a:lnTo>
                      <a:pt x="96255" y="88972"/>
                    </a:lnTo>
                    <a:close/>
                    <a:moveTo>
                      <a:pt x="58812" y="21164"/>
                    </a:moveTo>
                    <a:lnTo>
                      <a:pt x="36164" y="0"/>
                    </a:lnTo>
                    <a:lnTo>
                      <a:pt x="0" y="24863"/>
                    </a:lnTo>
                    <a:lnTo>
                      <a:pt x="22831" y="46027"/>
                    </a:lnTo>
                    <a:lnTo>
                      <a:pt x="58812" y="21164"/>
                    </a:lnTo>
                    <a:close/>
                    <a:moveTo>
                      <a:pt x="58812" y="21164"/>
                    </a:moveTo>
                    <a:lnTo>
                      <a:pt x="58812" y="21164"/>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9">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